
<file path=[Content_Types].xml><?xml version="1.0" encoding="utf-8"?>
<Types xmlns="http://schemas.openxmlformats.org/package/2006/content-types">
  <Default Extension="xml" ContentType="application/xml"/>
  <Default Extension="jpeg" ContentType="image/jpeg"/>
  <Default Extension="JPG" ContentType="image/.jpg"/>
  <Default Extension="png" ContentType="image/png"/>
  <Default Extension="rels" ContentType="application/vnd.openxmlformats-package.relationships+xml"/>
  <Override PartName="/customXml/itemProps9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sldIdLst>
    <p:sldId id="257" r:id="rId3"/>
    <p:sldId id="264" r:id="rId5"/>
    <p:sldId id="266" r:id="rId6"/>
    <p:sldId id="276" r:id="rId7"/>
    <p:sldId id="288" r:id="rId8"/>
    <p:sldId id="278" r:id="rId9"/>
    <p:sldId id="279" r:id="rId10"/>
    <p:sldId id="275" r:id="rId11"/>
    <p:sldId id="280" r:id="rId12"/>
    <p:sldId id="281" r:id="rId13"/>
    <p:sldId id="258" r:id="rId14"/>
  </p:sldIdLst>
  <p:sldSz cx="12192000" cy="6858000"/>
  <p:notesSz cx="6858000" cy="9144000"/>
  <p:embeddedFontLst>
    <p:embeddedFont>
      <p:font typeface="OPPOSans H" panose="02010600030101010101" pitchFamily="18" charset="-122"/>
      <p:regular r:id="rId20"/>
    </p:embeddedFont>
    <p:embeddedFont>
      <p:font typeface="Calibri" panose="020F0502020204030204" charset="0"/>
      <p:regular r:id="rId21"/>
      <p:bold r:id="rId22"/>
      <p:italic r:id="rId23"/>
      <p:boldItalic r:id="rId24"/>
    </p:embeddedFont>
    <p:embeddedFont>
      <p:font typeface="楷体" panose="02010609060101010101" charset="-122"/>
      <p:regular r:id="rId25"/>
    </p:embeddedFont>
  </p:embeddedFontLst>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clrMru>
    <a:srgbClr val="1660CC"/>
    <a:srgbClr val="3484E4"/>
    <a:srgbClr val="112759"/>
    <a:srgbClr val="489CF5"/>
    <a:srgbClr val="9AD1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68" d="100"/>
          <a:sy n="68" d="100"/>
        </p:scale>
        <p:origin x="552" y="4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6" Type="http://schemas.openxmlformats.org/officeDocument/2006/relationships/tags" Target="tags/tag94.xml"/><Relationship Id="rId25" Type="http://schemas.openxmlformats.org/officeDocument/2006/relationships/font" Target="fonts/font6.fntdata"/><Relationship Id="rId24" Type="http://schemas.openxmlformats.org/officeDocument/2006/relationships/font" Target="fonts/font5.fntdata"/><Relationship Id="rId23" Type="http://schemas.openxmlformats.org/officeDocument/2006/relationships/font" Target="fonts/font4.fntdata"/><Relationship Id="rId22" Type="http://schemas.openxmlformats.org/officeDocument/2006/relationships/font" Target="fonts/font3.fntdata"/><Relationship Id="rId21" Type="http://schemas.openxmlformats.org/officeDocument/2006/relationships/font" Target="fonts/font2.fntdata"/><Relationship Id="rId20" Type="http://schemas.openxmlformats.org/officeDocument/2006/relationships/font" Target="fonts/font1.fntdata"/><Relationship Id="rId2" Type="http://schemas.openxmlformats.org/officeDocument/2006/relationships/theme" Target="theme/theme1.xml"/><Relationship Id="rId19" Type="http://schemas.openxmlformats.org/officeDocument/2006/relationships/customXml" Target="../customXml/item1.xml"/><Relationship Id="rId18" Type="http://schemas.openxmlformats.org/officeDocument/2006/relationships/customXmlProps" Target="../customXml/itemProps93.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t="28963" b="28963"/>
          <a:stretch>
            <a:fillRect/>
          </a:stretch>
        </p:blipFill>
        <p:spPr>
          <a:xfrm rot="5400000">
            <a:off x="2667000" y="-2667000"/>
            <a:ext cx="6858000" cy="12192000"/>
          </a:xfrm>
          <a:prstGeom prst="rect">
            <a:avLst/>
          </a:prstGeom>
        </p:spPr>
      </p:pic>
      <p:sp>
        <p:nvSpPr>
          <p:cNvPr id="8" name="矩形 7"/>
          <p:cNvSpPr/>
          <p:nvPr userDrawn="1"/>
        </p:nvSpPr>
        <p:spPr>
          <a:xfrm>
            <a:off x="0" y="0"/>
            <a:ext cx="12192000" cy="6858000"/>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EB8BA64-6C4C-4178-88A8-BDC819C7B99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2B6325D-8900-4C96-8F7D-C49DC9A9A8F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EB8BA64-6C4C-4178-88A8-BDC819C7B99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2B6325D-8900-4C96-8F7D-C49DC9A9A8F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EB8BA64-6C4C-4178-88A8-BDC819C7B99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2B6325D-8900-4C96-8F7D-C49DC9A9A8F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endParaRPr lang="zh-CN" altLang="en-US" smtClean="0"/>
          </a:p>
        </p:txBody>
      </p:sp>
      <p:sp>
        <p:nvSpPr>
          <p:cNvPr id="4" name="日期占位符 3"/>
          <p:cNvSpPr>
            <a:spLocks noGrp="1"/>
          </p:cNvSpPr>
          <p:nvPr>
            <p:ph type="dt" sz="half" idx="10"/>
          </p:nvPr>
        </p:nvSpPr>
        <p:spPr/>
        <p:txBody>
          <a:bodyPr/>
          <a:lstStyle/>
          <a:p>
            <a:fld id="{4EB8BA64-6C4C-4178-88A8-BDC819C7B99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2B6325D-8900-4C96-8F7D-C49DC9A9A8F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4EB8BA64-6C4C-4178-88A8-BDC819C7B99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2B6325D-8900-4C96-8F7D-C49DC9A9A8F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4EB8BA64-6C4C-4178-88A8-BDC819C7B99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2B6325D-8900-4C96-8F7D-C49DC9A9A8F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EB8BA64-6C4C-4178-88A8-BDC819C7B99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2B6325D-8900-4C96-8F7D-C49DC9A9A8F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EB8BA64-6C4C-4178-88A8-BDC819C7B99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2B6325D-8900-4C96-8F7D-C49DC9A9A8F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4EB8BA64-6C4C-4178-88A8-BDC819C7B99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2B6325D-8900-4C96-8F7D-C49DC9A9A8F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4EB8BA64-6C4C-4178-88A8-BDC819C7B99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2B6325D-8900-4C96-8F7D-C49DC9A9A8F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B8BA64-6C4C-4178-88A8-BDC819C7B99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B6325D-8900-4C96-8F7D-C49DC9A9A8F8}"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91.xml"/><Relationship Id="rId2" Type="http://schemas.openxmlformats.org/officeDocument/2006/relationships/image" Target="../media/image2.png"/><Relationship Id="rId1" Type="http://schemas.openxmlformats.org/officeDocument/2006/relationships/tags" Target="../tags/tag9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tags" Target="../tags/tag92.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3.xml"/><Relationship Id="rId2" Type="http://schemas.openxmlformats.org/officeDocument/2006/relationships/image" Target="../media/image2.png"/><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image" Target="../media/image2.png"/><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9" Type="http://schemas.openxmlformats.org/officeDocument/2006/relationships/tags" Target="../tags/tag14.xml"/><Relationship Id="rId8" Type="http://schemas.openxmlformats.org/officeDocument/2006/relationships/tags" Target="../tags/tag13.xml"/><Relationship Id="rId74" Type="http://schemas.openxmlformats.org/officeDocument/2006/relationships/slideLayout" Target="../slideLayouts/slideLayout1.xml"/><Relationship Id="rId73" Type="http://schemas.openxmlformats.org/officeDocument/2006/relationships/tags" Target="../tags/tag78.xml"/><Relationship Id="rId72" Type="http://schemas.openxmlformats.org/officeDocument/2006/relationships/tags" Target="../tags/tag77.xml"/><Relationship Id="rId71" Type="http://schemas.openxmlformats.org/officeDocument/2006/relationships/tags" Target="../tags/tag76.xml"/><Relationship Id="rId70" Type="http://schemas.openxmlformats.org/officeDocument/2006/relationships/tags" Target="../tags/tag75.xml"/><Relationship Id="rId7" Type="http://schemas.openxmlformats.org/officeDocument/2006/relationships/tags" Target="../tags/tag12.xml"/><Relationship Id="rId69" Type="http://schemas.openxmlformats.org/officeDocument/2006/relationships/tags" Target="../tags/tag74.xml"/><Relationship Id="rId68" Type="http://schemas.openxmlformats.org/officeDocument/2006/relationships/tags" Target="../tags/tag73.xml"/><Relationship Id="rId67" Type="http://schemas.openxmlformats.org/officeDocument/2006/relationships/tags" Target="../tags/tag72.xml"/><Relationship Id="rId66" Type="http://schemas.openxmlformats.org/officeDocument/2006/relationships/tags" Target="../tags/tag71.xml"/><Relationship Id="rId65" Type="http://schemas.openxmlformats.org/officeDocument/2006/relationships/tags" Target="../tags/tag70.xml"/><Relationship Id="rId64" Type="http://schemas.openxmlformats.org/officeDocument/2006/relationships/tags" Target="../tags/tag69.xml"/><Relationship Id="rId63" Type="http://schemas.openxmlformats.org/officeDocument/2006/relationships/tags" Target="../tags/tag68.xml"/><Relationship Id="rId62" Type="http://schemas.openxmlformats.org/officeDocument/2006/relationships/tags" Target="../tags/tag67.xml"/><Relationship Id="rId61" Type="http://schemas.openxmlformats.org/officeDocument/2006/relationships/tags" Target="../tags/tag66.xml"/><Relationship Id="rId60" Type="http://schemas.openxmlformats.org/officeDocument/2006/relationships/tags" Target="../tags/tag65.xml"/><Relationship Id="rId6" Type="http://schemas.openxmlformats.org/officeDocument/2006/relationships/tags" Target="../tags/tag11.xml"/><Relationship Id="rId59" Type="http://schemas.openxmlformats.org/officeDocument/2006/relationships/tags" Target="../tags/tag64.xml"/><Relationship Id="rId58" Type="http://schemas.openxmlformats.org/officeDocument/2006/relationships/tags" Target="../tags/tag63.xml"/><Relationship Id="rId57" Type="http://schemas.openxmlformats.org/officeDocument/2006/relationships/tags" Target="../tags/tag62.xml"/><Relationship Id="rId56" Type="http://schemas.openxmlformats.org/officeDocument/2006/relationships/tags" Target="../tags/tag61.xml"/><Relationship Id="rId55" Type="http://schemas.openxmlformats.org/officeDocument/2006/relationships/tags" Target="../tags/tag60.xml"/><Relationship Id="rId54" Type="http://schemas.openxmlformats.org/officeDocument/2006/relationships/tags" Target="../tags/tag59.xml"/><Relationship Id="rId53" Type="http://schemas.openxmlformats.org/officeDocument/2006/relationships/tags" Target="../tags/tag58.xml"/><Relationship Id="rId52" Type="http://schemas.openxmlformats.org/officeDocument/2006/relationships/tags" Target="../tags/tag57.xml"/><Relationship Id="rId51" Type="http://schemas.openxmlformats.org/officeDocument/2006/relationships/tags" Target="../tags/tag56.xml"/><Relationship Id="rId50" Type="http://schemas.openxmlformats.org/officeDocument/2006/relationships/tags" Target="../tags/tag55.xml"/><Relationship Id="rId5" Type="http://schemas.openxmlformats.org/officeDocument/2006/relationships/tags" Target="../tags/tag10.xml"/><Relationship Id="rId49" Type="http://schemas.openxmlformats.org/officeDocument/2006/relationships/tags" Target="../tags/tag54.xml"/><Relationship Id="rId48" Type="http://schemas.openxmlformats.org/officeDocument/2006/relationships/tags" Target="../tags/tag53.xml"/><Relationship Id="rId47" Type="http://schemas.openxmlformats.org/officeDocument/2006/relationships/tags" Target="../tags/tag52.xml"/><Relationship Id="rId46" Type="http://schemas.openxmlformats.org/officeDocument/2006/relationships/tags" Target="../tags/tag51.xml"/><Relationship Id="rId45" Type="http://schemas.openxmlformats.org/officeDocument/2006/relationships/tags" Target="../tags/tag50.xml"/><Relationship Id="rId44" Type="http://schemas.openxmlformats.org/officeDocument/2006/relationships/tags" Target="../tags/tag49.xml"/><Relationship Id="rId43" Type="http://schemas.openxmlformats.org/officeDocument/2006/relationships/tags" Target="../tags/tag48.xml"/><Relationship Id="rId42" Type="http://schemas.openxmlformats.org/officeDocument/2006/relationships/tags" Target="../tags/tag47.xml"/><Relationship Id="rId41" Type="http://schemas.openxmlformats.org/officeDocument/2006/relationships/tags" Target="../tags/tag46.xml"/><Relationship Id="rId40" Type="http://schemas.openxmlformats.org/officeDocument/2006/relationships/tags" Target="../tags/tag45.xml"/><Relationship Id="rId4" Type="http://schemas.openxmlformats.org/officeDocument/2006/relationships/tags" Target="../tags/tag9.xml"/><Relationship Id="rId39" Type="http://schemas.openxmlformats.org/officeDocument/2006/relationships/tags" Target="../tags/tag44.xml"/><Relationship Id="rId38" Type="http://schemas.openxmlformats.org/officeDocument/2006/relationships/tags" Target="../tags/tag43.xml"/><Relationship Id="rId37" Type="http://schemas.openxmlformats.org/officeDocument/2006/relationships/tags" Target="../tags/tag42.xml"/><Relationship Id="rId36" Type="http://schemas.openxmlformats.org/officeDocument/2006/relationships/tags" Target="../tags/tag41.xml"/><Relationship Id="rId35" Type="http://schemas.openxmlformats.org/officeDocument/2006/relationships/tags" Target="../tags/tag40.xml"/><Relationship Id="rId34" Type="http://schemas.openxmlformats.org/officeDocument/2006/relationships/tags" Target="../tags/tag39.xml"/><Relationship Id="rId33" Type="http://schemas.openxmlformats.org/officeDocument/2006/relationships/tags" Target="../tags/tag38.xml"/><Relationship Id="rId32" Type="http://schemas.openxmlformats.org/officeDocument/2006/relationships/tags" Target="../tags/tag37.xml"/><Relationship Id="rId31" Type="http://schemas.openxmlformats.org/officeDocument/2006/relationships/tags" Target="../tags/tag36.xml"/><Relationship Id="rId30" Type="http://schemas.openxmlformats.org/officeDocument/2006/relationships/tags" Target="../tags/tag35.xml"/><Relationship Id="rId3" Type="http://schemas.openxmlformats.org/officeDocument/2006/relationships/tags" Target="../tags/tag8.xml"/><Relationship Id="rId29" Type="http://schemas.openxmlformats.org/officeDocument/2006/relationships/tags" Target="../tags/tag34.xml"/><Relationship Id="rId28" Type="http://schemas.openxmlformats.org/officeDocument/2006/relationships/tags" Target="../tags/tag33.xml"/><Relationship Id="rId27" Type="http://schemas.openxmlformats.org/officeDocument/2006/relationships/tags" Target="../tags/tag32.xml"/><Relationship Id="rId26" Type="http://schemas.openxmlformats.org/officeDocument/2006/relationships/tags" Target="../tags/tag31.xml"/><Relationship Id="rId25" Type="http://schemas.openxmlformats.org/officeDocument/2006/relationships/tags" Target="../tags/tag30.xml"/><Relationship Id="rId24" Type="http://schemas.openxmlformats.org/officeDocument/2006/relationships/tags" Target="../tags/tag29.xml"/><Relationship Id="rId23" Type="http://schemas.openxmlformats.org/officeDocument/2006/relationships/tags" Target="../tags/tag28.xml"/><Relationship Id="rId22" Type="http://schemas.openxmlformats.org/officeDocument/2006/relationships/tags" Target="../tags/tag27.xml"/><Relationship Id="rId21" Type="http://schemas.openxmlformats.org/officeDocument/2006/relationships/tags" Target="../tags/tag26.xml"/><Relationship Id="rId20" Type="http://schemas.openxmlformats.org/officeDocument/2006/relationships/tags" Target="../tags/tag25.xml"/><Relationship Id="rId2" Type="http://schemas.openxmlformats.org/officeDocument/2006/relationships/image" Target="../media/image2.png"/><Relationship Id="rId19" Type="http://schemas.openxmlformats.org/officeDocument/2006/relationships/tags" Target="../tags/tag24.xml"/><Relationship Id="rId18" Type="http://schemas.openxmlformats.org/officeDocument/2006/relationships/tags" Target="../tags/tag23.xml"/><Relationship Id="rId17" Type="http://schemas.openxmlformats.org/officeDocument/2006/relationships/tags" Target="../tags/tag22.xml"/><Relationship Id="rId16" Type="http://schemas.openxmlformats.org/officeDocument/2006/relationships/tags" Target="../tags/tag21.xml"/><Relationship Id="rId15" Type="http://schemas.openxmlformats.org/officeDocument/2006/relationships/tags" Target="../tags/tag20.xml"/><Relationship Id="rId14" Type="http://schemas.openxmlformats.org/officeDocument/2006/relationships/tags" Target="../tags/tag19.xml"/><Relationship Id="rId13" Type="http://schemas.openxmlformats.org/officeDocument/2006/relationships/tags" Target="../tags/tag18.xml"/><Relationship Id="rId12" Type="http://schemas.openxmlformats.org/officeDocument/2006/relationships/tags" Target="../tags/tag17.xml"/><Relationship Id="rId11" Type="http://schemas.openxmlformats.org/officeDocument/2006/relationships/tags" Target="../tags/tag16.xml"/><Relationship Id="rId10" Type="http://schemas.openxmlformats.org/officeDocument/2006/relationships/tags" Target="../tags/tag15.xml"/><Relationship Id="rId1" Type="http://schemas.openxmlformats.org/officeDocument/2006/relationships/tags" Target="../tags/tag7.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tags" Target="../tags/tag80.xml"/><Relationship Id="rId2" Type="http://schemas.openxmlformats.org/officeDocument/2006/relationships/image" Target="../media/image2.png"/><Relationship Id="rId1" Type="http://schemas.openxmlformats.org/officeDocument/2006/relationships/tags" Target="../tags/tag79.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82.xml"/><Relationship Id="rId2" Type="http://schemas.openxmlformats.org/officeDocument/2006/relationships/image" Target="../media/image2.png"/><Relationship Id="rId1" Type="http://schemas.openxmlformats.org/officeDocument/2006/relationships/tags" Target="../tags/tag81.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5.png"/><Relationship Id="rId3" Type="http://schemas.openxmlformats.org/officeDocument/2006/relationships/tags" Target="../tags/tag84.xml"/><Relationship Id="rId2" Type="http://schemas.openxmlformats.org/officeDocument/2006/relationships/image" Target="../media/image2.png"/><Relationship Id="rId1" Type="http://schemas.openxmlformats.org/officeDocument/2006/relationships/tags" Target="../tags/tag83.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87.xml"/><Relationship Id="rId3" Type="http://schemas.openxmlformats.org/officeDocument/2006/relationships/tags" Target="../tags/tag86.xml"/><Relationship Id="rId2" Type="http://schemas.openxmlformats.org/officeDocument/2006/relationships/image" Target="../media/image2.png"/><Relationship Id="rId1" Type="http://schemas.openxmlformats.org/officeDocument/2006/relationships/tags" Target="../tags/tag85.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89.xml"/><Relationship Id="rId2" Type="http://schemas.openxmlformats.org/officeDocument/2006/relationships/image" Target="../media/image2.png"/><Relationship Id="rId1" Type="http://schemas.openxmlformats.org/officeDocument/2006/relationships/tags" Target="../tags/tag8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5"/>
          <p:cNvSpPr/>
          <p:nvPr/>
        </p:nvSpPr>
        <p:spPr>
          <a:xfrm rot="3219617" flipH="1" flipV="1">
            <a:off x="8960812" y="4818207"/>
            <a:ext cx="2521669" cy="3835203"/>
          </a:xfrm>
          <a:custGeom>
            <a:avLst/>
            <a:gdLst>
              <a:gd name="connsiteX0" fmla="*/ 0 w 2521669"/>
              <a:gd name="connsiteY0" fmla="*/ 3427853 h 3835203"/>
              <a:gd name="connsiteX1" fmla="*/ 2521669 w 2521669"/>
              <a:gd name="connsiteY1" fmla="*/ 0 h 3835203"/>
              <a:gd name="connsiteX2" fmla="*/ 2521669 w 2521669"/>
              <a:gd name="connsiteY2" fmla="*/ 3202311 h 3835203"/>
              <a:gd name="connsiteX3" fmla="*/ 1888777 w 2521669"/>
              <a:gd name="connsiteY3" fmla="*/ 3835203 h 3835203"/>
              <a:gd name="connsiteX4" fmla="*/ 553735 w 2521669"/>
              <a:gd name="connsiteY4" fmla="*/ 3835203 h 3835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1669" h="3835203">
                <a:moveTo>
                  <a:pt x="0" y="3427853"/>
                </a:moveTo>
                <a:lnTo>
                  <a:pt x="2521669" y="0"/>
                </a:lnTo>
                <a:lnTo>
                  <a:pt x="2521669" y="3202311"/>
                </a:lnTo>
                <a:cubicBezTo>
                  <a:pt x="2521669" y="3551848"/>
                  <a:pt x="2238314" y="3835203"/>
                  <a:pt x="1888777" y="3835203"/>
                </a:cubicBezTo>
                <a:lnTo>
                  <a:pt x="553735" y="3835203"/>
                </a:lnTo>
                <a:close/>
              </a:path>
            </a:pathLst>
          </a:custGeom>
          <a:solidFill>
            <a:srgbClr val="112759"/>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sp>
        <p:nvSpPr>
          <p:cNvPr id="7" name="任意多边形 6"/>
          <p:cNvSpPr/>
          <p:nvPr/>
        </p:nvSpPr>
        <p:spPr>
          <a:xfrm rot="3219617">
            <a:off x="702834" y="-1796909"/>
            <a:ext cx="2521669" cy="3835203"/>
          </a:xfrm>
          <a:custGeom>
            <a:avLst/>
            <a:gdLst>
              <a:gd name="connsiteX0" fmla="*/ 0 w 2521669"/>
              <a:gd name="connsiteY0" fmla="*/ 3427853 h 3835203"/>
              <a:gd name="connsiteX1" fmla="*/ 2521669 w 2521669"/>
              <a:gd name="connsiteY1" fmla="*/ 0 h 3835203"/>
              <a:gd name="connsiteX2" fmla="*/ 2521669 w 2521669"/>
              <a:gd name="connsiteY2" fmla="*/ 3202311 h 3835203"/>
              <a:gd name="connsiteX3" fmla="*/ 1888777 w 2521669"/>
              <a:gd name="connsiteY3" fmla="*/ 3835203 h 3835203"/>
              <a:gd name="connsiteX4" fmla="*/ 553735 w 2521669"/>
              <a:gd name="connsiteY4" fmla="*/ 3835203 h 3835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1669" h="3835203">
                <a:moveTo>
                  <a:pt x="0" y="3427853"/>
                </a:moveTo>
                <a:lnTo>
                  <a:pt x="2521669" y="0"/>
                </a:lnTo>
                <a:lnTo>
                  <a:pt x="2521669" y="3202311"/>
                </a:lnTo>
                <a:cubicBezTo>
                  <a:pt x="2521669" y="3551848"/>
                  <a:pt x="2238314" y="3835203"/>
                  <a:pt x="1888777" y="3835203"/>
                </a:cubicBezTo>
                <a:lnTo>
                  <a:pt x="553735" y="3835203"/>
                </a:lnTo>
                <a:close/>
              </a:path>
            </a:pathLst>
          </a:custGeom>
          <a:solidFill>
            <a:srgbClr val="112759"/>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sp>
        <p:nvSpPr>
          <p:cNvPr id="4" name="直角三角形 3"/>
          <p:cNvSpPr/>
          <p:nvPr/>
        </p:nvSpPr>
        <p:spPr>
          <a:xfrm rot="5400000">
            <a:off x="456658" y="-456657"/>
            <a:ext cx="2431702" cy="3345019"/>
          </a:xfrm>
          <a:prstGeom prst="rtTriangle">
            <a:avLst/>
          </a:prstGeom>
          <a:gradFill flip="none" rotWithShape="1">
            <a:gsLst>
              <a:gs pos="0">
                <a:srgbClr val="489CF5"/>
              </a:gs>
              <a:gs pos="75000">
                <a:srgbClr val="1660CC"/>
              </a:gs>
            </a:gsLst>
            <a:path path="circle">
              <a:fillToRect r="100000" b="100000"/>
            </a:path>
            <a:tileRect l="-100000" t="-100000"/>
          </a:gra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sp>
        <p:nvSpPr>
          <p:cNvPr id="5" name="直角三角形 4"/>
          <p:cNvSpPr/>
          <p:nvPr/>
        </p:nvSpPr>
        <p:spPr>
          <a:xfrm rot="5400000" flipH="1" flipV="1">
            <a:off x="9303639" y="3969639"/>
            <a:ext cx="2431702" cy="3345019"/>
          </a:xfrm>
          <a:prstGeom prst="rtTriangle">
            <a:avLst/>
          </a:prstGeom>
          <a:gradFill flip="none" rotWithShape="1">
            <a:gsLst>
              <a:gs pos="0">
                <a:srgbClr val="489CF5"/>
              </a:gs>
              <a:gs pos="75000">
                <a:srgbClr val="1660CC"/>
              </a:gs>
            </a:gsLst>
            <a:path path="circle">
              <a:fillToRect r="100000" b="100000"/>
            </a:path>
            <a:tileRect l="-100000" t="-100000"/>
          </a:gra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sp>
        <p:nvSpPr>
          <p:cNvPr id="8" name="圆角矩形 7"/>
          <p:cNvSpPr/>
          <p:nvPr/>
        </p:nvSpPr>
        <p:spPr>
          <a:xfrm>
            <a:off x="7486015" y="5351780"/>
            <a:ext cx="1679575" cy="427355"/>
          </a:xfrm>
          <a:prstGeom prst="roundRect">
            <a:avLst>
              <a:gd name="adj" fmla="val 50000"/>
            </a:avLst>
          </a:prstGeom>
          <a:gradFill>
            <a:gsLst>
              <a:gs pos="0">
                <a:srgbClr val="217EEB"/>
              </a:gs>
              <a:gs pos="100000">
                <a:srgbClr val="0866D1"/>
              </a:gs>
            </a:gsLst>
            <a:lin ang="5400000" scaled="1"/>
          </a:gradFill>
          <a:ln w="76200" cap="flat" cmpd="sng" algn="ctr">
            <a:noFill/>
            <a:prstDash val="solid"/>
            <a:miter lim="800000"/>
          </a:ln>
          <a:effectLst>
            <a:outerShdw blurRad="381000" dist="190500" dir="3000000" sx="85000" sy="85000" algn="tl" rotWithShape="0">
              <a:srgbClr val="0866D1">
                <a:alpha val="30000"/>
              </a:srgbClr>
            </a:outerShdw>
          </a:effectLst>
        </p:spPr>
        <p:txBody>
          <a:bodyPr wrap="square" rtlCol="0" anchor="ctr">
            <a:noAutofit/>
          </a:bodyPr>
          <a:lstStyle/>
          <a:p>
            <a:pPr algn="ctr">
              <a:defRPr/>
            </a:pPr>
            <a:r>
              <a:rPr lang="zh-CN" altLang="en-US" sz="1400" kern="0" dirty="0">
                <a:solidFill>
                  <a:prstClr val="white"/>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授课人：孙立伟</a:t>
            </a:r>
            <a:endParaRPr lang="en-US" altLang="zh-CN" sz="1400" kern="0" dirty="0">
              <a:solidFill>
                <a:prstClr val="white"/>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10" name="文本框 9"/>
          <p:cNvSpPr txBox="1"/>
          <p:nvPr/>
        </p:nvSpPr>
        <p:spPr>
          <a:xfrm>
            <a:off x="1104265" y="2272665"/>
            <a:ext cx="10137775" cy="922020"/>
          </a:xfrm>
          <a:prstGeom prst="rect">
            <a:avLst/>
          </a:prstGeom>
          <a:noFill/>
        </p:spPr>
        <p:txBody>
          <a:bodyPr wrap="square" rtlCol="0">
            <a:spAutoFit/>
          </a:bodyPr>
          <a:lstStyle/>
          <a:p>
            <a:pPr algn="ctr"/>
            <a:r>
              <a:rPr lang="zh-CN" sz="5400" b="1">
                <a:sym typeface="+mn-ea"/>
              </a:rPr>
              <a:t>比亚迪秦pro驱动电机散热系统</a:t>
            </a:r>
            <a:endParaRPr lang="zh-CN" sz="5400" b="1">
              <a:sym typeface="+mn-ea"/>
            </a:endParaRPr>
          </a:p>
        </p:txBody>
      </p:sp>
      <p:sp>
        <p:nvSpPr>
          <p:cNvPr id="11" name="文本框 10"/>
          <p:cNvSpPr txBox="1"/>
          <p:nvPr/>
        </p:nvSpPr>
        <p:spPr>
          <a:xfrm>
            <a:off x="0" y="6080125"/>
            <a:ext cx="4852035" cy="478155"/>
          </a:xfrm>
          <a:prstGeom prst="rect">
            <a:avLst/>
          </a:prstGeom>
          <a:noFill/>
        </p:spPr>
        <p:txBody>
          <a:bodyPr wrap="square" rtlCol="0">
            <a:spAutoFit/>
          </a:bodyPr>
          <a:lstStyle/>
          <a:p>
            <a:pPr algn="ctr">
              <a:lnSpc>
                <a:spcPct val="140000"/>
              </a:lnSpc>
            </a:pPr>
            <a:r>
              <a:rPr lang="zh-CN" dirty="0">
                <a:solidFill>
                  <a:schemeClr val="tx1">
                    <a:lumMod val="75000"/>
                    <a:lumOff val="25000"/>
                  </a:schemeClr>
                </a:solidFill>
                <a:latin typeface="思源黑体 CN Medium" panose="020B0600000000000000" pitchFamily="34" charset="-122"/>
                <a:ea typeface="思源黑体 CN Medium" panose="020B0600000000000000" pitchFamily="34" charset="-122"/>
                <a:sym typeface="思源黑体 CN Normal" panose="020B0400000000000000" pitchFamily="34" charset="-122"/>
              </a:rPr>
              <a:t>中职北方智扬（北京）教育科技有限公司</a:t>
            </a:r>
            <a:endParaRPr lang="en-US" altLang="zh-CN" dirty="0">
              <a:solidFill>
                <a:schemeClr val="tx1">
                  <a:lumMod val="75000"/>
                  <a:lumOff val="25000"/>
                </a:schemeClr>
              </a:solidFill>
              <a:latin typeface="思源黑体 CN Medium" panose="020B0600000000000000" pitchFamily="34" charset="-122"/>
              <a:ea typeface="思源黑体 CN Medium" panose="020B0600000000000000" pitchFamily="34" charset="-122"/>
              <a:sym typeface="思源黑体 CN Normal" panose="020B0400000000000000" pitchFamily="34" charset="-122"/>
            </a:endParaRPr>
          </a:p>
        </p:txBody>
      </p:sp>
      <p:sp>
        <p:nvSpPr>
          <p:cNvPr id="15" name="文本框 14"/>
          <p:cNvSpPr txBox="1"/>
          <p:nvPr/>
        </p:nvSpPr>
        <p:spPr>
          <a:xfrm>
            <a:off x="3950681" y="3602997"/>
            <a:ext cx="4290638" cy="523220"/>
          </a:xfrm>
          <a:prstGeom prst="rect">
            <a:avLst/>
          </a:prstGeom>
          <a:noFill/>
        </p:spPr>
        <p:txBody>
          <a:bodyPr wrap="square" rtlCol="0">
            <a:spAutoFit/>
          </a:bodyPr>
          <a:lstStyle/>
          <a:p>
            <a:pPr algn="dist">
              <a:lnSpc>
                <a:spcPct val="140000"/>
              </a:lnSpc>
            </a:pPr>
            <a:r>
              <a:rPr lang="zh-CN" altLang="en-US" sz="2000" dirty="0">
                <a:solidFill>
                  <a:srgbClr val="1660CC"/>
                </a:solidFill>
                <a:latin typeface="思源黑体 CN Medium" panose="020B0600000000000000" pitchFamily="34" charset="-122"/>
                <a:ea typeface="思源黑体 CN Medium" panose="020B0600000000000000" pitchFamily="34" charset="-122"/>
                <a:sym typeface="思源黑体 CN Normal" panose="020B0400000000000000" pitchFamily="34" charset="-122"/>
              </a:rPr>
              <a:t>诚信</a:t>
            </a:r>
            <a:r>
              <a:rPr lang="zh-CN" altLang="en-US" sz="2000" dirty="0">
                <a:solidFill>
                  <a:schemeClr val="tx1">
                    <a:lumMod val="75000"/>
                    <a:lumOff val="25000"/>
                  </a:schemeClr>
                </a:solidFill>
                <a:latin typeface="思源黑体 CN Medium" panose="020B0600000000000000" pitchFamily="34" charset="-122"/>
                <a:ea typeface="思源黑体 CN Medium" panose="020B0600000000000000" pitchFamily="34" charset="-122"/>
                <a:sym typeface="思源黑体 CN Normal" panose="020B0400000000000000" pitchFamily="34" charset="-122"/>
              </a:rPr>
              <a:t>  </a:t>
            </a:r>
            <a:r>
              <a:rPr lang="en-US" altLang="zh-CN" sz="2000" dirty="0">
                <a:solidFill>
                  <a:schemeClr val="tx1">
                    <a:lumMod val="75000"/>
                    <a:lumOff val="25000"/>
                  </a:schemeClr>
                </a:solidFill>
                <a:latin typeface="思源黑体 CN Medium" panose="020B0600000000000000" pitchFamily="34" charset="-122"/>
                <a:ea typeface="思源黑体 CN Medium" panose="020B0600000000000000" pitchFamily="34" charset="-122"/>
                <a:sym typeface="思源黑体 CN Normal" panose="020B0400000000000000" pitchFamily="34" charset="-122"/>
              </a:rPr>
              <a:t>|  </a:t>
            </a:r>
            <a:r>
              <a:rPr lang="zh-CN" altLang="en-US" sz="2000" dirty="0">
                <a:solidFill>
                  <a:schemeClr val="tx1">
                    <a:lumMod val="75000"/>
                    <a:lumOff val="25000"/>
                  </a:schemeClr>
                </a:solidFill>
                <a:latin typeface="思源黑体 CN Medium" panose="020B0600000000000000" pitchFamily="34" charset="-122"/>
                <a:ea typeface="思源黑体 CN Medium" panose="020B0600000000000000" pitchFamily="34" charset="-122"/>
                <a:sym typeface="思源黑体 CN Normal" panose="020B0400000000000000" pitchFamily="34" charset="-122"/>
              </a:rPr>
              <a:t>共赢  </a:t>
            </a:r>
            <a:r>
              <a:rPr lang="en-US" altLang="zh-CN" sz="2000" dirty="0">
                <a:solidFill>
                  <a:schemeClr val="tx1">
                    <a:lumMod val="75000"/>
                    <a:lumOff val="25000"/>
                  </a:schemeClr>
                </a:solidFill>
                <a:latin typeface="思源黑体 CN Medium" panose="020B0600000000000000" pitchFamily="34" charset="-122"/>
                <a:ea typeface="思源黑体 CN Medium" panose="020B0600000000000000" pitchFamily="34" charset="-122"/>
                <a:sym typeface="思源黑体 CN Normal" panose="020B0400000000000000" pitchFamily="34" charset="-122"/>
              </a:rPr>
              <a:t>|</a:t>
            </a:r>
            <a:r>
              <a:rPr lang="en-US" altLang="zh-CN" sz="2000" dirty="0">
                <a:solidFill>
                  <a:srgbClr val="1660CC"/>
                </a:solidFill>
                <a:latin typeface="思源黑体 CN Medium" panose="020B0600000000000000" pitchFamily="34" charset="-122"/>
                <a:ea typeface="思源黑体 CN Medium" panose="020B0600000000000000" pitchFamily="34" charset="-122"/>
                <a:sym typeface="思源黑体 CN Normal" panose="020B0400000000000000" pitchFamily="34" charset="-122"/>
              </a:rPr>
              <a:t>  </a:t>
            </a:r>
            <a:r>
              <a:rPr lang="zh-CN" altLang="en-US" sz="2000" dirty="0">
                <a:solidFill>
                  <a:srgbClr val="1660CC"/>
                </a:solidFill>
                <a:latin typeface="思源黑体 CN Medium" panose="020B0600000000000000" pitchFamily="34" charset="-122"/>
                <a:ea typeface="思源黑体 CN Medium" panose="020B0600000000000000" pitchFamily="34" charset="-122"/>
                <a:sym typeface="思源黑体 CN Normal" panose="020B0400000000000000" pitchFamily="34" charset="-122"/>
              </a:rPr>
              <a:t>创新  </a:t>
            </a:r>
            <a:r>
              <a:rPr lang="en-US" altLang="zh-CN" sz="2000" dirty="0">
                <a:solidFill>
                  <a:schemeClr val="tx1">
                    <a:lumMod val="75000"/>
                    <a:lumOff val="25000"/>
                  </a:schemeClr>
                </a:solidFill>
                <a:latin typeface="思源黑体 CN Medium" panose="020B0600000000000000" pitchFamily="34" charset="-122"/>
                <a:ea typeface="思源黑体 CN Medium" panose="020B0600000000000000" pitchFamily="34" charset="-122"/>
                <a:sym typeface="思源黑体 CN Normal" panose="020B0400000000000000" pitchFamily="34" charset="-122"/>
              </a:rPr>
              <a:t>|  </a:t>
            </a:r>
            <a:r>
              <a:rPr lang="zh-CN" altLang="en-US" sz="2000" dirty="0">
                <a:solidFill>
                  <a:schemeClr val="tx1">
                    <a:lumMod val="75000"/>
                    <a:lumOff val="25000"/>
                  </a:schemeClr>
                </a:solidFill>
                <a:latin typeface="思源黑体 CN Medium" panose="020B0600000000000000" pitchFamily="34" charset="-122"/>
                <a:ea typeface="思源黑体 CN Medium" panose="020B0600000000000000" pitchFamily="34" charset="-122"/>
                <a:sym typeface="思源黑体 CN Normal" panose="020B0400000000000000" pitchFamily="34" charset="-122"/>
              </a:rPr>
              <a:t>开放</a:t>
            </a:r>
            <a:endParaRPr lang="zh-CN" altLang="en-US" sz="2000" dirty="0">
              <a:solidFill>
                <a:schemeClr val="tx1">
                  <a:lumMod val="75000"/>
                  <a:lumOff val="25000"/>
                </a:schemeClr>
              </a:solidFill>
              <a:latin typeface="思源黑体 CN Medium" panose="020B0600000000000000" pitchFamily="34" charset="-122"/>
              <a:ea typeface="思源黑体 CN Medium" panose="020B0600000000000000" pitchFamily="34" charset="-122"/>
              <a:sym typeface="思源黑体 CN Normal" panose="020B0400000000000000" pitchFamily="34" charset="-122"/>
            </a:endParaRPr>
          </a:p>
        </p:txBody>
      </p:sp>
      <p:grpSp>
        <p:nvGrpSpPr>
          <p:cNvPr id="17" name="组合 16"/>
          <p:cNvGrpSpPr/>
          <p:nvPr/>
        </p:nvGrpSpPr>
        <p:grpSpPr>
          <a:xfrm>
            <a:off x="1103371" y="1400537"/>
            <a:ext cx="1135532" cy="335974"/>
            <a:chOff x="2604927" y="5908818"/>
            <a:chExt cx="2841965" cy="840864"/>
          </a:xfrm>
          <a:gradFill flip="none" rotWithShape="1">
            <a:gsLst>
              <a:gs pos="48000">
                <a:srgbClr val="217EEB"/>
              </a:gs>
              <a:gs pos="12000">
                <a:srgbClr val="217EEB">
                  <a:alpha val="0"/>
                </a:srgbClr>
              </a:gs>
              <a:gs pos="84000">
                <a:srgbClr val="217EEB">
                  <a:alpha val="0"/>
                </a:srgbClr>
              </a:gs>
            </a:gsLst>
            <a:path path="circle">
              <a:fillToRect l="100000" b="100000"/>
            </a:path>
            <a:tileRect t="-100000" r="-100000"/>
          </a:gradFill>
        </p:grpSpPr>
        <p:sp>
          <p:nvSpPr>
            <p:cNvPr id="18" name="椭圆 17"/>
            <p:cNvSpPr>
              <a:spLocks noChangeAspect="1"/>
            </p:cNvSpPr>
            <p:nvPr/>
          </p:nvSpPr>
          <p:spPr>
            <a:xfrm>
              <a:off x="2850399"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9" name="椭圆 18"/>
            <p:cNvSpPr>
              <a:spLocks noChangeAspect="1"/>
            </p:cNvSpPr>
            <p:nvPr/>
          </p:nvSpPr>
          <p:spPr>
            <a:xfrm>
              <a:off x="3102426"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20" name="椭圆 19"/>
            <p:cNvSpPr>
              <a:spLocks noChangeAspect="1"/>
            </p:cNvSpPr>
            <p:nvPr/>
          </p:nvSpPr>
          <p:spPr>
            <a:xfrm>
              <a:off x="3354453"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21" name="椭圆 20"/>
            <p:cNvSpPr>
              <a:spLocks noChangeAspect="1"/>
            </p:cNvSpPr>
            <p:nvPr/>
          </p:nvSpPr>
          <p:spPr>
            <a:xfrm>
              <a:off x="3606478"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22" name="椭圆 21"/>
            <p:cNvSpPr>
              <a:spLocks noChangeAspect="1"/>
            </p:cNvSpPr>
            <p:nvPr/>
          </p:nvSpPr>
          <p:spPr>
            <a:xfrm>
              <a:off x="3858505"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23" name="椭圆 22"/>
            <p:cNvSpPr>
              <a:spLocks noChangeAspect="1"/>
            </p:cNvSpPr>
            <p:nvPr/>
          </p:nvSpPr>
          <p:spPr>
            <a:xfrm>
              <a:off x="4110531"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24" name="椭圆 23"/>
            <p:cNvSpPr>
              <a:spLocks noChangeAspect="1"/>
            </p:cNvSpPr>
            <p:nvPr/>
          </p:nvSpPr>
          <p:spPr>
            <a:xfrm>
              <a:off x="4362557"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25" name="椭圆 24"/>
            <p:cNvSpPr>
              <a:spLocks noChangeAspect="1"/>
            </p:cNvSpPr>
            <p:nvPr/>
          </p:nvSpPr>
          <p:spPr>
            <a:xfrm>
              <a:off x="4614585"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26" name="椭圆 25"/>
            <p:cNvSpPr>
              <a:spLocks noChangeAspect="1"/>
            </p:cNvSpPr>
            <p:nvPr/>
          </p:nvSpPr>
          <p:spPr>
            <a:xfrm>
              <a:off x="4866610"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27" name="椭圆 26"/>
            <p:cNvSpPr>
              <a:spLocks noChangeAspect="1"/>
            </p:cNvSpPr>
            <p:nvPr/>
          </p:nvSpPr>
          <p:spPr>
            <a:xfrm>
              <a:off x="5118637"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28" name="椭圆 27"/>
            <p:cNvSpPr>
              <a:spLocks noChangeAspect="1"/>
            </p:cNvSpPr>
            <p:nvPr/>
          </p:nvSpPr>
          <p:spPr>
            <a:xfrm>
              <a:off x="5370663"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29" name="椭圆 28"/>
            <p:cNvSpPr>
              <a:spLocks noChangeAspect="1"/>
            </p:cNvSpPr>
            <p:nvPr/>
          </p:nvSpPr>
          <p:spPr>
            <a:xfrm>
              <a:off x="2850399"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30" name="椭圆 29"/>
            <p:cNvSpPr>
              <a:spLocks noChangeAspect="1"/>
            </p:cNvSpPr>
            <p:nvPr/>
          </p:nvSpPr>
          <p:spPr>
            <a:xfrm>
              <a:off x="3102426"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31" name="椭圆 30"/>
            <p:cNvSpPr>
              <a:spLocks noChangeAspect="1"/>
            </p:cNvSpPr>
            <p:nvPr/>
          </p:nvSpPr>
          <p:spPr>
            <a:xfrm>
              <a:off x="3354453"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32" name="椭圆 31"/>
            <p:cNvSpPr>
              <a:spLocks noChangeAspect="1"/>
            </p:cNvSpPr>
            <p:nvPr/>
          </p:nvSpPr>
          <p:spPr>
            <a:xfrm>
              <a:off x="3606478"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33" name="椭圆 32"/>
            <p:cNvSpPr>
              <a:spLocks noChangeAspect="1"/>
            </p:cNvSpPr>
            <p:nvPr/>
          </p:nvSpPr>
          <p:spPr>
            <a:xfrm>
              <a:off x="3858505"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34" name="椭圆 33"/>
            <p:cNvSpPr>
              <a:spLocks noChangeAspect="1"/>
            </p:cNvSpPr>
            <p:nvPr/>
          </p:nvSpPr>
          <p:spPr>
            <a:xfrm>
              <a:off x="4110531"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35" name="椭圆 34"/>
            <p:cNvSpPr>
              <a:spLocks noChangeAspect="1"/>
            </p:cNvSpPr>
            <p:nvPr/>
          </p:nvSpPr>
          <p:spPr>
            <a:xfrm>
              <a:off x="4362557"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36" name="椭圆 35"/>
            <p:cNvSpPr>
              <a:spLocks noChangeAspect="1"/>
            </p:cNvSpPr>
            <p:nvPr/>
          </p:nvSpPr>
          <p:spPr>
            <a:xfrm>
              <a:off x="4614585"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37" name="椭圆 36"/>
            <p:cNvSpPr>
              <a:spLocks noChangeAspect="1"/>
            </p:cNvSpPr>
            <p:nvPr/>
          </p:nvSpPr>
          <p:spPr>
            <a:xfrm>
              <a:off x="4866610"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38" name="椭圆 37"/>
            <p:cNvSpPr>
              <a:spLocks noChangeAspect="1"/>
            </p:cNvSpPr>
            <p:nvPr/>
          </p:nvSpPr>
          <p:spPr>
            <a:xfrm>
              <a:off x="5118637"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39" name="椭圆 38"/>
            <p:cNvSpPr>
              <a:spLocks noChangeAspect="1"/>
            </p:cNvSpPr>
            <p:nvPr/>
          </p:nvSpPr>
          <p:spPr>
            <a:xfrm>
              <a:off x="5370663"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40" name="椭圆 39"/>
            <p:cNvSpPr>
              <a:spLocks noChangeAspect="1"/>
            </p:cNvSpPr>
            <p:nvPr/>
          </p:nvSpPr>
          <p:spPr>
            <a:xfrm>
              <a:off x="2850399"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41" name="椭圆 40"/>
            <p:cNvSpPr>
              <a:spLocks noChangeAspect="1"/>
            </p:cNvSpPr>
            <p:nvPr/>
          </p:nvSpPr>
          <p:spPr>
            <a:xfrm>
              <a:off x="3102426"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42" name="椭圆 41"/>
            <p:cNvSpPr>
              <a:spLocks noChangeAspect="1"/>
            </p:cNvSpPr>
            <p:nvPr/>
          </p:nvSpPr>
          <p:spPr>
            <a:xfrm>
              <a:off x="3354453"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43" name="椭圆 42"/>
            <p:cNvSpPr>
              <a:spLocks noChangeAspect="1"/>
            </p:cNvSpPr>
            <p:nvPr/>
          </p:nvSpPr>
          <p:spPr>
            <a:xfrm>
              <a:off x="3606478"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44" name="椭圆 43"/>
            <p:cNvSpPr>
              <a:spLocks noChangeAspect="1"/>
            </p:cNvSpPr>
            <p:nvPr/>
          </p:nvSpPr>
          <p:spPr>
            <a:xfrm>
              <a:off x="3858505"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45" name="椭圆 44"/>
            <p:cNvSpPr>
              <a:spLocks noChangeAspect="1"/>
            </p:cNvSpPr>
            <p:nvPr/>
          </p:nvSpPr>
          <p:spPr>
            <a:xfrm>
              <a:off x="4110531"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46" name="椭圆 45"/>
            <p:cNvSpPr>
              <a:spLocks noChangeAspect="1"/>
            </p:cNvSpPr>
            <p:nvPr/>
          </p:nvSpPr>
          <p:spPr>
            <a:xfrm>
              <a:off x="4362557"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47" name="椭圆 46"/>
            <p:cNvSpPr>
              <a:spLocks noChangeAspect="1"/>
            </p:cNvSpPr>
            <p:nvPr/>
          </p:nvSpPr>
          <p:spPr>
            <a:xfrm>
              <a:off x="4614585"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48" name="椭圆 47"/>
            <p:cNvSpPr>
              <a:spLocks noChangeAspect="1"/>
            </p:cNvSpPr>
            <p:nvPr/>
          </p:nvSpPr>
          <p:spPr>
            <a:xfrm>
              <a:off x="4866610"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49" name="椭圆 48"/>
            <p:cNvSpPr>
              <a:spLocks noChangeAspect="1"/>
            </p:cNvSpPr>
            <p:nvPr/>
          </p:nvSpPr>
          <p:spPr>
            <a:xfrm>
              <a:off x="5118637"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50" name="椭圆 49"/>
            <p:cNvSpPr>
              <a:spLocks noChangeAspect="1"/>
            </p:cNvSpPr>
            <p:nvPr/>
          </p:nvSpPr>
          <p:spPr>
            <a:xfrm>
              <a:off x="5370663"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51" name="椭圆 50"/>
            <p:cNvSpPr>
              <a:spLocks noChangeAspect="1"/>
            </p:cNvSpPr>
            <p:nvPr/>
          </p:nvSpPr>
          <p:spPr>
            <a:xfrm>
              <a:off x="2850399"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52" name="椭圆 51"/>
            <p:cNvSpPr>
              <a:spLocks noChangeAspect="1"/>
            </p:cNvSpPr>
            <p:nvPr/>
          </p:nvSpPr>
          <p:spPr>
            <a:xfrm>
              <a:off x="3102426"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53" name="椭圆 52"/>
            <p:cNvSpPr>
              <a:spLocks noChangeAspect="1"/>
            </p:cNvSpPr>
            <p:nvPr/>
          </p:nvSpPr>
          <p:spPr>
            <a:xfrm>
              <a:off x="3354453"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54" name="椭圆 53"/>
            <p:cNvSpPr>
              <a:spLocks noChangeAspect="1"/>
            </p:cNvSpPr>
            <p:nvPr/>
          </p:nvSpPr>
          <p:spPr>
            <a:xfrm>
              <a:off x="3606478"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55" name="椭圆 54"/>
            <p:cNvSpPr>
              <a:spLocks noChangeAspect="1"/>
            </p:cNvSpPr>
            <p:nvPr/>
          </p:nvSpPr>
          <p:spPr>
            <a:xfrm>
              <a:off x="3858505"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56" name="椭圆 55"/>
            <p:cNvSpPr>
              <a:spLocks noChangeAspect="1"/>
            </p:cNvSpPr>
            <p:nvPr/>
          </p:nvSpPr>
          <p:spPr>
            <a:xfrm>
              <a:off x="4110531"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57" name="椭圆 56"/>
            <p:cNvSpPr>
              <a:spLocks noChangeAspect="1"/>
            </p:cNvSpPr>
            <p:nvPr/>
          </p:nvSpPr>
          <p:spPr>
            <a:xfrm>
              <a:off x="4362557"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58" name="椭圆 57"/>
            <p:cNvSpPr>
              <a:spLocks noChangeAspect="1"/>
            </p:cNvSpPr>
            <p:nvPr/>
          </p:nvSpPr>
          <p:spPr>
            <a:xfrm>
              <a:off x="4614585"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59" name="椭圆 58"/>
            <p:cNvSpPr>
              <a:spLocks noChangeAspect="1"/>
            </p:cNvSpPr>
            <p:nvPr/>
          </p:nvSpPr>
          <p:spPr>
            <a:xfrm>
              <a:off x="4866610"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60" name="椭圆 59"/>
            <p:cNvSpPr>
              <a:spLocks noChangeAspect="1"/>
            </p:cNvSpPr>
            <p:nvPr/>
          </p:nvSpPr>
          <p:spPr>
            <a:xfrm>
              <a:off x="5118637"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61" name="椭圆 60"/>
            <p:cNvSpPr>
              <a:spLocks noChangeAspect="1"/>
            </p:cNvSpPr>
            <p:nvPr/>
          </p:nvSpPr>
          <p:spPr>
            <a:xfrm>
              <a:off x="5370663"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62" name="椭圆 61"/>
            <p:cNvSpPr>
              <a:spLocks noChangeAspect="1"/>
            </p:cNvSpPr>
            <p:nvPr/>
          </p:nvSpPr>
          <p:spPr>
            <a:xfrm>
              <a:off x="2604927" y="5908818"/>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63" name="椭圆 62"/>
            <p:cNvSpPr>
              <a:spLocks noChangeAspect="1"/>
            </p:cNvSpPr>
            <p:nvPr/>
          </p:nvSpPr>
          <p:spPr>
            <a:xfrm>
              <a:off x="2604927" y="6160844"/>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64" name="椭圆 63"/>
            <p:cNvSpPr>
              <a:spLocks noChangeAspect="1"/>
            </p:cNvSpPr>
            <p:nvPr/>
          </p:nvSpPr>
          <p:spPr>
            <a:xfrm>
              <a:off x="2604927" y="6412872"/>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65" name="椭圆 64"/>
            <p:cNvSpPr>
              <a:spLocks noChangeAspect="1"/>
            </p:cNvSpPr>
            <p:nvPr/>
          </p:nvSpPr>
          <p:spPr>
            <a:xfrm>
              <a:off x="2604927" y="6664898"/>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grpSp>
      <p:grpSp>
        <p:nvGrpSpPr>
          <p:cNvPr id="66" name="组合 65"/>
          <p:cNvGrpSpPr/>
          <p:nvPr/>
        </p:nvGrpSpPr>
        <p:grpSpPr>
          <a:xfrm>
            <a:off x="9165552" y="5119651"/>
            <a:ext cx="1135532" cy="335974"/>
            <a:chOff x="2604927" y="5908818"/>
            <a:chExt cx="2841965" cy="840864"/>
          </a:xfrm>
          <a:gradFill flip="none" rotWithShape="1">
            <a:gsLst>
              <a:gs pos="48000">
                <a:srgbClr val="217EEB"/>
              </a:gs>
              <a:gs pos="12000">
                <a:srgbClr val="217EEB">
                  <a:alpha val="0"/>
                </a:srgbClr>
              </a:gs>
              <a:gs pos="84000">
                <a:srgbClr val="217EEB">
                  <a:alpha val="0"/>
                </a:srgbClr>
              </a:gs>
            </a:gsLst>
            <a:path path="circle">
              <a:fillToRect l="100000" b="100000"/>
            </a:path>
            <a:tileRect t="-100000" r="-100000"/>
          </a:gradFill>
        </p:grpSpPr>
        <p:sp>
          <p:nvSpPr>
            <p:cNvPr id="67" name="椭圆 66"/>
            <p:cNvSpPr>
              <a:spLocks noChangeAspect="1"/>
            </p:cNvSpPr>
            <p:nvPr/>
          </p:nvSpPr>
          <p:spPr>
            <a:xfrm>
              <a:off x="2850399"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68" name="椭圆 67"/>
            <p:cNvSpPr>
              <a:spLocks noChangeAspect="1"/>
            </p:cNvSpPr>
            <p:nvPr/>
          </p:nvSpPr>
          <p:spPr>
            <a:xfrm>
              <a:off x="3102426"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69" name="椭圆 68"/>
            <p:cNvSpPr>
              <a:spLocks noChangeAspect="1"/>
            </p:cNvSpPr>
            <p:nvPr/>
          </p:nvSpPr>
          <p:spPr>
            <a:xfrm>
              <a:off x="3354453"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70" name="椭圆 69"/>
            <p:cNvSpPr>
              <a:spLocks noChangeAspect="1"/>
            </p:cNvSpPr>
            <p:nvPr/>
          </p:nvSpPr>
          <p:spPr>
            <a:xfrm>
              <a:off x="3606478"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71" name="椭圆 70"/>
            <p:cNvSpPr>
              <a:spLocks noChangeAspect="1"/>
            </p:cNvSpPr>
            <p:nvPr/>
          </p:nvSpPr>
          <p:spPr>
            <a:xfrm>
              <a:off x="3858505"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72" name="椭圆 71"/>
            <p:cNvSpPr>
              <a:spLocks noChangeAspect="1"/>
            </p:cNvSpPr>
            <p:nvPr/>
          </p:nvSpPr>
          <p:spPr>
            <a:xfrm>
              <a:off x="4110531"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73" name="椭圆 72"/>
            <p:cNvSpPr>
              <a:spLocks noChangeAspect="1"/>
            </p:cNvSpPr>
            <p:nvPr/>
          </p:nvSpPr>
          <p:spPr>
            <a:xfrm>
              <a:off x="4362557"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74" name="椭圆 73"/>
            <p:cNvSpPr>
              <a:spLocks noChangeAspect="1"/>
            </p:cNvSpPr>
            <p:nvPr/>
          </p:nvSpPr>
          <p:spPr>
            <a:xfrm>
              <a:off x="4614585"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75" name="椭圆 74"/>
            <p:cNvSpPr>
              <a:spLocks noChangeAspect="1"/>
            </p:cNvSpPr>
            <p:nvPr/>
          </p:nvSpPr>
          <p:spPr>
            <a:xfrm>
              <a:off x="4866610"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76" name="椭圆 75"/>
            <p:cNvSpPr>
              <a:spLocks noChangeAspect="1"/>
            </p:cNvSpPr>
            <p:nvPr/>
          </p:nvSpPr>
          <p:spPr>
            <a:xfrm>
              <a:off x="5118637"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77" name="椭圆 76"/>
            <p:cNvSpPr>
              <a:spLocks noChangeAspect="1"/>
            </p:cNvSpPr>
            <p:nvPr/>
          </p:nvSpPr>
          <p:spPr>
            <a:xfrm>
              <a:off x="5370663"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78" name="椭圆 77"/>
            <p:cNvSpPr>
              <a:spLocks noChangeAspect="1"/>
            </p:cNvSpPr>
            <p:nvPr/>
          </p:nvSpPr>
          <p:spPr>
            <a:xfrm>
              <a:off x="2850399"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79" name="椭圆 78"/>
            <p:cNvSpPr>
              <a:spLocks noChangeAspect="1"/>
            </p:cNvSpPr>
            <p:nvPr/>
          </p:nvSpPr>
          <p:spPr>
            <a:xfrm>
              <a:off x="3102426"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80" name="椭圆 79"/>
            <p:cNvSpPr>
              <a:spLocks noChangeAspect="1"/>
            </p:cNvSpPr>
            <p:nvPr/>
          </p:nvSpPr>
          <p:spPr>
            <a:xfrm>
              <a:off x="3354453"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81" name="椭圆 80"/>
            <p:cNvSpPr>
              <a:spLocks noChangeAspect="1"/>
            </p:cNvSpPr>
            <p:nvPr/>
          </p:nvSpPr>
          <p:spPr>
            <a:xfrm>
              <a:off x="3606478"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82" name="椭圆 81"/>
            <p:cNvSpPr>
              <a:spLocks noChangeAspect="1"/>
            </p:cNvSpPr>
            <p:nvPr/>
          </p:nvSpPr>
          <p:spPr>
            <a:xfrm>
              <a:off x="3858505"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83" name="椭圆 82"/>
            <p:cNvSpPr>
              <a:spLocks noChangeAspect="1"/>
            </p:cNvSpPr>
            <p:nvPr/>
          </p:nvSpPr>
          <p:spPr>
            <a:xfrm>
              <a:off x="4110531"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84" name="椭圆 83"/>
            <p:cNvSpPr>
              <a:spLocks noChangeAspect="1"/>
            </p:cNvSpPr>
            <p:nvPr/>
          </p:nvSpPr>
          <p:spPr>
            <a:xfrm>
              <a:off x="4362557"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85" name="椭圆 84"/>
            <p:cNvSpPr>
              <a:spLocks noChangeAspect="1"/>
            </p:cNvSpPr>
            <p:nvPr/>
          </p:nvSpPr>
          <p:spPr>
            <a:xfrm>
              <a:off x="4614585"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86" name="椭圆 85"/>
            <p:cNvSpPr>
              <a:spLocks noChangeAspect="1"/>
            </p:cNvSpPr>
            <p:nvPr/>
          </p:nvSpPr>
          <p:spPr>
            <a:xfrm>
              <a:off x="4866610"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87" name="椭圆 86"/>
            <p:cNvSpPr>
              <a:spLocks noChangeAspect="1"/>
            </p:cNvSpPr>
            <p:nvPr/>
          </p:nvSpPr>
          <p:spPr>
            <a:xfrm>
              <a:off x="5118637"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88" name="椭圆 87"/>
            <p:cNvSpPr>
              <a:spLocks noChangeAspect="1"/>
            </p:cNvSpPr>
            <p:nvPr/>
          </p:nvSpPr>
          <p:spPr>
            <a:xfrm>
              <a:off x="5370663"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89" name="椭圆 88"/>
            <p:cNvSpPr>
              <a:spLocks noChangeAspect="1"/>
            </p:cNvSpPr>
            <p:nvPr/>
          </p:nvSpPr>
          <p:spPr>
            <a:xfrm>
              <a:off x="2850399"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90" name="椭圆 89"/>
            <p:cNvSpPr>
              <a:spLocks noChangeAspect="1"/>
            </p:cNvSpPr>
            <p:nvPr/>
          </p:nvSpPr>
          <p:spPr>
            <a:xfrm>
              <a:off x="3102426"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91" name="椭圆 90"/>
            <p:cNvSpPr>
              <a:spLocks noChangeAspect="1"/>
            </p:cNvSpPr>
            <p:nvPr/>
          </p:nvSpPr>
          <p:spPr>
            <a:xfrm>
              <a:off x="3354453"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92" name="椭圆 91"/>
            <p:cNvSpPr>
              <a:spLocks noChangeAspect="1"/>
            </p:cNvSpPr>
            <p:nvPr/>
          </p:nvSpPr>
          <p:spPr>
            <a:xfrm>
              <a:off x="3606478"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93" name="椭圆 92"/>
            <p:cNvSpPr>
              <a:spLocks noChangeAspect="1"/>
            </p:cNvSpPr>
            <p:nvPr/>
          </p:nvSpPr>
          <p:spPr>
            <a:xfrm>
              <a:off x="3858505"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94" name="椭圆 93"/>
            <p:cNvSpPr>
              <a:spLocks noChangeAspect="1"/>
            </p:cNvSpPr>
            <p:nvPr/>
          </p:nvSpPr>
          <p:spPr>
            <a:xfrm>
              <a:off x="4110531"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95" name="椭圆 94"/>
            <p:cNvSpPr>
              <a:spLocks noChangeAspect="1"/>
            </p:cNvSpPr>
            <p:nvPr/>
          </p:nvSpPr>
          <p:spPr>
            <a:xfrm>
              <a:off x="4362557"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96" name="椭圆 95"/>
            <p:cNvSpPr>
              <a:spLocks noChangeAspect="1"/>
            </p:cNvSpPr>
            <p:nvPr/>
          </p:nvSpPr>
          <p:spPr>
            <a:xfrm>
              <a:off x="4614585"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97" name="椭圆 96"/>
            <p:cNvSpPr>
              <a:spLocks noChangeAspect="1"/>
            </p:cNvSpPr>
            <p:nvPr/>
          </p:nvSpPr>
          <p:spPr>
            <a:xfrm>
              <a:off x="4866610"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98" name="椭圆 97"/>
            <p:cNvSpPr>
              <a:spLocks noChangeAspect="1"/>
            </p:cNvSpPr>
            <p:nvPr/>
          </p:nvSpPr>
          <p:spPr>
            <a:xfrm>
              <a:off x="5118637"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99" name="椭圆 98"/>
            <p:cNvSpPr>
              <a:spLocks noChangeAspect="1"/>
            </p:cNvSpPr>
            <p:nvPr/>
          </p:nvSpPr>
          <p:spPr>
            <a:xfrm>
              <a:off x="5370663"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00" name="椭圆 99"/>
            <p:cNvSpPr>
              <a:spLocks noChangeAspect="1"/>
            </p:cNvSpPr>
            <p:nvPr/>
          </p:nvSpPr>
          <p:spPr>
            <a:xfrm>
              <a:off x="2850399"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01" name="椭圆 100"/>
            <p:cNvSpPr>
              <a:spLocks noChangeAspect="1"/>
            </p:cNvSpPr>
            <p:nvPr/>
          </p:nvSpPr>
          <p:spPr>
            <a:xfrm>
              <a:off x="3102426"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02" name="椭圆 101"/>
            <p:cNvSpPr>
              <a:spLocks noChangeAspect="1"/>
            </p:cNvSpPr>
            <p:nvPr/>
          </p:nvSpPr>
          <p:spPr>
            <a:xfrm>
              <a:off x="3354453"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03" name="椭圆 102"/>
            <p:cNvSpPr>
              <a:spLocks noChangeAspect="1"/>
            </p:cNvSpPr>
            <p:nvPr/>
          </p:nvSpPr>
          <p:spPr>
            <a:xfrm>
              <a:off x="3606478"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04" name="椭圆 103"/>
            <p:cNvSpPr>
              <a:spLocks noChangeAspect="1"/>
            </p:cNvSpPr>
            <p:nvPr/>
          </p:nvSpPr>
          <p:spPr>
            <a:xfrm>
              <a:off x="3858505"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05" name="椭圆 104"/>
            <p:cNvSpPr>
              <a:spLocks noChangeAspect="1"/>
            </p:cNvSpPr>
            <p:nvPr/>
          </p:nvSpPr>
          <p:spPr>
            <a:xfrm>
              <a:off x="4110531"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06" name="椭圆 105"/>
            <p:cNvSpPr>
              <a:spLocks noChangeAspect="1"/>
            </p:cNvSpPr>
            <p:nvPr/>
          </p:nvSpPr>
          <p:spPr>
            <a:xfrm>
              <a:off x="4362557"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07" name="椭圆 106"/>
            <p:cNvSpPr>
              <a:spLocks noChangeAspect="1"/>
            </p:cNvSpPr>
            <p:nvPr/>
          </p:nvSpPr>
          <p:spPr>
            <a:xfrm>
              <a:off x="4614585"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08" name="椭圆 107"/>
            <p:cNvSpPr>
              <a:spLocks noChangeAspect="1"/>
            </p:cNvSpPr>
            <p:nvPr/>
          </p:nvSpPr>
          <p:spPr>
            <a:xfrm>
              <a:off x="4866610"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09" name="椭圆 108"/>
            <p:cNvSpPr>
              <a:spLocks noChangeAspect="1"/>
            </p:cNvSpPr>
            <p:nvPr/>
          </p:nvSpPr>
          <p:spPr>
            <a:xfrm>
              <a:off x="5118637"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10" name="椭圆 109"/>
            <p:cNvSpPr>
              <a:spLocks noChangeAspect="1"/>
            </p:cNvSpPr>
            <p:nvPr/>
          </p:nvSpPr>
          <p:spPr>
            <a:xfrm>
              <a:off x="5370663"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11" name="椭圆 110"/>
            <p:cNvSpPr>
              <a:spLocks noChangeAspect="1"/>
            </p:cNvSpPr>
            <p:nvPr/>
          </p:nvSpPr>
          <p:spPr>
            <a:xfrm>
              <a:off x="2604927" y="5908818"/>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12" name="椭圆 111"/>
            <p:cNvSpPr>
              <a:spLocks noChangeAspect="1"/>
            </p:cNvSpPr>
            <p:nvPr/>
          </p:nvSpPr>
          <p:spPr>
            <a:xfrm>
              <a:off x="2604927" y="6160844"/>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13" name="椭圆 112"/>
            <p:cNvSpPr>
              <a:spLocks noChangeAspect="1"/>
            </p:cNvSpPr>
            <p:nvPr/>
          </p:nvSpPr>
          <p:spPr>
            <a:xfrm>
              <a:off x="2604927" y="6412872"/>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14" name="椭圆 113"/>
            <p:cNvSpPr>
              <a:spLocks noChangeAspect="1"/>
            </p:cNvSpPr>
            <p:nvPr/>
          </p:nvSpPr>
          <p:spPr>
            <a:xfrm>
              <a:off x="2604927" y="6664898"/>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grpSp>
      <p:pic>
        <p:nvPicPr>
          <p:cNvPr id="3" name="图片 2" descr="logo-常用"/>
          <p:cNvPicPr>
            <a:picLocks noChangeAspect="1"/>
          </p:cNvPicPr>
          <p:nvPr>
            <p:custDataLst>
              <p:tags r:id="rId1"/>
            </p:custDataLst>
          </p:nvPr>
        </p:nvPicPr>
        <p:blipFill>
          <a:blip r:embed="rId2"/>
          <a:stretch>
            <a:fillRect/>
          </a:stretch>
        </p:blipFill>
        <p:spPr>
          <a:xfrm>
            <a:off x="11241405" y="304165"/>
            <a:ext cx="580390" cy="63944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9AD1FD"/>
            </a:gs>
          </a:gsLst>
          <a:lin ang="16200000" scaled="1"/>
          <a:tileRect/>
        </a:gradFill>
        <a:effectLst/>
      </p:bgPr>
    </p:bg>
    <p:spTree>
      <p:nvGrpSpPr>
        <p:cNvPr id="1" name=""/>
        <p:cNvGrpSpPr/>
        <p:nvPr/>
      </p:nvGrpSpPr>
      <p:grpSpPr>
        <a:xfrm>
          <a:off x="0" y="0"/>
          <a:ext cx="0" cy="0"/>
          <a:chOff x="0" y="0"/>
          <a:chExt cx="0" cy="0"/>
        </a:xfrm>
      </p:grpSpPr>
      <p:sp>
        <p:nvSpPr>
          <p:cNvPr id="115" name="矩形 114"/>
          <p:cNvSpPr/>
          <p:nvPr/>
        </p:nvSpPr>
        <p:spPr>
          <a:xfrm flipV="1">
            <a:off x="0" y="1037590"/>
            <a:ext cx="12192000" cy="72000"/>
          </a:xfrm>
          <a:prstGeom prst="rect">
            <a:avLst/>
          </a:prstGeom>
          <a:gradFill>
            <a:gsLst>
              <a:gs pos="0">
                <a:srgbClr val="3484E4"/>
              </a:gs>
              <a:gs pos="100000">
                <a:srgbClr val="1660C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文本框 115"/>
          <p:cNvSpPr txBox="1"/>
          <p:nvPr/>
        </p:nvSpPr>
        <p:spPr>
          <a:xfrm>
            <a:off x="1121773" y="408572"/>
            <a:ext cx="3200400" cy="430530"/>
          </a:xfrm>
          <a:prstGeom prst="rect">
            <a:avLst/>
          </a:prstGeom>
          <a:noFill/>
        </p:spPr>
        <p:txBody>
          <a:bodyPr wrap="none" lIns="0" tIns="0" rIns="0" bIns="0" rtlCol="0">
            <a:spAutoFit/>
          </a:bodyPr>
          <a:lstStyle/>
          <a:p>
            <a:pPr algn="l">
              <a:defRPr/>
            </a:pPr>
            <a:r>
              <a:rPr lang="zh-CN" altLang="en-US" sz="2800">
                <a:sym typeface="+mn-ea"/>
              </a:rPr>
              <a:t>冷却系统检测与维修</a:t>
            </a:r>
            <a:endParaRPr lang="zh-CN" altLang="en-US" sz="2800" kern="0" dirty="0">
              <a:solidFill>
                <a:schemeClr val="tx1">
                  <a:lumMod val="75000"/>
                  <a:lumOff val="25000"/>
                </a:schemeClr>
              </a:solidFill>
              <a:latin typeface="思源黑体 CN Bold" panose="020B0800000000000000" pitchFamily="34" charset="-122"/>
              <a:ea typeface="思源黑体 CN Bold" panose="020B0800000000000000" pitchFamily="34" charset="-122"/>
              <a:sym typeface="思源黑体 CN Normal" panose="020B0400000000000000" pitchFamily="34" charset="-122"/>
            </a:endParaRPr>
          </a:p>
        </p:txBody>
      </p:sp>
      <p:sp>
        <p:nvSpPr>
          <p:cNvPr id="118" name="任意多边形 117"/>
          <p:cNvSpPr/>
          <p:nvPr/>
        </p:nvSpPr>
        <p:spPr>
          <a:xfrm>
            <a:off x="0" y="432486"/>
            <a:ext cx="710513" cy="383060"/>
          </a:xfrm>
          <a:custGeom>
            <a:avLst/>
            <a:gdLst>
              <a:gd name="connsiteX0" fmla="*/ 0 w 710513"/>
              <a:gd name="connsiteY0" fmla="*/ 0 h 383060"/>
              <a:gd name="connsiteX1" fmla="*/ 646668 w 710513"/>
              <a:gd name="connsiteY1" fmla="*/ 0 h 383060"/>
              <a:gd name="connsiteX2" fmla="*/ 710513 w 710513"/>
              <a:gd name="connsiteY2" fmla="*/ 63845 h 383060"/>
              <a:gd name="connsiteX3" fmla="*/ 710513 w 710513"/>
              <a:gd name="connsiteY3" fmla="*/ 319215 h 383060"/>
              <a:gd name="connsiteX4" fmla="*/ 646668 w 710513"/>
              <a:gd name="connsiteY4" fmla="*/ 383060 h 383060"/>
              <a:gd name="connsiteX5" fmla="*/ 0 w 710513"/>
              <a:gd name="connsiteY5" fmla="*/ 383060 h 38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0513" h="383060">
                <a:moveTo>
                  <a:pt x="0" y="0"/>
                </a:moveTo>
                <a:lnTo>
                  <a:pt x="646668" y="0"/>
                </a:lnTo>
                <a:cubicBezTo>
                  <a:pt x="681929" y="0"/>
                  <a:pt x="710513" y="28584"/>
                  <a:pt x="710513" y="63845"/>
                </a:cubicBezTo>
                <a:lnTo>
                  <a:pt x="710513" y="319215"/>
                </a:lnTo>
                <a:cubicBezTo>
                  <a:pt x="710513" y="354476"/>
                  <a:pt x="681929" y="383060"/>
                  <a:pt x="646668" y="383060"/>
                </a:cubicBezTo>
                <a:lnTo>
                  <a:pt x="0" y="383060"/>
                </a:lnTo>
                <a:close/>
              </a:path>
            </a:pathLst>
          </a:custGeom>
          <a:gradFill flip="none" rotWithShape="1">
            <a:gsLst>
              <a:gs pos="0">
                <a:srgbClr val="489CF5"/>
              </a:gs>
              <a:gs pos="75000">
                <a:srgbClr val="1660CC"/>
              </a:gs>
            </a:gsLst>
            <a:path path="circle">
              <a:fillToRect r="100000" b="100000"/>
            </a:path>
            <a:tileRect l="-100000" t="-100000"/>
          </a:gra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sp>
        <p:nvSpPr>
          <p:cNvPr id="119" name="圆角矩形 118"/>
          <p:cNvSpPr/>
          <p:nvPr/>
        </p:nvSpPr>
        <p:spPr>
          <a:xfrm>
            <a:off x="767354" y="432486"/>
            <a:ext cx="94024" cy="383060"/>
          </a:xfrm>
          <a:prstGeom prst="roundRect">
            <a:avLst>
              <a:gd name="adj" fmla="val 19295"/>
            </a:avLst>
          </a:prstGeom>
          <a:solidFill>
            <a:srgbClr val="112759"/>
          </a:soli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pic>
        <p:nvPicPr>
          <p:cNvPr id="2" name="图片 1" descr="logo-常用"/>
          <p:cNvPicPr>
            <a:picLocks noChangeAspect="1"/>
          </p:cNvPicPr>
          <p:nvPr>
            <p:custDataLst>
              <p:tags r:id="rId1"/>
            </p:custDataLst>
          </p:nvPr>
        </p:nvPicPr>
        <p:blipFill>
          <a:blip r:embed="rId2"/>
          <a:stretch>
            <a:fillRect/>
          </a:stretch>
        </p:blipFill>
        <p:spPr>
          <a:xfrm>
            <a:off x="11241405" y="304165"/>
            <a:ext cx="580390" cy="639445"/>
          </a:xfrm>
          <a:prstGeom prst="rect">
            <a:avLst/>
          </a:prstGeom>
        </p:spPr>
      </p:pic>
      <p:sp>
        <p:nvSpPr>
          <p:cNvPr id="4" name="矩形 3"/>
          <p:cNvSpPr/>
          <p:nvPr>
            <p:custDataLst>
              <p:tags r:id="rId3"/>
            </p:custDataLst>
          </p:nvPr>
        </p:nvSpPr>
        <p:spPr>
          <a:xfrm>
            <a:off x="0" y="6547485"/>
            <a:ext cx="12192000" cy="168275"/>
          </a:xfrm>
          <a:prstGeom prst="rect">
            <a:avLst/>
          </a:prstGeom>
          <a:solidFill>
            <a:srgbClr val="112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647700" y="1486535"/>
            <a:ext cx="9907270" cy="3138170"/>
          </a:xfrm>
          <a:prstGeom prst="rect">
            <a:avLst/>
          </a:prstGeom>
          <a:noFill/>
        </p:spPr>
        <p:txBody>
          <a:bodyPr wrap="square" rtlCol="0">
            <a:spAutoFit/>
          </a:bodyPr>
          <a:p>
            <a:r>
              <a:rPr lang="zh-CN" altLang="en-US"/>
              <a:t>五、电动水泵的更换</a:t>
            </a:r>
            <a:endParaRPr lang="zh-CN" altLang="en-US"/>
          </a:p>
          <a:p>
            <a:r>
              <a:rPr lang="zh-CN" altLang="en-US"/>
              <a:t>1、拧开散热器放水阀排空冷却液。</a:t>
            </a:r>
            <a:endParaRPr lang="zh-CN" altLang="en-US"/>
          </a:p>
          <a:p>
            <a:r>
              <a:rPr lang="zh-CN" altLang="en-US"/>
              <a:t>2、断开水泵接插件。</a:t>
            </a:r>
            <a:endParaRPr lang="zh-CN" altLang="en-US"/>
          </a:p>
          <a:p>
            <a:r>
              <a:rPr lang="zh-CN" altLang="en-US"/>
              <a:t>3、拆开水泵进出水软管。</a:t>
            </a:r>
            <a:endParaRPr lang="zh-CN" altLang="en-US"/>
          </a:p>
          <a:p>
            <a:r>
              <a:rPr lang="zh-CN" altLang="en-US"/>
              <a:t>4、拆下紧固水泵的螺栓</a:t>
            </a:r>
            <a:endParaRPr lang="zh-CN" altLang="en-US"/>
          </a:p>
          <a:p>
            <a:r>
              <a:rPr lang="zh-CN" altLang="en-US"/>
              <a:t>5、检查清洁水泵。</a:t>
            </a:r>
            <a:endParaRPr lang="zh-CN" altLang="en-US"/>
          </a:p>
          <a:p>
            <a:r>
              <a:rPr lang="zh-CN" altLang="en-US"/>
              <a:t>6、清除溢出的冷却液。</a:t>
            </a:r>
            <a:endParaRPr lang="zh-CN" altLang="en-US"/>
          </a:p>
          <a:p>
            <a:r>
              <a:rPr lang="zh-CN" altLang="en-US"/>
              <a:t>7、安装水泵。</a:t>
            </a:r>
            <a:endParaRPr lang="zh-CN" altLang="en-US"/>
          </a:p>
          <a:p>
            <a:r>
              <a:rPr lang="zh-CN" altLang="en-US"/>
              <a:t>8、连接水泵进出水软管。</a:t>
            </a:r>
            <a:endParaRPr lang="zh-CN" altLang="en-US"/>
          </a:p>
          <a:p>
            <a:r>
              <a:rPr lang="zh-CN" altLang="en-US"/>
              <a:t>9、连接水泵接插件，拧紧散热器放水阀。</a:t>
            </a:r>
            <a:endParaRPr lang="zh-CN" altLang="en-US"/>
          </a:p>
          <a:p>
            <a:r>
              <a:rPr lang="zh-CN" altLang="en-US"/>
              <a:t>10、给副水箱重新注入冷却液，排放冷却系统中的空气。</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5"/>
          <p:cNvSpPr/>
          <p:nvPr/>
        </p:nvSpPr>
        <p:spPr>
          <a:xfrm rot="3219617" flipH="1" flipV="1">
            <a:off x="8960812" y="4818207"/>
            <a:ext cx="2521669" cy="3835203"/>
          </a:xfrm>
          <a:custGeom>
            <a:avLst/>
            <a:gdLst>
              <a:gd name="connsiteX0" fmla="*/ 0 w 2521669"/>
              <a:gd name="connsiteY0" fmla="*/ 3427853 h 3835203"/>
              <a:gd name="connsiteX1" fmla="*/ 2521669 w 2521669"/>
              <a:gd name="connsiteY1" fmla="*/ 0 h 3835203"/>
              <a:gd name="connsiteX2" fmla="*/ 2521669 w 2521669"/>
              <a:gd name="connsiteY2" fmla="*/ 3202311 h 3835203"/>
              <a:gd name="connsiteX3" fmla="*/ 1888777 w 2521669"/>
              <a:gd name="connsiteY3" fmla="*/ 3835203 h 3835203"/>
              <a:gd name="connsiteX4" fmla="*/ 553735 w 2521669"/>
              <a:gd name="connsiteY4" fmla="*/ 3835203 h 3835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1669" h="3835203">
                <a:moveTo>
                  <a:pt x="0" y="3427853"/>
                </a:moveTo>
                <a:lnTo>
                  <a:pt x="2521669" y="0"/>
                </a:lnTo>
                <a:lnTo>
                  <a:pt x="2521669" y="3202311"/>
                </a:lnTo>
                <a:cubicBezTo>
                  <a:pt x="2521669" y="3551848"/>
                  <a:pt x="2238314" y="3835203"/>
                  <a:pt x="1888777" y="3835203"/>
                </a:cubicBezTo>
                <a:lnTo>
                  <a:pt x="553735" y="3835203"/>
                </a:lnTo>
                <a:close/>
              </a:path>
            </a:pathLst>
          </a:custGeom>
          <a:solidFill>
            <a:srgbClr val="112759"/>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sp>
        <p:nvSpPr>
          <p:cNvPr id="7" name="任意多边形 6"/>
          <p:cNvSpPr/>
          <p:nvPr/>
        </p:nvSpPr>
        <p:spPr>
          <a:xfrm rot="3219617">
            <a:off x="702834" y="-1796909"/>
            <a:ext cx="2521669" cy="3835203"/>
          </a:xfrm>
          <a:custGeom>
            <a:avLst/>
            <a:gdLst>
              <a:gd name="connsiteX0" fmla="*/ 0 w 2521669"/>
              <a:gd name="connsiteY0" fmla="*/ 3427853 h 3835203"/>
              <a:gd name="connsiteX1" fmla="*/ 2521669 w 2521669"/>
              <a:gd name="connsiteY1" fmla="*/ 0 h 3835203"/>
              <a:gd name="connsiteX2" fmla="*/ 2521669 w 2521669"/>
              <a:gd name="connsiteY2" fmla="*/ 3202311 h 3835203"/>
              <a:gd name="connsiteX3" fmla="*/ 1888777 w 2521669"/>
              <a:gd name="connsiteY3" fmla="*/ 3835203 h 3835203"/>
              <a:gd name="connsiteX4" fmla="*/ 553735 w 2521669"/>
              <a:gd name="connsiteY4" fmla="*/ 3835203 h 3835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1669" h="3835203">
                <a:moveTo>
                  <a:pt x="0" y="3427853"/>
                </a:moveTo>
                <a:lnTo>
                  <a:pt x="2521669" y="0"/>
                </a:lnTo>
                <a:lnTo>
                  <a:pt x="2521669" y="3202311"/>
                </a:lnTo>
                <a:cubicBezTo>
                  <a:pt x="2521669" y="3551848"/>
                  <a:pt x="2238314" y="3835203"/>
                  <a:pt x="1888777" y="3835203"/>
                </a:cubicBezTo>
                <a:lnTo>
                  <a:pt x="553735" y="3835203"/>
                </a:lnTo>
                <a:close/>
              </a:path>
            </a:pathLst>
          </a:custGeom>
          <a:solidFill>
            <a:srgbClr val="112759"/>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sp>
        <p:nvSpPr>
          <p:cNvPr id="4" name="直角三角形 3"/>
          <p:cNvSpPr/>
          <p:nvPr/>
        </p:nvSpPr>
        <p:spPr>
          <a:xfrm rot="5400000">
            <a:off x="456658" y="-456657"/>
            <a:ext cx="2431702" cy="3345019"/>
          </a:xfrm>
          <a:prstGeom prst="rtTriangle">
            <a:avLst/>
          </a:prstGeom>
          <a:gradFill flip="none" rotWithShape="1">
            <a:gsLst>
              <a:gs pos="0">
                <a:srgbClr val="489CF5"/>
              </a:gs>
              <a:gs pos="75000">
                <a:srgbClr val="1660CC"/>
              </a:gs>
            </a:gsLst>
            <a:path path="circle">
              <a:fillToRect r="100000" b="100000"/>
            </a:path>
            <a:tileRect l="-100000" t="-100000"/>
          </a:gra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sp>
        <p:nvSpPr>
          <p:cNvPr id="5" name="直角三角形 4"/>
          <p:cNvSpPr/>
          <p:nvPr/>
        </p:nvSpPr>
        <p:spPr>
          <a:xfrm rot="5400000" flipH="1" flipV="1">
            <a:off x="9303639" y="3969639"/>
            <a:ext cx="2431702" cy="3345019"/>
          </a:xfrm>
          <a:prstGeom prst="rtTriangle">
            <a:avLst/>
          </a:prstGeom>
          <a:gradFill flip="none" rotWithShape="1">
            <a:gsLst>
              <a:gs pos="0">
                <a:srgbClr val="489CF5"/>
              </a:gs>
              <a:gs pos="75000">
                <a:srgbClr val="1660CC"/>
              </a:gs>
            </a:gsLst>
            <a:path path="circle">
              <a:fillToRect r="100000" b="100000"/>
            </a:path>
            <a:tileRect l="-100000" t="-100000"/>
          </a:gra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sp>
        <p:nvSpPr>
          <p:cNvPr id="15" name="文本框 14"/>
          <p:cNvSpPr txBox="1"/>
          <p:nvPr/>
        </p:nvSpPr>
        <p:spPr>
          <a:xfrm>
            <a:off x="3950681" y="3659362"/>
            <a:ext cx="4290638" cy="523220"/>
          </a:xfrm>
          <a:prstGeom prst="rect">
            <a:avLst/>
          </a:prstGeom>
          <a:noFill/>
        </p:spPr>
        <p:txBody>
          <a:bodyPr wrap="square" rtlCol="0">
            <a:spAutoFit/>
          </a:bodyPr>
          <a:lstStyle/>
          <a:p>
            <a:pPr algn="dist">
              <a:lnSpc>
                <a:spcPct val="140000"/>
              </a:lnSpc>
            </a:pPr>
            <a:r>
              <a:rPr lang="zh-CN" altLang="en-US" sz="2000" dirty="0">
                <a:solidFill>
                  <a:srgbClr val="1660CC"/>
                </a:solidFill>
                <a:latin typeface="思源黑体 CN Medium" panose="020B0600000000000000" pitchFamily="34" charset="-122"/>
                <a:ea typeface="思源黑体 CN Medium" panose="020B0600000000000000" pitchFamily="34" charset="-122"/>
                <a:sym typeface="思源黑体 CN Normal" panose="020B0400000000000000" pitchFamily="34" charset="-122"/>
              </a:rPr>
              <a:t>诚信</a:t>
            </a:r>
            <a:r>
              <a:rPr lang="zh-CN" altLang="en-US" sz="2000" dirty="0">
                <a:solidFill>
                  <a:schemeClr val="tx1">
                    <a:lumMod val="75000"/>
                    <a:lumOff val="25000"/>
                  </a:schemeClr>
                </a:solidFill>
                <a:latin typeface="思源黑体 CN Medium" panose="020B0600000000000000" pitchFamily="34" charset="-122"/>
                <a:ea typeface="思源黑体 CN Medium" panose="020B0600000000000000" pitchFamily="34" charset="-122"/>
                <a:sym typeface="思源黑体 CN Normal" panose="020B0400000000000000" pitchFamily="34" charset="-122"/>
              </a:rPr>
              <a:t>  </a:t>
            </a:r>
            <a:r>
              <a:rPr lang="en-US" altLang="zh-CN" sz="2000" dirty="0">
                <a:solidFill>
                  <a:schemeClr val="tx1">
                    <a:lumMod val="75000"/>
                    <a:lumOff val="25000"/>
                  </a:schemeClr>
                </a:solidFill>
                <a:latin typeface="思源黑体 CN Medium" panose="020B0600000000000000" pitchFamily="34" charset="-122"/>
                <a:ea typeface="思源黑体 CN Medium" panose="020B0600000000000000" pitchFamily="34" charset="-122"/>
                <a:sym typeface="思源黑体 CN Normal" panose="020B0400000000000000" pitchFamily="34" charset="-122"/>
              </a:rPr>
              <a:t>|  </a:t>
            </a:r>
            <a:r>
              <a:rPr lang="zh-CN" altLang="en-US" sz="2000" dirty="0">
                <a:solidFill>
                  <a:schemeClr val="tx1">
                    <a:lumMod val="75000"/>
                    <a:lumOff val="25000"/>
                  </a:schemeClr>
                </a:solidFill>
                <a:latin typeface="思源黑体 CN Medium" panose="020B0600000000000000" pitchFamily="34" charset="-122"/>
                <a:ea typeface="思源黑体 CN Medium" panose="020B0600000000000000" pitchFamily="34" charset="-122"/>
                <a:sym typeface="思源黑体 CN Normal" panose="020B0400000000000000" pitchFamily="34" charset="-122"/>
              </a:rPr>
              <a:t>共赢  </a:t>
            </a:r>
            <a:r>
              <a:rPr lang="en-US" altLang="zh-CN" sz="2000" dirty="0">
                <a:solidFill>
                  <a:schemeClr val="tx1">
                    <a:lumMod val="75000"/>
                    <a:lumOff val="25000"/>
                  </a:schemeClr>
                </a:solidFill>
                <a:latin typeface="思源黑体 CN Medium" panose="020B0600000000000000" pitchFamily="34" charset="-122"/>
                <a:ea typeface="思源黑体 CN Medium" panose="020B0600000000000000" pitchFamily="34" charset="-122"/>
                <a:sym typeface="思源黑体 CN Normal" panose="020B0400000000000000" pitchFamily="34" charset="-122"/>
              </a:rPr>
              <a:t>|</a:t>
            </a:r>
            <a:r>
              <a:rPr lang="en-US" altLang="zh-CN" sz="2000" dirty="0">
                <a:solidFill>
                  <a:srgbClr val="1660CC"/>
                </a:solidFill>
                <a:latin typeface="思源黑体 CN Medium" panose="020B0600000000000000" pitchFamily="34" charset="-122"/>
                <a:ea typeface="思源黑体 CN Medium" panose="020B0600000000000000" pitchFamily="34" charset="-122"/>
                <a:sym typeface="思源黑体 CN Normal" panose="020B0400000000000000" pitchFamily="34" charset="-122"/>
              </a:rPr>
              <a:t>  </a:t>
            </a:r>
            <a:r>
              <a:rPr lang="zh-CN" altLang="en-US" sz="2000" dirty="0">
                <a:solidFill>
                  <a:srgbClr val="1660CC"/>
                </a:solidFill>
                <a:latin typeface="思源黑体 CN Medium" panose="020B0600000000000000" pitchFamily="34" charset="-122"/>
                <a:ea typeface="思源黑体 CN Medium" panose="020B0600000000000000" pitchFamily="34" charset="-122"/>
                <a:sym typeface="思源黑体 CN Normal" panose="020B0400000000000000" pitchFamily="34" charset="-122"/>
              </a:rPr>
              <a:t>创新  </a:t>
            </a:r>
            <a:r>
              <a:rPr lang="en-US" altLang="zh-CN" sz="2000" dirty="0">
                <a:solidFill>
                  <a:schemeClr val="tx1">
                    <a:lumMod val="75000"/>
                    <a:lumOff val="25000"/>
                  </a:schemeClr>
                </a:solidFill>
                <a:latin typeface="思源黑体 CN Medium" panose="020B0600000000000000" pitchFamily="34" charset="-122"/>
                <a:ea typeface="思源黑体 CN Medium" panose="020B0600000000000000" pitchFamily="34" charset="-122"/>
                <a:sym typeface="思源黑体 CN Normal" panose="020B0400000000000000" pitchFamily="34" charset="-122"/>
              </a:rPr>
              <a:t>|  </a:t>
            </a:r>
            <a:r>
              <a:rPr lang="zh-CN" altLang="en-US" sz="2000" dirty="0">
                <a:solidFill>
                  <a:schemeClr val="tx1">
                    <a:lumMod val="75000"/>
                    <a:lumOff val="25000"/>
                  </a:schemeClr>
                </a:solidFill>
                <a:latin typeface="思源黑体 CN Medium" panose="020B0600000000000000" pitchFamily="34" charset="-122"/>
                <a:ea typeface="思源黑体 CN Medium" panose="020B0600000000000000" pitchFamily="34" charset="-122"/>
                <a:sym typeface="思源黑体 CN Normal" panose="020B0400000000000000" pitchFamily="34" charset="-122"/>
              </a:rPr>
              <a:t>开放</a:t>
            </a:r>
            <a:endParaRPr lang="zh-CN" altLang="en-US" sz="2000" dirty="0">
              <a:solidFill>
                <a:schemeClr val="tx1">
                  <a:lumMod val="75000"/>
                  <a:lumOff val="25000"/>
                </a:schemeClr>
              </a:solidFill>
              <a:latin typeface="思源黑体 CN Medium" panose="020B0600000000000000" pitchFamily="34" charset="-122"/>
              <a:ea typeface="思源黑体 CN Medium" panose="020B0600000000000000" pitchFamily="34" charset="-122"/>
              <a:sym typeface="思源黑体 CN Normal" panose="020B0400000000000000" pitchFamily="34" charset="-122"/>
            </a:endParaRPr>
          </a:p>
        </p:txBody>
      </p:sp>
      <p:grpSp>
        <p:nvGrpSpPr>
          <p:cNvPr id="17" name="组合 16"/>
          <p:cNvGrpSpPr/>
          <p:nvPr/>
        </p:nvGrpSpPr>
        <p:grpSpPr>
          <a:xfrm>
            <a:off x="1103371" y="1400537"/>
            <a:ext cx="1135532" cy="335974"/>
            <a:chOff x="2604927" y="5908818"/>
            <a:chExt cx="2841965" cy="840864"/>
          </a:xfrm>
          <a:gradFill flip="none" rotWithShape="1">
            <a:gsLst>
              <a:gs pos="48000">
                <a:srgbClr val="217EEB"/>
              </a:gs>
              <a:gs pos="12000">
                <a:srgbClr val="217EEB">
                  <a:alpha val="0"/>
                </a:srgbClr>
              </a:gs>
              <a:gs pos="84000">
                <a:srgbClr val="217EEB">
                  <a:alpha val="0"/>
                </a:srgbClr>
              </a:gs>
            </a:gsLst>
            <a:path path="circle">
              <a:fillToRect l="100000" b="100000"/>
            </a:path>
            <a:tileRect t="-100000" r="-100000"/>
          </a:gradFill>
        </p:grpSpPr>
        <p:sp>
          <p:nvSpPr>
            <p:cNvPr id="18" name="椭圆 17"/>
            <p:cNvSpPr>
              <a:spLocks noChangeAspect="1"/>
            </p:cNvSpPr>
            <p:nvPr/>
          </p:nvSpPr>
          <p:spPr>
            <a:xfrm>
              <a:off x="2850399"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9" name="椭圆 18"/>
            <p:cNvSpPr>
              <a:spLocks noChangeAspect="1"/>
            </p:cNvSpPr>
            <p:nvPr/>
          </p:nvSpPr>
          <p:spPr>
            <a:xfrm>
              <a:off x="3102426"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20" name="椭圆 19"/>
            <p:cNvSpPr>
              <a:spLocks noChangeAspect="1"/>
            </p:cNvSpPr>
            <p:nvPr/>
          </p:nvSpPr>
          <p:spPr>
            <a:xfrm>
              <a:off x="3354453"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21" name="椭圆 20"/>
            <p:cNvSpPr>
              <a:spLocks noChangeAspect="1"/>
            </p:cNvSpPr>
            <p:nvPr/>
          </p:nvSpPr>
          <p:spPr>
            <a:xfrm>
              <a:off x="3606478"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22" name="椭圆 21"/>
            <p:cNvSpPr>
              <a:spLocks noChangeAspect="1"/>
            </p:cNvSpPr>
            <p:nvPr/>
          </p:nvSpPr>
          <p:spPr>
            <a:xfrm>
              <a:off x="3858505"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23" name="椭圆 22"/>
            <p:cNvSpPr>
              <a:spLocks noChangeAspect="1"/>
            </p:cNvSpPr>
            <p:nvPr/>
          </p:nvSpPr>
          <p:spPr>
            <a:xfrm>
              <a:off x="4110531"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24" name="椭圆 23"/>
            <p:cNvSpPr>
              <a:spLocks noChangeAspect="1"/>
            </p:cNvSpPr>
            <p:nvPr/>
          </p:nvSpPr>
          <p:spPr>
            <a:xfrm>
              <a:off x="4362557"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25" name="椭圆 24"/>
            <p:cNvSpPr>
              <a:spLocks noChangeAspect="1"/>
            </p:cNvSpPr>
            <p:nvPr/>
          </p:nvSpPr>
          <p:spPr>
            <a:xfrm>
              <a:off x="4614585"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26" name="椭圆 25"/>
            <p:cNvSpPr>
              <a:spLocks noChangeAspect="1"/>
            </p:cNvSpPr>
            <p:nvPr/>
          </p:nvSpPr>
          <p:spPr>
            <a:xfrm>
              <a:off x="4866610"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27" name="椭圆 26"/>
            <p:cNvSpPr>
              <a:spLocks noChangeAspect="1"/>
            </p:cNvSpPr>
            <p:nvPr/>
          </p:nvSpPr>
          <p:spPr>
            <a:xfrm>
              <a:off x="5118637"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28" name="椭圆 27"/>
            <p:cNvSpPr>
              <a:spLocks noChangeAspect="1"/>
            </p:cNvSpPr>
            <p:nvPr/>
          </p:nvSpPr>
          <p:spPr>
            <a:xfrm>
              <a:off x="5370663"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29" name="椭圆 28"/>
            <p:cNvSpPr>
              <a:spLocks noChangeAspect="1"/>
            </p:cNvSpPr>
            <p:nvPr/>
          </p:nvSpPr>
          <p:spPr>
            <a:xfrm>
              <a:off x="2850399"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30" name="椭圆 29"/>
            <p:cNvSpPr>
              <a:spLocks noChangeAspect="1"/>
            </p:cNvSpPr>
            <p:nvPr/>
          </p:nvSpPr>
          <p:spPr>
            <a:xfrm>
              <a:off x="3102426"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31" name="椭圆 30"/>
            <p:cNvSpPr>
              <a:spLocks noChangeAspect="1"/>
            </p:cNvSpPr>
            <p:nvPr/>
          </p:nvSpPr>
          <p:spPr>
            <a:xfrm>
              <a:off x="3354453"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32" name="椭圆 31"/>
            <p:cNvSpPr>
              <a:spLocks noChangeAspect="1"/>
            </p:cNvSpPr>
            <p:nvPr/>
          </p:nvSpPr>
          <p:spPr>
            <a:xfrm>
              <a:off x="3606478"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33" name="椭圆 32"/>
            <p:cNvSpPr>
              <a:spLocks noChangeAspect="1"/>
            </p:cNvSpPr>
            <p:nvPr/>
          </p:nvSpPr>
          <p:spPr>
            <a:xfrm>
              <a:off x="3858505"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34" name="椭圆 33"/>
            <p:cNvSpPr>
              <a:spLocks noChangeAspect="1"/>
            </p:cNvSpPr>
            <p:nvPr/>
          </p:nvSpPr>
          <p:spPr>
            <a:xfrm>
              <a:off x="4110531"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35" name="椭圆 34"/>
            <p:cNvSpPr>
              <a:spLocks noChangeAspect="1"/>
            </p:cNvSpPr>
            <p:nvPr/>
          </p:nvSpPr>
          <p:spPr>
            <a:xfrm>
              <a:off x="4362557"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36" name="椭圆 35"/>
            <p:cNvSpPr>
              <a:spLocks noChangeAspect="1"/>
            </p:cNvSpPr>
            <p:nvPr/>
          </p:nvSpPr>
          <p:spPr>
            <a:xfrm>
              <a:off x="4614585"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37" name="椭圆 36"/>
            <p:cNvSpPr>
              <a:spLocks noChangeAspect="1"/>
            </p:cNvSpPr>
            <p:nvPr/>
          </p:nvSpPr>
          <p:spPr>
            <a:xfrm>
              <a:off x="4866610"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38" name="椭圆 37"/>
            <p:cNvSpPr>
              <a:spLocks noChangeAspect="1"/>
            </p:cNvSpPr>
            <p:nvPr/>
          </p:nvSpPr>
          <p:spPr>
            <a:xfrm>
              <a:off x="5118637"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39" name="椭圆 38"/>
            <p:cNvSpPr>
              <a:spLocks noChangeAspect="1"/>
            </p:cNvSpPr>
            <p:nvPr/>
          </p:nvSpPr>
          <p:spPr>
            <a:xfrm>
              <a:off x="5370663"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40" name="椭圆 39"/>
            <p:cNvSpPr>
              <a:spLocks noChangeAspect="1"/>
            </p:cNvSpPr>
            <p:nvPr/>
          </p:nvSpPr>
          <p:spPr>
            <a:xfrm>
              <a:off x="2850399"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41" name="椭圆 40"/>
            <p:cNvSpPr>
              <a:spLocks noChangeAspect="1"/>
            </p:cNvSpPr>
            <p:nvPr/>
          </p:nvSpPr>
          <p:spPr>
            <a:xfrm>
              <a:off x="3102426"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42" name="椭圆 41"/>
            <p:cNvSpPr>
              <a:spLocks noChangeAspect="1"/>
            </p:cNvSpPr>
            <p:nvPr/>
          </p:nvSpPr>
          <p:spPr>
            <a:xfrm>
              <a:off x="3354453"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43" name="椭圆 42"/>
            <p:cNvSpPr>
              <a:spLocks noChangeAspect="1"/>
            </p:cNvSpPr>
            <p:nvPr/>
          </p:nvSpPr>
          <p:spPr>
            <a:xfrm>
              <a:off x="3606478"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44" name="椭圆 43"/>
            <p:cNvSpPr>
              <a:spLocks noChangeAspect="1"/>
            </p:cNvSpPr>
            <p:nvPr/>
          </p:nvSpPr>
          <p:spPr>
            <a:xfrm>
              <a:off x="3858505"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45" name="椭圆 44"/>
            <p:cNvSpPr>
              <a:spLocks noChangeAspect="1"/>
            </p:cNvSpPr>
            <p:nvPr/>
          </p:nvSpPr>
          <p:spPr>
            <a:xfrm>
              <a:off x="4110531"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46" name="椭圆 45"/>
            <p:cNvSpPr>
              <a:spLocks noChangeAspect="1"/>
            </p:cNvSpPr>
            <p:nvPr/>
          </p:nvSpPr>
          <p:spPr>
            <a:xfrm>
              <a:off x="4362557"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47" name="椭圆 46"/>
            <p:cNvSpPr>
              <a:spLocks noChangeAspect="1"/>
            </p:cNvSpPr>
            <p:nvPr/>
          </p:nvSpPr>
          <p:spPr>
            <a:xfrm>
              <a:off x="4614585"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48" name="椭圆 47"/>
            <p:cNvSpPr>
              <a:spLocks noChangeAspect="1"/>
            </p:cNvSpPr>
            <p:nvPr/>
          </p:nvSpPr>
          <p:spPr>
            <a:xfrm>
              <a:off x="4866610"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49" name="椭圆 48"/>
            <p:cNvSpPr>
              <a:spLocks noChangeAspect="1"/>
            </p:cNvSpPr>
            <p:nvPr/>
          </p:nvSpPr>
          <p:spPr>
            <a:xfrm>
              <a:off x="5118637"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50" name="椭圆 49"/>
            <p:cNvSpPr>
              <a:spLocks noChangeAspect="1"/>
            </p:cNvSpPr>
            <p:nvPr/>
          </p:nvSpPr>
          <p:spPr>
            <a:xfrm>
              <a:off x="5370663"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51" name="椭圆 50"/>
            <p:cNvSpPr>
              <a:spLocks noChangeAspect="1"/>
            </p:cNvSpPr>
            <p:nvPr/>
          </p:nvSpPr>
          <p:spPr>
            <a:xfrm>
              <a:off x="2850399"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52" name="椭圆 51"/>
            <p:cNvSpPr>
              <a:spLocks noChangeAspect="1"/>
            </p:cNvSpPr>
            <p:nvPr/>
          </p:nvSpPr>
          <p:spPr>
            <a:xfrm>
              <a:off x="3102426"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53" name="椭圆 52"/>
            <p:cNvSpPr>
              <a:spLocks noChangeAspect="1"/>
            </p:cNvSpPr>
            <p:nvPr/>
          </p:nvSpPr>
          <p:spPr>
            <a:xfrm>
              <a:off x="3354453"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54" name="椭圆 53"/>
            <p:cNvSpPr>
              <a:spLocks noChangeAspect="1"/>
            </p:cNvSpPr>
            <p:nvPr/>
          </p:nvSpPr>
          <p:spPr>
            <a:xfrm>
              <a:off x="3606478"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55" name="椭圆 54"/>
            <p:cNvSpPr>
              <a:spLocks noChangeAspect="1"/>
            </p:cNvSpPr>
            <p:nvPr/>
          </p:nvSpPr>
          <p:spPr>
            <a:xfrm>
              <a:off x="3858505"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56" name="椭圆 55"/>
            <p:cNvSpPr>
              <a:spLocks noChangeAspect="1"/>
            </p:cNvSpPr>
            <p:nvPr/>
          </p:nvSpPr>
          <p:spPr>
            <a:xfrm>
              <a:off x="4110531"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57" name="椭圆 56"/>
            <p:cNvSpPr>
              <a:spLocks noChangeAspect="1"/>
            </p:cNvSpPr>
            <p:nvPr/>
          </p:nvSpPr>
          <p:spPr>
            <a:xfrm>
              <a:off x="4362557"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58" name="椭圆 57"/>
            <p:cNvSpPr>
              <a:spLocks noChangeAspect="1"/>
            </p:cNvSpPr>
            <p:nvPr/>
          </p:nvSpPr>
          <p:spPr>
            <a:xfrm>
              <a:off x="4614585"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59" name="椭圆 58"/>
            <p:cNvSpPr>
              <a:spLocks noChangeAspect="1"/>
            </p:cNvSpPr>
            <p:nvPr/>
          </p:nvSpPr>
          <p:spPr>
            <a:xfrm>
              <a:off x="4866610"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60" name="椭圆 59"/>
            <p:cNvSpPr>
              <a:spLocks noChangeAspect="1"/>
            </p:cNvSpPr>
            <p:nvPr/>
          </p:nvSpPr>
          <p:spPr>
            <a:xfrm>
              <a:off x="5118637"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61" name="椭圆 60"/>
            <p:cNvSpPr>
              <a:spLocks noChangeAspect="1"/>
            </p:cNvSpPr>
            <p:nvPr/>
          </p:nvSpPr>
          <p:spPr>
            <a:xfrm>
              <a:off x="5370663"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62" name="椭圆 61"/>
            <p:cNvSpPr>
              <a:spLocks noChangeAspect="1"/>
            </p:cNvSpPr>
            <p:nvPr/>
          </p:nvSpPr>
          <p:spPr>
            <a:xfrm>
              <a:off x="2604927" y="5908818"/>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63" name="椭圆 62"/>
            <p:cNvSpPr>
              <a:spLocks noChangeAspect="1"/>
            </p:cNvSpPr>
            <p:nvPr/>
          </p:nvSpPr>
          <p:spPr>
            <a:xfrm>
              <a:off x="2604927" y="6160844"/>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64" name="椭圆 63"/>
            <p:cNvSpPr>
              <a:spLocks noChangeAspect="1"/>
            </p:cNvSpPr>
            <p:nvPr/>
          </p:nvSpPr>
          <p:spPr>
            <a:xfrm>
              <a:off x="2604927" y="6412872"/>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65" name="椭圆 64"/>
            <p:cNvSpPr>
              <a:spLocks noChangeAspect="1"/>
            </p:cNvSpPr>
            <p:nvPr/>
          </p:nvSpPr>
          <p:spPr>
            <a:xfrm>
              <a:off x="2604927" y="6664898"/>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grpSp>
      <p:grpSp>
        <p:nvGrpSpPr>
          <p:cNvPr id="66" name="组合 65"/>
          <p:cNvGrpSpPr/>
          <p:nvPr/>
        </p:nvGrpSpPr>
        <p:grpSpPr>
          <a:xfrm>
            <a:off x="9165552" y="5119651"/>
            <a:ext cx="1135532" cy="335974"/>
            <a:chOff x="2604927" y="5908818"/>
            <a:chExt cx="2841965" cy="840864"/>
          </a:xfrm>
          <a:gradFill flip="none" rotWithShape="1">
            <a:gsLst>
              <a:gs pos="48000">
                <a:srgbClr val="217EEB"/>
              </a:gs>
              <a:gs pos="12000">
                <a:srgbClr val="217EEB">
                  <a:alpha val="0"/>
                </a:srgbClr>
              </a:gs>
              <a:gs pos="84000">
                <a:srgbClr val="217EEB">
                  <a:alpha val="0"/>
                </a:srgbClr>
              </a:gs>
            </a:gsLst>
            <a:path path="circle">
              <a:fillToRect l="100000" b="100000"/>
            </a:path>
            <a:tileRect t="-100000" r="-100000"/>
          </a:gradFill>
        </p:grpSpPr>
        <p:sp>
          <p:nvSpPr>
            <p:cNvPr id="67" name="椭圆 66"/>
            <p:cNvSpPr>
              <a:spLocks noChangeAspect="1"/>
            </p:cNvSpPr>
            <p:nvPr/>
          </p:nvSpPr>
          <p:spPr>
            <a:xfrm>
              <a:off x="2850399"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68" name="椭圆 67"/>
            <p:cNvSpPr>
              <a:spLocks noChangeAspect="1"/>
            </p:cNvSpPr>
            <p:nvPr/>
          </p:nvSpPr>
          <p:spPr>
            <a:xfrm>
              <a:off x="3102426"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69" name="椭圆 68"/>
            <p:cNvSpPr>
              <a:spLocks noChangeAspect="1"/>
            </p:cNvSpPr>
            <p:nvPr/>
          </p:nvSpPr>
          <p:spPr>
            <a:xfrm>
              <a:off x="3354453"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70" name="椭圆 69"/>
            <p:cNvSpPr>
              <a:spLocks noChangeAspect="1"/>
            </p:cNvSpPr>
            <p:nvPr/>
          </p:nvSpPr>
          <p:spPr>
            <a:xfrm>
              <a:off x="3606478"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71" name="椭圆 70"/>
            <p:cNvSpPr>
              <a:spLocks noChangeAspect="1"/>
            </p:cNvSpPr>
            <p:nvPr/>
          </p:nvSpPr>
          <p:spPr>
            <a:xfrm>
              <a:off x="3858505"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72" name="椭圆 71"/>
            <p:cNvSpPr>
              <a:spLocks noChangeAspect="1"/>
            </p:cNvSpPr>
            <p:nvPr/>
          </p:nvSpPr>
          <p:spPr>
            <a:xfrm>
              <a:off x="4110531"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73" name="椭圆 72"/>
            <p:cNvSpPr>
              <a:spLocks noChangeAspect="1"/>
            </p:cNvSpPr>
            <p:nvPr/>
          </p:nvSpPr>
          <p:spPr>
            <a:xfrm>
              <a:off x="4362557"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74" name="椭圆 73"/>
            <p:cNvSpPr>
              <a:spLocks noChangeAspect="1"/>
            </p:cNvSpPr>
            <p:nvPr/>
          </p:nvSpPr>
          <p:spPr>
            <a:xfrm>
              <a:off x="4614585"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75" name="椭圆 74"/>
            <p:cNvSpPr>
              <a:spLocks noChangeAspect="1"/>
            </p:cNvSpPr>
            <p:nvPr/>
          </p:nvSpPr>
          <p:spPr>
            <a:xfrm>
              <a:off x="4866610"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76" name="椭圆 75"/>
            <p:cNvSpPr>
              <a:spLocks noChangeAspect="1"/>
            </p:cNvSpPr>
            <p:nvPr/>
          </p:nvSpPr>
          <p:spPr>
            <a:xfrm>
              <a:off x="5118637"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77" name="椭圆 76"/>
            <p:cNvSpPr>
              <a:spLocks noChangeAspect="1"/>
            </p:cNvSpPr>
            <p:nvPr/>
          </p:nvSpPr>
          <p:spPr>
            <a:xfrm>
              <a:off x="5370663"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78" name="椭圆 77"/>
            <p:cNvSpPr>
              <a:spLocks noChangeAspect="1"/>
            </p:cNvSpPr>
            <p:nvPr/>
          </p:nvSpPr>
          <p:spPr>
            <a:xfrm>
              <a:off x="2850399"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79" name="椭圆 78"/>
            <p:cNvSpPr>
              <a:spLocks noChangeAspect="1"/>
            </p:cNvSpPr>
            <p:nvPr/>
          </p:nvSpPr>
          <p:spPr>
            <a:xfrm>
              <a:off x="3102426"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80" name="椭圆 79"/>
            <p:cNvSpPr>
              <a:spLocks noChangeAspect="1"/>
            </p:cNvSpPr>
            <p:nvPr/>
          </p:nvSpPr>
          <p:spPr>
            <a:xfrm>
              <a:off x="3354453"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81" name="椭圆 80"/>
            <p:cNvSpPr>
              <a:spLocks noChangeAspect="1"/>
            </p:cNvSpPr>
            <p:nvPr/>
          </p:nvSpPr>
          <p:spPr>
            <a:xfrm>
              <a:off x="3606478"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82" name="椭圆 81"/>
            <p:cNvSpPr>
              <a:spLocks noChangeAspect="1"/>
            </p:cNvSpPr>
            <p:nvPr/>
          </p:nvSpPr>
          <p:spPr>
            <a:xfrm>
              <a:off x="3858505"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83" name="椭圆 82"/>
            <p:cNvSpPr>
              <a:spLocks noChangeAspect="1"/>
            </p:cNvSpPr>
            <p:nvPr/>
          </p:nvSpPr>
          <p:spPr>
            <a:xfrm>
              <a:off x="4110531"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84" name="椭圆 83"/>
            <p:cNvSpPr>
              <a:spLocks noChangeAspect="1"/>
            </p:cNvSpPr>
            <p:nvPr/>
          </p:nvSpPr>
          <p:spPr>
            <a:xfrm>
              <a:off x="4362557"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85" name="椭圆 84"/>
            <p:cNvSpPr>
              <a:spLocks noChangeAspect="1"/>
            </p:cNvSpPr>
            <p:nvPr/>
          </p:nvSpPr>
          <p:spPr>
            <a:xfrm>
              <a:off x="4614585"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86" name="椭圆 85"/>
            <p:cNvSpPr>
              <a:spLocks noChangeAspect="1"/>
            </p:cNvSpPr>
            <p:nvPr/>
          </p:nvSpPr>
          <p:spPr>
            <a:xfrm>
              <a:off x="4866610"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87" name="椭圆 86"/>
            <p:cNvSpPr>
              <a:spLocks noChangeAspect="1"/>
            </p:cNvSpPr>
            <p:nvPr/>
          </p:nvSpPr>
          <p:spPr>
            <a:xfrm>
              <a:off x="5118637"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88" name="椭圆 87"/>
            <p:cNvSpPr>
              <a:spLocks noChangeAspect="1"/>
            </p:cNvSpPr>
            <p:nvPr/>
          </p:nvSpPr>
          <p:spPr>
            <a:xfrm>
              <a:off x="5370663"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89" name="椭圆 88"/>
            <p:cNvSpPr>
              <a:spLocks noChangeAspect="1"/>
            </p:cNvSpPr>
            <p:nvPr/>
          </p:nvSpPr>
          <p:spPr>
            <a:xfrm>
              <a:off x="2850399"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90" name="椭圆 89"/>
            <p:cNvSpPr>
              <a:spLocks noChangeAspect="1"/>
            </p:cNvSpPr>
            <p:nvPr/>
          </p:nvSpPr>
          <p:spPr>
            <a:xfrm>
              <a:off x="3102426"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91" name="椭圆 90"/>
            <p:cNvSpPr>
              <a:spLocks noChangeAspect="1"/>
            </p:cNvSpPr>
            <p:nvPr/>
          </p:nvSpPr>
          <p:spPr>
            <a:xfrm>
              <a:off x="3354453"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92" name="椭圆 91"/>
            <p:cNvSpPr>
              <a:spLocks noChangeAspect="1"/>
            </p:cNvSpPr>
            <p:nvPr/>
          </p:nvSpPr>
          <p:spPr>
            <a:xfrm>
              <a:off x="3606478"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93" name="椭圆 92"/>
            <p:cNvSpPr>
              <a:spLocks noChangeAspect="1"/>
            </p:cNvSpPr>
            <p:nvPr/>
          </p:nvSpPr>
          <p:spPr>
            <a:xfrm>
              <a:off x="3858505"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94" name="椭圆 93"/>
            <p:cNvSpPr>
              <a:spLocks noChangeAspect="1"/>
            </p:cNvSpPr>
            <p:nvPr/>
          </p:nvSpPr>
          <p:spPr>
            <a:xfrm>
              <a:off x="4110531"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95" name="椭圆 94"/>
            <p:cNvSpPr>
              <a:spLocks noChangeAspect="1"/>
            </p:cNvSpPr>
            <p:nvPr/>
          </p:nvSpPr>
          <p:spPr>
            <a:xfrm>
              <a:off x="4362557"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96" name="椭圆 95"/>
            <p:cNvSpPr>
              <a:spLocks noChangeAspect="1"/>
            </p:cNvSpPr>
            <p:nvPr/>
          </p:nvSpPr>
          <p:spPr>
            <a:xfrm>
              <a:off x="4614585"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97" name="椭圆 96"/>
            <p:cNvSpPr>
              <a:spLocks noChangeAspect="1"/>
            </p:cNvSpPr>
            <p:nvPr/>
          </p:nvSpPr>
          <p:spPr>
            <a:xfrm>
              <a:off x="4866610"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98" name="椭圆 97"/>
            <p:cNvSpPr>
              <a:spLocks noChangeAspect="1"/>
            </p:cNvSpPr>
            <p:nvPr/>
          </p:nvSpPr>
          <p:spPr>
            <a:xfrm>
              <a:off x="5118637"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99" name="椭圆 98"/>
            <p:cNvSpPr>
              <a:spLocks noChangeAspect="1"/>
            </p:cNvSpPr>
            <p:nvPr/>
          </p:nvSpPr>
          <p:spPr>
            <a:xfrm>
              <a:off x="5370663"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00" name="椭圆 99"/>
            <p:cNvSpPr>
              <a:spLocks noChangeAspect="1"/>
            </p:cNvSpPr>
            <p:nvPr/>
          </p:nvSpPr>
          <p:spPr>
            <a:xfrm>
              <a:off x="2850399"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01" name="椭圆 100"/>
            <p:cNvSpPr>
              <a:spLocks noChangeAspect="1"/>
            </p:cNvSpPr>
            <p:nvPr/>
          </p:nvSpPr>
          <p:spPr>
            <a:xfrm>
              <a:off x="3102426"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02" name="椭圆 101"/>
            <p:cNvSpPr>
              <a:spLocks noChangeAspect="1"/>
            </p:cNvSpPr>
            <p:nvPr/>
          </p:nvSpPr>
          <p:spPr>
            <a:xfrm>
              <a:off x="3354453"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03" name="椭圆 102"/>
            <p:cNvSpPr>
              <a:spLocks noChangeAspect="1"/>
            </p:cNvSpPr>
            <p:nvPr/>
          </p:nvSpPr>
          <p:spPr>
            <a:xfrm>
              <a:off x="3606478"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04" name="椭圆 103"/>
            <p:cNvSpPr>
              <a:spLocks noChangeAspect="1"/>
            </p:cNvSpPr>
            <p:nvPr/>
          </p:nvSpPr>
          <p:spPr>
            <a:xfrm>
              <a:off x="3858505"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05" name="椭圆 104"/>
            <p:cNvSpPr>
              <a:spLocks noChangeAspect="1"/>
            </p:cNvSpPr>
            <p:nvPr/>
          </p:nvSpPr>
          <p:spPr>
            <a:xfrm>
              <a:off x="4110531"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06" name="椭圆 105"/>
            <p:cNvSpPr>
              <a:spLocks noChangeAspect="1"/>
            </p:cNvSpPr>
            <p:nvPr/>
          </p:nvSpPr>
          <p:spPr>
            <a:xfrm>
              <a:off x="4362557"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07" name="椭圆 106"/>
            <p:cNvSpPr>
              <a:spLocks noChangeAspect="1"/>
            </p:cNvSpPr>
            <p:nvPr/>
          </p:nvSpPr>
          <p:spPr>
            <a:xfrm>
              <a:off x="4614585"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08" name="椭圆 107"/>
            <p:cNvSpPr>
              <a:spLocks noChangeAspect="1"/>
            </p:cNvSpPr>
            <p:nvPr/>
          </p:nvSpPr>
          <p:spPr>
            <a:xfrm>
              <a:off x="4866610"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09" name="椭圆 108"/>
            <p:cNvSpPr>
              <a:spLocks noChangeAspect="1"/>
            </p:cNvSpPr>
            <p:nvPr/>
          </p:nvSpPr>
          <p:spPr>
            <a:xfrm>
              <a:off x="5118637"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10" name="椭圆 109"/>
            <p:cNvSpPr>
              <a:spLocks noChangeAspect="1"/>
            </p:cNvSpPr>
            <p:nvPr/>
          </p:nvSpPr>
          <p:spPr>
            <a:xfrm>
              <a:off x="5370663"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11" name="椭圆 110"/>
            <p:cNvSpPr>
              <a:spLocks noChangeAspect="1"/>
            </p:cNvSpPr>
            <p:nvPr/>
          </p:nvSpPr>
          <p:spPr>
            <a:xfrm>
              <a:off x="2604927" y="5908818"/>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12" name="椭圆 111"/>
            <p:cNvSpPr>
              <a:spLocks noChangeAspect="1"/>
            </p:cNvSpPr>
            <p:nvPr/>
          </p:nvSpPr>
          <p:spPr>
            <a:xfrm>
              <a:off x="2604927" y="6160844"/>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13" name="椭圆 112"/>
            <p:cNvSpPr>
              <a:spLocks noChangeAspect="1"/>
            </p:cNvSpPr>
            <p:nvPr/>
          </p:nvSpPr>
          <p:spPr>
            <a:xfrm>
              <a:off x="2604927" y="6412872"/>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14" name="椭圆 113"/>
            <p:cNvSpPr>
              <a:spLocks noChangeAspect="1"/>
            </p:cNvSpPr>
            <p:nvPr/>
          </p:nvSpPr>
          <p:spPr>
            <a:xfrm>
              <a:off x="2604927" y="6664898"/>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grpSp>
      <p:sp>
        <p:nvSpPr>
          <p:cNvPr id="119" name="文本框 118"/>
          <p:cNvSpPr txBox="1"/>
          <p:nvPr/>
        </p:nvSpPr>
        <p:spPr>
          <a:xfrm>
            <a:off x="3018235" y="1615958"/>
            <a:ext cx="6155531" cy="999766"/>
          </a:xfrm>
          <a:prstGeom prst="rect">
            <a:avLst/>
          </a:prstGeom>
          <a:noFill/>
        </p:spPr>
        <p:txBody>
          <a:bodyPr wrap="none" lIns="0" tIns="0" rIns="0" bIns="0" rtlCol="0">
            <a:noAutofit/>
          </a:bodyPr>
          <a:lstStyle/>
          <a:p>
            <a:pPr algn="ctr"/>
            <a:r>
              <a:rPr lang="en-US" altLang="zh-CN" sz="6000" dirty="0">
                <a:gradFill>
                  <a:gsLst>
                    <a:gs pos="0">
                      <a:srgbClr val="217EEB"/>
                    </a:gs>
                    <a:gs pos="100000">
                      <a:srgbClr val="0866D1"/>
                    </a:gs>
                  </a:gsLst>
                  <a:lin ang="5400000" scaled="1"/>
                </a:gradFill>
                <a:effectLst>
                  <a:outerShdw blurRad="190500" dist="76200" dir="5400000" algn="t" rotWithShape="0">
                    <a:srgbClr val="0866D1">
                      <a:alpha val="25000"/>
                    </a:srgbClr>
                  </a:outerShdw>
                </a:effectLst>
                <a:latin typeface="思源黑体 CN Normal" panose="020B0400000000000000" pitchFamily="34" charset="-122"/>
                <a:ea typeface="思源黑体 CN Normal" panose="020B0400000000000000" pitchFamily="34" charset="-122"/>
                <a:cs typeface="OPPOSans H" panose="02010600030101010101" pitchFamily="18" charset="-122"/>
                <a:sym typeface="思源黑体 CN Normal" panose="020B0400000000000000" pitchFamily="34" charset="-122"/>
              </a:rPr>
              <a:t>THANKS</a:t>
            </a:r>
            <a:endParaRPr lang="zh-CN" altLang="en-US" sz="6000" dirty="0">
              <a:gradFill>
                <a:gsLst>
                  <a:gs pos="0">
                    <a:srgbClr val="217EEB"/>
                  </a:gs>
                  <a:gs pos="100000">
                    <a:srgbClr val="0866D1"/>
                  </a:gs>
                </a:gsLst>
                <a:lin ang="5400000" scaled="1"/>
              </a:gradFill>
              <a:effectLst>
                <a:outerShdw blurRad="190500" dist="76200" dir="5400000" algn="t" rotWithShape="0">
                  <a:srgbClr val="0866D1">
                    <a:alpha val="25000"/>
                  </a:srgbClr>
                </a:outerShdw>
              </a:effectLst>
              <a:latin typeface="思源黑体 CN Normal" panose="020B0400000000000000" pitchFamily="34" charset="-122"/>
              <a:ea typeface="思源黑体 CN Normal" panose="020B0400000000000000" pitchFamily="34" charset="-122"/>
              <a:cs typeface="OPPOSans H" panose="02010600030101010101" pitchFamily="18" charset="-122"/>
              <a:sym typeface="思源黑体 CN Normal" panose="020B0400000000000000" pitchFamily="34" charset="-122"/>
            </a:endParaRPr>
          </a:p>
        </p:txBody>
      </p:sp>
      <p:sp>
        <p:nvSpPr>
          <p:cNvPr id="120" name="矩形 119"/>
          <p:cNvSpPr/>
          <p:nvPr/>
        </p:nvSpPr>
        <p:spPr>
          <a:xfrm>
            <a:off x="2362939" y="2390419"/>
            <a:ext cx="7466122" cy="1323439"/>
          </a:xfrm>
          <a:prstGeom prst="rect">
            <a:avLst/>
          </a:prstGeom>
        </p:spPr>
        <p:txBody>
          <a:bodyPr wrap="square">
            <a:spAutoFit/>
          </a:bodyPr>
          <a:lstStyle/>
          <a:p>
            <a:pPr algn="dist"/>
            <a:r>
              <a:rPr lang="zh-CN" altLang="en-US" sz="8000" dirty="0">
                <a:solidFill>
                  <a:schemeClr val="tx1">
                    <a:lumMod val="75000"/>
                    <a:lumOff val="25000"/>
                  </a:schemeClr>
                </a:solidFill>
                <a:latin typeface="思源黑体 CN Bold" panose="020B0800000000000000" pitchFamily="34" charset="-122"/>
                <a:ea typeface="思源黑体 CN Bold" panose="020B0800000000000000" pitchFamily="34" charset="-122"/>
                <a:cs typeface="OPPOSans H" panose="02010600030101010101" pitchFamily="18" charset="-122"/>
                <a:sym typeface="思源黑体 CN Normal" panose="020B0400000000000000" pitchFamily="34" charset="-122"/>
              </a:rPr>
              <a:t>感谢各位的观看</a:t>
            </a:r>
            <a:endParaRPr lang="zh-CN" altLang="en-US" sz="8000" dirty="0">
              <a:solidFill>
                <a:schemeClr val="tx1">
                  <a:lumMod val="75000"/>
                  <a:lumOff val="25000"/>
                </a:schemeClr>
              </a:solidFill>
              <a:latin typeface="思源黑体 CN Bold" panose="020B0800000000000000" pitchFamily="34" charset="-122"/>
              <a:ea typeface="思源黑体 CN Bold" panose="020B0800000000000000" pitchFamily="34" charset="-122"/>
              <a:cs typeface="OPPOSans H" panose="02010600030101010101" pitchFamily="18" charset="-122"/>
              <a:sym typeface="思源黑体 CN Normal" panose="020B0400000000000000" pitchFamily="34" charset="-122"/>
            </a:endParaRPr>
          </a:p>
        </p:txBody>
      </p:sp>
      <p:pic>
        <p:nvPicPr>
          <p:cNvPr id="3" name="图片 2" descr="logo-常用"/>
          <p:cNvPicPr>
            <a:picLocks noChangeAspect="1"/>
          </p:cNvPicPr>
          <p:nvPr>
            <p:custDataLst>
              <p:tags r:id="rId1"/>
            </p:custDataLst>
          </p:nvPr>
        </p:nvPicPr>
        <p:blipFill>
          <a:blip r:embed="rId2"/>
          <a:stretch>
            <a:fillRect/>
          </a:stretch>
        </p:blipFill>
        <p:spPr>
          <a:xfrm>
            <a:off x="11241405" y="304165"/>
            <a:ext cx="580390" cy="63944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9AD1FD"/>
            </a:gs>
          </a:gsLst>
          <a:lin ang="16200000" scaled="1"/>
          <a:tileRect/>
        </a:gradFill>
        <a:effectLst/>
      </p:bgPr>
    </p:bg>
    <p:spTree>
      <p:nvGrpSpPr>
        <p:cNvPr id="1" name=""/>
        <p:cNvGrpSpPr/>
        <p:nvPr/>
      </p:nvGrpSpPr>
      <p:grpSpPr>
        <a:xfrm>
          <a:off x="0" y="0"/>
          <a:ext cx="0" cy="0"/>
          <a:chOff x="0" y="0"/>
          <a:chExt cx="0" cy="0"/>
        </a:xfrm>
      </p:grpSpPr>
      <p:sp>
        <p:nvSpPr>
          <p:cNvPr id="115" name="矩形 114"/>
          <p:cNvSpPr/>
          <p:nvPr/>
        </p:nvSpPr>
        <p:spPr>
          <a:xfrm flipV="1">
            <a:off x="0" y="1037590"/>
            <a:ext cx="12192000" cy="72000"/>
          </a:xfrm>
          <a:prstGeom prst="rect">
            <a:avLst/>
          </a:prstGeom>
          <a:gradFill>
            <a:gsLst>
              <a:gs pos="0">
                <a:srgbClr val="3484E4"/>
              </a:gs>
              <a:gs pos="100000">
                <a:srgbClr val="1660C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文本框 115"/>
          <p:cNvSpPr txBox="1"/>
          <p:nvPr/>
        </p:nvSpPr>
        <p:spPr>
          <a:xfrm>
            <a:off x="1121773" y="408572"/>
            <a:ext cx="711200" cy="430530"/>
          </a:xfrm>
          <a:prstGeom prst="rect">
            <a:avLst/>
          </a:prstGeom>
          <a:noFill/>
        </p:spPr>
        <p:txBody>
          <a:bodyPr wrap="none" lIns="0" tIns="0" rIns="0" bIns="0" rtlCol="0">
            <a:spAutoFit/>
          </a:bodyPr>
          <a:lstStyle/>
          <a:p>
            <a:pPr>
              <a:defRPr/>
            </a:pPr>
            <a:r>
              <a:rPr lang="zh-CN" altLang="en-US" sz="2800" kern="0" dirty="0" smtClean="0">
                <a:solidFill>
                  <a:schemeClr val="tx1">
                    <a:lumMod val="75000"/>
                    <a:lumOff val="25000"/>
                  </a:schemeClr>
                </a:solidFill>
                <a:latin typeface="思源黑体 CN Bold" panose="020B0800000000000000" pitchFamily="34" charset="-122"/>
                <a:ea typeface="思源黑体 CN Bold" panose="020B0800000000000000" pitchFamily="34" charset="-122"/>
                <a:sym typeface="思源黑体 CN Normal" panose="020B0400000000000000" pitchFamily="34" charset="-122"/>
              </a:rPr>
              <a:t>目录</a:t>
            </a:r>
            <a:endParaRPr lang="zh-CN" altLang="en-US" sz="2800" kern="0" dirty="0">
              <a:solidFill>
                <a:schemeClr val="tx1">
                  <a:lumMod val="75000"/>
                  <a:lumOff val="25000"/>
                </a:schemeClr>
              </a:solidFill>
              <a:latin typeface="思源黑体 CN Bold" panose="020B0800000000000000" pitchFamily="34" charset="-122"/>
              <a:ea typeface="思源黑体 CN Bold" panose="020B0800000000000000" pitchFamily="34" charset="-122"/>
              <a:sym typeface="思源黑体 CN Normal" panose="020B0400000000000000" pitchFamily="34" charset="-122"/>
            </a:endParaRPr>
          </a:p>
        </p:txBody>
      </p:sp>
      <p:sp>
        <p:nvSpPr>
          <p:cNvPr id="118" name="任意多边形 117"/>
          <p:cNvSpPr/>
          <p:nvPr/>
        </p:nvSpPr>
        <p:spPr>
          <a:xfrm>
            <a:off x="0" y="432486"/>
            <a:ext cx="710513" cy="383060"/>
          </a:xfrm>
          <a:custGeom>
            <a:avLst/>
            <a:gdLst>
              <a:gd name="connsiteX0" fmla="*/ 0 w 710513"/>
              <a:gd name="connsiteY0" fmla="*/ 0 h 383060"/>
              <a:gd name="connsiteX1" fmla="*/ 646668 w 710513"/>
              <a:gd name="connsiteY1" fmla="*/ 0 h 383060"/>
              <a:gd name="connsiteX2" fmla="*/ 710513 w 710513"/>
              <a:gd name="connsiteY2" fmla="*/ 63845 h 383060"/>
              <a:gd name="connsiteX3" fmla="*/ 710513 w 710513"/>
              <a:gd name="connsiteY3" fmla="*/ 319215 h 383060"/>
              <a:gd name="connsiteX4" fmla="*/ 646668 w 710513"/>
              <a:gd name="connsiteY4" fmla="*/ 383060 h 383060"/>
              <a:gd name="connsiteX5" fmla="*/ 0 w 710513"/>
              <a:gd name="connsiteY5" fmla="*/ 383060 h 38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0513" h="383060">
                <a:moveTo>
                  <a:pt x="0" y="0"/>
                </a:moveTo>
                <a:lnTo>
                  <a:pt x="646668" y="0"/>
                </a:lnTo>
                <a:cubicBezTo>
                  <a:pt x="681929" y="0"/>
                  <a:pt x="710513" y="28584"/>
                  <a:pt x="710513" y="63845"/>
                </a:cubicBezTo>
                <a:lnTo>
                  <a:pt x="710513" y="319215"/>
                </a:lnTo>
                <a:cubicBezTo>
                  <a:pt x="710513" y="354476"/>
                  <a:pt x="681929" y="383060"/>
                  <a:pt x="646668" y="383060"/>
                </a:cubicBezTo>
                <a:lnTo>
                  <a:pt x="0" y="383060"/>
                </a:lnTo>
                <a:close/>
              </a:path>
            </a:pathLst>
          </a:custGeom>
          <a:gradFill flip="none" rotWithShape="1">
            <a:gsLst>
              <a:gs pos="0">
                <a:srgbClr val="489CF5"/>
              </a:gs>
              <a:gs pos="75000">
                <a:srgbClr val="1660CC"/>
              </a:gs>
            </a:gsLst>
            <a:path path="circle">
              <a:fillToRect r="100000" b="100000"/>
            </a:path>
            <a:tileRect l="-100000" t="-100000"/>
          </a:gra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sp>
        <p:nvSpPr>
          <p:cNvPr id="119" name="圆角矩形 118"/>
          <p:cNvSpPr/>
          <p:nvPr/>
        </p:nvSpPr>
        <p:spPr>
          <a:xfrm>
            <a:off x="767354" y="432486"/>
            <a:ext cx="94024" cy="383060"/>
          </a:xfrm>
          <a:prstGeom prst="roundRect">
            <a:avLst>
              <a:gd name="adj" fmla="val 19295"/>
            </a:avLst>
          </a:prstGeom>
          <a:solidFill>
            <a:srgbClr val="112759"/>
          </a:soli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pic>
        <p:nvPicPr>
          <p:cNvPr id="2" name="图片 1" descr="logo-常用"/>
          <p:cNvPicPr>
            <a:picLocks noChangeAspect="1"/>
          </p:cNvPicPr>
          <p:nvPr>
            <p:custDataLst>
              <p:tags r:id="rId1"/>
            </p:custDataLst>
          </p:nvPr>
        </p:nvPicPr>
        <p:blipFill>
          <a:blip r:embed="rId2"/>
          <a:stretch>
            <a:fillRect/>
          </a:stretch>
        </p:blipFill>
        <p:spPr>
          <a:xfrm>
            <a:off x="11241405" y="304165"/>
            <a:ext cx="580390" cy="639445"/>
          </a:xfrm>
          <a:prstGeom prst="rect">
            <a:avLst/>
          </a:prstGeom>
        </p:spPr>
      </p:pic>
      <p:sp>
        <p:nvSpPr>
          <p:cNvPr id="4" name="矩形 3"/>
          <p:cNvSpPr/>
          <p:nvPr>
            <p:custDataLst>
              <p:tags r:id="rId3"/>
            </p:custDataLst>
          </p:nvPr>
        </p:nvSpPr>
        <p:spPr>
          <a:xfrm>
            <a:off x="0" y="6547485"/>
            <a:ext cx="12192000" cy="168275"/>
          </a:xfrm>
          <a:prstGeom prst="rect">
            <a:avLst/>
          </a:prstGeom>
          <a:solidFill>
            <a:srgbClr val="112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1642110" y="2499995"/>
            <a:ext cx="4064000" cy="368300"/>
          </a:xfrm>
          <a:prstGeom prst="rect">
            <a:avLst/>
          </a:prstGeom>
          <a:noFill/>
        </p:spPr>
        <p:txBody>
          <a:bodyPr wrap="square" rtlCol="0">
            <a:spAutoFit/>
          </a:bodyPr>
          <a:p>
            <a:r>
              <a:rPr lang="zh-CN" altLang="en-US"/>
              <a:t>一、概述</a:t>
            </a:r>
            <a:endParaRPr lang="zh-CN" altLang="en-US"/>
          </a:p>
        </p:txBody>
      </p:sp>
      <p:sp>
        <p:nvSpPr>
          <p:cNvPr id="5" name="文本框 4"/>
          <p:cNvSpPr txBox="1"/>
          <p:nvPr/>
        </p:nvSpPr>
        <p:spPr>
          <a:xfrm>
            <a:off x="1642110" y="3239135"/>
            <a:ext cx="4064000" cy="368300"/>
          </a:xfrm>
          <a:prstGeom prst="rect">
            <a:avLst/>
          </a:prstGeom>
          <a:noFill/>
        </p:spPr>
        <p:txBody>
          <a:bodyPr wrap="square" rtlCol="0">
            <a:spAutoFit/>
          </a:bodyPr>
          <a:p>
            <a:r>
              <a:rPr lang="zh-CN" altLang="en-US"/>
              <a:t>二、系统组成</a:t>
            </a:r>
            <a:endParaRPr lang="zh-CN" altLang="en-US"/>
          </a:p>
        </p:txBody>
      </p:sp>
      <p:sp>
        <p:nvSpPr>
          <p:cNvPr id="6" name="文本框 5"/>
          <p:cNvSpPr txBox="1"/>
          <p:nvPr/>
        </p:nvSpPr>
        <p:spPr>
          <a:xfrm>
            <a:off x="1642110" y="3978275"/>
            <a:ext cx="4064000" cy="368300"/>
          </a:xfrm>
          <a:prstGeom prst="rect">
            <a:avLst/>
          </a:prstGeom>
          <a:noFill/>
        </p:spPr>
        <p:txBody>
          <a:bodyPr wrap="square" rtlCol="0">
            <a:spAutoFit/>
          </a:bodyPr>
          <a:p>
            <a:r>
              <a:rPr lang="zh-CN" altLang="en-US"/>
              <a:t>三、冷却系统检测与维修</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9AD1FD"/>
            </a:gs>
          </a:gsLst>
          <a:lin ang="16200000" scaled="1"/>
          <a:tileRect/>
        </a:gradFill>
        <a:effectLst/>
      </p:bgPr>
    </p:bg>
    <p:spTree>
      <p:nvGrpSpPr>
        <p:cNvPr id="1" name=""/>
        <p:cNvGrpSpPr/>
        <p:nvPr/>
      </p:nvGrpSpPr>
      <p:grpSpPr>
        <a:xfrm>
          <a:off x="0" y="0"/>
          <a:ext cx="0" cy="0"/>
          <a:chOff x="0" y="0"/>
          <a:chExt cx="0" cy="0"/>
        </a:xfrm>
      </p:grpSpPr>
      <p:sp>
        <p:nvSpPr>
          <p:cNvPr id="115" name="矩形 114"/>
          <p:cNvSpPr/>
          <p:nvPr/>
        </p:nvSpPr>
        <p:spPr>
          <a:xfrm flipV="1">
            <a:off x="0" y="1037590"/>
            <a:ext cx="12192000" cy="72000"/>
          </a:xfrm>
          <a:prstGeom prst="rect">
            <a:avLst/>
          </a:prstGeom>
          <a:gradFill>
            <a:gsLst>
              <a:gs pos="0">
                <a:srgbClr val="3484E4"/>
              </a:gs>
              <a:gs pos="100000">
                <a:srgbClr val="1660C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文本框 115"/>
          <p:cNvSpPr txBox="1"/>
          <p:nvPr/>
        </p:nvSpPr>
        <p:spPr>
          <a:xfrm>
            <a:off x="1121773" y="408572"/>
            <a:ext cx="711200" cy="430530"/>
          </a:xfrm>
          <a:prstGeom prst="rect">
            <a:avLst/>
          </a:prstGeom>
          <a:noFill/>
        </p:spPr>
        <p:txBody>
          <a:bodyPr wrap="none" lIns="0" tIns="0" rIns="0" bIns="0" rtlCol="0">
            <a:spAutoFit/>
          </a:bodyPr>
          <a:lstStyle/>
          <a:p>
            <a:pPr>
              <a:defRPr/>
            </a:pPr>
            <a:r>
              <a:rPr lang="zh-CN" altLang="en-US" sz="2800" kern="0" dirty="0">
                <a:solidFill>
                  <a:schemeClr val="tx1">
                    <a:lumMod val="75000"/>
                    <a:lumOff val="25000"/>
                  </a:schemeClr>
                </a:solidFill>
                <a:latin typeface="思源黑体 CN Bold" panose="020B0800000000000000" pitchFamily="34" charset="-122"/>
                <a:ea typeface="思源黑体 CN Bold" panose="020B0800000000000000" pitchFamily="34" charset="-122"/>
                <a:sym typeface="思源黑体 CN Normal" panose="020B0400000000000000" pitchFamily="34" charset="-122"/>
              </a:rPr>
              <a:t>概述</a:t>
            </a:r>
            <a:endParaRPr lang="zh-CN" altLang="en-US" sz="2800" kern="0" dirty="0">
              <a:solidFill>
                <a:schemeClr val="tx1">
                  <a:lumMod val="75000"/>
                  <a:lumOff val="25000"/>
                </a:schemeClr>
              </a:solidFill>
              <a:latin typeface="思源黑体 CN Bold" panose="020B0800000000000000" pitchFamily="34" charset="-122"/>
              <a:ea typeface="思源黑体 CN Bold" panose="020B0800000000000000" pitchFamily="34" charset="-122"/>
              <a:sym typeface="思源黑体 CN Normal" panose="020B0400000000000000" pitchFamily="34" charset="-122"/>
            </a:endParaRPr>
          </a:p>
        </p:txBody>
      </p:sp>
      <p:sp>
        <p:nvSpPr>
          <p:cNvPr id="118" name="任意多边形 117"/>
          <p:cNvSpPr/>
          <p:nvPr/>
        </p:nvSpPr>
        <p:spPr>
          <a:xfrm>
            <a:off x="0" y="432486"/>
            <a:ext cx="710513" cy="383060"/>
          </a:xfrm>
          <a:custGeom>
            <a:avLst/>
            <a:gdLst>
              <a:gd name="connsiteX0" fmla="*/ 0 w 710513"/>
              <a:gd name="connsiteY0" fmla="*/ 0 h 383060"/>
              <a:gd name="connsiteX1" fmla="*/ 646668 w 710513"/>
              <a:gd name="connsiteY1" fmla="*/ 0 h 383060"/>
              <a:gd name="connsiteX2" fmla="*/ 710513 w 710513"/>
              <a:gd name="connsiteY2" fmla="*/ 63845 h 383060"/>
              <a:gd name="connsiteX3" fmla="*/ 710513 w 710513"/>
              <a:gd name="connsiteY3" fmla="*/ 319215 h 383060"/>
              <a:gd name="connsiteX4" fmla="*/ 646668 w 710513"/>
              <a:gd name="connsiteY4" fmla="*/ 383060 h 383060"/>
              <a:gd name="connsiteX5" fmla="*/ 0 w 710513"/>
              <a:gd name="connsiteY5" fmla="*/ 383060 h 38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0513" h="383060">
                <a:moveTo>
                  <a:pt x="0" y="0"/>
                </a:moveTo>
                <a:lnTo>
                  <a:pt x="646668" y="0"/>
                </a:lnTo>
                <a:cubicBezTo>
                  <a:pt x="681929" y="0"/>
                  <a:pt x="710513" y="28584"/>
                  <a:pt x="710513" y="63845"/>
                </a:cubicBezTo>
                <a:lnTo>
                  <a:pt x="710513" y="319215"/>
                </a:lnTo>
                <a:cubicBezTo>
                  <a:pt x="710513" y="354476"/>
                  <a:pt x="681929" y="383060"/>
                  <a:pt x="646668" y="383060"/>
                </a:cubicBezTo>
                <a:lnTo>
                  <a:pt x="0" y="383060"/>
                </a:lnTo>
                <a:close/>
              </a:path>
            </a:pathLst>
          </a:custGeom>
          <a:gradFill flip="none" rotWithShape="1">
            <a:gsLst>
              <a:gs pos="0">
                <a:srgbClr val="489CF5"/>
              </a:gs>
              <a:gs pos="75000">
                <a:srgbClr val="1660CC"/>
              </a:gs>
            </a:gsLst>
            <a:path path="circle">
              <a:fillToRect r="100000" b="100000"/>
            </a:path>
            <a:tileRect l="-100000" t="-100000"/>
          </a:gra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sp>
        <p:nvSpPr>
          <p:cNvPr id="119" name="圆角矩形 118"/>
          <p:cNvSpPr/>
          <p:nvPr/>
        </p:nvSpPr>
        <p:spPr>
          <a:xfrm>
            <a:off x="767354" y="432486"/>
            <a:ext cx="94024" cy="383060"/>
          </a:xfrm>
          <a:prstGeom prst="roundRect">
            <a:avLst>
              <a:gd name="adj" fmla="val 19295"/>
            </a:avLst>
          </a:prstGeom>
          <a:solidFill>
            <a:srgbClr val="112759"/>
          </a:soli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pic>
        <p:nvPicPr>
          <p:cNvPr id="2" name="图片 1" descr="logo-常用"/>
          <p:cNvPicPr>
            <a:picLocks noChangeAspect="1"/>
          </p:cNvPicPr>
          <p:nvPr>
            <p:custDataLst>
              <p:tags r:id="rId1"/>
            </p:custDataLst>
          </p:nvPr>
        </p:nvPicPr>
        <p:blipFill>
          <a:blip r:embed="rId2"/>
          <a:stretch>
            <a:fillRect/>
          </a:stretch>
        </p:blipFill>
        <p:spPr>
          <a:xfrm>
            <a:off x="11241405" y="304165"/>
            <a:ext cx="580390" cy="639445"/>
          </a:xfrm>
          <a:prstGeom prst="rect">
            <a:avLst/>
          </a:prstGeom>
        </p:spPr>
      </p:pic>
      <p:sp>
        <p:nvSpPr>
          <p:cNvPr id="4" name="矩形 3"/>
          <p:cNvSpPr/>
          <p:nvPr>
            <p:custDataLst>
              <p:tags r:id="rId3"/>
            </p:custDataLst>
          </p:nvPr>
        </p:nvSpPr>
        <p:spPr>
          <a:xfrm>
            <a:off x="0" y="6547485"/>
            <a:ext cx="12192000" cy="168275"/>
          </a:xfrm>
          <a:prstGeom prst="rect">
            <a:avLst/>
          </a:prstGeom>
          <a:solidFill>
            <a:srgbClr val="112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622300" y="1718310"/>
            <a:ext cx="10517505" cy="1198880"/>
          </a:xfrm>
          <a:prstGeom prst="rect">
            <a:avLst/>
          </a:prstGeom>
          <a:noFill/>
        </p:spPr>
        <p:txBody>
          <a:bodyPr wrap="square" rtlCol="0">
            <a:spAutoFit/>
          </a:bodyPr>
          <a:p>
            <a:r>
              <a:rPr lang="en-US" altLang="zh-CN"/>
              <a:t>    </a:t>
            </a:r>
            <a:r>
              <a:rPr lang="zh-CN" altLang="en-US"/>
              <a:t>驱动系统由驱动电机、电机控制器及冷却系统构成。驱动电机与电机控制器在工作中会产生一部分热，温度高时需要对其进行强制散热，电动汽车一般采用的方法是水冷，即在电机控制器与驱动电机之中布置冷却水道，由电动水泵驱动冷却水使之循环将热量带到散热器进行散热，该冷却系统的状态形式与传统汽车的发动机冷却系统类似，冷却系统中还包括膨胀水壶。</a:t>
            </a:r>
            <a:endParaRPr lang="zh-CN" altLang="en-US"/>
          </a:p>
        </p:txBody>
      </p:sp>
      <p:pic>
        <p:nvPicPr>
          <p:cNvPr id="5" name="图片 4"/>
          <p:cNvPicPr>
            <a:picLocks noChangeAspect="1"/>
          </p:cNvPicPr>
          <p:nvPr>
            <p:custDataLst>
              <p:tags r:id="rId4"/>
            </p:custDataLst>
          </p:nvPr>
        </p:nvPicPr>
        <p:blipFill>
          <a:blip r:embed="rId5"/>
          <a:stretch>
            <a:fillRect/>
          </a:stretch>
        </p:blipFill>
        <p:spPr>
          <a:xfrm>
            <a:off x="7346950" y="2847340"/>
            <a:ext cx="4127500" cy="34658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9AD1FD"/>
            </a:gs>
          </a:gsLst>
          <a:lin ang="16200000" scaled="1"/>
          <a:tileRect/>
        </a:gradFill>
        <a:effectLst/>
      </p:bgPr>
    </p:bg>
    <p:spTree>
      <p:nvGrpSpPr>
        <p:cNvPr id="1" name=""/>
        <p:cNvGrpSpPr/>
        <p:nvPr/>
      </p:nvGrpSpPr>
      <p:grpSpPr>
        <a:xfrm>
          <a:off x="0" y="0"/>
          <a:ext cx="0" cy="0"/>
          <a:chOff x="0" y="0"/>
          <a:chExt cx="0" cy="0"/>
        </a:xfrm>
      </p:grpSpPr>
      <p:sp>
        <p:nvSpPr>
          <p:cNvPr id="115" name="矩形 114"/>
          <p:cNvSpPr/>
          <p:nvPr/>
        </p:nvSpPr>
        <p:spPr>
          <a:xfrm flipV="1">
            <a:off x="0" y="1037590"/>
            <a:ext cx="12192000" cy="72000"/>
          </a:xfrm>
          <a:prstGeom prst="rect">
            <a:avLst/>
          </a:prstGeom>
          <a:gradFill>
            <a:gsLst>
              <a:gs pos="0">
                <a:srgbClr val="3484E4"/>
              </a:gs>
              <a:gs pos="100000">
                <a:srgbClr val="1660C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文本框 115"/>
          <p:cNvSpPr txBox="1"/>
          <p:nvPr/>
        </p:nvSpPr>
        <p:spPr>
          <a:xfrm>
            <a:off x="1121773" y="408572"/>
            <a:ext cx="1422400" cy="430530"/>
          </a:xfrm>
          <a:prstGeom prst="rect">
            <a:avLst/>
          </a:prstGeom>
          <a:noFill/>
        </p:spPr>
        <p:txBody>
          <a:bodyPr wrap="none" lIns="0" tIns="0" rIns="0" bIns="0" rtlCol="0">
            <a:spAutoFit/>
          </a:bodyPr>
          <a:lstStyle/>
          <a:p>
            <a:pPr>
              <a:defRPr/>
            </a:pPr>
            <a:r>
              <a:rPr lang="zh-CN" altLang="en-US" sz="2800" kern="0" dirty="0">
                <a:solidFill>
                  <a:schemeClr val="tx1">
                    <a:lumMod val="75000"/>
                    <a:lumOff val="25000"/>
                  </a:schemeClr>
                </a:solidFill>
                <a:latin typeface="思源黑体 CN Bold" panose="020B0800000000000000" pitchFamily="34" charset="-122"/>
                <a:ea typeface="思源黑体 CN Bold" panose="020B0800000000000000" pitchFamily="34" charset="-122"/>
                <a:sym typeface="思源黑体 CN Normal" panose="020B0400000000000000" pitchFamily="34" charset="-122"/>
              </a:rPr>
              <a:t>系统组成</a:t>
            </a:r>
            <a:endParaRPr lang="zh-CN" altLang="en-US" sz="2800" kern="0" dirty="0">
              <a:solidFill>
                <a:schemeClr val="tx1">
                  <a:lumMod val="75000"/>
                  <a:lumOff val="25000"/>
                </a:schemeClr>
              </a:solidFill>
              <a:latin typeface="思源黑体 CN Bold" panose="020B0800000000000000" pitchFamily="34" charset="-122"/>
              <a:ea typeface="思源黑体 CN Bold" panose="020B0800000000000000" pitchFamily="34" charset="-122"/>
              <a:sym typeface="思源黑体 CN Normal" panose="020B0400000000000000" pitchFamily="34" charset="-122"/>
            </a:endParaRPr>
          </a:p>
        </p:txBody>
      </p:sp>
      <p:sp>
        <p:nvSpPr>
          <p:cNvPr id="118" name="任意多边形 117"/>
          <p:cNvSpPr/>
          <p:nvPr/>
        </p:nvSpPr>
        <p:spPr>
          <a:xfrm>
            <a:off x="0" y="432486"/>
            <a:ext cx="710513" cy="383060"/>
          </a:xfrm>
          <a:custGeom>
            <a:avLst/>
            <a:gdLst>
              <a:gd name="connsiteX0" fmla="*/ 0 w 710513"/>
              <a:gd name="connsiteY0" fmla="*/ 0 h 383060"/>
              <a:gd name="connsiteX1" fmla="*/ 646668 w 710513"/>
              <a:gd name="connsiteY1" fmla="*/ 0 h 383060"/>
              <a:gd name="connsiteX2" fmla="*/ 710513 w 710513"/>
              <a:gd name="connsiteY2" fmla="*/ 63845 h 383060"/>
              <a:gd name="connsiteX3" fmla="*/ 710513 w 710513"/>
              <a:gd name="connsiteY3" fmla="*/ 319215 h 383060"/>
              <a:gd name="connsiteX4" fmla="*/ 646668 w 710513"/>
              <a:gd name="connsiteY4" fmla="*/ 383060 h 383060"/>
              <a:gd name="connsiteX5" fmla="*/ 0 w 710513"/>
              <a:gd name="connsiteY5" fmla="*/ 383060 h 38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0513" h="383060">
                <a:moveTo>
                  <a:pt x="0" y="0"/>
                </a:moveTo>
                <a:lnTo>
                  <a:pt x="646668" y="0"/>
                </a:lnTo>
                <a:cubicBezTo>
                  <a:pt x="681929" y="0"/>
                  <a:pt x="710513" y="28584"/>
                  <a:pt x="710513" y="63845"/>
                </a:cubicBezTo>
                <a:lnTo>
                  <a:pt x="710513" y="319215"/>
                </a:lnTo>
                <a:cubicBezTo>
                  <a:pt x="710513" y="354476"/>
                  <a:pt x="681929" y="383060"/>
                  <a:pt x="646668" y="383060"/>
                </a:cubicBezTo>
                <a:lnTo>
                  <a:pt x="0" y="383060"/>
                </a:lnTo>
                <a:close/>
              </a:path>
            </a:pathLst>
          </a:custGeom>
          <a:gradFill flip="none" rotWithShape="1">
            <a:gsLst>
              <a:gs pos="0">
                <a:srgbClr val="489CF5"/>
              </a:gs>
              <a:gs pos="75000">
                <a:srgbClr val="1660CC"/>
              </a:gs>
            </a:gsLst>
            <a:path path="circle">
              <a:fillToRect r="100000" b="100000"/>
            </a:path>
            <a:tileRect l="-100000" t="-100000"/>
          </a:gra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sp>
        <p:nvSpPr>
          <p:cNvPr id="119" name="圆角矩形 118"/>
          <p:cNvSpPr/>
          <p:nvPr/>
        </p:nvSpPr>
        <p:spPr>
          <a:xfrm>
            <a:off x="767354" y="432486"/>
            <a:ext cx="94024" cy="383060"/>
          </a:xfrm>
          <a:prstGeom prst="roundRect">
            <a:avLst>
              <a:gd name="adj" fmla="val 19295"/>
            </a:avLst>
          </a:prstGeom>
          <a:solidFill>
            <a:srgbClr val="112759"/>
          </a:soli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pic>
        <p:nvPicPr>
          <p:cNvPr id="2" name="图片 1" descr="logo-常用"/>
          <p:cNvPicPr>
            <a:picLocks noChangeAspect="1"/>
          </p:cNvPicPr>
          <p:nvPr>
            <p:custDataLst>
              <p:tags r:id="rId1"/>
            </p:custDataLst>
          </p:nvPr>
        </p:nvPicPr>
        <p:blipFill>
          <a:blip r:embed="rId2"/>
          <a:stretch>
            <a:fillRect/>
          </a:stretch>
        </p:blipFill>
        <p:spPr>
          <a:xfrm>
            <a:off x="11241405" y="304165"/>
            <a:ext cx="580390" cy="639445"/>
          </a:xfrm>
          <a:prstGeom prst="rect">
            <a:avLst/>
          </a:prstGeom>
        </p:spPr>
      </p:pic>
      <p:sp>
        <p:nvSpPr>
          <p:cNvPr id="4" name="矩形 3"/>
          <p:cNvSpPr/>
          <p:nvPr>
            <p:custDataLst>
              <p:tags r:id="rId3"/>
            </p:custDataLst>
          </p:nvPr>
        </p:nvSpPr>
        <p:spPr>
          <a:xfrm>
            <a:off x="0" y="6547485"/>
            <a:ext cx="12192000" cy="168275"/>
          </a:xfrm>
          <a:prstGeom prst="rect">
            <a:avLst/>
          </a:prstGeom>
          <a:solidFill>
            <a:srgbClr val="112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3" name="组合 2"/>
          <p:cNvGrpSpPr/>
          <p:nvPr/>
        </p:nvGrpSpPr>
        <p:grpSpPr>
          <a:xfrm>
            <a:off x="1124585" y="2663825"/>
            <a:ext cx="1997710" cy="2811780"/>
            <a:chOff x="1771" y="3520"/>
            <a:chExt cx="3146" cy="4428"/>
          </a:xfrm>
        </p:grpSpPr>
        <p:grpSp>
          <p:nvGrpSpPr>
            <p:cNvPr id="36" name="组合 35"/>
            <p:cNvGrpSpPr/>
            <p:nvPr/>
          </p:nvGrpSpPr>
          <p:grpSpPr>
            <a:xfrm>
              <a:off x="2099" y="3520"/>
              <a:ext cx="2534" cy="4429"/>
              <a:chOff x="2099" y="3520"/>
              <a:chExt cx="2534" cy="3989"/>
            </a:xfrm>
          </p:grpSpPr>
          <p:cxnSp>
            <p:nvCxnSpPr>
              <p:cNvPr id="157" name="直接连接符 156"/>
              <p:cNvCxnSpPr/>
              <p:nvPr>
                <p:custDataLst>
                  <p:tags r:id="rId4"/>
                </p:custDataLst>
              </p:nvPr>
            </p:nvCxnSpPr>
            <p:spPr>
              <a:xfrm rot="16200000">
                <a:off x="2401" y="5580"/>
                <a:ext cx="304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8" name="直接连接符 157"/>
              <p:cNvCxnSpPr/>
              <p:nvPr>
                <p:custDataLst>
                  <p:tags r:id="rId5"/>
                </p:custDataLst>
              </p:nvPr>
            </p:nvCxnSpPr>
            <p:spPr>
              <a:xfrm rot="16200000">
                <a:off x="2517" y="5580"/>
                <a:ext cx="304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0" name="直接连接符 159"/>
              <p:cNvCxnSpPr/>
              <p:nvPr>
                <p:custDataLst>
                  <p:tags r:id="rId6"/>
                </p:custDataLst>
              </p:nvPr>
            </p:nvCxnSpPr>
            <p:spPr>
              <a:xfrm rot="16200000">
                <a:off x="2713" y="5578"/>
                <a:ext cx="304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1" name="直接连接符 160"/>
              <p:cNvCxnSpPr/>
              <p:nvPr>
                <p:custDataLst>
                  <p:tags r:id="rId7"/>
                </p:custDataLst>
              </p:nvPr>
            </p:nvCxnSpPr>
            <p:spPr>
              <a:xfrm rot="16200000">
                <a:off x="2827" y="5578"/>
                <a:ext cx="304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62" name="空心弧 161"/>
              <p:cNvSpPr/>
              <p:nvPr>
                <p:custDataLst>
                  <p:tags r:id="rId8"/>
                </p:custDataLst>
              </p:nvPr>
            </p:nvSpPr>
            <p:spPr>
              <a:xfrm>
                <a:off x="4237" y="3904"/>
                <a:ext cx="396" cy="363"/>
              </a:xfrm>
              <a:prstGeom prst="blockArc">
                <a:avLst>
                  <a:gd name="adj1" fmla="val 10800000"/>
                  <a:gd name="adj2" fmla="val 21346427"/>
                  <a:gd name="adj3" fmla="val 27800"/>
                </a:avLst>
              </a:prstGeom>
              <a:noFill/>
              <a:ln w="190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163" name="空心弧 162"/>
              <p:cNvSpPr/>
              <p:nvPr>
                <p:custDataLst>
                  <p:tags r:id="rId9"/>
                </p:custDataLst>
              </p:nvPr>
            </p:nvSpPr>
            <p:spPr>
              <a:xfrm rot="10800000">
                <a:off x="3940" y="6937"/>
                <a:ext cx="397" cy="316"/>
              </a:xfrm>
              <a:prstGeom prst="blockArc">
                <a:avLst>
                  <a:gd name="adj1" fmla="val 10797888"/>
                  <a:gd name="adj2" fmla="val 203154"/>
                  <a:gd name="adj3" fmla="val 36371"/>
                </a:avLst>
              </a:prstGeom>
              <a:noFill/>
              <a:ln w="190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cxnSp>
            <p:nvCxnSpPr>
              <p:cNvPr id="166" name="直接连接符 165"/>
              <p:cNvCxnSpPr/>
              <p:nvPr>
                <p:custDataLst>
                  <p:tags r:id="rId10"/>
                </p:custDataLst>
              </p:nvPr>
            </p:nvCxnSpPr>
            <p:spPr>
              <a:xfrm rot="16200000" flipV="1">
                <a:off x="2902" y="5781"/>
                <a:ext cx="3457" cy="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7" name="直接连接符 166"/>
              <p:cNvCxnSpPr/>
              <p:nvPr>
                <p:custDataLst>
                  <p:tags r:id="rId11"/>
                </p:custDataLst>
              </p:nvPr>
            </p:nvCxnSpPr>
            <p:spPr>
              <a:xfrm rot="16200000" flipV="1">
                <a:off x="2789" y="5781"/>
                <a:ext cx="3457" cy="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69" name="空心弧 168"/>
              <p:cNvSpPr/>
              <p:nvPr>
                <p:custDataLst>
                  <p:tags r:id="rId12"/>
                </p:custDataLst>
              </p:nvPr>
            </p:nvSpPr>
            <p:spPr>
              <a:xfrm>
                <a:off x="3642" y="3864"/>
                <a:ext cx="396" cy="363"/>
              </a:xfrm>
              <a:prstGeom prst="blockArc">
                <a:avLst>
                  <a:gd name="adj1" fmla="val 10800000"/>
                  <a:gd name="adj2" fmla="val 21346427"/>
                  <a:gd name="adj3" fmla="val 27800"/>
                </a:avLst>
              </a:prstGeom>
              <a:noFill/>
              <a:ln w="190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cxnSp>
            <p:nvCxnSpPr>
              <p:cNvPr id="170" name="直接连接符 169"/>
              <p:cNvCxnSpPr/>
              <p:nvPr>
                <p:custDataLst>
                  <p:tags r:id="rId13"/>
                </p:custDataLst>
              </p:nvPr>
            </p:nvCxnSpPr>
            <p:spPr>
              <a:xfrm rot="16200000">
                <a:off x="1790" y="5582"/>
                <a:ext cx="304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1" name="直接连接符 170"/>
              <p:cNvCxnSpPr/>
              <p:nvPr>
                <p:custDataLst>
                  <p:tags r:id="rId14"/>
                </p:custDataLst>
              </p:nvPr>
            </p:nvCxnSpPr>
            <p:spPr>
              <a:xfrm rot="16200000">
                <a:off x="1906" y="5582"/>
                <a:ext cx="304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2" name="直接连接符 171"/>
              <p:cNvCxnSpPr/>
              <p:nvPr>
                <p:custDataLst>
                  <p:tags r:id="rId15"/>
                </p:custDataLst>
              </p:nvPr>
            </p:nvCxnSpPr>
            <p:spPr>
              <a:xfrm rot="16200000">
                <a:off x="2102" y="5580"/>
                <a:ext cx="304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3" name="直接连接符 172"/>
              <p:cNvCxnSpPr/>
              <p:nvPr>
                <p:custDataLst>
                  <p:tags r:id="rId16"/>
                </p:custDataLst>
              </p:nvPr>
            </p:nvCxnSpPr>
            <p:spPr>
              <a:xfrm rot="16200000">
                <a:off x="2216" y="5580"/>
                <a:ext cx="304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74" name="空心弧 173"/>
              <p:cNvSpPr/>
              <p:nvPr>
                <p:custDataLst>
                  <p:tags r:id="rId17"/>
                </p:custDataLst>
              </p:nvPr>
            </p:nvSpPr>
            <p:spPr>
              <a:xfrm rot="10800000">
                <a:off x="3329" y="6939"/>
                <a:ext cx="397" cy="316"/>
              </a:xfrm>
              <a:prstGeom prst="blockArc">
                <a:avLst>
                  <a:gd name="adj1" fmla="val 10797888"/>
                  <a:gd name="adj2" fmla="val 203154"/>
                  <a:gd name="adj3" fmla="val 36371"/>
                </a:avLst>
              </a:prstGeom>
              <a:noFill/>
              <a:ln w="190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175" name="空心弧 174"/>
              <p:cNvSpPr/>
              <p:nvPr>
                <p:custDataLst>
                  <p:tags r:id="rId18"/>
                </p:custDataLst>
              </p:nvPr>
            </p:nvSpPr>
            <p:spPr>
              <a:xfrm>
                <a:off x="3031" y="3866"/>
                <a:ext cx="396" cy="363"/>
              </a:xfrm>
              <a:prstGeom prst="blockArc">
                <a:avLst>
                  <a:gd name="adj1" fmla="val 10800000"/>
                  <a:gd name="adj2" fmla="val 21346427"/>
                  <a:gd name="adj3" fmla="val 27800"/>
                </a:avLst>
              </a:prstGeom>
              <a:noFill/>
              <a:ln w="190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cxnSp>
            <p:nvCxnSpPr>
              <p:cNvPr id="176" name="直接连接符 175"/>
              <p:cNvCxnSpPr/>
              <p:nvPr>
                <p:custDataLst>
                  <p:tags r:id="rId19"/>
                </p:custDataLst>
              </p:nvPr>
            </p:nvCxnSpPr>
            <p:spPr>
              <a:xfrm rot="16200000">
                <a:off x="1182" y="5584"/>
                <a:ext cx="304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7" name="直接连接符 176"/>
              <p:cNvCxnSpPr/>
              <p:nvPr>
                <p:custDataLst>
                  <p:tags r:id="rId20"/>
                </p:custDataLst>
              </p:nvPr>
            </p:nvCxnSpPr>
            <p:spPr>
              <a:xfrm rot="16200000">
                <a:off x="1298" y="5584"/>
                <a:ext cx="304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8" name="直接连接符 177"/>
              <p:cNvCxnSpPr/>
              <p:nvPr>
                <p:custDataLst>
                  <p:tags r:id="rId21"/>
                </p:custDataLst>
              </p:nvPr>
            </p:nvCxnSpPr>
            <p:spPr>
              <a:xfrm rot="16200000">
                <a:off x="1494" y="5582"/>
                <a:ext cx="304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9" name="直接连接符 178"/>
              <p:cNvCxnSpPr/>
              <p:nvPr>
                <p:custDataLst>
                  <p:tags r:id="rId22"/>
                </p:custDataLst>
              </p:nvPr>
            </p:nvCxnSpPr>
            <p:spPr>
              <a:xfrm rot="16200000">
                <a:off x="1608" y="5582"/>
                <a:ext cx="304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80" name="空心弧 179"/>
              <p:cNvSpPr/>
              <p:nvPr>
                <p:custDataLst>
                  <p:tags r:id="rId23"/>
                </p:custDataLst>
              </p:nvPr>
            </p:nvSpPr>
            <p:spPr>
              <a:xfrm rot="10800000">
                <a:off x="2721" y="6941"/>
                <a:ext cx="397" cy="316"/>
              </a:xfrm>
              <a:prstGeom prst="blockArc">
                <a:avLst>
                  <a:gd name="adj1" fmla="val 10797888"/>
                  <a:gd name="adj2" fmla="val 203154"/>
                  <a:gd name="adj3" fmla="val 36371"/>
                </a:avLst>
              </a:prstGeom>
              <a:noFill/>
              <a:ln w="190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181" name="空心弧 180"/>
              <p:cNvSpPr/>
              <p:nvPr>
                <p:custDataLst>
                  <p:tags r:id="rId24"/>
                </p:custDataLst>
              </p:nvPr>
            </p:nvSpPr>
            <p:spPr>
              <a:xfrm>
                <a:off x="2423" y="3868"/>
                <a:ext cx="396" cy="363"/>
              </a:xfrm>
              <a:prstGeom prst="blockArc">
                <a:avLst>
                  <a:gd name="adj1" fmla="val 10800000"/>
                  <a:gd name="adj2" fmla="val 21346427"/>
                  <a:gd name="adj3" fmla="val 27800"/>
                </a:avLst>
              </a:prstGeom>
              <a:noFill/>
              <a:ln w="190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grpSp>
            <p:nvGrpSpPr>
              <p:cNvPr id="218" name="组合 217"/>
              <p:cNvGrpSpPr/>
              <p:nvPr/>
            </p:nvGrpSpPr>
            <p:grpSpPr>
              <a:xfrm rot="0">
                <a:off x="2099" y="3520"/>
                <a:ext cx="120" cy="3583"/>
                <a:chOff x="2099" y="4055"/>
                <a:chExt cx="116" cy="3048"/>
              </a:xfrm>
            </p:grpSpPr>
            <p:cxnSp>
              <p:nvCxnSpPr>
                <p:cNvPr id="182" name="直接连接符 181"/>
                <p:cNvCxnSpPr/>
                <p:nvPr>
                  <p:custDataLst>
                    <p:tags r:id="rId25"/>
                  </p:custDataLst>
                </p:nvPr>
              </p:nvCxnSpPr>
              <p:spPr>
                <a:xfrm rot="16200000">
                  <a:off x="575" y="5579"/>
                  <a:ext cx="304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3" name="直接连接符 182"/>
                <p:cNvCxnSpPr/>
                <p:nvPr>
                  <p:custDataLst>
                    <p:tags r:id="rId26"/>
                  </p:custDataLst>
                </p:nvPr>
              </p:nvCxnSpPr>
              <p:spPr>
                <a:xfrm rot="16200000">
                  <a:off x="691" y="5579"/>
                  <a:ext cx="304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84" name="直接连接符 183"/>
              <p:cNvCxnSpPr/>
              <p:nvPr>
                <p:custDataLst>
                  <p:tags r:id="rId27"/>
                </p:custDataLst>
              </p:nvPr>
            </p:nvCxnSpPr>
            <p:spPr>
              <a:xfrm rot="16200000">
                <a:off x="887" y="5577"/>
                <a:ext cx="304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5" name="直接连接符 184"/>
              <p:cNvCxnSpPr/>
              <p:nvPr>
                <p:custDataLst>
                  <p:tags r:id="rId28"/>
                </p:custDataLst>
              </p:nvPr>
            </p:nvCxnSpPr>
            <p:spPr>
              <a:xfrm rot="16200000">
                <a:off x="1001" y="5577"/>
                <a:ext cx="304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86" name="空心弧 185"/>
              <p:cNvSpPr/>
              <p:nvPr>
                <p:custDataLst>
                  <p:tags r:id="rId29"/>
                </p:custDataLst>
              </p:nvPr>
            </p:nvSpPr>
            <p:spPr>
              <a:xfrm rot="10800000">
                <a:off x="2114" y="6936"/>
                <a:ext cx="397" cy="316"/>
              </a:xfrm>
              <a:prstGeom prst="blockArc">
                <a:avLst>
                  <a:gd name="adj1" fmla="val 10797888"/>
                  <a:gd name="adj2" fmla="val 203154"/>
                  <a:gd name="adj3" fmla="val 36371"/>
                </a:avLst>
              </a:prstGeom>
              <a:noFill/>
              <a:ln w="190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grpSp>
        <p:sp>
          <p:nvSpPr>
            <p:cNvPr id="5" name="圆角矩形 4"/>
            <p:cNvSpPr/>
            <p:nvPr>
              <p:custDataLst>
                <p:tags r:id="rId30"/>
              </p:custDataLst>
            </p:nvPr>
          </p:nvSpPr>
          <p:spPr>
            <a:xfrm>
              <a:off x="1771" y="3758"/>
              <a:ext cx="3146" cy="4159"/>
            </a:xfrm>
            <a:prstGeom prst="roundRect">
              <a:avLst/>
            </a:prstGeom>
            <a:noFill/>
            <a:ln w="38100">
              <a:solidFill>
                <a:schemeClr val="tx1"/>
              </a:solidFill>
              <a:prstDash val="sys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cxnSp>
        <p:nvCxnSpPr>
          <p:cNvPr id="52" name="直接连接符 51"/>
          <p:cNvCxnSpPr/>
          <p:nvPr>
            <p:custDataLst>
              <p:tags r:id="rId31"/>
            </p:custDataLst>
          </p:nvPr>
        </p:nvCxnSpPr>
        <p:spPr>
          <a:xfrm>
            <a:off x="10264140" y="2045335"/>
            <a:ext cx="0" cy="4114800"/>
          </a:xfrm>
          <a:prstGeom prst="line">
            <a:avLst/>
          </a:prstGeom>
          <a:ln w="38100">
            <a:solidFill>
              <a:srgbClr val="3F19E5"/>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custDataLst>
              <p:tags r:id="rId32"/>
            </p:custDataLst>
          </p:nvPr>
        </p:nvCxnSpPr>
        <p:spPr>
          <a:xfrm>
            <a:off x="10142855" y="2177415"/>
            <a:ext cx="0" cy="3834130"/>
          </a:xfrm>
          <a:prstGeom prst="line">
            <a:avLst/>
          </a:prstGeom>
          <a:ln w="38100">
            <a:solidFill>
              <a:srgbClr val="3F19E5"/>
            </a:solidFill>
          </a:ln>
        </p:spPr>
        <p:style>
          <a:lnRef idx="1">
            <a:schemeClr val="accent1"/>
          </a:lnRef>
          <a:fillRef idx="0">
            <a:schemeClr val="accent1"/>
          </a:fillRef>
          <a:effectRef idx="0">
            <a:schemeClr val="accent1"/>
          </a:effectRef>
          <a:fontRef idx="minor">
            <a:schemeClr val="tx1"/>
          </a:fontRef>
        </p:style>
      </p:cxnSp>
      <p:sp>
        <p:nvSpPr>
          <p:cNvPr id="112" name="圆角矩形 111"/>
          <p:cNvSpPr/>
          <p:nvPr>
            <p:custDataLst>
              <p:tags r:id="rId33"/>
            </p:custDataLst>
          </p:nvPr>
        </p:nvSpPr>
        <p:spPr>
          <a:xfrm>
            <a:off x="9209405" y="3264535"/>
            <a:ext cx="2038350" cy="1324610"/>
          </a:xfrm>
          <a:prstGeom prst="roundRect">
            <a:avLst/>
          </a:prstGeom>
          <a:solidFill>
            <a:schemeClr val="accent2"/>
          </a:solid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充配电总成</a:t>
            </a:r>
            <a:endParaRPr lang="zh-CN" altLang="en-US"/>
          </a:p>
        </p:txBody>
      </p:sp>
      <p:cxnSp>
        <p:nvCxnSpPr>
          <p:cNvPr id="226" name="直接连接符 225"/>
          <p:cNvCxnSpPr/>
          <p:nvPr>
            <p:custDataLst>
              <p:tags r:id="rId34"/>
            </p:custDataLst>
          </p:nvPr>
        </p:nvCxnSpPr>
        <p:spPr>
          <a:xfrm>
            <a:off x="2859405" y="6149340"/>
            <a:ext cx="7414895" cy="5080"/>
          </a:xfrm>
          <a:prstGeom prst="line">
            <a:avLst/>
          </a:prstGeom>
          <a:ln w="38100">
            <a:solidFill>
              <a:srgbClr val="3F19E5"/>
            </a:solidFill>
          </a:ln>
        </p:spPr>
        <p:style>
          <a:lnRef idx="1">
            <a:schemeClr val="accent1"/>
          </a:lnRef>
          <a:fillRef idx="0">
            <a:schemeClr val="accent1"/>
          </a:fillRef>
          <a:effectRef idx="0">
            <a:schemeClr val="accent1"/>
          </a:effectRef>
          <a:fontRef idx="minor">
            <a:schemeClr val="tx1"/>
          </a:fontRef>
        </p:style>
      </p:cxnSp>
      <p:cxnSp>
        <p:nvCxnSpPr>
          <p:cNvPr id="231" name="直接连接符 230"/>
          <p:cNvCxnSpPr/>
          <p:nvPr>
            <p:custDataLst>
              <p:tags r:id="rId35"/>
            </p:custDataLst>
          </p:nvPr>
        </p:nvCxnSpPr>
        <p:spPr>
          <a:xfrm>
            <a:off x="2951480" y="5226050"/>
            <a:ext cx="8890" cy="829945"/>
          </a:xfrm>
          <a:prstGeom prst="line">
            <a:avLst/>
          </a:prstGeom>
          <a:ln w="38100">
            <a:solidFill>
              <a:srgbClr val="3F19E5"/>
            </a:solidFill>
          </a:ln>
        </p:spPr>
        <p:style>
          <a:lnRef idx="1">
            <a:schemeClr val="accent1"/>
          </a:lnRef>
          <a:fillRef idx="0">
            <a:schemeClr val="accent1"/>
          </a:fillRef>
          <a:effectRef idx="0">
            <a:schemeClr val="accent1"/>
          </a:effectRef>
          <a:fontRef idx="minor">
            <a:schemeClr val="tx1"/>
          </a:fontRef>
        </p:style>
      </p:cxnSp>
      <p:cxnSp>
        <p:nvCxnSpPr>
          <p:cNvPr id="232" name="直接连接符 231"/>
          <p:cNvCxnSpPr/>
          <p:nvPr>
            <p:custDataLst>
              <p:tags r:id="rId36"/>
            </p:custDataLst>
          </p:nvPr>
        </p:nvCxnSpPr>
        <p:spPr>
          <a:xfrm>
            <a:off x="2858770" y="5216525"/>
            <a:ext cx="0" cy="951865"/>
          </a:xfrm>
          <a:prstGeom prst="line">
            <a:avLst/>
          </a:prstGeom>
          <a:ln w="38100">
            <a:solidFill>
              <a:srgbClr val="3F19E5"/>
            </a:solidFill>
          </a:ln>
        </p:spPr>
        <p:style>
          <a:lnRef idx="1">
            <a:schemeClr val="accent1"/>
          </a:lnRef>
          <a:fillRef idx="0">
            <a:schemeClr val="accent1"/>
          </a:fillRef>
          <a:effectRef idx="0">
            <a:schemeClr val="accent1"/>
          </a:effectRef>
          <a:fontRef idx="minor">
            <a:schemeClr val="tx1"/>
          </a:fontRef>
        </p:style>
      </p:cxnSp>
      <p:cxnSp>
        <p:nvCxnSpPr>
          <p:cNvPr id="233" name="直接连接符 232"/>
          <p:cNvCxnSpPr/>
          <p:nvPr>
            <p:custDataLst>
              <p:tags r:id="rId37"/>
            </p:custDataLst>
          </p:nvPr>
        </p:nvCxnSpPr>
        <p:spPr>
          <a:xfrm flipV="1">
            <a:off x="1332865" y="2074545"/>
            <a:ext cx="2939415" cy="2540"/>
          </a:xfrm>
          <a:prstGeom prst="line">
            <a:avLst/>
          </a:prstGeom>
          <a:ln w="38100">
            <a:solidFill>
              <a:srgbClr val="3F19E5"/>
            </a:solidFill>
          </a:ln>
        </p:spPr>
        <p:style>
          <a:lnRef idx="1">
            <a:schemeClr val="accent1"/>
          </a:lnRef>
          <a:fillRef idx="0">
            <a:schemeClr val="accent1"/>
          </a:fillRef>
          <a:effectRef idx="0">
            <a:schemeClr val="accent1"/>
          </a:effectRef>
          <a:fontRef idx="minor">
            <a:schemeClr val="tx1"/>
          </a:fontRef>
        </p:style>
      </p:cxnSp>
      <p:cxnSp>
        <p:nvCxnSpPr>
          <p:cNvPr id="234" name="直接连接符 233"/>
          <p:cNvCxnSpPr/>
          <p:nvPr>
            <p:custDataLst>
              <p:tags r:id="rId38"/>
            </p:custDataLst>
          </p:nvPr>
        </p:nvCxnSpPr>
        <p:spPr>
          <a:xfrm flipV="1">
            <a:off x="1419225" y="2178050"/>
            <a:ext cx="8742680" cy="1905"/>
          </a:xfrm>
          <a:prstGeom prst="line">
            <a:avLst/>
          </a:prstGeom>
          <a:ln w="38100">
            <a:solidFill>
              <a:srgbClr val="3F19E5"/>
            </a:solidFill>
          </a:ln>
        </p:spPr>
        <p:style>
          <a:lnRef idx="1">
            <a:schemeClr val="accent1"/>
          </a:lnRef>
          <a:fillRef idx="0">
            <a:schemeClr val="accent1"/>
          </a:fillRef>
          <a:effectRef idx="0">
            <a:schemeClr val="accent1"/>
          </a:effectRef>
          <a:fontRef idx="minor">
            <a:schemeClr val="tx1"/>
          </a:fontRef>
        </p:style>
      </p:cxnSp>
      <p:cxnSp>
        <p:nvCxnSpPr>
          <p:cNvPr id="236" name="直接连接符 235"/>
          <p:cNvCxnSpPr/>
          <p:nvPr>
            <p:custDataLst>
              <p:tags r:id="rId39"/>
            </p:custDataLst>
          </p:nvPr>
        </p:nvCxnSpPr>
        <p:spPr>
          <a:xfrm rot="5400000">
            <a:off x="4112260" y="1919605"/>
            <a:ext cx="314325" cy="0"/>
          </a:xfrm>
          <a:prstGeom prst="line">
            <a:avLst/>
          </a:prstGeom>
          <a:ln w="38100">
            <a:solidFill>
              <a:srgbClr val="3F19E5"/>
            </a:solidFill>
          </a:ln>
        </p:spPr>
        <p:style>
          <a:lnRef idx="1">
            <a:schemeClr val="accent1"/>
          </a:lnRef>
          <a:fillRef idx="0">
            <a:schemeClr val="accent1"/>
          </a:fillRef>
          <a:effectRef idx="0">
            <a:schemeClr val="accent1"/>
          </a:effectRef>
          <a:fontRef idx="minor">
            <a:schemeClr val="tx1"/>
          </a:fontRef>
        </p:style>
      </p:cxnSp>
      <p:cxnSp>
        <p:nvCxnSpPr>
          <p:cNvPr id="238" name="直接连接符 237"/>
          <p:cNvCxnSpPr/>
          <p:nvPr>
            <p:custDataLst>
              <p:tags r:id="rId40"/>
            </p:custDataLst>
          </p:nvPr>
        </p:nvCxnSpPr>
        <p:spPr>
          <a:xfrm flipH="1">
            <a:off x="1419225" y="2163445"/>
            <a:ext cx="635" cy="684530"/>
          </a:xfrm>
          <a:prstGeom prst="line">
            <a:avLst/>
          </a:prstGeom>
          <a:ln w="38100">
            <a:solidFill>
              <a:srgbClr val="3F19E5"/>
            </a:solidFill>
          </a:ln>
        </p:spPr>
        <p:style>
          <a:lnRef idx="1">
            <a:schemeClr val="accent1"/>
          </a:lnRef>
          <a:fillRef idx="0">
            <a:schemeClr val="accent1"/>
          </a:fillRef>
          <a:effectRef idx="0">
            <a:schemeClr val="accent1"/>
          </a:effectRef>
          <a:fontRef idx="minor">
            <a:schemeClr val="tx1"/>
          </a:fontRef>
        </p:style>
      </p:cxnSp>
      <p:cxnSp>
        <p:nvCxnSpPr>
          <p:cNvPr id="239" name="直接连接符 238"/>
          <p:cNvCxnSpPr/>
          <p:nvPr>
            <p:custDataLst>
              <p:tags r:id="rId41"/>
            </p:custDataLst>
          </p:nvPr>
        </p:nvCxnSpPr>
        <p:spPr>
          <a:xfrm>
            <a:off x="1327785" y="2060575"/>
            <a:ext cx="0" cy="786765"/>
          </a:xfrm>
          <a:prstGeom prst="line">
            <a:avLst/>
          </a:prstGeom>
          <a:ln w="38100">
            <a:solidFill>
              <a:srgbClr val="3F19E5"/>
            </a:solidFill>
          </a:ln>
        </p:spPr>
        <p:style>
          <a:lnRef idx="1">
            <a:schemeClr val="accent1"/>
          </a:lnRef>
          <a:fillRef idx="0">
            <a:schemeClr val="accent1"/>
          </a:fillRef>
          <a:effectRef idx="0">
            <a:schemeClr val="accent1"/>
          </a:effectRef>
          <a:fontRef idx="minor">
            <a:schemeClr val="tx1"/>
          </a:fontRef>
        </p:style>
      </p:cxnSp>
      <p:cxnSp>
        <p:nvCxnSpPr>
          <p:cNvPr id="240" name="直接连接符 239"/>
          <p:cNvCxnSpPr/>
          <p:nvPr>
            <p:custDataLst>
              <p:tags r:id="rId42"/>
            </p:custDataLst>
          </p:nvPr>
        </p:nvCxnSpPr>
        <p:spPr>
          <a:xfrm rot="5400000">
            <a:off x="4229735" y="1922780"/>
            <a:ext cx="314325" cy="0"/>
          </a:xfrm>
          <a:prstGeom prst="line">
            <a:avLst/>
          </a:prstGeom>
          <a:ln w="38100">
            <a:solidFill>
              <a:srgbClr val="3F19E5"/>
            </a:solidFill>
          </a:ln>
        </p:spPr>
        <p:style>
          <a:lnRef idx="1">
            <a:schemeClr val="accent1"/>
          </a:lnRef>
          <a:fillRef idx="0">
            <a:schemeClr val="accent1"/>
          </a:fillRef>
          <a:effectRef idx="0">
            <a:schemeClr val="accent1"/>
          </a:effectRef>
          <a:fontRef idx="minor">
            <a:schemeClr val="tx1"/>
          </a:fontRef>
        </p:style>
      </p:cxnSp>
      <p:cxnSp>
        <p:nvCxnSpPr>
          <p:cNvPr id="241" name="直接连接符 240"/>
          <p:cNvCxnSpPr/>
          <p:nvPr>
            <p:custDataLst>
              <p:tags r:id="rId43"/>
            </p:custDataLst>
          </p:nvPr>
        </p:nvCxnSpPr>
        <p:spPr>
          <a:xfrm>
            <a:off x="4358640" y="2072005"/>
            <a:ext cx="5895340" cy="5080"/>
          </a:xfrm>
          <a:prstGeom prst="line">
            <a:avLst/>
          </a:prstGeom>
          <a:ln w="38100">
            <a:solidFill>
              <a:srgbClr val="3F19E5"/>
            </a:solidFill>
          </a:ln>
        </p:spPr>
        <p:style>
          <a:lnRef idx="1">
            <a:schemeClr val="accent1"/>
          </a:lnRef>
          <a:fillRef idx="0">
            <a:schemeClr val="accent1"/>
          </a:fillRef>
          <a:effectRef idx="0">
            <a:schemeClr val="accent1"/>
          </a:effectRef>
          <a:fontRef idx="minor">
            <a:schemeClr val="tx1"/>
          </a:fontRef>
        </p:style>
      </p:cxnSp>
      <p:grpSp>
        <p:nvGrpSpPr>
          <p:cNvPr id="253" name="组合 252"/>
          <p:cNvGrpSpPr/>
          <p:nvPr/>
        </p:nvGrpSpPr>
        <p:grpSpPr>
          <a:xfrm rot="0">
            <a:off x="3902075" y="1148080"/>
            <a:ext cx="875030" cy="794385"/>
            <a:chOff x="6145" y="899"/>
            <a:chExt cx="1378" cy="1251"/>
          </a:xfrm>
        </p:grpSpPr>
        <p:sp>
          <p:nvSpPr>
            <p:cNvPr id="246" name="矩形 245"/>
            <p:cNvSpPr/>
            <p:nvPr>
              <p:custDataLst>
                <p:tags r:id="rId44"/>
              </p:custDataLst>
            </p:nvPr>
          </p:nvSpPr>
          <p:spPr>
            <a:xfrm>
              <a:off x="6145" y="1456"/>
              <a:ext cx="1378" cy="695"/>
            </a:xfrm>
            <a:prstGeom prst="rect">
              <a:avLst/>
            </a:prstGeom>
            <a:solidFill>
              <a:srgbClr val="0070C0"/>
            </a:solidFill>
            <a:ln>
              <a:solidFill>
                <a:srgbClr val="0070C0"/>
              </a:solidFill>
            </a:ln>
          </p:spPr>
          <p:style>
            <a:lnRef idx="2">
              <a:schemeClr val="accent2">
                <a:shade val="50000"/>
              </a:schemeClr>
            </a:lnRef>
            <a:fillRef idx="1">
              <a:schemeClr val="accent2"/>
            </a:fillRef>
            <a:effectRef idx="0">
              <a:schemeClr val="accent2"/>
            </a:effectRef>
            <a:fontRef idx="minor">
              <a:schemeClr val="lt1"/>
            </a:fontRef>
          </p:style>
          <p:txBody>
            <a:bodyPr rtlCol="0" anchor="ctr"/>
            <a:p>
              <a:pPr algn="ctr"/>
              <a:r>
                <a:rPr lang="zh-CN" altLang="en-US" sz="1600"/>
                <a:t>备水壶</a:t>
              </a:r>
              <a:endParaRPr lang="zh-CN" altLang="en-US" sz="1600"/>
            </a:p>
          </p:txBody>
        </p:sp>
        <p:sp>
          <p:nvSpPr>
            <p:cNvPr id="250" name="任意多边形 249"/>
            <p:cNvSpPr/>
            <p:nvPr>
              <p:custDataLst>
                <p:tags r:id="rId45"/>
              </p:custDataLst>
            </p:nvPr>
          </p:nvSpPr>
          <p:spPr>
            <a:xfrm>
              <a:off x="6165" y="974"/>
              <a:ext cx="527" cy="496"/>
            </a:xfrm>
            <a:custGeom>
              <a:avLst/>
              <a:gdLst>
                <a:gd name="connisteX0" fmla="*/ 0 w 334645"/>
                <a:gd name="connsiteY0" fmla="*/ 314960 h 314960"/>
                <a:gd name="connisteX1" fmla="*/ 182245 w 334645"/>
                <a:gd name="connsiteY1" fmla="*/ 193040 h 314960"/>
                <a:gd name="connisteX2" fmla="*/ 334645 w 334645"/>
                <a:gd name="connsiteY2" fmla="*/ 0 h 314960"/>
              </a:gdLst>
              <a:ahLst/>
              <a:cxnLst>
                <a:cxn ang="0">
                  <a:pos x="connisteX0" y="connsiteY0"/>
                </a:cxn>
                <a:cxn ang="0">
                  <a:pos x="connisteX1" y="connsiteY1"/>
                </a:cxn>
                <a:cxn ang="0">
                  <a:pos x="connisteX2" y="connsiteY2"/>
                </a:cxn>
              </a:cxnLst>
              <a:rect l="l" t="t" r="r" b="b"/>
              <a:pathLst>
                <a:path w="334645" h="314960">
                  <a:moveTo>
                    <a:pt x="0" y="314960"/>
                  </a:moveTo>
                  <a:cubicBezTo>
                    <a:pt x="33655" y="294640"/>
                    <a:pt x="115570" y="255905"/>
                    <a:pt x="182245" y="193040"/>
                  </a:cubicBezTo>
                  <a:cubicBezTo>
                    <a:pt x="248920" y="130175"/>
                    <a:pt x="307975" y="36195"/>
                    <a:pt x="334645" y="0"/>
                  </a:cubicBez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51" name="任意多边形 250"/>
            <p:cNvSpPr/>
            <p:nvPr>
              <p:custDataLst>
                <p:tags r:id="rId46"/>
              </p:custDataLst>
            </p:nvPr>
          </p:nvSpPr>
          <p:spPr>
            <a:xfrm>
              <a:off x="6992" y="974"/>
              <a:ext cx="527" cy="512"/>
            </a:xfrm>
            <a:custGeom>
              <a:avLst/>
              <a:gdLst>
                <a:gd name="connisteX0" fmla="*/ 334645 w 334645"/>
                <a:gd name="connsiteY0" fmla="*/ 325120 h 325120"/>
                <a:gd name="connisteX1" fmla="*/ 111760 w 334645"/>
                <a:gd name="connsiteY1" fmla="*/ 193040 h 325120"/>
                <a:gd name="connisteX2" fmla="*/ 0 w 334645"/>
                <a:gd name="connsiteY2" fmla="*/ 0 h 325120"/>
              </a:gdLst>
              <a:ahLst/>
              <a:cxnLst>
                <a:cxn ang="0">
                  <a:pos x="connisteX0" y="connsiteY0"/>
                </a:cxn>
                <a:cxn ang="0">
                  <a:pos x="connisteX1" y="connsiteY1"/>
                </a:cxn>
                <a:cxn ang="0">
                  <a:pos x="connisteX2" y="connsiteY2"/>
                </a:cxn>
              </a:cxnLst>
              <a:rect l="l" t="t" r="r" b="b"/>
              <a:pathLst>
                <a:path w="334645" h="325120">
                  <a:moveTo>
                    <a:pt x="334645" y="325120"/>
                  </a:moveTo>
                  <a:cubicBezTo>
                    <a:pt x="292100" y="302260"/>
                    <a:pt x="178435" y="257810"/>
                    <a:pt x="111760" y="193040"/>
                  </a:cubicBezTo>
                  <a:cubicBezTo>
                    <a:pt x="45085" y="128270"/>
                    <a:pt x="17780" y="36195"/>
                    <a:pt x="0" y="0"/>
                  </a:cubicBez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52" name="椭圆 251"/>
            <p:cNvSpPr/>
            <p:nvPr>
              <p:custDataLst>
                <p:tags r:id="rId47"/>
              </p:custDataLst>
            </p:nvPr>
          </p:nvSpPr>
          <p:spPr>
            <a:xfrm>
              <a:off x="6633" y="899"/>
              <a:ext cx="410" cy="163"/>
            </a:xfrm>
            <a:prstGeom prst="ellips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cxnSp>
        <p:nvCxnSpPr>
          <p:cNvPr id="13" name="直接连接符 12"/>
          <p:cNvCxnSpPr/>
          <p:nvPr>
            <p:custDataLst>
              <p:tags r:id="rId48"/>
            </p:custDataLst>
          </p:nvPr>
        </p:nvCxnSpPr>
        <p:spPr>
          <a:xfrm>
            <a:off x="2950845" y="6032500"/>
            <a:ext cx="7211695" cy="0"/>
          </a:xfrm>
          <a:prstGeom prst="line">
            <a:avLst/>
          </a:prstGeom>
          <a:ln w="38100">
            <a:solidFill>
              <a:srgbClr val="3F19E5"/>
            </a:solidFill>
          </a:ln>
        </p:spPr>
        <p:style>
          <a:lnRef idx="1">
            <a:schemeClr val="accent1"/>
          </a:lnRef>
          <a:fillRef idx="0">
            <a:schemeClr val="accent1"/>
          </a:fillRef>
          <a:effectRef idx="0">
            <a:schemeClr val="accent1"/>
          </a:effectRef>
          <a:fontRef idx="minor">
            <a:schemeClr val="tx1"/>
          </a:fontRef>
        </p:style>
      </p:cxnSp>
      <p:sp>
        <p:nvSpPr>
          <p:cNvPr id="11" name="圆角矩形 10"/>
          <p:cNvSpPr/>
          <p:nvPr>
            <p:custDataLst>
              <p:tags r:id="rId49"/>
            </p:custDataLst>
          </p:nvPr>
        </p:nvSpPr>
        <p:spPr>
          <a:xfrm>
            <a:off x="7357745" y="5526405"/>
            <a:ext cx="2038350" cy="1012825"/>
          </a:xfrm>
          <a:prstGeom prst="roundRect">
            <a:avLst/>
          </a:prstGeom>
          <a:solidFill>
            <a:schemeClr val="accent2"/>
          </a:solid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电机</a:t>
            </a:r>
            <a:r>
              <a:rPr lang="zh-CN" altLang="en-US"/>
              <a:t>控制器</a:t>
            </a:r>
            <a:endParaRPr lang="zh-CN" altLang="en-US"/>
          </a:p>
        </p:txBody>
      </p:sp>
      <p:sp>
        <p:nvSpPr>
          <p:cNvPr id="38" name="圆角矩形标注 37"/>
          <p:cNvSpPr/>
          <p:nvPr>
            <p:custDataLst>
              <p:tags r:id="rId50"/>
            </p:custDataLst>
          </p:nvPr>
        </p:nvSpPr>
        <p:spPr>
          <a:xfrm>
            <a:off x="1014730" y="5869305"/>
            <a:ext cx="1406525" cy="341630"/>
          </a:xfrm>
          <a:prstGeom prst="wedgeRoundRectCallout">
            <a:avLst>
              <a:gd name="adj1" fmla="val 7607"/>
              <a:gd name="adj2" fmla="val -288289"/>
              <a:gd name="adj3" fmla="val 16667"/>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solidFill>
                  <a:schemeClr val="tx1"/>
                </a:solidFill>
              </a:rPr>
              <a:t>电机</a:t>
            </a:r>
            <a:r>
              <a:rPr lang="zh-CN" altLang="en-US">
                <a:solidFill>
                  <a:schemeClr val="tx1"/>
                </a:solidFill>
              </a:rPr>
              <a:t>散热器</a:t>
            </a:r>
            <a:endParaRPr lang="zh-CN" altLang="en-US">
              <a:solidFill>
                <a:schemeClr val="tx1"/>
              </a:solidFill>
            </a:endParaRPr>
          </a:p>
        </p:txBody>
      </p:sp>
      <p:sp>
        <p:nvSpPr>
          <p:cNvPr id="111" name="圆角矩形标注 110"/>
          <p:cNvSpPr/>
          <p:nvPr>
            <p:custDataLst>
              <p:tags r:id="rId51"/>
            </p:custDataLst>
          </p:nvPr>
        </p:nvSpPr>
        <p:spPr>
          <a:xfrm>
            <a:off x="8122920" y="1193165"/>
            <a:ext cx="1710055" cy="341630"/>
          </a:xfrm>
          <a:prstGeom prst="wedgeRoundRectCallout">
            <a:avLst>
              <a:gd name="adj1" fmla="val -60748"/>
              <a:gd name="adj2" fmla="val 163011"/>
              <a:gd name="adj3" fmla="val 16667"/>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solidFill>
                  <a:schemeClr val="tx1"/>
                </a:solidFill>
              </a:rPr>
              <a:t>电机水泵</a:t>
            </a:r>
            <a:endParaRPr lang="zh-CN" altLang="en-US">
              <a:solidFill>
                <a:schemeClr val="tx1"/>
              </a:solidFill>
            </a:endParaRPr>
          </a:p>
        </p:txBody>
      </p:sp>
      <p:sp>
        <p:nvSpPr>
          <p:cNvPr id="110" name="椭圆 109"/>
          <p:cNvSpPr/>
          <p:nvPr>
            <p:custDataLst>
              <p:tags r:id="rId52"/>
            </p:custDataLst>
          </p:nvPr>
        </p:nvSpPr>
        <p:spPr>
          <a:xfrm>
            <a:off x="7475220" y="1871345"/>
            <a:ext cx="485775" cy="492125"/>
          </a:xfrm>
          <a:prstGeom prst="ellipse">
            <a:avLst/>
          </a:prstGeom>
          <a:noFill/>
          <a:ln w="476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000" b="1" u="sng">
                <a:solidFill>
                  <a:schemeClr val="tx1"/>
                </a:solidFill>
              </a:rPr>
              <a:t>M</a:t>
            </a:r>
            <a:endParaRPr lang="en-US" altLang="zh-CN" sz="2000" b="1" u="sng">
              <a:solidFill>
                <a:schemeClr val="tx1"/>
              </a:solidFill>
            </a:endParaRPr>
          </a:p>
        </p:txBody>
      </p:sp>
      <p:cxnSp>
        <p:nvCxnSpPr>
          <p:cNvPr id="16" name="直接箭头连接符 15"/>
          <p:cNvCxnSpPr/>
          <p:nvPr>
            <p:custDataLst>
              <p:tags r:id="rId53"/>
            </p:custDataLst>
          </p:nvPr>
        </p:nvCxnSpPr>
        <p:spPr>
          <a:xfrm flipV="1">
            <a:off x="1368425" y="2637155"/>
            <a:ext cx="9525" cy="24638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p:custDataLst>
              <p:tags r:id="rId54"/>
            </p:custDataLst>
          </p:nvPr>
        </p:nvCxnSpPr>
        <p:spPr>
          <a:xfrm flipV="1">
            <a:off x="1371600" y="2117090"/>
            <a:ext cx="9525" cy="24638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custDataLst>
              <p:tags r:id="rId55"/>
            </p:custDataLst>
          </p:nvPr>
        </p:nvCxnSpPr>
        <p:spPr>
          <a:xfrm>
            <a:off x="1640205" y="2126615"/>
            <a:ext cx="252730" cy="635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custDataLst>
              <p:tags r:id="rId56"/>
            </p:custDataLst>
          </p:nvPr>
        </p:nvCxnSpPr>
        <p:spPr>
          <a:xfrm>
            <a:off x="2492375" y="2132965"/>
            <a:ext cx="252730" cy="635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custDataLst>
              <p:tags r:id="rId57"/>
            </p:custDataLst>
          </p:nvPr>
        </p:nvCxnSpPr>
        <p:spPr>
          <a:xfrm>
            <a:off x="3230245" y="2139315"/>
            <a:ext cx="252730" cy="635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p:nvPr>
            <p:custDataLst>
              <p:tags r:id="rId58"/>
            </p:custDataLst>
          </p:nvPr>
        </p:nvCxnSpPr>
        <p:spPr>
          <a:xfrm>
            <a:off x="4017010" y="2132965"/>
            <a:ext cx="252730" cy="635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p:nvPr>
            <p:custDataLst>
              <p:tags r:id="rId59"/>
            </p:custDataLst>
          </p:nvPr>
        </p:nvCxnSpPr>
        <p:spPr>
          <a:xfrm>
            <a:off x="4942205" y="2132965"/>
            <a:ext cx="252730" cy="635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p:nvPr>
            <p:custDataLst>
              <p:tags r:id="rId60"/>
            </p:custDataLst>
          </p:nvPr>
        </p:nvCxnSpPr>
        <p:spPr>
          <a:xfrm flipH="1">
            <a:off x="3658870" y="6086475"/>
            <a:ext cx="284480" cy="190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p:nvPr>
            <p:custDataLst>
              <p:tags r:id="rId61"/>
            </p:custDataLst>
          </p:nvPr>
        </p:nvCxnSpPr>
        <p:spPr>
          <a:xfrm flipH="1">
            <a:off x="2858770" y="6092190"/>
            <a:ext cx="284480" cy="190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p:nvPr>
            <p:custDataLst>
              <p:tags r:id="rId62"/>
            </p:custDataLst>
          </p:nvPr>
        </p:nvCxnSpPr>
        <p:spPr>
          <a:xfrm flipV="1">
            <a:off x="2901950" y="5455920"/>
            <a:ext cx="9525" cy="24638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1" name="直接箭头连接符 50"/>
          <p:cNvCxnSpPr/>
          <p:nvPr>
            <p:custDataLst>
              <p:tags r:id="rId63"/>
            </p:custDataLst>
          </p:nvPr>
        </p:nvCxnSpPr>
        <p:spPr>
          <a:xfrm>
            <a:off x="5885180" y="2120265"/>
            <a:ext cx="252730" cy="635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4" name="直接箭头连接符 53"/>
          <p:cNvCxnSpPr/>
          <p:nvPr>
            <p:custDataLst>
              <p:tags r:id="rId64"/>
            </p:custDataLst>
          </p:nvPr>
        </p:nvCxnSpPr>
        <p:spPr>
          <a:xfrm>
            <a:off x="6767830" y="2120265"/>
            <a:ext cx="252730" cy="635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5" name="直接箭头连接符 54"/>
          <p:cNvCxnSpPr/>
          <p:nvPr>
            <p:custDataLst>
              <p:tags r:id="rId65"/>
            </p:custDataLst>
          </p:nvPr>
        </p:nvCxnSpPr>
        <p:spPr>
          <a:xfrm>
            <a:off x="8122920" y="2126615"/>
            <a:ext cx="252730" cy="635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6" name="直接箭头连接符 55"/>
          <p:cNvCxnSpPr/>
          <p:nvPr>
            <p:custDataLst>
              <p:tags r:id="rId66"/>
            </p:custDataLst>
          </p:nvPr>
        </p:nvCxnSpPr>
        <p:spPr>
          <a:xfrm>
            <a:off x="9025255" y="2114550"/>
            <a:ext cx="252730" cy="635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7" name="直接箭头连接符 56"/>
          <p:cNvCxnSpPr/>
          <p:nvPr>
            <p:custDataLst>
              <p:tags r:id="rId67"/>
            </p:custDataLst>
          </p:nvPr>
        </p:nvCxnSpPr>
        <p:spPr>
          <a:xfrm>
            <a:off x="9909810" y="2114550"/>
            <a:ext cx="252730" cy="635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8" name="直接箭头连接符 57"/>
          <p:cNvCxnSpPr/>
          <p:nvPr>
            <p:custDataLst>
              <p:tags r:id="rId68"/>
            </p:custDataLst>
          </p:nvPr>
        </p:nvCxnSpPr>
        <p:spPr>
          <a:xfrm>
            <a:off x="10209530" y="2524125"/>
            <a:ext cx="0" cy="27368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9" name="直接箭头连接符 58"/>
          <p:cNvCxnSpPr/>
          <p:nvPr>
            <p:custDataLst>
              <p:tags r:id="rId69"/>
            </p:custDataLst>
          </p:nvPr>
        </p:nvCxnSpPr>
        <p:spPr>
          <a:xfrm>
            <a:off x="10200005" y="4801870"/>
            <a:ext cx="0" cy="27368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0" name="直接箭头连接符 59"/>
          <p:cNvCxnSpPr/>
          <p:nvPr>
            <p:custDataLst>
              <p:tags r:id="rId70"/>
            </p:custDataLst>
          </p:nvPr>
        </p:nvCxnSpPr>
        <p:spPr>
          <a:xfrm>
            <a:off x="10200005" y="5702300"/>
            <a:ext cx="0" cy="27368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1" name="直接箭头连接符 60"/>
          <p:cNvCxnSpPr/>
          <p:nvPr>
            <p:custDataLst>
              <p:tags r:id="rId71"/>
            </p:custDataLst>
          </p:nvPr>
        </p:nvCxnSpPr>
        <p:spPr>
          <a:xfrm flipH="1">
            <a:off x="9625330" y="6090285"/>
            <a:ext cx="284480" cy="190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5" name="直接箭头连接符 64"/>
          <p:cNvCxnSpPr/>
          <p:nvPr>
            <p:custDataLst>
              <p:tags r:id="rId72"/>
            </p:custDataLst>
          </p:nvPr>
        </p:nvCxnSpPr>
        <p:spPr>
          <a:xfrm flipH="1">
            <a:off x="6736080" y="6088380"/>
            <a:ext cx="284480" cy="190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圆角矩形 6"/>
          <p:cNvSpPr/>
          <p:nvPr>
            <p:custDataLst>
              <p:tags r:id="rId73"/>
            </p:custDataLst>
          </p:nvPr>
        </p:nvSpPr>
        <p:spPr>
          <a:xfrm>
            <a:off x="4288790" y="5533390"/>
            <a:ext cx="2038350" cy="1013460"/>
          </a:xfrm>
          <a:prstGeom prst="roundRect">
            <a:avLst/>
          </a:prstGeom>
          <a:solidFill>
            <a:schemeClr val="accent2"/>
          </a:solid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驱动</a:t>
            </a:r>
            <a:r>
              <a:rPr lang="zh-CN" altLang="en-US"/>
              <a:t>电机</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afterEffect">
                                  <p:stCondLst>
                                    <p:cond delay="0"/>
                                  </p:stCondLst>
                                  <p:childTnLst>
                                    <p:animRot by="21600000">
                                      <p:cBhvr>
                                        <p:cTn id="6" dur="1000" fill="hold"/>
                                        <p:tgtEl>
                                          <p:spTgt spid="110"/>
                                        </p:tgtEl>
                                        <p:attrNameLst>
                                          <p:attrName>r</p:attrName>
                                        </p:attrNameLst>
                                      </p:cBhvr>
                                    </p:animRot>
                                  </p:childTnLst>
                                </p:cTn>
                              </p:par>
                            </p:childTnLst>
                          </p:cTn>
                        </p:par>
                        <p:par>
                          <p:cTn id="7" fill="hold">
                            <p:stCondLst>
                              <p:cond delay="1000"/>
                            </p:stCondLst>
                            <p:childTnLst>
                              <p:par>
                                <p:cTn id="8" presetID="22" presetClass="entr" presetSubtype="4" fill="hold" nodeType="after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childTnLst>
                          </p:cTn>
                        </p:par>
                        <p:par>
                          <p:cTn id="11" fill="hold">
                            <p:stCondLst>
                              <p:cond delay="1500"/>
                            </p:stCondLst>
                            <p:childTnLst>
                              <p:par>
                                <p:cTn id="12" presetID="22" presetClass="entr" presetSubtype="4" fill="hold" nodeType="after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down)">
                                      <p:cBhvr>
                                        <p:cTn id="14" dur="500"/>
                                        <p:tgtEl>
                                          <p:spTgt spid="17"/>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left)">
                                      <p:cBhvr>
                                        <p:cTn id="18" dur="500"/>
                                        <p:tgtEl>
                                          <p:spTgt spid="18"/>
                                        </p:tgtEl>
                                      </p:cBhvr>
                                    </p:animEffect>
                                  </p:childTnLst>
                                </p:cTn>
                              </p:par>
                            </p:childTnLst>
                          </p:cTn>
                        </p:par>
                        <p:par>
                          <p:cTn id="19" fill="hold">
                            <p:stCondLst>
                              <p:cond delay="2500"/>
                            </p:stCondLst>
                            <p:childTnLst>
                              <p:par>
                                <p:cTn id="20" presetID="22" presetClass="entr" presetSubtype="8" fill="hold"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500"/>
                                        <p:tgtEl>
                                          <p:spTgt spid="19"/>
                                        </p:tgtEl>
                                      </p:cBhvr>
                                    </p:animEffect>
                                  </p:childTnLst>
                                </p:cTn>
                              </p:par>
                            </p:childTnLst>
                          </p:cTn>
                        </p:par>
                        <p:par>
                          <p:cTn id="23" fill="hold">
                            <p:stCondLst>
                              <p:cond delay="3000"/>
                            </p:stCondLst>
                            <p:childTnLst>
                              <p:par>
                                <p:cTn id="24" presetID="22" presetClass="entr" presetSubtype="8" fill="hold"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left)">
                                      <p:cBhvr>
                                        <p:cTn id="26" dur="500"/>
                                        <p:tgtEl>
                                          <p:spTgt spid="20"/>
                                        </p:tgtEl>
                                      </p:cBhvr>
                                    </p:animEffect>
                                  </p:childTnLst>
                                </p:cTn>
                              </p:par>
                            </p:childTnLst>
                          </p:cTn>
                        </p:par>
                        <p:par>
                          <p:cTn id="27" fill="hold">
                            <p:stCondLst>
                              <p:cond delay="3500"/>
                            </p:stCondLst>
                            <p:childTnLst>
                              <p:par>
                                <p:cTn id="28" presetID="22" presetClass="entr" presetSubtype="8"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left)">
                                      <p:cBhvr>
                                        <p:cTn id="30" dur="500"/>
                                        <p:tgtEl>
                                          <p:spTgt spid="21"/>
                                        </p:tgtEl>
                                      </p:cBhvr>
                                    </p:animEffect>
                                  </p:childTnLst>
                                </p:cTn>
                              </p:par>
                            </p:childTnLst>
                          </p:cTn>
                        </p:par>
                        <p:par>
                          <p:cTn id="31" fill="hold">
                            <p:stCondLst>
                              <p:cond delay="4000"/>
                            </p:stCondLst>
                            <p:childTnLst>
                              <p:par>
                                <p:cTn id="32" presetID="22" presetClass="entr" presetSubtype="8"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left)">
                                      <p:cBhvr>
                                        <p:cTn id="34" dur="500"/>
                                        <p:tgtEl>
                                          <p:spTgt spid="22"/>
                                        </p:tgtEl>
                                      </p:cBhvr>
                                    </p:animEffect>
                                  </p:childTnLst>
                                </p:cTn>
                              </p:par>
                            </p:childTnLst>
                          </p:cTn>
                        </p:par>
                        <p:par>
                          <p:cTn id="35" fill="hold">
                            <p:stCondLst>
                              <p:cond delay="4500"/>
                            </p:stCondLst>
                            <p:childTnLst>
                              <p:par>
                                <p:cTn id="36" presetID="22" presetClass="entr" presetSubtype="8" fill="hold" nodeType="afterEffect">
                                  <p:stCondLst>
                                    <p:cond delay="0"/>
                                  </p:stCondLst>
                                  <p:childTnLst>
                                    <p:set>
                                      <p:cBhvr>
                                        <p:cTn id="37" dur="1" fill="hold">
                                          <p:stCondLst>
                                            <p:cond delay="0"/>
                                          </p:stCondLst>
                                        </p:cTn>
                                        <p:tgtEl>
                                          <p:spTgt spid="51"/>
                                        </p:tgtEl>
                                        <p:attrNameLst>
                                          <p:attrName>style.visibility</p:attrName>
                                        </p:attrNameLst>
                                      </p:cBhvr>
                                      <p:to>
                                        <p:strVal val="visible"/>
                                      </p:to>
                                    </p:set>
                                    <p:animEffect transition="in" filter="wipe(left)">
                                      <p:cBhvr>
                                        <p:cTn id="38" dur="500"/>
                                        <p:tgtEl>
                                          <p:spTgt spid="51"/>
                                        </p:tgtEl>
                                      </p:cBhvr>
                                    </p:animEffect>
                                  </p:childTnLst>
                                </p:cTn>
                              </p:par>
                            </p:childTnLst>
                          </p:cTn>
                        </p:par>
                        <p:par>
                          <p:cTn id="39" fill="hold">
                            <p:stCondLst>
                              <p:cond delay="50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5500"/>
                            </p:stCondLst>
                            <p:childTnLst>
                              <p:par>
                                <p:cTn id="44" presetID="22" presetClass="entr" presetSubtype="8"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wipe(left)">
                                      <p:cBhvr>
                                        <p:cTn id="46" dur="500"/>
                                        <p:tgtEl>
                                          <p:spTgt spid="55"/>
                                        </p:tgtEl>
                                      </p:cBhvr>
                                    </p:animEffect>
                                  </p:childTnLst>
                                </p:cTn>
                              </p:par>
                            </p:childTnLst>
                          </p:cTn>
                        </p:par>
                        <p:par>
                          <p:cTn id="47" fill="hold">
                            <p:stCondLst>
                              <p:cond delay="6000"/>
                            </p:stCondLst>
                            <p:childTnLst>
                              <p:par>
                                <p:cTn id="48" presetID="22" presetClass="entr" presetSubtype="8"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wipe(left)">
                                      <p:cBhvr>
                                        <p:cTn id="50" dur="500"/>
                                        <p:tgtEl>
                                          <p:spTgt spid="56"/>
                                        </p:tgtEl>
                                      </p:cBhvr>
                                    </p:animEffect>
                                  </p:childTnLst>
                                </p:cTn>
                              </p:par>
                            </p:childTnLst>
                          </p:cTn>
                        </p:par>
                        <p:par>
                          <p:cTn id="51" fill="hold">
                            <p:stCondLst>
                              <p:cond delay="6500"/>
                            </p:stCondLst>
                            <p:childTnLst>
                              <p:par>
                                <p:cTn id="52" presetID="22" presetClass="entr" presetSubtype="8" fill="hold" nodeType="afterEffect">
                                  <p:stCondLst>
                                    <p:cond delay="0"/>
                                  </p:stCondLst>
                                  <p:childTnLst>
                                    <p:set>
                                      <p:cBhvr>
                                        <p:cTn id="53" dur="1" fill="hold">
                                          <p:stCondLst>
                                            <p:cond delay="0"/>
                                          </p:stCondLst>
                                        </p:cTn>
                                        <p:tgtEl>
                                          <p:spTgt spid="57"/>
                                        </p:tgtEl>
                                        <p:attrNameLst>
                                          <p:attrName>style.visibility</p:attrName>
                                        </p:attrNameLst>
                                      </p:cBhvr>
                                      <p:to>
                                        <p:strVal val="visible"/>
                                      </p:to>
                                    </p:set>
                                    <p:animEffect transition="in" filter="wipe(left)">
                                      <p:cBhvr>
                                        <p:cTn id="54" dur="500"/>
                                        <p:tgtEl>
                                          <p:spTgt spid="57"/>
                                        </p:tgtEl>
                                      </p:cBhvr>
                                    </p:animEffect>
                                  </p:childTnLst>
                                </p:cTn>
                              </p:par>
                            </p:childTnLst>
                          </p:cTn>
                        </p:par>
                        <p:par>
                          <p:cTn id="55" fill="hold">
                            <p:stCondLst>
                              <p:cond delay="7000"/>
                            </p:stCondLst>
                            <p:childTnLst>
                              <p:par>
                                <p:cTn id="56" presetID="22" presetClass="entr" presetSubtype="1" fill="hold" nodeType="afterEffect">
                                  <p:stCondLst>
                                    <p:cond delay="0"/>
                                  </p:stCondLst>
                                  <p:childTnLst>
                                    <p:set>
                                      <p:cBhvr>
                                        <p:cTn id="57" dur="1" fill="hold">
                                          <p:stCondLst>
                                            <p:cond delay="0"/>
                                          </p:stCondLst>
                                        </p:cTn>
                                        <p:tgtEl>
                                          <p:spTgt spid="58"/>
                                        </p:tgtEl>
                                        <p:attrNameLst>
                                          <p:attrName>style.visibility</p:attrName>
                                        </p:attrNameLst>
                                      </p:cBhvr>
                                      <p:to>
                                        <p:strVal val="visible"/>
                                      </p:to>
                                    </p:set>
                                    <p:animEffect transition="in" filter="wipe(up)">
                                      <p:cBhvr>
                                        <p:cTn id="58" dur="500"/>
                                        <p:tgtEl>
                                          <p:spTgt spid="58"/>
                                        </p:tgtEl>
                                      </p:cBhvr>
                                    </p:animEffect>
                                  </p:childTnLst>
                                </p:cTn>
                              </p:par>
                            </p:childTnLst>
                          </p:cTn>
                        </p:par>
                        <p:par>
                          <p:cTn id="59" fill="hold">
                            <p:stCondLst>
                              <p:cond delay="7500"/>
                            </p:stCondLst>
                            <p:childTnLst>
                              <p:par>
                                <p:cTn id="60" presetID="22" presetClass="entr" presetSubtype="1"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wipe(up)">
                                      <p:cBhvr>
                                        <p:cTn id="62" dur="500"/>
                                        <p:tgtEl>
                                          <p:spTgt spid="59"/>
                                        </p:tgtEl>
                                      </p:cBhvr>
                                    </p:animEffect>
                                  </p:childTnLst>
                                </p:cTn>
                              </p:par>
                            </p:childTnLst>
                          </p:cTn>
                        </p:par>
                        <p:par>
                          <p:cTn id="63" fill="hold">
                            <p:stCondLst>
                              <p:cond delay="8000"/>
                            </p:stCondLst>
                            <p:childTnLst>
                              <p:par>
                                <p:cTn id="64" presetID="22" presetClass="entr" presetSubtype="1" fill="hold" nodeType="afterEffect">
                                  <p:stCondLst>
                                    <p:cond delay="0"/>
                                  </p:stCondLst>
                                  <p:childTnLst>
                                    <p:set>
                                      <p:cBhvr>
                                        <p:cTn id="65" dur="1" fill="hold">
                                          <p:stCondLst>
                                            <p:cond delay="0"/>
                                          </p:stCondLst>
                                        </p:cTn>
                                        <p:tgtEl>
                                          <p:spTgt spid="60"/>
                                        </p:tgtEl>
                                        <p:attrNameLst>
                                          <p:attrName>style.visibility</p:attrName>
                                        </p:attrNameLst>
                                      </p:cBhvr>
                                      <p:to>
                                        <p:strVal val="visible"/>
                                      </p:to>
                                    </p:set>
                                    <p:animEffect transition="in" filter="wipe(up)">
                                      <p:cBhvr>
                                        <p:cTn id="66" dur="500"/>
                                        <p:tgtEl>
                                          <p:spTgt spid="60"/>
                                        </p:tgtEl>
                                      </p:cBhvr>
                                    </p:animEffect>
                                  </p:childTnLst>
                                </p:cTn>
                              </p:par>
                            </p:childTnLst>
                          </p:cTn>
                        </p:par>
                        <p:par>
                          <p:cTn id="67" fill="hold">
                            <p:stCondLst>
                              <p:cond delay="8500"/>
                            </p:stCondLst>
                            <p:childTnLst>
                              <p:par>
                                <p:cTn id="68" presetID="22" presetClass="entr" presetSubtype="2" fill="hold"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9000"/>
                            </p:stCondLst>
                            <p:childTnLst>
                              <p:par>
                                <p:cTn id="72" presetID="22" presetClass="entr" presetSubtype="2" fill="hold" nodeType="afterEffect">
                                  <p:stCondLst>
                                    <p:cond delay="0"/>
                                  </p:stCondLst>
                                  <p:childTnLst>
                                    <p:set>
                                      <p:cBhvr>
                                        <p:cTn id="73" dur="1" fill="hold">
                                          <p:stCondLst>
                                            <p:cond delay="0"/>
                                          </p:stCondLst>
                                        </p:cTn>
                                        <p:tgtEl>
                                          <p:spTgt spid="65"/>
                                        </p:tgtEl>
                                        <p:attrNameLst>
                                          <p:attrName>style.visibility</p:attrName>
                                        </p:attrNameLst>
                                      </p:cBhvr>
                                      <p:to>
                                        <p:strVal val="visible"/>
                                      </p:to>
                                    </p:set>
                                    <p:animEffect transition="in" filter="wipe(right)">
                                      <p:cBhvr>
                                        <p:cTn id="74" dur="500"/>
                                        <p:tgtEl>
                                          <p:spTgt spid="65"/>
                                        </p:tgtEl>
                                      </p:cBhvr>
                                    </p:animEffect>
                                  </p:childTnLst>
                                </p:cTn>
                              </p:par>
                            </p:childTnLst>
                          </p:cTn>
                        </p:par>
                        <p:par>
                          <p:cTn id="75" fill="hold">
                            <p:stCondLst>
                              <p:cond delay="9500"/>
                            </p:stCondLst>
                            <p:childTnLst>
                              <p:par>
                                <p:cTn id="76" presetID="22" presetClass="entr" presetSubtype="2" fill="hold"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right)">
                                      <p:cBhvr>
                                        <p:cTn id="78" dur="500"/>
                                        <p:tgtEl>
                                          <p:spTgt spid="30"/>
                                        </p:tgtEl>
                                      </p:cBhvr>
                                    </p:animEffect>
                                  </p:childTnLst>
                                </p:cTn>
                              </p:par>
                            </p:childTnLst>
                          </p:cTn>
                        </p:par>
                        <p:par>
                          <p:cTn id="79" fill="hold">
                            <p:stCondLst>
                              <p:cond delay="10000"/>
                            </p:stCondLst>
                            <p:childTnLst>
                              <p:par>
                                <p:cTn id="80" presetID="22" presetClass="entr" presetSubtype="2" fill="hold"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ipe(right)">
                                      <p:cBhvr>
                                        <p:cTn id="82" dur="500"/>
                                        <p:tgtEl>
                                          <p:spTgt spid="31"/>
                                        </p:tgtEl>
                                      </p:cBhvr>
                                    </p:animEffect>
                                  </p:childTnLst>
                                </p:cTn>
                              </p:par>
                            </p:childTnLst>
                          </p:cTn>
                        </p:par>
                        <p:par>
                          <p:cTn id="83" fill="hold">
                            <p:stCondLst>
                              <p:cond delay="10500"/>
                            </p:stCondLst>
                            <p:childTnLst>
                              <p:par>
                                <p:cTn id="84" presetID="22" presetClass="entr" presetSubtype="4" fill="hold" nodeType="afterEffect">
                                  <p:stCondLst>
                                    <p:cond delay="0"/>
                                  </p:stCondLst>
                                  <p:childTnLst>
                                    <p:set>
                                      <p:cBhvr>
                                        <p:cTn id="85" dur="1" fill="hold">
                                          <p:stCondLst>
                                            <p:cond delay="0"/>
                                          </p:stCondLst>
                                        </p:cTn>
                                        <p:tgtEl>
                                          <p:spTgt spid="32"/>
                                        </p:tgtEl>
                                        <p:attrNameLst>
                                          <p:attrName>style.visibility</p:attrName>
                                        </p:attrNameLst>
                                      </p:cBhvr>
                                      <p:to>
                                        <p:strVal val="visible"/>
                                      </p:to>
                                    </p:set>
                                    <p:animEffect transition="in" filter="wipe(down)">
                                      <p:cBhvr>
                                        <p:cTn id="8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9AD1FD"/>
            </a:gs>
          </a:gsLst>
          <a:lin ang="16200000" scaled="1"/>
          <a:tileRect/>
        </a:gradFill>
        <a:effectLst/>
      </p:bgPr>
    </p:bg>
    <p:spTree>
      <p:nvGrpSpPr>
        <p:cNvPr id="1" name=""/>
        <p:cNvGrpSpPr/>
        <p:nvPr/>
      </p:nvGrpSpPr>
      <p:grpSpPr>
        <a:xfrm>
          <a:off x="0" y="0"/>
          <a:ext cx="0" cy="0"/>
          <a:chOff x="0" y="0"/>
          <a:chExt cx="0" cy="0"/>
        </a:xfrm>
      </p:grpSpPr>
      <p:sp>
        <p:nvSpPr>
          <p:cNvPr id="115" name="矩形 114"/>
          <p:cNvSpPr/>
          <p:nvPr/>
        </p:nvSpPr>
        <p:spPr>
          <a:xfrm flipV="1">
            <a:off x="0" y="1037590"/>
            <a:ext cx="12192000" cy="72000"/>
          </a:xfrm>
          <a:prstGeom prst="rect">
            <a:avLst/>
          </a:prstGeom>
          <a:gradFill>
            <a:gsLst>
              <a:gs pos="0">
                <a:srgbClr val="3484E4"/>
              </a:gs>
              <a:gs pos="100000">
                <a:srgbClr val="1660C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文本框 115"/>
          <p:cNvSpPr txBox="1"/>
          <p:nvPr/>
        </p:nvSpPr>
        <p:spPr>
          <a:xfrm>
            <a:off x="1121773" y="408572"/>
            <a:ext cx="1422400" cy="430530"/>
          </a:xfrm>
          <a:prstGeom prst="rect">
            <a:avLst/>
          </a:prstGeom>
          <a:noFill/>
        </p:spPr>
        <p:txBody>
          <a:bodyPr wrap="none" lIns="0" tIns="0" rIns="0" bIns="0" rtlCol="0">
            <a:spAutoFit/>
          </a:bodyPr>
          <a:lstStyle/>
          <a:p>
            <a:pPr>
              <a:defRPr/>
            </a:pPr>
            <a:r>
              <a:rPr lang="zh-CN" altLang="en-US" sz="2800" kern="0" dirty="0">
                <a:solidFill>
                  <a:schemeClr val="tx1">
                    <a:lumMod val="75000"/>
                    <a:lumOff val="25000"/>
                  </a:schemeClr>
                </a:solidFill>
                <a:latin typeface="思源黑体 CN Bold" panose="020B0800000000000000" pitchFamily="34" charset="-122"/>
                <a:ea typeface="思源黑体 CN Bold" panose="020B0800000000000000" pitchFamily="34" charset="-122"/>
                <a:sym typeface="思源黑体 CN Normal" panose="020B0400000000000000" pitchFamily="34" charset="-122"/>
              </a:rPr>
              <a:t>系统组成</a:t>
            </a:r>
            <a:endParaRPr lang="zh-CN" altLang="en-US" sz="2800" kern="0" dirty="0">
              <a:solidFill>
                <a:schemeClr val="tx1">
                  <a:lumMod val="75000"/>
                  <a:lumOff val="25000"/>
                </a:schemeClr>
              </a:solidFill>
              <a:latin typeface="思源黑体 CN Bold" panose="020B0800000000000000" pitchFamily="34" charset="-122"/>
              <a:ea typeface="思源黑体 CN Bold" panose="020B0800000000000000" pitchFamily="34" charset="-122"/>
              <a:sym typeface="思源黑体 CN Normal" panose="020B0400000000000000" pitchFamily="34" charset="-122"/>
            </a:endParaRPr>
          </a:p>
        </p:txBody>
      </p:sp>
      <p:sp>
        <p:nvSpPr>
          <p:cNvPr id="118" name="任意多边形 117"/>
          <p:cNvSpPr/>
          <p:nvPr/>
        </p:nvSpPr>
        <p:spPr>
          <a:xfrm>
            <a:off x="0" y="432486"/>
            <a:ext cx="710513" cy="383060"/>
          </a:xfrm>
          <a:custGeom>
            <a:avLst/>
            <a:gdLst>
              <a:gd name="connsiteX0" fmla="*/ 0 w 710513"/>
              <a:gd name="connsiteY0" fmla="*/ 0 h 383060"/>
              <a:gd name="connsiteX1" fmla="*/ 646668 w 710513"/>
              <a:gd name="connsiteY1" fmla="*/ 0 h 383060"/>
              <a:gd name="connsiteX2" fmla="*/ 710513 w 710513"/>
              <a:gd name="connsiteY2" fmla="*/ 63845 h 383060"/>
              <a:gd name="connsiteX3" fmla="*/ 710513 w 710513"/>
              <a:gd name="connsiteY3" fmla="*/ 319215 h 383060"/>
              <a:gd name="connsiteX4" fmla="*/ 646668 w 710513"/>
              <a:gd name="connsiteY4" fmla="*/ 383060 h 383060"/>
              <a:gd name="connsiteX5" fmla="*/ 0 w 710513"/>
              <a:gd name="connsiteY5" fmla="*/ 383060 h 38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0513" h="383060">
                <a:moveTo>
                  <a:pt x="0" y="0"/>
                </a:moveTo>
                <a:lnTo>
                  <a:pt x="646668" y="0"/>
                </a:lnTo>
                <a:cubicBezTo>
                  <a:pt x="681929" y="0"/>
                  <a:pt x="710513" y="28584"/>
                  <a:pt x="710513" y="63845"/>
                </a:cubicBezTo>
                <a:lnTo>
                  <a:pt x="710513" y="319215"/>
                </a:lnTo>
                <a:cubicBezTo>
                  <a:pt x="710513" y="354476"/>
                  <a:pt x="681929" y="383060"/>
                  <a:pt x="646668" y="383060"/>
                </a:cubicBezTo>
                <a:lnTo>
                  <a:pt x="0" y="383060"/>
                </a:lnTo>
                <a:close/>
              </a:path>
            </a:pathLst>
          </a:custGeom>
          <a:gradFill flip="none" rotWithShape="1">
            <a:gsLst>
              <a:gs pos="0">
                <a:srgbClr val="489CF5"/>
              </a:gs>
              <a:gs pos="75000">
                <a:srgbClr val="1660CC"/>
              </a:gs>
            </a:gsLst>
            <a:path path="circle">
              <a:fillToRect r="100000" b="100000"/>
            </a:path>
            <a:tileRect l="-100000" t="-100000"/>
          </a:gra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sp>
        <p:nvSpPr>
          <p:cNvPr id="119" name="圆角矩形 118"/>
          <p:cNvSpPr/>
          <p:nvPr/>
        </p:nvSpPr>
        <p:spPr>
          <a:xfrm>
            <a:off x="767354" y="432486"/>
            <a:ext cx="94024" cy="383060"/>
          </a:xfrm>
          <a:prstGeom prst="roundRect">
            <a:avLst>
              <a:gd name="adj" fmla="val 19295"/>
            </a:avLst>
          </a:prstGeom>
          <a:solidFill>
            <a:srgbClr val="112759"/>
          </a:soli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pic>
        <p:nvPicPr>
          <p:cNvPr id="2" name="图片 1" descr="logo-常用"/>
          <p:cNvPicPr>
            <a:picLocks noChangeAspect="1"/>
          </p:cNvPicPr>
          <p:nvPr>
            <p:custDataLst>
              <p:tags r:id="rId1"/>
            </p:custDataLst>
          </p:nvPr>
        </p:nvPicPr>
        <p:blipFill>
          <a:blip r:embed="rId2"/>
          <a:stretch>
            <a:fillRect/>
          </a:stretch>
        </p:blipFill>
        <p:spPr>
          <a:xfrm>
            <a:off x="11241405" y="304165"/>
            <a:ext cx="580390" cy="639445"/>
          </a:xfrm>
          <a:prstGeom prst="rect">
            <a:avLst/>
          </a:prstGeom>
        </p:spPr>
      </p:pic>
      <p:sp>
        <p:nvSpPr>
          <p:cNvPr id="4" name="矩形 3"/>
          <p:cNvSpPr/>
          <p:nvPr>
            <p:custDataLst>
              <p:tags r:id="rId3"/>
            </p:custDataLst>
          </p:nvPr>
        </p:nvSpPr>
        <p:spPr>
          <a:xfrm>
            <a:off x="0" y="6547485"/>
            <a:ext cx="12192000" cy="168275"/>
          </a:xfrm>
          <a:prstGeom prst="rect">
            <a:avLst/>
          </a:prstGeom>
          <a:solidFill>
            <a:srgbClr val="112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3" name="F35B0BEE-F18A-47BB-8FCB-E00DA2F2635D-1" descr="C:/Users/岳群/AppData/Local/Temp/wpp.PzZKruwpp"/>
          <p:cNvPicPr>
            <a:picLocks noChangeAspect="1"/>
          </p:cNvPicPr>
          <p:nvPr/>
        </p:nvPicPr>
        <p:blipFill>
          <a:blip r:embed="rId4"/>
          <a:srcRect b="6814"/>
          <a:stretch>
            <a:fillRect/>
          </a:stretch>
        </p:blipFill>
        <p:spPr>
          <a:xfrm>
            <a:off x="2096135" y="1109345"/>
            <a:ext cx="7810500" cy="4828540"/>
          </a:xfrm>
          <a:prstGeom prst="rect">
            <a:avLst/>
          </a:prstGeom>
        </p:spPr>
      </p:pic>
      <p:sp>
        <p:nvSpPr>
          <p:cNvPr id="5" name="文本框 4"/>
          <p:cNvSpPr txBox="1"/>
          <p:nvPr/>
        </p:nvSpPr>
        <p:spPr>
          <a:xfrm>
            <a:off x="2306955" y="5758815"/>
            <a:ext cx="2466340" cy="306705"/>
          </a:xfrm>
          <a:prstGeom prst="rect">
            <a:avLst/>
          </a:prstGeom>
          <a:noFill/>
        </p:spPr>
        <p:txBody>
          <a:bodyPr wrap="square" rtlCol="0">
            <a:spAutoFit/>
          </a:bodyPr>
          <a:p>
            <a:r>
              <a:rPr lang="zh-CN" altLang="en-US" sz="1400" b="1">
                <a:latin typeface="楷体" panose="02010609060101010101" charset="-122"/>
                <a:ea typeface="楷体" panose="02010609060101010101" charset="-122"/>
              </a:rPr>
              <a:t>散热器上、下悬置衬套总成</a:t>
            </a:r>
            <a:endParaRPr lang="zh-CN" altLang="en-US" sz="1400" b="1">
              <a:latin typeface="楷体" panose="02010609060101010101" charset="-122"/>
              <a:ea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9AD1FD"/>
            </a:gs>
          </a:gsLst>
          <a:lin ang="16200000" scaled="1"/>
          <a:tileRect/>
        </a:gradFill>
        <a:effectLst/>
      </p:bgPr>
    </p:bg>
    <p:spTree>
      <p:nvGrpSpPr>
        <p:cNvPr id="1" name=""/>
        <p:cNvGrpSpPr/>
        <p:nvPr/>
      </p:nvGrpSpPr>
      <p:grpSpPr>
        <a:xfrm>
          <a:off x="0" y="0"/>
          <a:ext cx="0" cy="0"/>
          <a:chOff x="0" y="0"/>
          <a:chExt cx="0" cy="0"/>
        </a:xfrm>
      </p:grpSpPr>
      <p:sp>
        <p:nvSpPr>
          <p:cNvPr id="115" name="矩形 114"/>
          <p:cNvSpPr/>
          <p:nvPr/>
        </p:nvSpPr>
        <p:spPr>
          <a:xfrm flipV="1">
            <a:off x="0" y="1037590"/>
            <a:ext cx="12192000" cy="72000"/>
          </a:xfrm>
          <a:prstGeom prst="rect">
            <a:avLst/>
          </a:prstGeom>
          <a:gradFill>
            <a:gsLst>
              <a:gs pos="0">
                <a:srgbClr val="3484E4"/>
              </a:gs>
              <a:gs pos="100000">
                <a:srgbClr val="1660C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文本框 115"/>
          <p:cNvSpPr txBox="1"/>
          <p:nvPr/>
        </p:nvSpPr>
        <p:spPr>
          <a:xfrm>
            <a:off x="1121773" y="408572"/>
            <a:ext cx="3200400" cy="430530"/>
          </a:xfrm>
          <a:prstGeom prst="rect">
            <a:avLst/>
          </a:prstGeom>
          <a:noFill/>
        </p:spPr>
        <p:txBody>
          <a:bodyPr wrap="none" lIns="0" tIns="0" rIns="0" bIns="0" rtlCol="0">
            <a:spAutoFit/>
          </a:bodyPr>
          <a:lstStyle/>
          <a:p>
            <a:pPr algn="l">
              <a:defRPr/>
            </a:pPr>
            <a:r>
              <a:rPr lang="zh-CN" altLang="en-US" sz="2800">
                <a:sym typeface="+mn-ea"/>
              </a:rPr>
              <a:t>冷却系统检测与维修</a:t>
            </a:r>
            <a:endParaRPr lang="zh-CN" altLang="en-US" sz="2800" kern="0" dirty="0">
              <a:solidFill>
                <a:schemeClr val="tx1">
                  <a:lumMod val="75000"/>
                  <a:lumOff val="25000"/>
                </a:schemeClr>
              </a:solidFill>
              <a:latin typeface="思源黑体 CN Bold" panose="020B0800000000000000" pitchFamily="34" charset="-122"/>
              <a:ea typeface="思源黑体 CN Bold" panose="020B0800000000000000" pitchFamily="34" charset="-122"/>
              <a:sym typeface="思源黑体 CN Normal" panose="020B0400000000000000" pitchFamily="34" charset="-122"/>
            </a:endParaRPr>
          </a:p>
        </p:txBody>
      </p:sp>
      <p:sp>
        <p:nvSpPr>
          <p:cNvPr id="118" name="任意多边形 117"/>
          <p:cNvSpPr/>
          <p:nvPr/>
        </p:nvSpPr>
        <p:spPr>
          <a:xfrm>
            <a:off x="0" y="432486"/>
            <a:ext cx="710513" cy="383060"/>
          </a:xfrm>
          <a:custGeom>
            <a:avLst/>
            <a:gdLst>
              <a:gd name="connsiteX0" fmla="*/ 0 w 710513"/>
              <a:gd name="connsiteY0" fmla="*/ 0 h 383060"/>
              <a:gd name="connsiteX1" fmla="*/ 646668 w 710513"/>
              <a:gd name="connsiteY1" fmla="*/ 0 h 383060"/>
              <a:gd name="connsiteX2" fmla="*/ 710513 w 710513"/>
              <a:gd name="connsiteY2" fmla="*/ 63845 h 383060"/>
              <a:gd name="connsiteX3" fmla="*/ 710513 w 710513"/>
              <a:gd name="connsiteY3" fmla="*/ 319215 h 383060"/>
              <a:gd name="connsiteX4" fmla="*/ 646668 w 710513"/>
              <a:gd name="connsiteY4" fmla="*/ 383060 h 383060"/>
              <a:gd name="connsiteX5" fmla="*/ 0 w 710513"/>
              <a:gd name="connsiteY5" fmla="*/ 383060 h 38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0513" h="383060">
                <a:moveTo>
                  <a:pt x="0" y="0"/>
                </a:moveTo>
                <a:lnTo>
                  <a:pt x="646668" y="0"/>
                </a:lnTo>
                <a:cubicBezTo>
                  <a:pt x="681929" y="0"/>
                  <a:pt x="710513" y="28584"/>
                  <a:pt x="710513" y="63845"/>
                </a:cubicBezTo>
                <a:lnTo>
                  <a:pt x="710513" y="319215"/>
                </a:lnTo>
                <a:cubicBezTo>
                  <a:pt x="710513" y="354476"/>
                  <a:pt x="681929" y="383060"/>
                  <a:pt x="646668" y="383060"/>
                </a:cubicBezTo>
                <a:lnTo>
                  <a:pt x="0" y="383060"/>
                </a:lnTo>
                <a:close/>
              </a:path>
            </a:pathLst>
          </a:custGeom>
          <a:gradFill flip="none" rotWithShape="1">
            <a:gsLst>
              <a:gs pos="0">
                <a:srgbClr val="489CF5"/>
              </a:gs>
              <a:gs pos="75000">
                <a:srgbClr val="1660CC"/>
              </a:gs>
            </a:gsLst>
            <a:path path="circle">
              <a:fillToRect r="100000" b="100000"/>
            </a:path>
            <a:tileRect l="-100000" t="-100000"/>
          </a:gra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sp>
        <p:nvSpPr>
          <p:cNvPr id="119" name="圆角矩形 118"/>
          <p:cNvSpPr/>
          <p:nvPr/>
        </p:nvSpPr>
        <p:spPr>
          <a:xfrm>
            <a:off x="767354" y="432486"/>
            <a:ext cx="94024" cy="383060"/>
          </a:xfrm>
          <a:prstGeom prst="roundRect">
            <a:avLst>
              <a:gd name="adj" fmla="val 19295"/>
            </a:avLst>
          </a:prstGeom>
          <a:solidFill>
            <a:srgbClr val="112759"/>
          </a:soli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pic>
        <p:nvPicPr>
          <p:cNvPr id="2" name="图片 1" descr="logo-常用"/>
          <p:cNvPicPr>
            <a:picLocks noChangeAspect="1"/>
          </p:cNvPicPr>
          <p:nvPr>
            <p:custDataLst>
              <p:tags r:id="rId1"/>
            </p:custDataLst>
          </p:nvPr>
        </p:nvPicPr>
        <p:blipFill>
          <a:blip r:embed="rId2"/>
          <a:stretch>
            <a:fillRect/>
          </a:stretch>
        </p:blipFill>
        <p:spPr>
          <a:xfrm>
            <a:off x="11241405" y="304165"/>
            <a:ext cx="580390" cy="639445"/>
          </a:xfrm>
          <a:prstGeom prst="rect">
            <a:avLst/>
          </a:prstGeom>
        </p:spPr>
      </p:pic>
      <p:sp>
        <p:nvSpPr>
          <p:cNvPr id="4" name="矩形 3"/>
          <p:cNvSpPr/>
          <p:nvPr>
            <p:custDataLst>
              <p:tags r:id="rId3"/>
            </p:custDataLst>
          </p:nvPr>
        </p:nvSpPr>
        <p:spPr>
          <a:xfrm>
            <a:off x="0" y="6547485"/>
            <a:ext cx="12192000" cy="168275"/>
          </a:xfrm>
          <a:prstGeom prst="rect">
            <a:avLst/>
          </a:prstGeom>
          <a:solidFill>
            <a:srgbClr val="112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613410" y="1486535"/>
            <a:ext cx="4064000" cy="368300"/>
          </a:xfrm>
          <a:prstGeom prst="rect">
            <a:avLst/>
          </a:prstGeom>
          <a:noFill/>
        </p:spPr>
        <p:txBody>
          <a:bodyPr wrap="square" rtlCol="0">
            <a:spAutoFit/>
          </a:bodyPr>
          <a:p>
            <a:r>
              <a:rPr lang="zh-CN" altLang="en-US"/>
              <a:t>一、副水箱盖的测试</a:t>
            </a:r>
            <a:endParaRPr lang="zh-CN" altLang="en-US"/>
          </a:p>
        </p:txBody>
      </p:sp>
      <p:sp>
        <p:nvSpPr>
          <p:cNvPr id="5" name="文本框 4"/>
          <p:cNvSpPr txBox="1"/>
          <p:nvPr/>
        </p:nvSpPr>
        <p:spPr>
          <a:xfrm>
            <a:off x="1189355" y="2070735"/>
            <a:ext cx="9675495" cy="1198880"/>
          </a:xfrm>
          <a:prstGeom prst="rect">
            <a:avLst/>
          </a:prstGeom>
          <a:noFill/>
        </p:spPr>
        <p:txBody>
          <a:bodyPr wrap="square" rtlCol="0">
            <a:spAutoFit/>
          </a:bodyPr>
          <a:p>
            <a:r>
              <a:rPr lang="zh-CN" altLang="en-US"/>
              <a:t>1、 拆下副水箱盖 ，用冷却液湿润其密封圈，然后将它装在压力测试仪。</a:t>
            </a:r>
            <a:endParaRPr lang="zh-CN" altLang="en-US"/>
          </a:p>
          <a:p>
            <a:r>
              <a:rPr lang="zh-CN" altLang="en-US"/>
              <a:t>2、 施加15kPa～45kPa的压力。</a:t>
            </a:r>
            <a:endParaRPr lang="zh-CN" altLang="en-US"/>
          </a:p>
          <a:p>
            <a:r>
              <a:rPr lang="zh-CN" altLang="en-US"/>
              <a:t>3、 检查压力是否下降。</a:t>
            </a:r>
            <a:endParaRPr lang="zh-CN" altLang="en-US"/>
          </a:p>
          <a:p>
            <a:r>
              <a:rPr lang="zh-CN" altLang="en-US"/>
              <a:t>4、 如果压力降低，更换散热器盖。</a:t>
            </a:r>
            <a:endParaRPr lang="zh-CN" altLang="en-US"/>
          </a:p>
        </p:txBody>
      </p:sp>
      <p:sp>
        <p:nvSpPr>
          <p:cNvPr id="6" name="文本框 5"/>
          <p:cNvSpPr txBox="1"/>
          <p:nvPr/>
        </p:nvSpPr>
        <p:spPr>
          <a:xfrm>
            <a:off x="613410" y="3617595"/>
            <a:ext cx="4064000" cy="368300"/>
          </a:xfrm>
          <a:prstGeom prst="rect">
            <a:avLst/>
          </a:prstGeom>
          <a:noFill/>
        </p:spPr>
        <p:txBody>
          <a:bodyPr wrap="square" rtlCol="0">
            <a:spAutoFit/>
          </a:bodyPr>
          <a:p>
            <a:r>
              <a:rPr lang="zh-CN" altLang="en-US"/>
              <a:t>二、副水箱的测试</a:t>
            </a:r>
            <a:endParaRPr lang="zh-CN" altLang="en-US"/>
          </a:p>
        </p:txBody>
      </p:sp>
      <p:sp>
        <p:nvSpPr>
          <p:cNvPr id="7" name="文本框 6"/>
          <p:cNvSpPr txBox="1"/>
          <p:nvPr/>
        </p:nvSpPr>
        <p:spPr>
          <a:xfrm>
            <a:off x="1121410" y="4296410"/>
            <a:ext cx="10817860" cy="1476375"/>
          </a:xfrm>
          <a:prstGeom prst="rect">
            <a:avLst/>
          </a:prstGeom>
          <a:noFill/>
        </p:spPr>
        <p:txBody>
          <a:bodyPr wrap="square" rtlCol="0">
            <a:spAutoFit/>
          </a:bodyPr>
          <a:p>
            <a:r>
              <a:rPr lang="en-US" altLang="zh-CN"/>
              <a:t>1</a:t>
            </a:r>
            <a:r>
              <a:rPr lang="zh-CN" altLang="en-US"/>
              <a:t>、电机、电控冷却以后，小心地拆下副水箱盖，给副水箱注入冷却液，直至副水箱MAX（最高）标记处。</a:t>
            </a:r>
            <a:endParaRPr lang="zh-CN" altLang="en-US"/>
          </a:p>
          <a:p>
            <a:r>
              <a:rPr lang="zh-CN" altLang="en-US"/>
              <a:t>2、将压力测试仪（市面上可购买到）装在副水箱上。</a:t>
            </a:r>
            <a:endParaRPr lang="zh-CN" altLang="en-US"/>
          </a:p>
          <a:p>
            <a:r>
              <a:rPr lang="zh-CN" altLang="en-US"/>
              <a:t>3、施加15kPa～45kPa的力。</a:t>
            </a:r>
            <a:endParaRPr lang="zh-CN" altLang="en-US"/>
          </a:p>
          <a:p>
            <a:r>
              <a:rPr lang="zh-CN" altLang="en-US"/>
              <a:t>4、检查冷却液是否泄漏及压力是否下降。</a:t>
            </a:r>
            <a:endParaRPr lang="zh-CN" altLang="en-US"/>
          </a:p>
          <a:p>
            <a:r>
              <a:rPr lang="zh-CN" altLang="en-US"/>
              <a:t>5、拆除测试仪，然后重新安装副水箱盖。</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9AD1FD"/>
            </a:gs>
          </a:gsLst>
          <a:lin ang="16200000" scaled="1"/>
          <a:tileRect/>
        </a:gradFill>
        <a:effectLst/>
      </p:bgPr>
    </p:bg>
    <p:spTree>
      <p:nvGrpSpPr>
        <p:cNvPr id="1" name=""/>
        <p:cNvGrpSpPr/>
        <p:nvPr/>
      </p:nvGrpSpPr>
      <p:grpSpPr>
        <a:xfrm>
          <a:off x="0" y="0"/>
          <a:ext cx="0" cy="0"/>
          <a:chOff x="0" y="0"/>
          <a:chExt cx="0" cy="0"/>
        </a:xfrm>
      </p:grpSpPr>
      <p:sp>
        <p:nvSpPr>
          <p:cNvPr id="115" name="矩形 114"/>
          <p:cNvSpPr/>
          <p:nvPr/>
        </p:nvSpPr>
        <p:spPr>
          <a:xfrm flipV="1">
            <a:off x="0" y="1037590"/>
            <a:ext cx="12192000" cy="72000"/>
          </a:xfrm>
          <a:prstGeom prst="rect">
            <a:avLst/>
          </a:prstGeom>
          <a:gradFill>
            <a:gsLst>
              <a:gs pos="0">
                <a:srgbClr val="3484E4"/>
              </a:gs>
              <a:gs pos="100000">
                <a:srgbClr val="1660C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文本框 115"/>
          <p:cNvSpPr txBox="1"/>
          <p:nvPr/>
        </p:nvSpPr>
        <p:spPr>
          <a:xfrm>
            <a:off x="1121773" y="408572"/>
            <a:ext cx="3200400" cy="430530"/>
          </a:xfrm>
          <a:prstGeom prst="rect">
            <a:avLst/>
          </a:prstGeom>
          <a:noFill/>
        </p:spPr>
        <p:txBody>
          <a:bodyPr wrap="none" lIns="0" tIns="0" rIns="0" bIns="0" rtlCol="0">
            <a:spAutoFit/>
          </a:bodyPr>
          <a:lstStyle/>
          <a:p>
            <a:pPr algn="l">
              <a:defRPr/>
            </a:pPr>
            <a:r>
              <a:rPr lang="zh-CN" altLang="en-US" sz="2800">
                <a:sym typeface="+mn-ea"/>
              </a:rPr>
              <a:t>冷却系统检测与维修</a:t>
            </a:r>
            <a:endParaRPr lang="zh-CN" altLang="en-US" sz="2800" kern="0" dirty="0">
              <a:solidFill>
                <a:schemeClr val="tx1">
                  <a:lumMod val="75000"/>
                  <a:lumOff val="25000"/>
                </a:schemeClr>
              </a:solidFill>
              <a:latin typeface="思源黑体 CN Bold" panose="020B0800000000000000" pitchFamily="34" charset="-122"/>
              <a:ea typeface="思源黑体 CN Bold" panose="020B0800000000000000" pitchFamily="34" charset="-122"/>
              <a:sym typeface="思源黑体 CN Normal" panose="020B0400000000000000" pitchFamily="34" charset="-122"/>
            </a:endParaRPr>
          </a:p>
        </p:txBody>
      </p:sp>
      <p:sp>
        <p:nvSpPr>
          <p:cNvPr id="118" name="任意多边形 117"/>
          <p:cNvSpPr/>
          <p:nvPr/>
        </p:nvSpPr>
        <p:spPr>
          <a:xfrm>
            <a:off x="0" y="432486"/>
            <a:ext cx="710513" cy="383060"/>
          </a:xfrm>
          <a:custGeom>
            <a:avLst/>
            <a:gdLst>
              <a:gd name="connsiteX0" fmla="*/ 0 w 710513"/>
              <a:gd name="connsiteY0" fmla="*/ 0 h 383060"/>
              <a:gd name="connsiteX1" fmla="*/ 646668 w 710513"/>
              <a:gd name="connsiteY1" fmla="*/ 0 h 383060"/>
              <a:gd name="connsiteX2" fmla="*/ 710513 w 710513"/>
              <a:gd name="connsiteY2" fmla="*/ 63845 h 383060"/>
              <a:gd name="connsiteX3" fmla="*/ 710513 w 710513"/>
              <a:gd name="connsiteY3" fmla="*/ 319215 h 383060"/>
              <a:gd name="connsiteX4" fmla="*/ 646668 w 710513"/>
              <a:gd name="connsiteY4" fmla="*/ 383060 h 383060"/>
              <a:gd name="connsiteX5" fmla="*/ 0 w 710513"/>
              <a:gd name="connsiteY5" fmla="*/ 383060 h 38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0513" h="383060">
                <a:moveTo>
                  <a:pt x="0" y="0"/>
                </a:moveTo>
                <a:lnTo>
                  <a:pt x="646668" y="0"/>
                </a:lnTo>
                <a:cubicBezTo>
                  <a:pt x="681929" y="0"/>
                  <a:pt x="710513" y="28584"/>
                  <a:pt x="710513" y="63845"/>
                </a:cubicBezTo>
                <a:lnTo>
                  <a:pt x="710513" y="319215"/>
                </a:lnTo>
                <a:cubicBezTo>
                  <a:pt x="710513" y="354476"/>
                  <a:pt x="681929" y="383060"/>
                  <a:pt x="646668" y="383060"/>
                </a:cubicBezTo>
                <a:lnTo>
                  <a:pt x="0" y="383060"/>
                </a:lnTo>
                <a:close/>
              </a:path>
            </a:pathLst>
          </a:custGeom>
          <a:gradFill flip="none" rotWithShape="1">
            <a:gsLst>
              <a:gs pos="0">
                <a:srgbClr val="489CF5"/>
              </a:gs>
              <a:gs pos="75000">
                <a:srgbClr val="1660CC"/>
              </a:gs>
            </a:gsLst>
            <a:path path="circle">
              <a:fillToRect r="100000" b="100000"/>
            </a:path>
            <a:tileRect l="-100000" t="-100000"/>
          </a:gra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sp>
        <p:nvSpPr>
          <p:cNvPr id="119" name="圆角矩形 118"/>
          <p:cNvSpPr/>
          <p:nvPr/>
        </p:nvSpPr>
        <p:spPr>
          <a:xfrm>
            <a:off x="767354" y="432486"/>
            <a:ext cx="94024" cy="383060"/>
          </a:xfrm>
          <a:prstGeom prst="roundRect">
            <a:avLst>
              <a:gd name="adj" fmla="val 19295"/>
            </a:avLst>
          </a:prstGeom>
          <a:solidFill>
            <a:srgbClr val="112759"/>
          </a:soli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pic>
        <p:nvPicPr>
          <p:cNvPr id="2" name="图片 1" descr="logo-常用"/>
          <p:cNvPicPr>
            <a:picLocks noChangeAspect="1"/>
          </p:cNvPicPr>
          <p:nvPr>
            <p:custDataLst>
              <p:tags r:id="rId1"/>
            </p:custDataLst>
          </p:nvPr>
        </p:nvPicPr>
        <p:blipFill>
          <a:blip r:embed="rId2"/>
          <a:stretch>
            <a:fillRect/>
          </a:stretch>
        </p:blipFill>
        <p:spPr>
          <a:xfrm>
            <a:off x="11241405" y="304165"/>
            <a:ext cx="580390" cy="639445"/>
          </a:xfrm>
          <a:prstGeom prst="rect">
            <a:avLst/>
          </a:prstGeom>
        </p:spPr>
      </p:pic>
      <p:sp>
        <p:nvSpPr>
          <p:cNvPr id="4" name="矩形 3"/>
          <p:cNvSpPr/>
          <p:nvPr>
            <p:custDataLst>
              <p:tags r:id="rId3"/>
            </p:custDataLst>
          </p:nvPr>
        </p:nvSpPr>
        <p:spPr>
          <a:xfrm>
            <a:off x="0" y="6547485"/>
            <a:ext cx="12192000" cy="168275"/>
          </a:xfrm>
          <a:prstGeom prst="rect">
            <a:avLst/>
          </a:prstGeom>
          <a:solidFill>
            <a:srgbClr val="112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768350" y="1374775"/>
            <a:ext cx="4064000" cy="368300"/>
          </a:xfrm>
          <a:prstGeom prst="rect">
            <a:avLst/>
          </a:prstGeom>
          <a:noFill/>
        </p:spPr>
        <p:txBody>
          <a:bodyPr wrap="square" rtlCol="0">
            <a:spAutoFit/>
          </a:bodyPr>
          <a:p>
            <a:r>
              <a:rPr lang="zh-CN" altLang="en-US"/>
              <a:t>三、冷却液的检查与更换</a:t>
            </a:r>
            <a:endParaRPr lang="zh-CN" altLang="en-US"/>
          </a:p>
        </p:txBody>
      </p:sp>
      <p:sp>
        <p:nvSpPr>
          <p:cNvPr id="5" name="文本框 4"/>
          <p:cNvSpPr txBox="1"/>
          <p:nvPr/>
        </p:nvSpPr>
        <p:spPr>
          <a:xfrm>
            <a:off x="931545" y="1950085"/>
            <a:ext cx="10724515" cy="1198880"/>
          </a:xfrm>
          <a:prstGeom prst="rect">
            <a:avLst/>
          </a:prstGeom>
          <a:noFill/>
        </p:spPr>
        <p:txBody>
          <a:bodyPr wrap="square" rtlCol="0">
            <a:spAutoFit/>
          </a:bodyPr>
          <a:p>
            <a:r>
              <a:rPr lang="en-US" altLang="zh-CN"/>
              <a:t>1</a:t>
            </a:r>
            <a:r>
              <a:rPr lang="zh-CN" altLang="en-US"/>
              <a:t>、冷却液检查</a:t>
            </a:r>
            <a:endParaRPr lang="zh-CN" altLang="en-US"/>
          </a:p>
          <a:p>
            <a:r>
              <a:rPr lang="zh-CN" altLang="en-US"/>
              <a:t> </a:t>
            </a:r>
            <a:r>
              <a:rPr lang="en-US" altLang="zh-CN"/>
              <a:t>   </a:t>
            </a:r>
            <a:r>
              <a:rPr lang="zh-CN" altLang="en-US"/>
              <a:t>观察副水箱中冷却液的液位。确认液位处于MAX（最高）标记</a:t>
            </a:r>
            <a:r>
              <a:rPr lang="en-US" altLang="zh-CN"/>
              <a:t> A </a:t>
            </a:r>
            <a:r>
              <a:rPr lang="zh-CN" altLang="en-US"/>
              <a:t>和 MIN （最低）标记</a:t>
            </a:r>
            <a:r>
              <a:rPr lang="en-US" altLang="zh-CN"/>
              <a:t> B </a:t>
            </a:r>
            <a:r>
              <a:rPr lang="zh-CN" altLang="en-US"/>
              <a:t>之间。</a:t>
            </a:r>
            <a:endParaRPr lang="zh-CN" altLang="en-US"/>
          </a:p>
          <a:p>
            <a:r>
              <a:rPr lang="zh-CN" altLang="en-US"/>
              <a:t> </a:t>
            </a:r>
            <a:r>
              <a:rPr lang="en-US" altLang="zh-CN"/>
              <a:t>   </a:t>
            </a:r>
            <a:r>
              <a:rPr lang="zh-CN" altLang="en-US"/>
              <a:t>如果副水箱中冷却液的液位处于或低于 MIN标记，向副水箱中添加冷却液，直至 MAX </a:t>
            </a:r>
            <a:endParaRPr lang="zh-CN" altLang="en-US"/>
          </a:p>
          <a:p>
            <a:r>
              <a:rPr lang="zh-CN" altLang="en-US"/>
              <a:t>标记，并检查冷却系统有无泄漏。</a:t>
            </a:r>
            <a:endParaRPr lang="zh-CN" altLang="en-US"/>
          </a:p>
        </p:txBody>
      </p:sp>
      <p:pic>
        <p:nvPicPr>
          <p:cNvPr id="6" name="F35B0BEE-F18A-47BB-8FCB-E00DA2F2635D-2" descr="C:/Users/岳群/AppData/Local/Temp/wpp.sCbulowpp"/>
          <p:cNvPicPr>
            <a:picLocks noChangeAspect="1"/>
          </p:cNvPicPr>
          <p:nvPr/>
        </p:nvPicPr>
        <p:blipFill>
          <a:blip r:embed="rId4"/>
          <a:stretch>
            <a:fillRect/>
          </a:stretch>
        </p:blipFill>
        <p:spPr>
          <a:xfrm>
            <a:off x="5222240" y="3148965"/>
            <a:ext cx="4343400" cy="29622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9AD1FD"/>
            </a:gs>
          </a:gsLst>
          <a:lin ang="16200000" scaled="1"/>
          <a:tileRect/>
        </a:gradFill>
        <a:effectLst/>
      </p:bgPr>
    </p:bg>
    <p:spTree>
      <p:nvGrpSpPr>
        <p:cNvPr id="1" name=""/>
        <p:cNvGrpSpPr/>
        <p:nvPr/>
      </p:nvGrpSpPr>
      <p:grpSpPr>
        <a:xfrm>
          <a:off x="0" y="0"/>
          <a:ext cx="0" cy="0"/>
          <a:chOff x="0" y="0"/>
          <a:chExt cx="0" cy="0"/>
        </a:xfrm>
      </p:grpSpPr>
      <p:sp>
        <p:nvSpPr>
          <p:cNvPr id="115" name="矩形 114"/>
          <p:cNvSpPr/>
          <p:nvPr/>
        </p:nvSpPr>
        <p:spPr>
          <a:xfrm flipV="1">
            <a:off x="0" y="1037590"/>
            <a:ext cx="12192000" cy="72000"/>
          </a:xfrm>
          <a:prstGeom prst="rect">
            <a:avLst/>
          </a:prstGeom>
          <a:gradFill>
            <a:gsLst>
              <a:gs pos="0">
                <a:srgbClr val="3484E4"/>
              </a:gs>
              <a:gs pos="100000">
                <a:srgbClr val="1660C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文本框 115"/>
          <p:cNvSpPr txBox="1"/>
          <p:nvPr/>
        </p:nvSpPr>
        <p:spPr>
          <a:xfrm>
            <a:off x="1121773" y="408572"/>
            <a:ext cx="3200400" cy="430530"/>
          </a:xfrm>
          <a:prstGeom prst="rect">
            <a:avLst/>
          </a:prstGeom>
          <a:noFill/>
        </p:spPr>
        <p:txBody>
          <a:bodyPr wrap="none" lIns="0" tIns="0" rIns="0" bIns="0" rtlCol="0">
            <a:spAutoFit/>
          </a:bodyPr>
          <a:lstStyle/>
          <a:p>
            <a:pPr algn="l">
              <a:defRPr/>
            </a:pPr>
            <a:r>
              <a:rPr lang="zh-CN" altLang="en-US" sz="2800">
                <a:sym typeface="+mn-ea"/>
              </a:rPr>
              <a:t>冷却系统检测与维修</a:t>
            </a:r>
            <a:endParaRPr lang="zh-CN" altLang="en-US" sz="2800" kern="0" dirty="0">
              <a:solidFill>
                <a:schemeClr val="tx1">
                  <a:lumMod val="75000"/>
                  <a:lumOff val="25000"/>
                </a:schemeClr>
              </a:solidFill>
              <a:latin typeface="思源黑体 CN Bold" panose="020B0800000000000000" pitchFamily="34" charset="-122"/>
              <a:ea typeface="思源黑体 CN Bold" panose="020B0800000000000000" pitchFamily="34" charset="-122"/>
              <a:sym typeface="思源黑体 CN Normal" panose="020B0400000000000000" pitchFamily="34" charset="-122"/>
            </a:endParaRPr>
          </a:p>
        </p:txBody>
      </p:sp>
      <p:sp>
        <p:nvSpPr>
          <p:cNvPr id="118" name="任意多边形 117"/>
          <p:cNvSpPr/>
          <p:nvPr/>
        </p:nvSpPr>
        <p:spPr>
          <a:xfrm>
            <a:off x="0" y="432486"/>
            <a:ext cx="710513" cy="383060"/>
          </a:xfrm>
          <a:custGeom>
            <a:avLst/>
            <a:gdLst>
              <a:gd name="connsiteX0" fmla="*/ 0 w 710513"/>
              <a:gd name="connsiteY0" fmla="*/ 0 h 383060"/>
              <a:gd name="connsiteX1" fmla="*/ 646668 w 710513"/>
              <a:gd name="connsiteY1" fmla="*/ 0 h 383060"/>
              <a:gd name="connsiteX2" fmla="*/ 710513 w 710513"/>
              <a:gd name="connsiteY2" fmla="*/ 63845 h 383060"/>
              <a:gd name="connsiteX3" fmla="*/ 710513 w 710513"/>
              <a:gd name="connsiteY3" fmla="*/ 319215 h 383060"/>
              <a:gd name="connsiteX4" fmla="*/ 646668 w 710513"/>
              <a:gd name="connsiteY4" fmla="*/ 383060 h 383060"/>
              <a:gd name="connsiteX5" fmla="*/ 0 w 710513"/>
              <a:gd name="connsiteY5" fmla="*/ 383060 h 38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0513" h="383060">
                <a:moveTo>
                  <a:pt x="0" y="0"/>
                </a:moveTo>
                <a:lnTo>
                  <a:pt x="646668" y="0"/>
                </a:lnTo>
                <a:cubicBezTo>
                  <a:pt x="681929" y="0"/>
                  <a:pt x="710513" y="28584"/>
                  <a:pt x="710513" y="63845"/>
                </a:cubicBezTo>
                <a:lnTo>
                  <a:pt x="710513" y="319215"/>
                </a:lnTo>
                <a:cubicBezTo>
                  <a:pt x="710513" y="354476"/>
                  <a:pt x="681929" y="383060"/>
                  <a:pt x="646668" y="383060"/>
                </a:cubicBezTo>
                <a:lnTo>
                  <a:pt x="0" y="383060"/>
                </a:lnTo>
                <a:close/>
              </a:path>
            </a:pathLst>
          </a:custGeom>
          <a:gradFill flip="none" rotWithShape="1">
            <a:gsLst>
              <a:gs pos="0">
                <a:srgbClr val="489CF5"/>
              </a:gs>
              <a:gs pos="75000">
                <a:srgbClr val="1660CC"/>
              </a:gs>
            </a:gsLst>
            <a:path path="circle">
              <a:fillToRect r="100000" b="100000"/>
            </a:path>
            <a:tileRect l="-100000" t="-100000"/>
          </a:gra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sp>
        <p:nvSpPr>
          <p:cNvPr id="119" name="圆角矩形 118"/>
          <p:cNvSpPr/>
          <p:nvPr/>
        </p:nvSpPr>
        <p:spPr>
          <a:xfrm>
            <a:off x="767354" y="432486"/>
            <a:ext cx="94024" cy="383060"/>
          </a:xfrm>
          <a:prstGeom prst="roundRect">
            <a:avLst>
              <a:gd name="adj" fmla="val 19295"/>
            </a:avLst>
          </a:prstGeom>
          <a:solidFill>
            <a:srgbClr val="112759"/>
          </a:soli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pic>
        <p:nvPicPr>
          <p:cNvPr id="2" name="图片 1" descr="logo-常用"/>
          <p:cNvPicPr>
            <a:picLocks noChangeAspect="1"/>
          </p:cNvPicPr>
          <p:nvPr>
            <p:custDataLst>
              <p:tags r:id="rId1"/>
            </p:custDataLst>
          </p:nvPr>
        </p:nvPicPr>
        <p:blipFill>
          <a:blip r:embed="rId2"/>
          <a:stretch>
            <a:fillRect/>
          </a:stretch>
        </p:blipFill>
        <p:spPr>
          <a:xfrm>
            <a:off x="11241405" y="304165"/>
            <a:ext cx="580390" cy="639445"/>
          </a:xfrm>
          <a:prstGeom prst="rect">
            <a:avLst/>
          </a:prstGeom>
        </p:spPr>
      </p:pic>
      <p:sp>
        <p:nvSpPr>
          <p:cNvPr id="4" name="矩形 3"/>
          <p:cNvSpPr/>
          <p:nvPr>
            <p:custDataLst>
              <p:tags r:id="rId3"/>
            </p:custDataLst>
          </p:nvPr>
        </p:nvSpPr>
        <p:spPr>
          <a:xfrm>
            <a:off x="0" y="6547485"/>
            <a:ext cx="12192000" cy="168275"/>
          </a:xfrm>
          <a:prstGeom prst="rect">
            <a:avLst/>
          </a:prstGeom>
          <a:solidFill>
            <a:srgbClr val="112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4"/>
            </p:custDataLst>
          </p:nvPr>
        </p:nvSpPr>
        <p:spPr>
          <a:xfrm>
            <a:off x="457200" y="1331595"/>
            <a:ext cx="11588750" cy="4246245"/>
          </a:xfrm>
          <a:prstGeom prst="rect">
            <a:avLst/>
          </a:prstGeom>
          <a:noFill/>
        </p:spPr>
        <p:txBody>
          <a:bodyPr wrap="square" rtlCol="0" anchor="t">
            <a:spAutoFit/>
          </a:bodyPr>
          <a:p>
            <a:r>
              <a:rPr lang="zh-CN" altLang="en-US"/>
              <a:t>2、冷却液的更换</a:t>
            </a:r>
            <a:endParaRPr lang="zh-CN" altLang="en-US"/>
          </a:p>
          <a:p>
            <a:r>
              <a:rPr lang="zh-CN" altLang="en-US"/>
              <a:t>① 上电让水泵运行约5分钟 ，然后断电，重复2～3次。用手触摸，确认电机和副水箱等已冷却，拆除副水箱盖。</a:t>
            </a:r>
            <a:endParaRPr lang="zh-CN" altLang="en-US"/>
          </a:p>
          <a:p>
            <a:r>
              <a:rPr lang="zh-CN" altLang="en-US"/>
              <a:t>② 沿逆时针方向慢慢转动副水箱盖，可将冷却系统中的残余压力全部释放。</a:t>
            </a:r>
            <a:endParaRPr lang="zh-CN" altLang="en-US"/>
          </a:p>
          <a:p>
            <a:r>
              <a:rPr lang="zh-CN" altLang="en-US"/>
              <a:t>③ 取下副水箱盖。</a:t>
            </a:r>
            <a:endParaRPr lang="zh-CN" altLang="en-US"/>
          </a:p>
          <a:p>
            <a:r>
              <a:rPr lang="zh-CN" altLang="en-US"/>
              <a:t>④ 拧松放水阀，排尽冷却液。将排出的冷却液存放于合适的容器内。</a:t>
            </a:r>
            <a:endParaRPr lang="zh-CN" altLang="en-US"/>
          </a:p>
          <a:p>
            <a:r>
              <a:rPr lang="zh-CN" altLang="en-US"/>
              <a:t>⑤ 待冷却液排净后，旋紧散热器放水阀。</a:t>
            </a:r>
            <a:endParaRPr lang="zh-CN" altLang="en-US"/>
          </a:p>
          <a:p>
            <a:r>
              <a:rPr lang="zh-CN" altLang="en-US"/>
              <a:t>⑥ 将比亚迪公司指定的冷却液倒入副水箱，直至达到注入口颈部的底端为止。</a:t>
            </a:r>
            <a:endParaRPr lang="zh-CN" altLang="en-US"/>
          </a:p>
          <a:p>
            <a:r>
              <a:rPr lang="zh-CN" altLang="en-US"/>
              <a:t>⑦ 盖上副水箱盖，并拧紧，上电让水泵运转约五分钟，然后将其断电。</a:t>
            </a:r>
            <a:endParaRPr lang="zh-CN" altLang="en-US"/>
          </a:p>
          <a:p>
            <a:r>
              <a:rPr lang="zh-CN" altLang="en-US"/>
              <a:t>⑧ 待电机和副水箱等已冷却，取下副水箱盖，将比亚迪公司指定的冷却液注入副水箱内，直至液面达到注入口颈部的底端。</a:t>
            </a:r>
            <a:endParaRPr lang="zh-CN" altLang="en-US"/>
          </a:p>
          <a:p>
            <a:r>
              <a:rPr lang="zh-CN" altLang="en-US"/>
              <a:t>⑨ 盖上副水箱盖，并拧紧，上电让水泵运转约 5 分钟，然后，断电。</a:t>
            </a:r>
            <a:endParaRPr lang="zh-CN" altLang="en-US"/>
          </a:p>
          <a:p>
            <a:r>
              <a:rPr lang="zh-CN" altLang="en-US"/>
              <a:t>⑩ 待电机和散热器等已冷却，取下副水箱盖，然后将比亚迪公司指定的冷却液注入副水箱使其液面达到副水箱上限(MAX)标记处。</a:t>
            </a:r>
            <a:endParaRPr lang="zh-CN" altLang="en-US"/>
          </a:p>
          <a:p>
            <a:r>
              <a:rPr lang="zh-CN" altLang="en-US"/>
              <a:t>⑪ 重复⑨～⑩步骤，直至不需再添加冷却液为止。冷却系统的容量约为 6.6L。</a:t>
            </a:r>
            <a:endParaRPr lang="zh-CN" altLang="en-US"/>
          </a:p>
          <a:p>
            <a:r>
              <a:rPr lang="zh-CN" altLang="en-US"/>
              <a:t>⑪ 盖上副水箱盖并旋至最终停止位，彻底拧紧。</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9AD1FD"/>
            </a:gs>
          </a:gsLst>
          <a:lin ang="16200000" scaled="1"/>
          <a:tileRect/>
        </a:gradFill>
        <a:effectLst/>
      </p:bgPr>
    </p:bg>
    <p:spTree>
      <p:nvGrpSpPr>
        <p:cNvPr id="1" name=""/>
        <p:cNvGrpSpPr/>
        <p:nvPr/>
      </p:nvGrpSpPr>
      <p:grpSpPr>
        <a:xfrm>
          <a:off x="0" y="0"/>
          <a:ext cx="0" cy="0"/>
          <a:chOff x="0" y="0"/>
          <a:chExt cx="0" cy="0"/>
        </a:xfrm>
      </p:grpSpPr>
      <p:sp>
        <p:nvSpPr>
          <p:cNvPr id="115" name="矩形 114"/>
          <p:cNvSpPr/>
          <p:nvPr/>
        </p:nvSpPr>
        <p:spPr>
          <a:xfrm flipV="1">
            <a:off x="0" y="1037590"/>
            <a:ext cx="12192000" cy="72000"/>
          </a:xfrm>
          <a:prstGeom prst="rect">
            <a:avLst/>
          </a:prstGeom>
          <a:gradFill>
            <a:gsLst>
              <a:gs pos="0">
                <a:srgbClr val="3484E4"/>
              </a:gs>
              <a:gs pos="100000">
                <a:srgbClr val="1660C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文本框 115"/>
          <p:cNvSpPr txBox="1"/>
          <p:nvPr/>
        </p:nvSpPr>
        <p:spPr>
          <a:xfrm>
            <a:off x="1121773" y="408572"/>
            <a:ext cx="3200400" cy="430530"/>
          </a:xfrm>
          <a:prstGeom prst="rect">
            <a:avLst/>
          </a:prstGeom>
          <a:noFill/>
        </p:spPr>
        <p:txBody>
          <a:bodyPr wrap="none" lIns="0" tIns="0" rIns="0" bIns="0" rtlCol="0">
            <a:spAutoFit/>
          </a:bodyPr>
          <a:lstStyle/>
          <a:p>
            <a:pPr algn="l">
              <a:defRPr/>
            </a:pPr>
            <a:r>
              <a:rPr lang="zh-CN" altLang="en-US" sz="2800">
                <a:sym typeface="+mn-ea"/>
              </a:rPr>
              <a:t>冷却系统检测与维修</a:t>
            </a:r>
            <a:endParaRPr lang="zh-CN" altLang="en-US" sz="2800" kern="0" dirty="0">
              <a:solidFill>
                <a:schemeClr val="tx1">
                  <a:lumMod val="75000"/>
                  <a:lumOff val="25000"/>
                </a:schemeClr>
              </a:solidFill>
              <a:latin typeface="思源黑体 CN Bold" panose="020B0800000000000000" pitchFamily="34" charset="-122"/>
              <a:ea typeface="思源黑体 CN Bold" panose="020B0800000000000000" pitchFamily="34" charset="-122"/>
              <a:sym typeface="思源黑体 CN Normal" panose="020B0400000000000000" pitchFamily="34" charset="-122"/>
            </a:endParaRPr>
          </a:p>
        </p:txBody>
      </p:sp>
      <p:sp>
        <p:nvSpPr>
          <p:cNvPr id="118" name="任意多边形 117"/>
          <p:cNvSpPr/>
          <p:nvPr/>
        </p:nvSpPr>
        <p:spPr>
          <a:xfrm>
            <a:off x="0" y="432486"/>
            <a:ext cx="710513" cy="383060"/>
          </a:xfrm>
          <a:custGeom>
            <a:avLst/>
            <a:gdLst>
              <a:gd name="connsiteX0" fmla="*/ 0 w 710513"/>
              <a:gd name="connsiteY0" fmla="*/ 0 h 383060"/>
              <a:gd name="connsiteX1" fmla="*/ 646668 w 710513"/>
              <a:gd name="connsiteY1" fmla="*/ 0 h 383060"/>
              <a:gd name="connsiteX2" fmla="*/ 710513 w 710513"/>
              <a:gd name="connsiteY2" fmla="*/ 63845 h 383060"/>
              <a:gd name="connsiteX3" fmla="*/ 710513 w 710513"/>
              <a:gd name="connsiteY3" fmla="*/ 319215 h 383060"/>
              <a:gd name="connsiteX4" fmla="*/ 646668 w 710513"/>
              <a:gd name="connsiteY4" fmla="*/ 383060 h 383060"/>
              <a:gd name="connsiteX5" fmla="*/ 0 w 710513"/>
              <a:gd name="connsiteY5" fmla="*/ 383060 h 38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0513" h="383060">
                <a:moveTo>
                  <a:pt x="0" y="0"/>
                </a:moveTo>
                <a:lnTo>
                  <a:pt x="646668" y="0"/>
                </a:lnTo>
                <a:cubicBezTo>
                  <a:pt x="681929" y="0"/>
                  <a:pt x="710513" y="28584"/>
                  <a:pt x="710513" y="63845"/>
                </a:cubicBezTo>
                <a:lnTo>
                  <a:pt x="710513" y="319215"/>
                </a:lnTo>
                <a:cubicBezTo>
                  <a:pt x="710513" y="354476"/>
                  <a:pt x="681929" y="383060"/>
                  <a:pt x="646668" y="383060"/>
                </a:cubicBezTo>
                <a:lnTo>
                  <a:pt x="0" y="383060"/>
                </a:lnTo>
                <a:close/>
              </a:path>
            </a:pathLst>
          </a:custGeom>
          <a:gradFill flip="none" rotWithShape="1">
            <a:gsLst>
              <a:gs pos="0">
                <a:srgbClr val="489CF5"/>
              </a:gs>
              <a:gs pos="75000">
                <a:srgbClr val="1660CC"/>
              </a:gs>
            </a:gsLst>
            <a:path path="circle">
              <a:fillToRect r="100000" b="100000"/>
            </a:path>
            <a:tileRect l="-100000" t="-100000"/>
          </a:gra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sp>
        <p:nvSpPr>
          <p:cNvPr id="119" name="圆角矩形 118"/>
          <p:cNvSpPr/>
          <p:nvPr/>
        </p:nvSpPr>
        <p:spPr>
          <a:xfrm>
            <a:off x="767354" y="432486"/>
            <a:ext cx="94024" cy="383060"/>
          </a:xfrm>
          <a:prstGeom prst="roundRect">
            <a:avLst>
              <a:gd name="adj" fmla="val 19295"/>
            </a:avLst>
          </a:prstGeom>
          <a:solidFill>
            <a:srgbClr val="112759"/>
          </a:soli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pic>
        <p:nvPicPr>
          <p:cNvPr id="2" name="图片 1" descr="logo-常用"/>
          <p:cNvPicPr>
            <a:picLocks noChangeAspect="1"/>
          </p:cNvPicPr>
          <p:nvPr>
            <p:custDataLst>
              <p:tags r:id="rId1"/>
            </p:custDataLst>
          </p:nvPr>
        </p:nvPicPr>
        <p:blipFill>
          <a:blip r:embed="rId2"/>
          <a:stretch>
            <a:fillRect/>
          </a:stretch>
        </p:blipFill>
        <p:spPr>
          <a:xfrm>
            <a:off x="11241405" y="304165"/>
            <a:ext cx="580390" cy="639445"/>
          </a:xfrm>
          <a:prstGeom prst="rect">
            <a:avLst/>
          </a:prstGeom>
        </p:spPr>
      </p:pic>
      <p:sp>
        <p:nvSpPr>
          <p:cNvPr id="4" name="矩形 3"/>
          <p:cNvSpPr/>
          <p:nvPr>
            <p:custDataLst>
              <p:tags r:id="rId3"/>
            </p:custDataLst>
          </p:nvPr>
        </p:nvSpPr>
        <p:spPr>
          <a:xfrm>
            <a:off x="0" y="6547485"/>
            <a:ext cx="12192000" cy="168275"/>
          </a:xfrm>
          <a:prstGeom prst="rect">
            <a:avLst/>
          </a:prstGeom>
          <a:solidFill>
            <a:srgbClr val="112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647700" y="1511935"/>
            <a:ext cx="10500995" cy="2306955"/>
          </a:xfrm>
          <a:prstGeom prst="rect">
            <a:avLst/>
          </a:prstGeom>
          <a:noFill/>
        </p:spPr>
        <p:txBody>
          <a:bodyPr wrap="square" rtlCol="0">
            <a:spAutoFit/>
          </a:bodyPr>
          <a:p>
            <a:r>
              <a:rPr lang="zh-CN" altLang="en-US"/>
              <a:t>四、散热器和风扇的更换</a:t>
            </a:r>
            <a:endParaRPr lang="zh-CN" altLang="en-US"/>
          </a:p>
          <a:p>
            <a:r>
              <a:rPr lang="zh-CN" altLang="en-US"/>
              <a:t>1、排放冷却系统冷却液。</a:t>
            </a:r>
            <a:endParaRPr lang="zh-CN" altLang="en-US"/>
          </a:p>
          <a:p>
            <a:r>
              <a:rPr lang="zh-CN" altLang="en-US"/>
              <a:t>2、拆除散热器上的软管与冷凝器固定螺栓。</a:t>
            </a:r>
            <a:endParaRPr lang="zh-CN" altLang="en-US"/>
          </a:p>
          <a:p>
            <a:r>
              <a:rPr lang="zh-CN" altLang="en-US"/>
              <a:t>3、断开电子风扇开关插接器。</a:t>
            </a:r>
            <a:endParaRPr lang="zh-CN" altLang="en-US"/>
          </a:p>
          <a:p>
            <a:r>
              <a:rPr lang="zh-CN" altLang="en-US"/>
              <a:t>4、拆除上悬置支架、水箱上横梁，然后拉起散热器。</a:t>
            </a:r>
            <a:endParaRPr lang="zh-CN" altLang="en-US"/>
          </a:p>
          <a:p>
            <a:r>
              <a:rPr lang="zh-CN" altLang="en-US"/>
              <a:t>5、拆除散热器上的电子风扇总成及其它部件。</a:t>
            </a:r>
            <a:endParaRPr lang="zh-CN" altLang="en-US"/>
          </a:p>
          <a:p>
            <a:r>
              <a:rPr lang="zh-CN" altLang="en-US"/>
              <a:t>6、按与拆卸相反的顺序安装散热器，确认上、下减震垫安装就位且牢固。</a:t>
            </a:r>
            <a:endParaRPr lang="zh-CN" altLang="en-US"/>
          </a:p>
          <a:p>
            <a:r>
              <a:rPr lang="zh-CN" altLang="en-US"/>
              <a:t>7、给冷却系统注入冷却液，排放冷却系统中的空气。</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4.xml><?xml version="1.0" encoding="utf-8"?>
<p:tagLst xmlns:p="http://schemas.openxmlformats.org/presentationml/2006/main">
  <p:tag name="KSO_WPP_MARK_KEY" val="3cc73b9a-f896-4b00-becc-0e02a97a3d35"/>
  <p:tag name="COMMONDATA" val="eyJoZGlkIjoiM2IyNGM0ZjdjZTNmODI0YTQ1YjExN2U3OGQ1NDcwNzc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思源黑体 CN Medium"/>
        <a:ea typeface="思源黑体 CN Medium"/>
        <a:cs typeface=""/>
      </a:majorFont>
      <a:minorFont>
        <a:latin typeface="思源黑体 CN Normal"/>
        <a:ea typeface="思源黑体 CN Norm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item1.xml><?xml version="1.0" encoding="utf-8"?>
<s:customData xmlns="http://www.wps.cn/officeDocument/2013/wpsCustomData" xmlns:s="http://www.wps.cn/officeDocument/2013/wpsCustomData">
  <extobjs>
    <extobj name="F35B0BEE-F18A-47BB-8FCB-E00DA2F2635D-1">
      <extobjdata type="F35B0BEE-F18A-47BB-8FCB-E00DA2F2635D" data="ewoJIkRlc2lnbklkIiA6ICJlNWExOTI3Zi02NzQ3LTRkODMtYTFhMi0xOTdlZGE3NjYwM2MiCn0K"/>
    </extobj>
    <extobj name="F35B0BEE-F18A-47BB-8FCB-E00DA2F2635D-2">
      <extobjdata type="F35B0BEE-F18A-47BB-8FCB-E00DA2F2635D" data="ewoJIkRlc2lnbklkIiA6ICI5YWZjODZkZi0yNTY0LTRkNDAtODBlMi1hZWUyMTQ1NWZlZjMiCn0K"/>
    </extobj>
  </extobjs>
</s:customData>
</file>

<file path=customXml/itemProps93.xml><?xml version="1.0" encoding="utf-8"?>
<ds:datastoreItem xmlns:ds="http://schemas.openxmlformats.org/officeDocument/2006/customXml" ds:itemID="s:customData">
  <ds:schemaRefs>
    <ds:schemaRef ds:uri="http://www.wps.cn/officeDocument/2013/wpsCustomData"/>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1471</Words>
  <Application>WPS 演示</Application>
  <PresentationFormat>宽屏</PresentationFormat>
  <Paragraphs>113</Paragraphs>
  <Slides>11</Slides>
  <Notes>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11</vt:i4>
      </vt:variant>
    </vt:vector>
  </HeadingPairs>
  <TitlesOfParts>
    <vt:vector size="27" baseType="lpstr">
      <vt:lpstr>Arial</vt:lpstr>
      <vt:lpstr>宋体</vt:lpstr>
      <vt:lpstr>Wingdings</vt:lpstr>
      <vt:lpstr>思源黑体 CN Normal</vt:lpstr>
      <vt:lpstr>思源黑体 CN Medium</vt:lpstr>
      <vt:lpstr>黑体</vt:lpstr>
      <vt:lpstr>思源黑体 CN Bold</vt:lpstr>
      <vt:lpstr>OPPOSans H</vt:lpstr>
      <vt:lpstr>微软雅黑</vt:lpstr>
      <vt:lpstr>Arial Unicode MS</vt:lpstr>
      <vt:lpstr>Calibri</vt:lpstr>
      <vt:lpstr>思源黑体 CN Normal</vt:lpstr>
      <vt:lpstr>新宋体</vt:lpstr>
      <vt:lpstr>微软雅黑 Light</vt:lpstr>
      <vt:lpstr>楷体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北方职业教育 岳群</cp:lastModifiedBy>
  <cp:revision>31</cp:revision>
  <dcterms:created xsi:type="dcterms:W3CDTF">2023-09-15T06:27:00Z</dcterms:created>
  <dcterms:modified xsi:type="dcterms:W3CDTF">2023-10-12T03:15:17Z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35E73200262F4FD5948B574E95AD9A10_13</vt:lpwstr>
  </property>
  <property fmtid="{D5CDD505-2E9C-101B-9397-08002B2CF9AE}" pid="3" name="KSOProductBuildVer">
    <vt:lpwstr>2052-11.1.0.14309</vt:lpwstr>
  </property>
</Properties>
</file>