
<file path=[Content_Types].xml><?xml version="1.0" encoding="utf-8"?>
<Types xmlns="http://schemas.openxmlformats.org/package/2006/content-types">
  <Default Extension="xml" ContentType="application/xml"/>
  <Default Extension="jpeg" ContentType="image/jpeg"/>
  <Default Extension="JPG" ContentType="image/.jpg"/>
  <Default Extension="png" ContentType="image/png"/>
  <Default Extension="rels" ContentType="application/vnd.openxmlformats-package.relationships+xml"/>
  <Override PartName="/customXml/itemProps54.xml" ContentType="application/vnd.openxmlformats-officedocument.customXmlPropertie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fonts/font1.fntdata" ContentType="application/x-fontdata"/>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7" r:id="rId3"/>
    <p:sldId id="264" r:id="rId4"/>
    <p:sldId id="266" r:id="rId5"/>
    <p:sldId id="275" r:id="rId6"/>
    <p:sldId id="278" r:id="rId7"/>
    <p:sldId id="277" r:id="rId8"/>
    <p:sldId id="276" r:id="rId9"/>
    <p:sldId id="279" r:id="rId10"/>
    <p:sldId id="287" r:id="rId11"/>
    <p:sldId id="288" r:id="rId12"/>
    <p:sldId id="289" r:id="rId13"/>
    <p:sldId id="290" r:id="rId14"/>
    <p:sldId id="291" r:id="rId15"/>
    <p:sldId id="258" r:id="rId16"/>
  </p:sldIdLst>
  <p:sldSz cx="12192000" cy="6858000"/>
  <p:notesSz cx="6858000" cy="9144000"/>
  <p:embeddedFontLst>
    <p:embeddedFont>
      <p:font typeface="OPPOSans H" panose="02010600030101010101" pitchFamily="18" charset="-122"/>
      <p:regular r:id="rId22"/>
    </p:embeddedFont>
  </p:embeddedFontLst>
  <p:custDataLst>
    <p:tags r:id="rId23"/>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showPr>
  <p:clrMru>
    <a:srgbClr val="1660CC"/>
    <a:srgbClr val="3484E4"/>
    <a:srgbClr val="112759"/>
    <a:srgbClr val="489CF5"/>
    <a:srgbClr val="9AD1F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p:scale>
          <a:sx n="68" d="100"/>
          <a:sy n="68" d="100"/>
        </p:scale>
        <p:origin x="552" y="49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3" Type="http://schemas.openxmlformats.org/officeDocument/2006/relationships/tags" Target="tags/tag55.xml"/><Relationship Id="rId22" Type="http://schemas.openxmlformats.org/officeDocument/2006/relationships/font" Target="fonts/font1.fntdata"/><Relationship Id="rId21" Type="http://schemas.openxmlformats.org/officeDocument/2006/relationships/customXml" Target="../customXml/item1.xml"/><Relationship Id="rId20" Type="http://schemas.openxmlformats.org/officeDocument/2006/relationships/customXmlProps" Target="../customXml/itemProps54.xml"/><Relationship Id="rId2" Type="http://schemas.openxmlformats.org/officeDocument/2006/relationships/theme" Target="theme/theme1.xml"/><Relationship Id="rId19" Type="http://schemas.openxmlformats.org/officeDocument/2006/relationships/tableStyles" Target="tableStyles.xml"/><Relationship Id="rId18" Type="http://schemas.openxmlformats.org/officeDocument/2006/relationships/viewProps" Target="viewProps.xml"/><Relationship Id="rId17" Type="http://schemas.openxmlformats.org/officeDocument/2006/relationships/presProps" Target="presProps.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7" name="图片 6"/>
          <p:cNvPicPr>
            <a:picLocks noChangeAspect="1"/>
          </p:cNvPicPr>
          <p:nvPr userDrawn="1"/>
        </p:nvPicPr>
        <p:blipFill rotWithShape="1">
          <a:blip r:embed="rId2" cstate="print">
            <a:extLst>
              <a:ext uri="{28A0092B-C50C-407E-A947-70E740481C1C}">
                <a14:useLocalDpi xmlns:a14="http://schemas.microsoft.com/office/drawing/2010/main" val="0"/>
              </a:ext>
            </a:extLst>
          </a:blip>
          <a:srcRect t="28963" b="28963"/>
          <a:stretch>
            <a:fillRect/>
          </a:stretch>
        </p:blipFill>
        <p:spPr>
          <a:xfrm rot="5400000">
            <a:off x="2667000" y="-2667000"/>
            <a:ext cx="6858000" cy="12192000"/>
          </a:xfrm>
          <a:prstGeom prst="rect">
            <a:avLst/>
          </a:prstGeom>
        </p:spPr>
      </p:pic>
      <p:sp>
        <p:nvSpPr>
          <p:cNvPr id="8" name="矩形 7"/>
          <p:cNvSpPr/>
          <p:nvPr userDrawn="1"/>
        </p:nvSpPr>
        <p:spPr>
          <a:xfrm>
            <a:off x="0" y="0"/>
            <a:ext cx="12192000" cy="6858000"/>
          </a:xfrm>
          <a:prstGeom prst="rect">
            <a:avLst/>
          </a:prstGeom>
          <a:solidFill>
            <a:schemeClr val="bg1">
              <a:alpha val="6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hasCustomPrompt="1"/>
          </p:nvPr>
        </p:nvSpPr>
        <p:spPr/>
        <p:txBody>
          <a:bodyPr vert="eaVert"/>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4EB8BA64-6C4C-4178-88A8-BDC819C7B99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2B6325D-8900-4C96-8F7D-C49DC9A9A8F8}"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4EB8BA64-6C4C-4178-88A8-BDC819C7B99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2B6325D-8900-4C96-8F7D-C49DC9A9A8F8}"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hasCustomPrompt="1"/>
          </p:nvPr>
        </p:nvSpPr>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4EB8BA64-6C4C-4178-88A8-BDC819C7B99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2B6325D-8900-4C96-8F7D-C49DC9A9A8F8}"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编辑母版文本样式</a:t>
            </a:r>
            <a:endParaRPr lang="zh-CN" altLang="en-US" smtClean="0"/>
          </a:p>
        </p:txBody>
      </p:sp>
      <p:sp>
        <p:nvSpPr>
          <p:cNvPr id="4" name="日期占位符 3"/>
          <p:cNvSpPr>
            <a:spLocks noGrp="1"/>
          </p:cNvSpPr>
          <p:nvPr>
            <p:ph type="dt" sz="half" idx="10"/>
          </p:nvPr>
        </p:nvSpPr>
        <p:spPr/>
        <p:txBody>
          <a:bodyPr/>
          <a:lstStyle/>
          <a:p>
            <a:fld id="{4EB8BA64-6C4C-4178-88A8-BDC819C7B99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2B6325D-8900-4C96-8F7D-C49DC9A9A8F8}"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4EB8BA64-6C4C-4178-88A8-BDC819C7B992}"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2B6325D-8900-4C96-8F7D-C49DC9A9A8F8}"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endParaRPr lang="zh-CN" altLang="en-US" smtClean="0"/>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endParaRPr lang="zh-CN" altLang="en-US" smtClean="0"/>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4EB8BA64-6C4C-4178-88A8-BDC819C7B992}"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2B6325D-8900-4C96-8F7D-C49DC9A9A8F8}"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4EB8BA64-6C4C-4178-88A8-BDC819C7B992}"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2B6325D-8900-4C96-8F7D-C49DC9A9A8F8}"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4EB8BA64-6C4C-4178-88A8-BDC819C7B992}"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2B6325D-8900-4C96-8F7D-C49DC9A9A8F8}"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编辑母版文本样式</a:t>
            </a:r>
            <a:endParaRPr lang="zh-CN" altLang="en-US" smtClean="0"/>
          </a:p>
        </p:txBody>
      </p:sp>
      <p:sp>
        <p:nvSpPr>
          <p:cNvPr id="5" name="日期占位符 4"/>
          <p:cNvSpPr>
            <a:spLocks noGrp="1"/>
          </p:cNvSpPr>
          <p:nvPr>
            <p:ph type="dt" sz="half" idx="10"/>
          </p:nvPr>
        </p:nvSpPr>
        <p:spPr/>
        <p:txBody>
          <a:bodyPr/>
          <a:lstStyle/>
          <a:p>
            <a:fld id="{4EB8BA64-6C4C-4178-88A8-BDC819C7B992}"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2B6325D-8900-4C96-8F7D-C49DC9A9A8F8}"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编辑母版文本样式</a:t>
            </a:r>
            <a:endParaRPr lang="zh-CN" altLang="en-US" smtClean="0"/>
          </a:p>
        </p:txBody>
      </p:sp>
      <p:sp>
        <p:nvSpPr>
          <p:cNvPr id="5" name="日期占位符 4"/>
          <p:cNvSpPr>
            <a:spLocks noGrp="1"/>
          </p:cNvSpPr>
          <p:nvPr>
            <p:ph type="dt" sz="half" idx="10"/>
          </p:nvPr>
        </p:nvSpPr>
        <p:spPr/>
        <p:txBody>
          <a:bodyPr/>
          <a:lstStyle/>
          <a:p>
            <a:fld id="{4EB8BA64-6C4C-4178-88A8-BDC819C7B992}"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2B6325D-8900-4C96-8F7D-C49DC9A9A8F8}"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B8BA64-6C4C-4178-88A8-BDC819C7B992}"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B6325D-8900-4C96-8F7D-C49DC9A9A8F8}"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png"/><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8" Type="http://schemas.openxmlformats.org/officeDocument/2006/relationships/slideLayout" Target="../slideLayouts/slideLayout1.xml"/><Relationship Id="rId7" Type="http://schemas.openxmlformats.org/officeDocument/2006/relationships/image" Target="file:///C:\Users\Administrator\AppData\Local\Temp\wps\INetCache\d7e09914b11b9811505f7a159fb70094" TargetMode="External"/><Relationship Id="rId6" Type="http://schemas.openxmlformats.org/officeDocument/2006/relationships/image" Target="../media/image12.png"/><Relationship Id="rId5" Type="http://schemas.openxmlformats.org/officeDocument/2006/relationships/tags" Target="../tags/tag40.xml"/><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image" Target="../media/image2.png"/><Relationship Id="rId1" Type="http://schemas.openxmlformats.org/officeDocument/2006/relationships/tags" Target="../tags/tag37.xml"/></Relationships>
</file>

<file path=ppt/slides/_rels/slide11.xml.rels><?xml version="1.0" encoding="UTF-8" standalone="yes"?>
<Relationships xmlns="http://schemas.openxmlformats.org/package/2006/relationships"><Relationship Id="rId8" Type="http://schemas.openxmlformats.org/officeDocument/2006/relationships/slideLayout" Target="../slideLayouts/slideLayout1.xml"/><Relationship Id="rId7" Type="http://schemas.openxmlformats.org/officeDocument/2006/relationships/image" Target="file:///C:\Users\Administrator\AppData\Local\Temp\wps\INetCache\989d9da0ead772351f90853eb456fb5f" TargetMode="External"/><Relationship Id="rId6" Type="http://schemas.openxmlformats.org/officeDocument/2006/relationships/image" Target="../media/image13.png"/><Relationship Id="rId5" Type="http://schemas.openxmlformats.org/officeDocument/2006/relationships/tags" Target="../tags/tag44.xml"/><Relationship Id="rId4" Type="http://schemas.openxmlformats.org/officeDocument/2006/relationships/tags" Target="../tags/tag43.xml"/><Relationship Id="rId3" Type="http://schemas.openxmlformats.org/officeDocument/2006/relationships/tags" Target="../tags/tag42.xml"/><Relationship Id="rId2" Type="http://schemas.openxmlformats.org/officeDocument/2006/relationships/image" Target="../media/image2.png"/><Relationship Id="rId1" Type="http://schemas.openxmlformats.org/officeDocument/2006/relationships/tags" Target="../tags/tag41.xml"/></Relationships>
</file>

<file path=ppt/slides/_rels/slide12.xml.rels><?xml version="1.0" encoding="UTF-8" standalone="yes"?>
<Relationships xmlns="http://schemas.openxmlformats.org/package/2006/relationships"><Relationship Id="rId8" Type="http://schemas.openxmlformats.org/officeDocument/2006/relationships/slideLayout" Target="../slideLayouts/slideLayout1.xml"/><Relationship Id="rId7" Type="http://schemas.openxmlformats.org/officeDocument/2006/relationships/image" Target="file:///C:\Users\Administrator\AppData\Local\Temp\wps\INetCache\14f0fe6c17452b74ad34531a6f43e52b" TargetMode="External"/><Relationship Id="rId6" Type="http://schemas.openxmlformats.org/officeDocument/2006/relationships/image" Target="../media/image14.png"/><Relationship Id="rId5" Type="http://schemas.openxmlformats.org/officeDocument/2006/relationships/tags" Target="../tags/tag48.xml"/><Relationship Id="rId4" Type="http://schemas.openxmlformats.org/officeDocument/2006/relationships/tags" Target="../tags/tag47.xml"/><Relationship Id="rId3" Type="http://schemas.openxmlformats.org/officeDocument/2006/relationships/tags" Target="../tags/tag46.xml"/><Relationship Id="rId2" Type="http://schemas.openxmlformats.org/officeDocument/2006/relationships/image" Target="../media/image2.png"/><Relationship Id="rId1" Type="http://schemas.openxmlformats.org/officeDocument/2006/relationships/tags" Target="../tags/tag45.xml"/></Relationships>
</file>

<file path=ppt/slides/_rels/slide13.xml.rels><?xml version="1.0" encoding="UTF-8" standalone="yes"?>
<Relationships xmlns="http://schemas.openxmlformats.org/package/2006/relationships"><Relationship Id="rId8" Type="http://schemas.openxmlformats.org/officeDocument/2006/relationships/slideLayout" Target="../slideLayouts/slideLayout1.xml"/><Relationship Id="rId7" Type="http://schemas.openxmlformats.org/officeDocument/2006/relationships/image" Target="file:///C:\Users\Administrator\AppData\Local\Temp\wps\INetCache\97ec442e32842335a83f72e4a4033be0" TargetMode="External"/><Relationship Id="rId6" Type="http://schemas.openxmlformats.org/officeDocument/2006/relationships/image" Target="../media/image15.png"/><Relationship Id="rId5" Type="http://schemas.openxmlformats.org/officeDocument/2006/relationships/tags" Target="../tags/tag52.xml"/><Relationship Id="rId4" Type="http://schemas.openxmlformats.org/officeDocument/2006/relationships/tags" Target="../tags/tag51.xml"/><Relationship Id="rId3" Type="http://schemas.openxmlformats.org/officeDocument/2006/relationships/tags" Target="../tags/tag50.xml"/><Relationship Id="rId2" Type="http://schemas.openxmlformats.org/officeDocument/2006/relationships/image" Target="../media/image2.png"/><Relationship Id="rId1" Type="http://schemas.openxmlformats.org/officeDocument/2006/relationships/tags" Target="../tags/tag49.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png"/><Relationship Id="rId1" Type="http://schemas.openxmlformats.org/officeDocument/2006/relationships/tags" Target="../tags/tag53.xml"/></Relationships>
</file>

<file path=ppt/slides/_rels/slide2.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tags" Target="../tags/tag3.xml"/><Relationship Id="rId2" Type="http://schemas.openxmlformats.org/officeDocument/2006/relationships/image" Target="../media/image2.png"/><Relationship Id="rId1" Type="http://schemas.openxmlformats.org/officeDocument/2006/relationships/tags" Target="../tags/tag2.xml"/></Relationships>
</file>

<file path=ppt/slides/_rels/slide3.xml.rels><?xml version="1.0" encoding="UTF-8" standalone="yes"?>
<Relationships xmlns="http://schemas.openxmlformats.org/package/2006/relationships"><Relationship Id="rId8" Type="http://schemas.openxmlformats.org/officeDocument/2006/relationships/slideLayout" Target="../slideLayouts/slideLayout1.xml"/><Relationship Id="rId7" Type="http://schemas.openxmlformats.org/officeDocument/2006/relationships/image" Target="../media/image4.png"/><Relationship Id="rId6" Type="http://schemas.openxmlformats.org/officeDocument/2006/relationships/tags" Target="../tags/tag7.xml"/><Relationship Id="rId5" Type="http://schemas.openxmlformats.org/officeDocument/2006/relationships/image" Target="../media/image3.png"/><Relationship Id="rId4" Type="http://schemas.openxmlformats.org/officeDocument/2006/relationships/tags" Target="../tags/tag6.xml"/><Relationship Id="rId3" Type="http://schemas.openxmlformats.org/officeDocument/2006/relationships/tags" Target="../tags/tag5.xml"/><Relationship Id="rId2" Type="http://schemas.openxmlformats.org/officeDocument/2006/relationships/image" Target="../media/image2.png"/><Relationship Id="rId1" Type="http://schemas.openxmlformats.org/officeDocument/2006/relationships/tags" Target="../tags/tag4.xml"/></Relationships>
</file>

<file path=ppt/slides/_rels/slide4.xml.rels><?xml version="1.0" encoding="UTF-8" standalone="yes"?>
<Relationships xmlns="http://schemas.openxmlformats.org/package/2006/relationships"><Relationship Id="rId9" Type="http://schemas.openxmlformats.org/officeDocument/2006/relationships/tags" Target="../tags/tag14.xml"/><Relationship Id="rId8" Type="http://schemas.openxmlformats.org/officeDocument/2006/relationships/image" Target="../media/image5.png"/><Relationship Id="rId7" Type="http://schemas.openxmlformats.org/officeDocument/2006/relationships/tags" Target="../tags/tag13.xml"/><Relationship Id="rId6" Type="http://schemas.openxmlformats.org/officeDocument/2006/relationships/tags" Target="../tags/tag12.xml"/><Relationship Id="rId5" Type="http://schemas.openxmlformats.org/officeDocument/2006/relationships/tags" Target="../tags/tag11.xml"/><Relationship Id="rId4" Type="http://schemas.openxmlformats.org/officeDocument/2006/relationships/tags" Target="../tags/tag10.xml"/><Relationship Id="rId3" Type="http://schemas.openxmlformats.org/officeDocument/2006/relationships/tags" Target="../tags/tag9.xml"/><Relationship Id="rId21" Type="http://schemas.openxmlformats.org/officeDocument/2006/relationships/slideLayout" Target="../slideLayouts/slideLayout1.xml"/><Relationship Id="rId20" Type="http://schemas.openxmlformats.org/officeDocument/2006/relationships/image" Target="../media/image3.png"/><Relationship Id="rId2" Type="http://schemas.openxmlformats.org/officeDocument/2006/relationships/image" Target="../media/image2.png"/><Relationship Id="rId19" Type="http://schemas.openxmlformats.org/officeDocument/2006/relationships/tags" Target="../tags/tag21.xml"/><Relationship Id="rId18" Type="http://schemas.openxmlformats.org/officeDocument/2006/relationships/tags" Target="../tags/tag20.xml"/><Relationship Id="rId17" Type="http://schemas.openxmlformats.org/officeDocument/2006/relationships/image" Target="../media/image8.png"/><Relationship Id="rId16" Type="http://schemas.openxmlformats.org/officeDocument/2006/relationships/tags" Target="../tags/tag19.xml"/><Relationship Id="rId15" Type="http://schemas.openxmlformats.org/officeDocument/2006/relationships/tags" Target="../tags/tag18.xml"/><Relationship Id="rId14" Type="http://schemas.openxmlformats.org/officeDocument/2006/relationships/image" Target="../media/image7.png"/><Relationship Id="rId13" Type="http://schemas.openxmlformats.org/officeDocument/2006/relationships/tags" Target="../tags/tag17.xml"/><Relationship Id="rId12" Type="http://schemas.openxmlformats.org/officeDocument/2006/relationships/tags" Target="../tags/tag16.xml"/><Relationship Id="rId11" Type="http://schemas.openxmlformats.org/officeDocument/2006/relationships/image" Target="../media/image6.png"/><Relationship Id="rId10" Type="http://schemas.openxmlformats.org/officeDocument/2006/relationships/tags" Target="../tags/tag15.xml"/><Relationship Id="rId1" Type="http://schemas.openxmlformats.org/officeDocument/2006/relationships/tags" Target="../tags/tag8.xml"/></Relationships>
</file>

<file path=ppt/slides/_rels/slide5.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image" Target="../media/image2.png"/><Relationship Id="rId1" Type="http://schemas.openxmlformats.org/officeDocument/2006/relationships/tags" Target="../tags/tag22.xml"/></Relationships>
</file>

<file path=ppt/slides/_rels/slide6.xml.rels><?xml version="1.0" encoding="UTF-8" standalone="yes"?>
<Relationships xmlns="http://schemas.openxmlformats.org/package/2006/relationships"><Relationship Id="rId9" Type="http://schemas.openxmlformats.org/officeDocument/2006/relationships/slideLayout" Target="../slideLayouts/slideLayout1.xml"/><Relationship Id="rId8" Type="http://schemas.openxmlformats.org/officeDocument/2006/relationships/tags" Target="../tags/tag30.xml"/><Relationship Id="rId7" Type="http://schemas.openxmlformats.org/officeDocument/2006/relationships/tags" Target="../tags/tag29.xml"/><Relationship Id="rId6" Type="http://schemas.openxmlformats.org/officeDocument/2006/relationships/tags" Target="../tags/tag28.xml"/><Relationship Id="rId5" Type="http://schemas.openxmlformats.org/officeDocument/2006/relationships/image" Target="../media/image10.png"/><Relationship Id="rId4" Type="http://schemas.openxmlformats.org/officeDocument/2006/relationships/tags" Target="../tags/tag27.xml"/><Relationship Id="rId3" Type="http://schemas.openxmlformats.org/officeDocument/2006/relationships/tags" Target="../tags/tag26.xml"/><Relationship Id="rId2" Type="http://schemas.openxmlformats.org/officeDocument/2006/relationships/image" Target="../media/image2.png"/><Relationship Id="rId1" Type="http://schemas.openxmlformats.org/officeDocument/2006/relationships/tags" Target="../tags/tag25.xml"/></Relationships>
</file>

<file path=ppt/slides/_rels/slide7.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11.png"/><Relationship Id="rId3" Type="http://schemas.openxmlformats.org/officeDocument/2006/relationships/tags" Target="../tags/tag32.xml"/><Relationship Id="rId2" Type="http://schemas.openxmlformats.org/officeDocument/2006/relationships/image" Target="../media/image2.png"/><Relationship Id="rId1" Type="http://schemas.openxmlformats.org/officeDocument/2006/relationships/tags" Target="../tags/tag31.xml"/></Relationships>
</file>

<file path=ppt/slides/_rels/slide8.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tags" Target="../tags/tag34.xml"/><Relationship Id="rId2" Type="http://schemas.openxmlformats.org/officeDocument/2006/relationships/image" Target="../media/image2.png"/><Relationship Id="rId1" Type="http://schemas.openxmlformats.org/officeDocument/2006/relationships/tags" Target="../tags/tag33.xml"/></Relationships>
</file>

<file path=ppt/slides/_rels/slide9.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tags" Target="../tags/tag36.xml"/><Relationship Id="rId2" Type="http://schemas.openxmlformats.org/officeDocument/2006/relationships/image" Target="../media/image2.png"/><Relationship Id="rId1" Type="http://schemas.openxmlformats.org/officeDocument/2006/relationships/tags" Target="../tags/tag3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任意多边形 5"/>
          <p:cNvSpPr/>
          <p:nvPr/>
        </p:nvSpPr>
        <p:spPr>
          <a:xfrm rot="3219617" flipH="1" flipV="1">
            <a:off x="8960812" y="4818207"/>
            <a:ext cx="2521669" cy="3835203"/>
          </a:xfrm>
          <a:custGeom>
            <a:avLst/>
            <a:gdLst>
              <a:gd name="connsiteX0" fmla="*/ 0 w 2521669"/>
              <a:gd name="connsiteY0" fmla="*/ 3427853 h 3835203"/>
              <a:gd name="connsiteX1" fmla="*/ 2521669 w 2521669"/>
              <a:gd name="connsiteY1" fmla="*/ 0 h 3835203"/>
              <a:gd name="connsiteX2" fmla="*/ 2521669 w 2521669"/>
              <a:gd name="connsiteY2" fmla="*/ 3202311 h 3835203"/>
              <a:gd name="connsiteX3" fmla="*/ 1888777 w 2521669"/>
              <a:gd name="connsiteY3" fmla="*/ 3835203 h 3835203"/>
              <a:gd name="connsiteX4" fmla="*/ 553735 w 2521669"/>
              <a:gd name="connsiteY4" fmla="*/ 3835203 h 3835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1669" h="3835203">
                <a:moveTo>
                  <a:pt x="0" y="3427853"/>
                </a:moveTo>
                <a:lnTo>
                  <a:pt x="2521669" y="0"/>
                </a:lnTo>
                <a:lnTo>
                  <a:pt x="2521669" y="3202311"/>
                </a:lnTo>
                <a:cubicBezTo>
                  <a:pt x="2521669" y="3551848"/>
                  <a:pt x="2238314" y="3835203"/>
                  <a:pt x="1888777" y="3835203"/>
                </a:cubicBezTo>
                <a:lnTo>
                  <a:pt x="553735" y="3835203"/>
                </a:lnTo>
                <a:close/>
              </a:path>
            </a:pathLst>
          </a:custGeom>
          <a:solidFill>
            <a:srgbClr val="112759"/>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zh-CN" altLang="en-US" sz="1600">
              <a:solidFill>
                <a:schemeClr val="bg1"/>
              </a:solidFill>
              <a:latin typeface="思源黑体 CN Normal" panose="020B0400000000000000" pitchFamily="34" charset="-122"/>
              <a:ea typeface="思源黑体 CN Medium" panose="020B0600000000000000" pitchFamily="34" charset="-122"/>
            </a:endParaRPr>
          </a:p>
        </p:txBody>
      </p:sp>
      <p:sp>
        <p:nvSpPr>
          <p:cNvPr id="7" name="任意多边形 6"/>
          <p:cNvSpPr/>
          <p:nvPr/>
        </p:nvSpPr>
        <p:spPr>
          <a:xfrm rot="3219617">
            <a:off x="702834" y="-1796909"/>
            <a:ext cx="2521669" cy="3835203"/>
          </a:xfrm>
          <a:custGeom>
            <a:avLst/>
            <a:gdLst>
              <a:gd name="connsiteX0" fmla="*/ 0 w 2521669"/>
              <a:gd name="connsiteY0" fmla="*/ 3427853 h 3835203"/>
              <a:gd name="connsiteX1" fmla="*/ 2521669 w 2521669"/>
              <a:gd name="connsiteY1" fmla="*/ 0 h 3835203"/>
              <a:gd name="connsiteX2" fmla="*/ 2521669 w 2521669"/>
              <a:gd name="connsiteY2" fmla="*/ 3202311 h 3835203"/>
              <a:gd name="connsiteX3" fmla="*/ 1888777 w 2521669"/>
              <a:gd name="connsiteY3" fmla="*/ 3835203 h 3835203"/>
              <a:gd name="connsiteX4" fmla="*/ 553735 w 2521669"/>
              <a:gd name="connsiteY4" fmla="*/ 3835203 h 3835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1669" h="3835203">
                <a:moveTo>
                  <a:pt x="0" y="3427853"/>
                </a:moveTo>
                <a:lnTo>
                  <a:pt x="2521669" y="0"/>
                </a:lnTo>
                <a:lnTo>
                  <a:pt x="2521669" y="3202311"/>
                </a:lnTo>
                <a:cubicBezTo>
                  <a:pt x="2521669" y="3551848"/>
                  <a:pt x="2238314" y="3835203"/>
                  <a:pt x="1888777" y="3835203"/>
                </a:cubicBezTo>
                <a:lnTo>
                  <a:pt x="553735" y="3835203"/>
                </a:lnTo>
                <a:close/>
              </a:path>
            </a:pathLst>
          </a:custGeom>
          <a:solidFill>
            <a:srgbClr val="112759"/>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zh-CN" altLang="en-US" sz="1600">
              <a:solidFill>
                <a:schemeClr val="bg1"/>
              </a:solidFill>
              <a:latin typeface="思源黑体 CN Normal" panose="020B0400000000000000" pitchFamily="34" charset="-122"/>
              <a:ea typeface="思源黑体 CN Medium" panose="020B0600000000000000" pitchFamily="34" charset="-122"/>
            </a:endParaRPr>
          </a:p>
        </p:txBody>
      </p:sp>
      <p:sp>
        <p:nvSpPr>
          <p:cNvPr id="4" name="直角三角形 3"/>
          <p:cNvSpPr/>
          <p:nvPr/>
        </p:nvSpPr>
        <p:spPr>
          <a:xfrm rot="5400000">
            <a:off x="456658" y="-456657"/>
            <a:ext cx="2431702" cy="3345019"/>
          </a:xfrm>
          <a:prstGeom prst="rtTriangle">
            <a:avLst/>
          </a:prstGeom>
          <a:gradFill flip="none" rotWithShape="1">
            <a:gsLst>
              <a:gs pos="0">
                <a:srgbClr val="489CF5"/>
              </a:gs>
              <a:gs pos="75000">
                <a:srgbClr val="1660CC"/>
              </a:gs>
            </a:gsLst>
            <a:path path="circle">
              <a:fillToRect r="100000" b="100000"/>
            </a:path>
            <a:tileRect l="-100000" t="-100000"/>
          </a:gradFill>
          <a:ln w="38100">
            <a:noFill/>
          </a:ln>
          <a:effectLst>
            <a:outerShdw blurRad="152400" dist="76200" dir="2700000" algn="tl" rotWithShape="0">
              <a:srgbClr val="536897">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zh-CN" altLang="en-US" sz="1600">
              <a:solidFill>
                <a:schemeClr val="bg1"/>
              </a:solidFill>
              <a:latin typeface="思源黑体 CN Normal" panose="020B0400000000000000" pitchFamily="34" charset="-122"/>
              <a:ea typeface="思源黑体 CN Medium" panose="020B0600000000000000" pitchFamily="34" charset="-122"/>
            </a:endParaRPr>
          </a:p>
        </p:txBody>
      </p:sp>
      <p:sp>
        <p:nvSpPr>
          <p:cNvPr id="5" name="直角三角形 4"/>
          <p:cNvSpPr/>
          <p:nvPr/>
        </p:nvSpPr>
        <p:spPr>
          <a:xfrm rot="5400000" flipH="1" flipV="1">
            <a:off x="9303639" y="3969639"/>
            <a:ext cx="2431702" cy="3345019"/>
          </a:xfrm>
          <a:prstGeom prst="rtTriangle">
            <a:avLst/>
          </a:prstGeom>
          <a:gradFill flip="none" rotWithShape="1">
            <a:gsLst>
              <a:gs pos="0">
                <a:srgbClr val="489CF5"/>
              </a:gs>
              <a:gs pos="75000">
                <a:srgbClr val="1660CC"/>
              </a:gs>
            </a:gsLst>
            <a:path path="circle">
              <a:fillToRect r="100000" b="100000"/>
            </a:path>
            <a:tileRect l="-100000" t="-100000"/>
          </a:gradFill>
          <a:ln w="38100">
            <a:noFill/>
          </a:ln>
          <a:effectLst>
            <a:outerShdw blurRad="152400" dist="76200" dir="2700000" algn="tl" rotWithShape="0">
              <a:srgbClr val="536897">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zh-CN" altLang="en-US" sz="1600">
              <a:solidFill>
                <a:schemeClr val="bg1"/>
              </a:solidFill>
              <a:latin typeface="思源黑体 CN Normal" panose="020B0400000000000000" pitchFamily="34" charset="-122"/>
              <a:ea typeface="思源黑体 CN Medium" panose="020B0600000000000000" pitchFamily="34" charset="-122"/>
            </a:endParaRPr>
          </a:p>
        </p:txBody>
      </p:sp>
      <p:sp>
        <p:nvSpPr>
          <p:cNvPr id="8" name="圆角矩形 7"/>
          <p:cNvSpPr/>
          <p:nvPr/>
        </p:nvSpPr>
        <p:spPr>
          <a:xfrm>
            <a:off x="7486015" y="5351780"/>
            <a:ext cx="1679575" cy="427355"/>
          </a:xfrm>
          <a:prstGeom prst="roundRect">
            <a:avLst>
              <a:gd name="adj" fmla="val 50000"/>
            </a:avLst>
          </a:prstGeom>
          <a:gradFill>
            <a:gsLst>
              <a:gs pos="0">
                <a:srgbClr val="217EEB"/>
              </a:gs>
              <a:gs pos="100000">
                <a:srgbClr val="0866D1"/>
              </a:gs>
            </a:gsLst>
            <a:lin ang="5400000" scaled="1"/>
          </a:gradFill>
          <a:ln w="76200" cap="flat" cmpd="sng" algn="ctr">
            <a:noFill/>
            <a:prstDash val="solid"/>
            <a:miter lim="800000"/>
          </a:ln>
          <a:effectLst>
            <a:outerShdw blurRad="381000" dist="190500" dir="3000000" sx="85000" sy="85000" algn="tl" rotWithShape="0">
              <a:srgbClr val="0866D1">
                <a:alpha val="30000"/>
              </a:srgbClr>
            </a:outerShdw>
          </a:effectLst>
        </p:spPr>
        <p:txBody>
          <a:bodyPr wrap="square" rtlCol="0" anchor="ctr">
            <a:noAutofit/>
          </a:bodyPr>
          <a:lstStyle/>
          <a:p>
            <a:pPr algn="ctr">
              <a:defRPr/>
            </a:pPr>
            <a:r>
              <a:rPr lang="zh-CN" altLang="en-US" sz="1400" kern="0" dirty="0">
                <a:solidFill>
                  <a:prstClr val="white"/>
                </a:solidFill>
                <a:latin typeface="思源黑体 CN Medium" panose="020B0600000000000000" pitchFamily="34" charset="-122"/>
                <a:ea typeface="思源黑体 CN Medium" panose="020B0600000000000000" pitchFamily="34" charset="-122"/>
                <a:sym typeface="思源黑体 CN Medium" panose="020B0600000000000000" pitchFamily="34" charset="-122"/>
              </a:rPr>
              <a:t>授课人：孙立伟</a:t>
            </a:r>
            <a:endParaRPr lang="en-US" altLang="zh-CN" sz="1400" kern="0" dirty="0">
              <a:solidFill>
                <a:prstClr val="white"/>
              </a:solidFill>
              <a:latin typeface="思源黑体 CN Medium" panose="020B0600000000000000" pitchFamily="34" charset="-122"/>
              <a:ea typeface="思源黑体 CN Medium" panose="020B0600000000000000" pitchFamily="34" charset="-122"/>
              <a:sym typeface="思源黑体 CN Medium" panose="020B0600000000000000" pitchFamily="34" charset="-122"/>
            </a:endParaRPr>
          </a:p>
        </p:txBody>
      </p:sp>
      <p:sp>
        <p:nvSpPr>
          <p:cNvPr id="10" name="文本框 9"/>
          <p:cNvSpPr txBox="1"/>
          <p:nvPr/>
        </p:nvSpPr>
        <p:spPr>
          <a:xfrm>
            <a:off x="1104265" y="2272665"/>
            <a:ext cx="10137775" cy="922020"/>
          </a:xfrm>
          <a:prstGeom prst="rect">
            <a:avLst/>
          </a:prstGeom>
          <a:noFill/>
        </p:spPr>
        <p:txBody>
          <a:bodyPr wrap="square" rtlCol="0">
            <a:spAutoFit/>
          </a:bodyPr>
          <a:lstStyle/>
          <a:p>
            <a:pPr algn="ctr"/>
            <a:r>
              <a:rPr lang="zh-CN" sz="5400" b="1">
                <a:sym typeface="+mn-ea"/>
              </a:rPr>
              <a:t>比亚迪秦pro直流充电系统</a:t>
            </a:r>
            <a:endParaRPr lang="zh-CN" sz="5400" b="1">
              <a:sym typeface="+mn-ea"/>
            </a:endParaRPr>
          </a:p>
        </p:txBody>
      </p:sp>
      <p:sp>
        <p:nvSpPr>
          <p:cNvPr id="11" name="文本框 10"/>
          <p:cNvSpPr txBox="1"/>
          <p:nvPr/>
        </p:nvSpPr>
        <p:spPr>
          <a:xfrm>
            <a:off x="0" y="6080125"/>
            <a:ext cx="4852035" cy="478155"/>
          </a:xfrm>
          <a:prstGeom prst="rect">
            <a:avLst/>
          </a:prstGeom>
          <a:noFill/>
        </p:spPr>
        <p:txBody>
          <a:bodyPr wrap="square" rtlCol="0">
            <a:spAutoFit/>
          </a:bodyPr>
          <a:lstStyle/>
          <a:p>
            <a:pPr algn="ctr">
              <a:lnSpc>
                <a:spcPct val="140000"/>
              </a:lnSpc>
            </a:pPr>
            <a:r>
              <a:rPr lang="zh-CN" dirty="0">
                <a:solidFill>
                  <a:schemeClr val="tx1">
                    <a:lumMod val="75000"/>
                    <a:lumOff val="25000"/>
                  </a:schemeClr>
                </a:solidFill>
                <a:latin typeface="思源黑体 CN Medium" panose="020B0600000000000000" pitchFamily="34" charset="-122"/>
                <a:ea typeface="思源黑体 CN Medium" panose="020B0600000000000000" pitchFamily="34" charset="-122"/>
                <a:sym typeface="思源黑体 CN Normal" panose="020B0400000000000000" pitchFamily="34" charset="-122"/>
              </a:rPr>
              <a:t>中职北方智扬（北京）教育科技有限公司</a:t>
            </a:r>
            <a:endParaRPr lang="en-US" altLang="zh-CN" dirty="0">
              <a:solidFill>
                <a:schemeClr val="tx1">
                  <a:lumMod val="75000"/>
                  <a:lumOff val="25000"/>
                </a:schemeClr>
              </a:solidFill>
              <a:latin typeface="思源黑体 CN Medium" panose="020B0600000000000000" pitchFamily="34" charset="-122"/>
              <a:ea typeface="思源黑体 CN Medium" panose="020B0600000000000000" pitchFamily="34" charset="-122"/>
              <a:sym typeface="思源黑体 CN Normal" panose="020B0400000000000000" pitchFamily="34" charset="-122"/>
            </a:endParaRPr>
          </a:p>
        </p:txBody>
      </p:sp>
      <p:sp>
        <p:nvSpPr>
          <p:cNvPr id="15" name="文本框 14"/>
          <p:cNvSpPr txBox="1"/>
          <p:nvPr/>
        </p:nvSpPr>
        <p:spPr>
          <a:xfrm>
            <a:off x="3950681" y="3602997"/>
            <a:ext cx="4290638" cy="523220"/>
          </a:xfrm>
          <a:prstGeom prst="rect">
            <a:avLst/>
          </a:prstGeom>
          <a:noFill/>
        </p:spPr>
        <p:txBody>
          <a:bodyPr wrap="square" rtlCol="0">
            <a:spAutoFit/>
          </a:bodyPr>
          <a:lstStyle/>
          <a:p>
            <a:pPr algn="dist">
              <a:lnSpc>
                <a:spcPct val="140000"/>
              </a:lnSpc>
            </a:pPr>
            <a:r>
              <a:rPr lang="zh-CN" altLang="en-US" sz="2000" dirty="0">
                <a:solidFill>
                  <a:srgbClr val="1660CC"/>
                </a:solidFill>
                <a:latin typeface="思源黑体 CN Medium" panose="020B0600000000000000" pitchFamily="34" charset="-122"/>
                <a:ea typeface="思源黑体 CN Medium" panose="020B0600000000000000" pitchFamily="34" charset="-122"/>
                <a:sym typeface="思源黑体 CN Normal" panose="020B0400000000000000" pitchFamily="34" charset="-122"/>
              </a:rPr>
              <a:t>诚信</a:t>
            </a:r>
            <a:r>
              <a:rPr lang="zh-CN" altLang="en-US" sz="2000" dirty="0">
                <a:solidFill>
                  <a:schemeClr val="tx1">
                    <a:lumMod val="75000"/>
                    <a:lumOff val="25000"/>
                  </a:schemeClr>
                </a:solidFill>
                <a:latin typeface="思源黑体 CN Medium" panose="020B0600000000000000" pitchFamily="34" charset="-122"/>
                <a:ea typeface="思源黑体 CN Medium" panose="020B0600000000000000" pitchFamily="34" charset="-122"/>
                <a:sym typeface="思源黑体 CN Normal" panose="020B0400000000000000" pitchFamily="34" charset="-122"/>
              </a:rPr>
              <a:t>  </a:t>
            </a:r>
            <a:r>
              <a:rPr lang="en-US" altLang="zh-CN" sz="2000" dirty="0">
                <a:solidFill>
                  <a:schemeClr val="tx1">
                    <a:lumMod val="75000"/>
                    <a:lumOff val="25000"/>
                  </a:schemeClr>
                </a:solidFill>
                <a:latin typeface="思源黑体 CN Medium" panose="020B0600000000000000" pitchFamily="34" charset="-122"/>
                <a:ea typeface="思源黑体 CN Medium" panose="020B0600000000000000" pitchFamily="34" charset="-122"/>
                <a:sym typeface="思源黑体 CN Normal" panose="020B0400000000000000" pitchFamily="34" charset="-122"/>
              </a:rPr>
              <a:t>|  </a:t>
            </a:r>
            <a:r>
              <a:rPr lang="zh-CN" altLang="en-US" sz="2000" dirty="0">
                <a:solidFill>
                  <a:schemeClr val="tx1">
                    <a:lumMod val="75000"/>
                    <a:lumOff val="25000"/>
                  </a:schemeClr>
                </a:solidFill>
                <a:latin typeface="思源黑体 CN Medium" panose="020B0600000000000000" pitchFamily="34" charset="-122"/>
                <a:ea typeface="思源黑体 CN Medium" panose="020B0600000000000000" pitchFamily="34" charset="-122"/>
                <a:sym typeface="思源黑体 CN Normal" panose="020B0400000000000000" pitchFamily="34" charset="-122"/>
              </a:rPr>
              <a:t>共赢  </a:t>
            </a:r>
            <a:r>
              <a:rPr lang="en-US" altLang="zh-CN" sz="2000" dirty="0">
                <a:solidFill>
                  <a:schemeClr val="tx1">
                    <a:lumMod val="75000"/>
                    <a:lumOff val="25000"/>
                  </a:schemeClr>
                </a:solidFill>
                <a:latin typeface="思源黑体 CN Medium" panose="020B0600000000000000" pitchFamily="34" charset="-122"/>
                <a:ea typeface="思源黑体 CN Medium" panose="020B0600000000000000" pitchFamily="34" charset="-122"/>
                <a:sym typeface="思源黑体 CN Normal" panose="020B0400000000000000" pitchFamily="34" charset="-122"/>
              </a:rPr>
              <a:t>|</a:t>
            </a:r>
            <a:r>
              <a:rPr lang="en-US" altLang="zh-CN" sz="2000" dirty="0">
                <a:solidFill>
                  <a:srgbClr val="1660CC"/>
                </a:solidFill>
                <a:latin typeface="思源黑体 CN Medium" panose="020B0600000000000000" pitchFamily="34" charset="-122"/>
                <a:ea typeface="思源黑体 CN Medium" panose="020B0600000000000000" pitchFamily="34" charset="-122"/>
                <a:sym typeface="思源黑体 CN Normal" panose="020B0400000000000000" pitchFamily="34" charset="-122"/>
              </a:rPr>
              <a:t>  </a:t>
            </a:r>
            <a:r>
              <a:rPr lang="zh-CN" altLang="en-US" sz="2000" dirty="0">
                <a:solidFill>
                  <a:srgbClr val="1660CC"/>
                </a:solidFill>
                <a:latin typeface="思源黑体 CN Medium" panose="020B0600000000000000" pitchFamily="34" charset="-122"/>
                <a:ea typeface="思源黑体 CN Medium" panose="020B0600000000000000" pitchFamily="34" charset="-122"/>
                <a:sym typeface="思源黑体 CN Normal" panose="020B0400000000000000" pitchFamily="34" charset="-122"/>
              </a:rPr>
              <a:t>创新  </a:t>
            </a:r>
            <a:r>
              <a:rPr lang="en-US" altLang="zh-CN" sz="2000" dirty="0">
                <a:solidFill>
                  <a:schemeClr val="tx1">
                    <a:lumMod val="75000"/>
                    <a:lumOff val="25000"/>
                  </a:schemeClr>
                </a:solidFill>
                <a:latin typeface="思源黑体 CN Medium" panose="020B0600000000000000" pitchFamily="34" charset="-122"/>
                <a:ea typeface="思源黑体 CN Medium" panose="020B0600000000000000" pitchFamily="34" charset="-122"/>
                <a:sym typeface="思源黑体 CN Normal" panose="020B0400000000000000" pitchFamily="34" charset="-122"/>
              </a:rPr>
              <a:t>|  </a:t>
            </a:r>
            <a:r>
              <a:rPr lang="zh-CN" altLang="en-US" sz="2000" dirty="0">
                <a:solidFill>
                  <a:schemeClr val="tx1">
                    <a:lumMod val="75000"/>
                    <a:lumOff val="25000"/>
                  </a:schemeClr>
                </a:solidFill>
                <a:latin typeface="思源黑体 CN Medium" panose="020B0600000000000000" pitchFamily="34" charset="-122"/>
                <a:ea typeface="思源黑体 CN Medium" panose="020B0600000000000000" pitchFamily="34" charset="-122"/>
                <a:sym typeface="思源黑体 CN Normal" panose="020B0400000000000000" pitchFamily="34" charset="-122"/>
              </a:rPr>
              <a:t>开放</a:t>
            </a:r>
            <a:endParaRPr lang="zh-CN" altLang="en-US" sz="2000" dirty="0">
              <a:solidFill>
                <a:schemeClr val="tx1">
                  <a:lumMod val="75000"/>
                  <a:lumOff val="25000"/>
                </a:schemeClr>
              </a:solidFill>
              <a:latin typeface="思源黑体 CN Medium" panose="020B0600000000000000" pitchFamily="34" charset="-122"/>
              <a:ea typeface="思源黑体 CN Medium" panose="020B0600000000000000" pitchFamily="34" charset="-122"/>
              <a:sym typeface="思源黑体 CN Normal" panose="020B0400000000000000" pitchFamily="34" charset="-122"/>
            </a:endParaRPr>
          </a:p>
        </p:txBody>
      </p:sp>
      <p:grpSp>
        <p:nvGrpSpPr>
          <p:cNvPr id="17" name="组合 16"/>
          <p:cNvGrpSpPr/>
          <p:nvPr/>
        </p:nvGrpSpPr>
        <p:grpSpPr>
          <a:xfrm>
            <a:off x="1103371" y="1400537"/>
            <a:ext cx="1135532" cy="335974"/>
            <a:chOff x="2604927" y="5908818"/>
            <a:chExt cx="2841965" cy="840864"/>
          </a:xfrm>
          <a:gradFill flip="none" rotWithShape="1">
            <a:gsLst>
              <a:gs pos="48000">
                <a:srgbClr val="217EEB"/>
              </a:gs>
              <a:gs pos="12000">
                <a:srgbClr val="217EEB">
                  <a:alpha val="0"/>
                </a:srgbClr>
              </a:gs>
              <a:gs pos="84000">
                <a:srgbClr val="217EEB">
                  <a:alpha val="0"/>
                </a:srgbClr>
              </a:gs>
            </a:gsLst>
            <a:path path="circle">
              <a:fillToRect l="100000" b="100000"/>
            </a:path>
            <a:tileRect t="-100000" r="-100000"/>
          </a:gradFill>
        </p:grpSpPr>
        <p:sp>
          <p:nvSpPr>
            <p:cNvPr id="18" name="椭圆 17"/>
            <p:cNvSpPr>
              <a:spLocks noChangeAspect="1"/>
            </p:cNvSpPr>
            <p:nvPr/>
          </p:nvSpPr>
          <p:spPr>
            <a:xfrm>
              <a:off x="2850399" y="5917373"/>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19" name="椭圆 18"/>
            <p:cNvSpPr>
              <a:spLocks noChangeAspect="1"/>
            </p:cNvSpPr>
            <p:nvPr/>
          </p:nvSpPr>
          <p:spPr>
            <a:xfrm>
              <a:off x="3102426" y="5917373"/>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20" name="椭圆 19"/>
            <p:cNvSpPr>
              <a:spLocks noChangeAspect="1"/>
            </p:cNvSpPr>
            <p:nvPr/>
          </p:nvSpPr>
          <p:spPr>
            <a:xfrm>
              <a:off x="3354453" y="5917373"/>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21" name="椭圆 20"/>
            <p:cNvSpPr>
              <a:spLocks noChangeAspect="1"/>
            </p:cNvSpPr>
            <p:nvPr/>
          </p:nvSpPr>
          <p:spPr>
            <a:xfrm>
              <a:off x="3606478" y="5917373"/>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22" name="椭圆 21"/>
            <p:cNvSpPr>
              <a:spLocks noChangeAspect="1"/>
            </p:cNvSpPr>
            <p:nvPr/>
          </p:nvSpPr>
          <p:spPr>
            <a:xfrm>
              <a:off x="3858505" y="5917373"/>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23" name="椭圆 22"/>
            <p:cNvSpPr>
              <a:spLocks noChangeAspect="1"/>
            </p:cNvSpPr>
            <p:nvPr/>
          </p:nvSpPr>
          <p:spPr>
            <a:xfrm>
              <a:off x="4110531" y="5917373"/>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24" name="椭圆 23"/>
            <p:cNvSpPr>
              <a:spLocks noChangeAspect="1"/>
            </p:cNvSpPr>
            <p:nvPr/>
          </p:nvSpPr>
          <p:spPr>
            <a:xfrm>
              <a:off x="4362557" y="5917373"/>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25" name="椭圆 24"/>
            <p:cNvSpPr>
              <a:spLocks noChangeAspect="1"/>
            </p:cNvSpPr>
            <p:nvPr/>
          </p:nvSpPr>
          <p:spPr>
            <a:xfrm>
              <a:off x="4614585" y="5917373"/>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26" name="椭圆 25"/>
            <p:cNvSpPr>
              <a:spLocks noChangeAspect="1"/>
            </p:cNvSpPr>
            <p:nvPr/>
          </p:nvSpPr>
          <p:spPr>
            <a:xfrm>
              <a:off x="4866610" y="5917373"/>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27" name="椭圆 26"/>
            <p:cNvSpPr>
              <a:spLocks noChangeAspect="1"/>
            </p:cNvSpPr>
            <p:nvPr/>
          </p:nvSpPr>
          <p:spPr>
            <a:xfrm>
              <a:off x="5118637" y="5917373"/>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28" name="椭圆 27"/>
            <p:cNvSpPr>
              <a:spLocks noChangeAspect="1"/>
            </p:cNvSpPr>
            <p:nvPr/>
          </p:nvSpPr>
          <p:spPr>
            <a:xfrm>
              <a:off x="5370663" y="5917373"/>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29" name="椭圆 28"/>
            <p:cNvSpPr>
              <a:spLocks noChangeAspect="1"/>
            </p:cNvSpPr>
            <p:nvPr/>
          </p:nvSpPr>
          <p:spPr>
            <a:xfrm>
              <a:off x="2850399" y="6169399"/>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30" name="椭圆 29"/>
            <p:cNvSpPr>
              <a:spLocks noChangeAspect="1"/>
            </p:cNvSpPr>
            <p:nvPr/>
          </p:nvSpPr>
          <p:spPr>
            <a:xfrm>
              <a:off x="3102426" y="6169399"/>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31" name="椭圆 30"/>
            <p:cNvSpPr>
              <a:spLocks noChangeAspect="1"/>
            </p:cNvSpPr>
            <p:nvPr/>
          </p:nvSpPr>
          <p:spPr>
            <a:xfrm>
              <a:off x="3354453" y="6169399"/>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32" name="椭圆 31"/>
            <p:cNvSpPr>
              <a:spLocks noChangeAspect="1"/>
            </p:cNvSpPr>
            <p:nvPr/>
          </p:nvSpPr>
          <p:spPr>
            <a:xfrm>
              <a:off x="3606478" y="6169399"/>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33" name="椭圆 32"/>
            <p:cNvSpPr>
              <a:spLocks noChangeAspect="1"/>
            </p:cNvSpPr>
            <p:nvPr/>
          </p:nvSpPr>
          <p:spPr>
            <a:xfrm>
              <a:off x="3858505" y="6169399"/>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34" name="椭圆 33"/>
            <p:cNvSpPr>
              <a:spLocks noChangeAspect="1"/>
            </p:cNvSpPr>
            <p:nvPr/>
          </p:nvSpPr>
          <p:spPr>
            <a:xfrm>
              <a:off x="4110531" y="6169399"/>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35" name="椭圆 34"/>
            <p:cNvSpPr>
              <a:spLocks noChangeAspect="1"/>
            </p:cNvSpPr>
            <p:nvPr/>
          </p:nvSpPr>
          <p:spPr>
            <a:xfrm>
              <a:off x="4362557" y="6169399"/>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36" name="椭圆 35"/>
            <p:cNvSpPr>
              <a:spLocks noChangeAspect="1"/>
            </p:cNvSpPr>
            <p:nvPr/>
          </p:nvSpPr>
          <p:spPr>
            <a:xfrm>
              <a:off x="4614585" y="6169399"/>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37" name="椭圆 36"/>
            <p:cNvSpPr>
              <a:spLocks noChangeAspect="1"/>
            </p:cNvSpPr>
            <p:nvPr/>
          </p:nvSpPr>
          <p:spPr>
            <a:xfrm>
              <a:off x="4866610" y="6169399"/>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38" name="椭圆 37"/>
            <p:cNvSpPr>
              <a:spLocks noChangeAspect="1"/>
            </p:cNvSpPr>
            <p:nvPr/>
          </p:nvSpPr>
          <p:spPr>
            <a:xfrm>
              <a:off x="5118637" y="6169399"/>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39" name="椭圆 38"/>
            <p:cNvSpPr>
              <a:spLocks noChangeAspect="1"/>
            </p:cNvSpPr>
            <p:nvPr/>
          </p:nvSpPr>
          <p:spPr>
            <a:xfrm>
              <a:off x="5370663" y="6169399"/>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40" name="椭圆 39"/>
            <p:cNvSpPr>
              <a:spLocks noChangeAspect="1"/>
            </p:cNvSpPr>
            <p:nvPr/>
          </p:nvSpPr>
          <p:spPr>
            <a:xfrm>
              <a:off x="2850399" y="6421427"/>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41" name="椭圆 40"/>
            <p:cNvSpPr>
              <a:spLocks noChangeAspect="1"/>
            </p:cNvSpPr>
            <p:nvPr/>
          </p:nvSpPr>
          <p:spPr>
            <a:xfrm>
              <a:off x="3102426" y="6421427"/>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42" name="椭圆 41"/>
            <p:cNvSpPr>
              <a:spLocks noChangeAspect="1"/>
            </p:cNvSpPr>
            <p:nvPr/>
          </p:nvSpPr>
          <p:spPr>
            <a:xfrm>
              <a:off x="3354453" y="6421427"/>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43" name="椭圆 42"/>
            <p:cNvSpPr>
              <a:spLocks noChangeAspect="1"/>
            </p:cNvSpPr>
            <p:nvPr/>
          </p:nvSpPr>
          <p:spPr>
            <a:xfrm>
              <a:off x="3606478" y="6421427"/>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44" name="椭圆 43"/>
            <p:cNvSpPr>
              <a:spLocks noChangeAspect="1"/>
            </p:cNvSpPr>
            <p:nvPr/>
          </p:nvSpPr>
          <p:spPr>
            <a:xfrm>
              <a:off x="3858505" y="6421427"/>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45" name="椭圆 44"/>
            <p:cNvSpPr>
              <a:spLocks noChangeAspect="1"/>
            </p:cNvSpPr>
            <p:nvPr/>
          </p:nvSpPr>
          <p:spPr>
            <a:xfrm>
              <a:off x="4110531" y="6421427"/>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46" name="椭圆 45"/>
            <p:cNvSpPr>
              <a:spLocks noChangeAspect="1"/>
            </p:cNvSpPr>
            <p:nvPr/>
          </p:nvSpPr>
          <p:spPr>
            <a:xfrm>
              <a:off x="4362557" y="6421427"/>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47" name="椭圆 46"/>
            <p:cNvSpPr>
              <a:spLocks noChangeAspect="1"/>
            </p:cNvSpPr>
            <p:nvPr/>
          </p:nvSpPr>
          <p:spPr>
            <a:xfrm>
              <a:off x="4614585" y="6421427"/>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48" name="椭圆 47"/>
            <p:cNvSpPr>
              <a:spLocks noChangeAspect="1"/>
            </p:cNvSpPr>
            <p:nvPr/>
          </p:nvSpPr>
          <p:spPr>
            <a:xfrm>
              <a:off x="4866610" y="6421427"/>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49" name="椭圆 48"/>
            <p:cNvSpPr>
              <a:spLocks noChangeAspect="1"/>
            </p:cNvSpPr>
            <p:nvPr/>
          </p:nvSpPr>
          <p:spPr>
            <a:xfrm>
              <a:off x="5118637" y="6421427"/>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50" name="椭圆 49"/>
            <p:cNvSpPr>
              <a:spLocks noChangeAspect="1"/>
            </p:cNvSpPr>
            <p:nvPr/>
          </p:nvSpPr>
          <p:spPr>
            <a:xfrm>
              <a:off x="5370663" y="6421427"/>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51" name="椭圆 50"/>
            <p:cNvSpPr>
              <a:spLocks noChangeAspect="1"/>
            </p:cNvSpPr>
            <p:nvPr/>
          </p:nvSpPr>
          <p:spPr>
            <a:xfrm>
              <a:off x="2850399" y="6673453"/>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52" name="椭圆 51"/>
            <p:cNvSpPr>
              <a:spLocks noChangeAspect="1"/>
            </p:cNvSpPr>
            <p:nvPr/>
          </p:nvSpPr>
          <p:spPr>
            <a:xfrm>
              <a:off x="3102426" y="6673453"/>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53" name="椭圆 52"/>
            <p:cNvSpPr>
              <a:spLocks noChangeAspect="1"/>
            </p:cNvSpPr>
            <p:nvPr/>
          </p:nvSpPr>
          <p:spPr>
            <a:xfrm>
              <a:off x="3354453" y="6673453"/>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54" name="椭圆 53"/>
            <p:cNvSpPr>
              <a:spLocks noChangeAspect="1"/>
            </p:cNvSpPr>
            <p:nvPr/>
          </p:nvSpPr>
          <p:spPr>
            <a:xfrm>
              <a:off x="3606478" y="6673453"/>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55" name="椭圆 54"/>
            <p:cNvSpPr>
              <a:spLocks noChangeAspect="1"/>
            </p:cNvSpPr>
            <p:nvPr/>
          </p:nvSpPr>
          <p:spPr>
            <a:xfrm>
              <a:off x="3858505" y="6673453"/>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56" name="椭圆 55"/>
            <p:cNvSpPr>
              <a:spLocks noChangeAspect="1"/>
            </p:cNvSpPr>
            <p:nvPr/>
          </p:nvSpPr>
          <p:spPr>
            <a:xfrm>
              <a:off x="4110531" y="6673453"/>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57" name="椭圆 56"/>
            <p:cNvSpPr>
              <a:spLocks noChangeAspect="1"/>
            </p:cNvSpPr>
            <p:nvPr/>
          </p:nvSpPr>
          <p:spPr>
            <a:xfrm>
              <a:off x="4362557" y="6673453"/>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58" name="椭圆 57"/>
            <p:cNvSpPr>
              <a:spLocks noChangeAspect="1"/>
            </p:cNvSpPr>
            <p:nvPr/>
          </p:nvSpPr>
          <p:spPr>
            <a:xfrm>
              <a:off x="4614585" y="6673453"/>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59" name="椭圆 58"/>
            <p:cNvSpPr>
              <a:spLocks noChangeAspect="1"/>
            </p:cNvSpPr>
            <p:nvPr/>
          </p:nvSpPr>
          <p:spPr>
            <a:xfrm>
              <a:off x="4866610" y="6673453"/>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60" name="椭圆 59"/>
            <p:cNvSpPr>
              <a:spLocks noChangeAspect="1"/>
            </p:cNvSpPr>
            <p:nvPr/>
          </p:nvSpPr>
          <p:spPr>
            <a:xfrm>
              <a:off x="5118637" y="6673453"/>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61" name="椭圆 60"/>
            <p:cNvSpPr>
              <a:spLocks noChangeAspect="1"/>
            </p:cNvSpPr>
            <p:nvPr/>
          </p:nvSpPr>
          <p:spPr>
            <a:xfrm>
              <a:off x="5370663" y="6673453"/>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62" name="椭圆 61"/>
            <p:cNvSpPr>
              <a:spLocks noChangeAspect="1"/>
            </p:cNvSpPr>
            <p:nvPr/>
          </p:nvSpPr>
          <p:spPr>
            <a:xfrm>
              <a:off x="2604927" y="5908818"/>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63" name="椭圆 62"/>
            <p:cNvSpPr>
              <a:spLocks noChangeAspect="1"/>
            </p:cNvSpPr>
            <p:nvPr/>
          </p:nvSpPr>
          <p:spPr>
            <a:xfrm>
              <a:off x="2604927" y="6160844"/>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64" name="椭圆 63"/>
            <p:cNvSpPr>
              <a:spLocks noChangeAspect="1"/>
            </p:cNvSpPr>
            <p:nvPr/>
          </p:nvSpPr>
          <p:spPr>
            <a:xfrm>
              <a:off x="2604927" y="6412872"/>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65" name="椭圆 64"/>
            <p:cNvSpPr>
              <a:spLocks noChangeAspect="1"/>
            </p:cNvSpPr>
            <p:nvPr/>
          </p:nvSpPr>
          <p:spPr>
            <a:xfrm>
              <a:off x="2604927" y="6664898"/>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grpSp>
      <p:grpSp>
        <p:nvGrpSpPr>
          <p:cNvPr id="66" name="组合 65"/>
          <p:cNvGrpSpPr/>
          <p:nvPr/>
        </p:nvGrpSpPr>
        <p:grpSpPr>
          <a:xfrm>
            <a:off x="9165552" y="5119651"/>
            <a:ext cx="1135532" cy="335974"/>
            <a:chOff x="2604927" y="5908818"/>
            <a:chExt cx="2841965" cy="840864"/>
          </a:xfrm>
          <a:gradFill flip="none" rotWithShape="1">
            <a:gsLst>
              <a:gs pos="48000">
                <a:srgbClr val="217EEB"/>
              </a:gs>
              <a:gs pos="12000">
                <a:srgbClr val="217EEB">
                  <a:alpha val="0"/>
                </a:srgbClr>
              </a:gs>
              <a:gs pos="84000">
                <a:srgbClr val="217EEB">
                  <a:alpha val="0"/>
                </a:srgbClr>
              </a:gs>
            </a:gsLst>
            <a:path path="circle">
              <a:fillToRect l="100000" b="100000"/>
            </a:path>
            <a:tileRect t="-100000" r="-100000"/>
          </a:gradFill>
        </p:grpSpPr>
        <p:sp>
          <p:nvSpPr>
            <p:cNvPr id="67" name="椭圆 66"/>
            <p:cNvSpPr>
              <a:spLocks noChangeAspect="1"/>
            </p:cNvSpPr>
            <p:nvPr/>
          </p:nvSpPr>
          <p:spPr>
            <a:xfrm>
              <a:off x="2850399" y="5917373"/>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68" name="椭圆 67"/>
            <p:cNvSpPr>
              <a:spLocks noChangeAspect="1"/>
            </p:cNvSpPr>
            <p:nvPr/>
          </p:nvSpPr>
          <p:spPr>
            <a:xfrm>
              <a:off x="3102426" y="5917373"/>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69" name="椭圆 68"/>
            <p:cNvSpPr>
              <a:spLocks noChangeAspect="1"/>
            </p:cNvSpPr>
            <p:nvPr/>
          </p:nvSpPr>
          <p:spPr>
            <a:xfrm>
              <a:off x="3354453" y="5917373"/>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70" name="椭圆 69"/>
            <p:cNvSpPr>
              <a:spLocks noChangeAspect="1"/>
            </p:cNvSpPr>
            <p:nvPr/>
          </p:nvSpPr>
          <p:spPr>
            <a:xfrm>
              <a:off x="3606478" y="5917373"/>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71" name="椭圆 70"/>
            <p:cNvSpPr>
              <a:spLocks noChangeAspect="1"/>
            </p:cNvSpPr>
            <p:nvPr/>
          </p:nvSpPr>
          <p:spPr>
            <a:xfrm>
              <a:off x="3858505" y="5917373"/>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72" name="椭圆 71"/>
            <p:cNvSpPr>
              <a:spLocks noChangeAspect="1"/>
            </p:cNvSpPr>
            <p:nvPr/>
          </p:nvSpPr>
          <p:spPr>
            <a:xfrm>
              <a:off x="4110531" y="5917373"/>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73" name="椭圆 72"/>
            <p:cNvSpPr>
              <a:spLocks noChangeAspect="1"/>
            </p:cNvSpPr>
            <p:nvPr/>
          </p:nvSpPr>
          <p:spPr>
            <a:xfrm>
              <a:off x="4362557" y="5917373"/>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74" name="椭圆 73"/>
            <p:cNvSpPr>
              <a:spLocks noChangeAspect="1"/>
            </p:cNvSpPr>
            <p:nvPr/>
          </p:nvSpPr>
          <p:spPr>
            <a:xfrm>
              <a:off x="4614585" y="5917373"/>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75" name="椭圆 74"/>
            <p:cNvSpPr>
              <a:spLocks noChangeAspect="1"/>
            </p:cNvSpPr>
            <p:nvPr/>
          </p:nvSpPr>
          <p:spPr>
            <a:xfrm>
              <a:off x="4866610" y="5917373"/>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76" name="椭圆 75"/>
            <p:cNvSpPr>
              <a:spLocks noChangeAspect="1"/>
            </p:cNvSpPr>
            <p:nvPr/>
          </p:nvSpPr>
          <p:spPr>
            <a:xfrm>
              <a:off x="5118637" y="5917373"/>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77" name="椭圆 76"/>
            <p:cNvSpPr>
              <a:spLocks noChangeAspect="1"/>
            </p:cNvSpPr>
            <p:nvPr/>
          </p:nvSpPr>
          <p:spPr>
            <a:xfrm>
              <a:off x="5370663" y="5917373"/>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78" name="椭圆 77"/>
            <p:cNvSpPr>
              <a:spLocks noChangeAspect="1"/>
            </p:cNvSpPr>
            <p:nvPr/>
          </p:nvSpPr>
          <p:spPr>
            <a:xfrm>
              <a:off x="2850399" y="6169399"/>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79" name="椭圆 78"/>
            <p:cNvSpPr>
              <a:spLocks noChangeAspect="1"/>
            </p:cNvSpPr>
            <p:nvPr/>
          </p:nvSpPr>
          <p:spPr>
            <a:xfrm>
              <a:off x="3102426" y="6169399"/>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80" name="椭圆 79"/>
            <p:cNvSpPr>
              <a:spLocks noChangeAspect="1"/>
            </p:cNvSpPr>
            <p:nvPr/>
          </p:nvSpPr>
          <p:spPr>
            <a:xfrm>
              <a:off x="3354453" y="6169399"/>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81" name="椭圆 80"/>
            <p:cNvSpPr>
              <a:spLocks noChangeAspect="1"/>
            </p:cNvSpPr>
            <p:nvPr/>
          </p:nvSpPr>
          <p:spPr>
            <a:xfrm>
              <a:off x="3606478" y="6169399"/>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82" name="椭圆 81"/>
            <p:cNvSpPr>
              <a:spLocks noChangeAspect="1"/>
            </p:cNvSpPr>
            <p:nvPr/>
          </p:nvSpPr>
          <p:spPr>
            <a:xfrm>
              <a:off x="3858505" y="6169399"/>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83" name="椭圆 82"/>
            <p:cNvSpPr>
              <a:spLocks noChangeAspect="1"/>
            </p:cNvSpPr>
            <p:nvPr/>
          </p:nvSpPr>
          <p:spPr>
            <a:xfrm>
              <a:off x="4110531" y="6169399"/>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84" name="椭圆 83"/>
            <p:cNvSpPr>
              <a:spLocks noChangeAspect="1"/>
            </p:cNvSpPr>
            <p:nvPr/>
          </p:nvSpPr>
          <p:spPr>
            <a:xfrm>
              <a:off x="4362557" y="6169399"/>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85" name="椭圆 84"/>
            <p:cNvSpPr>
              <a:spLocks noChangeAspect="1"/>
            </p:cNvSpPr>
            <p:nvPr/>
          </p:nvSpPr>
          <p:spPr>
            <a:xfrm>
              <a:off x="4614585" y="6169399"/>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86" name="椭圆 85"/>
            <p:cNvSpPr>
              <a:spLocks noChangeAspect="1"/>
            </p:cNvSpPr>
            <p:nvPr/>
          </p:nvSpPr>
          <p:spPr>
            <a:xfrm>
              <a:off x="4866610" y="6169399"/>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87" name="椭圆 86"/>
            <p:cNvSpPr>
              <a:spLocks noChangeAspect="1"/>
            </p:cNvSpPr>
            <p:nvPr/>
          </p:nvSpPr>
          <p:spPr>
            <a:xfrm>
              <a:off x="5118637" y="6169399"/>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88" name="椭圆 87"/>
            <p:cNvSpPr>
              <a:spLocks noChangeAspect="1"/>
            </p:cNvSpPr>
            <p:nvPr/>
          </p:nvSpPr>
          <p:spPr>
            <a:xfrm>
              <a:off x="5370663" y="6169399"/>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89" name="椭圆 88"/>
            <p:cNvSpPr>
              <a:spLocks noChangeAspect="1"/>
            </p:cNvSpPr>
            <p:nvPr/>
          </p:nvSpPr>
          <p:spPr>
            <a:xfrm>
              <a:off x="2850399" y="6421427"/>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90" name="椭圆 89"/>
            <p:cNvSpPr>
              <a:spLocks noChangeAspect="1"/>
            </p:cNvSpPr>
            <p:nvPr/>
          </p:nvSpPr>
          <p:spPr>
            <a:xfrm>
              <a:off x="3102426" y="6421427"/>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91" name="椭圆 90"/>
            <p:cNvSpPr>
              <a:spLocks noChangeAspect="1"/>
            </p:cNvSpPr>
            <p:nvPr/>
          </p:nvSpPr>
          <p:spPr>
            <a:xfrm>
              <a:off x="3354453" y="6421427"/>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92" name="椭圆 91"/>
            <p:cNvSpPr>
              <a:spLocks noChangeAspect="1"/>
            </p:cNvSpPr>
            <p:nvPr/>
          </p:nvSpPr>
          <p:spPr>
            <a:xfrm>
              <a:off x="3606478" y="6421427"/>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93" name="椭圆 92"/>
            <p:cNvSpPr>
              <a:spLocks noChangeAspect="1"/>
            </p:cNvSpPr>
            <p:nvPr/>
          </p:nvSpPr>
          <p:spPr>
            <a:xfrm>
              <a:off x="3858505" y="6421427"/>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94" name="椭圆 93"/>
            <p:cNvSpPr>
              <a:spLocks noChangeAspect="1"/>
            </p:cNvSpPr>
            <p:nvPr/>
          </p:nvSpPr>
          <p:spPr>
            <a:xfrm>
              <a:off x="4110531" y="6421427"/>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95" name="椭圆 94"/>
            <p:cNvSpPr>
              <a:spLocks noChangeAspect="1"/>
            </p:cNvSpPr>
            <p:nvPr/>
          </p:nvSpPr>
          <p:spPr>
            <a:xfrm>
              <a:off x="4362557" y="6421427"/>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96" name="椭圆 95"/>
            <p:cNvSpPr>
              <a:spLocks noChangeAspect="1"/>
            </p:cNvSpPr>
            <p:nvPr/>
          </p:nvSpPr>
          <p:spPr>
            <a:xfrm>
              <a:off x="4614585" y="6421427"/>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97" name="椭圆 96"/>
            <p:cNvSpPr>
              <a:spLocks noChangeAspect="1"/>
            </p:cNvSpPr>
            <p:nvPr/>
          </p:nvSpPr>
          <p:spPr>
            <a:xfrm>
              <a:off x="4866610" y="6421427"/>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98" name="椭圆 97"/>
            <p:cNvSpPr>
              <a:spLocks noChangeAspect="1"/>
            </p:cNvSpPr>
            <p:nvPr/>
          </p:nvSpPr>
          <p:spPr>
            <a:xfrm>
              <a:off x="5118637" y="6421427"/>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99" name="椭圆 98"/>
            <p:cNvSpPr>
              <a:spLocks noChangeAspect="1"/>
            </p:cNvSpPr>
            <p:nvPr/>
          </p:nvSpPr>
          <p:spPr>
            <a:xfrm>
              <a:off x="5370663" y="6421427"/>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100" name="椭圆 99"/>
            <p:cNvSpPr>
              <a:spLocks noChangeAspect="1"/>
            </p:cNvSpPr>
            <p:nvPr/>
          </p:nvSpPr>
          <p:spPr>
            <a:xfrm>
              <a:off x="2850399" y="6673453"/>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101" name="椭圆 100"/>
            <p:cNvSpPr>
              <a:spLocks noChangeAspect="1"/>
            </p:cNvSpPr>
            <p:nvPr/>
          </p:nvSpPr>
          <p:spPr>
            <a:xfrm>
              <a:off x="3102426" y="6673453"/>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102" name="椭圆 101"/>
            <p:cNvSpPr>
              <a:spLocks noChangeAspect="1"/>
            </p:cNvSpPr>
            <p:nvPr/>
          </p:nvSpPr>
          <p:spPr>
            <a:xfrm>
              <a:off x="3354453" y="6673453"/>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103" name="椭圆 102"/>
            <p:cNvSpPr>
              <a:spLocks noChangeAspect="1"/>
            </p:cNvSpPr>
            <p:nvPr/>
          </p:nvSpPr>
          <p:spPr>
            <a:xfrm>
              <a:off x="3606478" y="6673453"/>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104" name="椭圆 103"/>
            <p:cNvSpPr>
              <a:spLocks noChangeAspect="1"/>
            </p:cNvSpPr>
            <p:nvPr/>
          </p:nvSpPr>
          <p:spPr>
            <a:xfrm>
              <a:off x="3858505" y="6673453"/>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105" name="椭圆 104"/>
            <p:cNvSpPr>
              <a:spLocks noChangeAspect="1"/>
            </p:cNvSpPr>
            <p:nvPr/>
          </p:nvSpPr>
          <p:spPr>
            <a:xfrm>
              <a:off x="4110531" y="6673453"/>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106" name="椭圆 105"/>
            <p:cNvSpPr>
              <a:spLocks noChangeAspect="1"/>
            </p:cNvSpPr>
            <p:nvPr/>
          </p:nvSpPr>
          <p:spPr>
            <a:xfrm>
              <a:off x="4362557" y="6673453"/>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107" name="椭圆 106"/>
            <p:cNvSpPr>
              <a:spLocks noChangeAspect="1"/>
            </p:cNvSpPr>
            <p:nvPr/>
          </p:nvSpPr>
          <p:spPr>
            <a:xfrm>
              <a:off x="4614585" y="6673453"/>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108" name="椭圆 107"/>
            <p:cNvSpPr>
              <a:spLocks noChangeAspect="1"/>
            </p:cNvSpPr>
            <p:nvPr/>
          </p:nvSpPr>
          <p:spPr>
            <a:xfrm>
              <a:off x="4866610" y="6673453"/>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109" name="椭圆 108"/>
            <p:cNvSpPr>
              <a:spLocks noChangeAspect="1"/>
            </p:cNvSpPr>
            <p:nvPr/>
          </p:nvSpPr>
          <p:spPr>
            <a:xfrm>
              <a:off x="5118637" y="6673453"/>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110" name="椭圆 109"/>
            <p:cNvSpPr>
              <a:spLocks noChangeAspect="1"/>
            </p:cNvSpPr>
            <p:nvPr/>
          </p:nvSpPr>
          <p:spPr>
            <a:xfrm>
              <a:off x="5370663" y="6673453"/>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111" name="椭圆 110"/>
            <p:cNvSpPr>
              <a:spLocks noChangeAspect="1"/>
            </p:cNvSpPr>
            <p:nvPr/>
          </p:nvSpPr>
          <p:spPr>
            <a:xfrm>
              <a:off x="2604927" y="5908818"/>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112" name="椭圆 111"/>
            <p:cNvSpPr>
              <a:spLocks noChangeAspect="1"/>
            </p:cNvSpPr>
            <p:nvPr/>
          </p:nvSpPr>
          <p:spPr>
            <a:xfrm>
              <a:off x="2604927" y="6160844"/>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113" name="椭圆 112"/>
            <p:cNvSpPr>
              <a:spLocks noChangeAspect="1"/>
            </p:cNvSpPr>
            <p:nvPr/>
          </p:nvSpPr>
          <p:spPr>
            <a:xfrm>
              <a:off x="2604927" y="6412872"/>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114" name="椭圆 113"/>
            <p:cNvSpPr>
              <a:spLocks noChangeAspect="1"/>
            </p:cNvSpPr>
            <p:nvPr/>
          </p:nvSpPr>
          <p:spPr>
            <a:xfrm>
              <a:off x="2604927" y="6664898"/>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grpSp>
      <p:pic>
        <p:nvPicPr>
          <p:cNvPr id="3" name="图片 2" descr="logo-常用"/>
          <p:cNvPicPr>
            <a:picLocks noChangeAspect="1"/>
          </p:cNvPicPr>
          <p:nvPr>
            <p:custDataLst>
              <p:tags r:id="rId1"/>
            </p:custDataLst>
          </p:nvPr>
        </p:nvPicPr>
        <p:blipFill>
          <a:blip r:embed="rId2"/>
          <a:stretch>
            <a:fillRect/>
          </a:stretch>
        </p:blipFill>
        <p:spPr>
          <a:xfrm>
            <a:off x="11241405" y="304165"/>
            <a:ext cx="580390" cy="63944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gs>
            <a:gs pos="100000">
              <a:srgbClr val="9AD1FD"/>
            </a:gs>
          </a:gsLst>
          <a:lin ang="16200000" scaled="1"/>
          <a:tileRect/>
        </a:gradFill>
        <a:effectLst/>
      </p:bgPr>
    </p:bg>
    <p:spTree>
      <p:nvGrpSpPr>
        <p:cNvPr id="1" name=""/>
        <p:cNvGrpSpPr/>
        <p:nvPr/>
      </p:nvGrpSpPr>
      <p:grpSpPr>
        <a:xfrm>
          <a:off x="0" y="0"/>
          <a:ext cx="0" cy="0"/>
          <a:chOff x="0" y="0"/>
          <a:chExt cx="0" cy="0"/>
        </a:xfrm>
      </p:grpSpPr>
      <p:sp>
        <p:nvSpPr>
          <p:cNvPr id="115" name="矩形 114"/>
          <p:cNvSpPr/>
          <p:nvPr/>
        </p:nvSpPr>
        <p:spPr>
          <a:xfrm flipV="1">
            <a:off x="0" y="1037590"/>
            <a:ext cx="12192000" cy="72000"/>
          </a:xfrm>
          <a:prstGeom prst="rect">
            <a:avLst/>
          </a:prstGeom>
          <a:gradFill>
            <a:gsLst>
              <a:gs pos="0">
                <a:srgbClr val="3484E4"/>
              </a:gs>
              <a:gs pos="100000">
                <a:srgbClr val="1660CC"/>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6" name="文本框 115"/>
          <p:cNvSpPr txBox="1"/>
          <p:nvPr/>
        </p:nvSpPr>
        <p:spPr>
          <a:xfrm>
            <a:off x="1121773" y="408572"/>
            <a:ext cx="1422400" cy="430530"/>
          </a:xfrm>
          <a:prstGeom prst="rect">
            <a:avLst/>
          </a:prstGeom>
          <a:noFill/>
        </p:spPr>
        <p:txBody>
          <a:bodyPr wrap="none" lIns="0" tIns="0" rIns="0" bIns="0" rtlCol="0">
            <a:spAutoFit/>
          </a:bodyPr>
          <a:lstStyle/>
          <a:p>
            <a:pPr algn="l">
              <a:defRPr/>
            </a:pPr>
            <a:r>
              <a:rPr lang="zh-CN" altLang="en-US" sz="2800">
                <a:sym typeface="+mn-ea"/>
              </a:rPr>
              <a:t>故障分析</a:t>
            </a:r>
            <a:endParaRPr lang="zh-CN" altLang="en-US" sz="2800" kern="0" dirty="0">
              <a:solidFill>
                <a:schemeClr val="tx1">
                  <a:lumMod val="75000"/>
                  <a:lumOff val="25000"/>
                </a:schemeClr>
              </a:solidFill>
              <a:latin typeface="思源黑体 CN Bold" panose="020B0800000000000000" pitchFamily="34" charset="-122"/>
              <a:ea typeface="思源黑体 CN Bold" panose="020B0800000000000000" pitchFamily="34" charset="-122"/>
              <a:sym typeface="思源黑体 CN Normal" panose="020B0400000000000000" pitchFamily="34" charset="-122"/>
            </a:endParaRPr>
          </a:p>
        </p:txBody>
      </p:sp>
      <p:sp>
        <p:nvSpPr>
          <p:cNvPr id="118" name="任意多边形 117"/>
          <p:cNvSpPr/>
          <p:nvPr/>
        </p:nvSpPr>
        <p:spPr>
          <a:xfrm>
            <a:off x="0" y="432486"/>
            <a:ext cx="710513" cy="383060"/>
          </a:xfrm>
          <a:custGeom>
            <a:avLst/>
            <a:gdLst>
              <a:gd name="connsiteX0" fmla="*/ 0 w 710513"/>
              <a:gd name="connsiteY0" fmla="*/ 0 h 383060"/>
              <a:gd name="connsiteX1" fmla="*/ 646668 w 710513"/>
              <a:gd name="connsiteY1" fmla="*/ 0 h 383060"/>
              <a:gd name="connsiteX2" fmla="*/ 710513 w 710513"/>
              <a:gd name="connsiteY2" fmla="*/ 63845 h 383060"/>
              <a:gd name="connsiteX3" fmla="*/ 710513 w 710513"/>
              <a:gd name="connsiteY3" fmla="*/ 319215 h 383060"/>
              <a:gd name="connsiteX4" fmla="*/ 646668 w 710513"/>
              <a:gd name="connsiteY4" fmla="*/ 383060 h 383060"/>
              <a:gd name="connsiteX5" fmla="*/ 0 w 710513"/>
              <a:gd name="connsiteY5" fmla="*/ 383060 h 383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0513" h="383060">
                <a:moveTo>
                  <a:pt x="0" y="0"/>
                </a:moveTo>
                <a:lnTo>
                  <a:pt x="646668" y="0"/>
                </a:lnTo>
                <a:cubicBezTo>
                  <a:pt x="681929" y="0"/>
                  <a:pt x="710513" y="28584"/>
                  <a:pt x="710513" y="63845"/>
                </a:cubicBezTo>
                <a:lnTo>
                  <a:pt x="710513" y="319215"/>
                </a:lnTo>
                <a:cubicBezTo>
                  <a:pt x="710513" y="354476"/>
                  <a:pt x="681929" y="383060"/>
                  <a:pt x="646668" y="383060"/>
                </a:cubicBezTo>
                <a:lnTo>
                  <a:pt x="0" y="383060"/>
                </a:lnTo>
                <a:close/>
              </a:path>
            </a:pathLst>
          </a:custGeom>
          <a:gradFill flip="none" rotWithShape="1">
            <a:gsLst>
              <a:gs pos="0">
                <a:srgbClr val="489CF5"/>
              </a:gs>
              <a:gs pos="75000">
                <a:srgbClr val="1660CC"/>
              </a:gs>
            </a:gsLst>
            <a:path path="circle">
              <a:fillToRect r="100000" b="100000"/>
            </a:path>
            <a:tileRect l="-100000" t="-100000"/>
          </a:gradFill>
          <a:ln w="38100">
            <a:noFill/>
          </a:ln>
          <a:effectLst>
            <a:outerShdw blurRad="152400" dist="76200" dir="2700000" algn="tl" rotWithShape="0">
              <a:srgbClr val="536897">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zh-CN" altLang="en-US" sz="1600">
              <a:solidFill>
                <a:schemeClr val="bg1"/>
              </a:solidFill>
              <a:latin typeface="思源黑体 CN Normal" panose="020B0400000000000000" pitchFamily="34" charset="-122"/>
              <a:ea typeface="思源黑体 CN Medium" panose="020B0600000000000000" pitchFamily="34" charset="-122"/>
            </a:endParaRPr>
          </a:p>
        </p:txBody>
      </p:sp>
      <p:sp>
        <p:nvSpPr>
          <p:cNvPr id="119" name="圆角矩形 118"/>
          <p:cNvSpPr/>
          <p:nvPr/>
        </p:nvSpPr>
        <p:spPr>
          <a:xfrm>
            <a:off x="767354" y="432486"/>
            <a:ext cx="94024" cy="383060"/>
          </a:xfrm>
          <a:prstGeom prst="roundRect">
            <a:avLst>
              <a:gd name="adj" fmla="val 19295"/>
            </a:avLst>
          </a:prstGeom>
          <a:solidFill>
            <a:srgbClr val="112759"/>
          </a:solidFill>
          <a:ln w="38100">
            <a:noFill/>
          </a:ln>
          <a:effectLst>
            <a:outerShdw blurRad="152400" dist="76200" dir="2700000" algn="tl" rotWithShape="0">
              <a:srgbClr val="536897">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zh-CN" altLang="en-US" sz="1600">
              <a:solidFill>
                <a:schemeClr val="bg1"/>
              </a:solidFill>
              <a:latin typeface="思源黑体 CN Normal" panose="020B0400000000000000" pitchFamily="34" charset="-122"/>
              <a:ea typeface="思源黑体 CN Medium" panose="020B0600000000000000" pitchFamily="34" charset="-122"/>
            </a:endParaRPr>
          </a:p>
        </p:txBody>
      </p:sp>
      <p:pic>
        <p:nvPicPr>
          <p:cNvPr id="2" name="图片 1" descr="logo-常用"/>
          <p:cNvPicPr>
            <a:picLocks noChangeAspect="1"/>
          </p:cNvPicPr>
          <p:nvPr>
            <p:custDataLst>
              <p:tags r:id="rId1"/>
            </p:custDataLst>
          </p:nvPr>
        </p:nvPicPr>
        <p:blipFill>
          <a:blip r:embed="rId2"/>
          <a:stretch>
            <a:fillRect/>
          </a:stretch>
        </p:blipFill>
        <p:spPr>
          <a:xfrm>
            <a:off x="11241405" y="304165"/>
            <a:ext cx="580390" cy="639445"/>
          </a:xfrm>
          <a:prstGeom prst="rect">
            <a:avLst/>
          </a:prstGeom>
        </p:spPr>
      </p:pic>
      <p:sp>
        <p:nvSpPr>
          <p:cNvPr id="4" name="矩形 3"/>
          <p:cNvSpPr/>
          <p:nvPr>
            <p:custDataLst>
              <p:tags r:id="rId3"/>
            </p:custDataLst>
          </p:nvPr>
        </p:nvSpPr>
        <p:spPr>
          <a:xfrm>
            <a:off x="0" y="6547485"/>
            <a:ext cx="12192000" cy="168275"/>
          </a:xfrm>
          <a:prstGeom prst="rect">
            <a:avLst/>
          </a:prstGeom>
          <a:solidFill>
            <a:srgbClr val="1127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 name="文本框 2"/>
          <p:cNvSpPr txBox="1"/>
          <p:nvPr>
            <p:custDataLst>
              <p:tags r:id="rId4"/>
            </p:custDataLst>
          </p:nvPr>
        </p:nvSpPr>
        <p:spPr>
          <a:xfrm>
            <a:off x="286385" y="1203325"/>
            <a:ext cx="10955020" cy="1476375"/>
          </a:xfrm>
          <a:prstGeom prst="rect">
            <a:avLst/>
          </a:prstGeom>
          <a:noFill/>
        </p:spPr>
        <p:txBody>
          <a:bodyPr wrap="square" rtlCol="0" anchor="t">
            <a:spAutoFit/>
          </a:bodyPr>
          <a:p>
            <a:r>
              <a:rPr lang="en-US" altLang="zh-CN"/>
              <a:t>1</a:t>
            </a:r>
            <a:r>
              <a:rPr lang="zh-CN" altLang="en-US"/>
              <a:t>、非车载充电机故障</a:t>
            </a:r>
            <a:endParaRPr lang="zh-CN" altLang="en-US"/>
          </a:p>
          <a:p>
            <a:endParaRPr lang="zh-CN" altLang="en-US"/>
          </a:p>
          <a:p>
            <a:r>
              <a:rPr lang="zh-CN" altLang="en-US"/>
              <a:t>在充电过程中，非车载充电机控制装置如发生通讯超时（如通讯线路故障等），则非车载充电机停止充电，并在10s内断开K1、K2、K5、K6，非车载充电机控制装置发生3次通讯超时即确认通讯中断，则非车载充电机停止充电，并在10s内断开K1、K2、K3、K4、K5、K6；</a:t>
            </a:r>
            <a:endParaRPr lang="zh-CN" altLang="en-US"/>
          </a:p>
        </p:txBody>
      </p:sp>
      <p:pic>
        <p:nvPicPr>
          <p:cNvPr id="101" name="图片 100"/>
          <p:cNvPicPr/>
          <p:nvPr>
            <p:custDataLst>
              <p:tags r:id="rId5"/>
            </p:custDataLst>
          </p:nvPr>
        </p:nvPicPr>
        <p:blipFill>
          <a:blip r:embed="rId6" r:link="rId7"/>
          <a:stretch>
            <a:fillRect/>
          </a:stretch>
        </p:blipFill>
        <p:spPr>
          <a:xfrm>
            <a:off x="5897563" y="2566671"/>
            <a:ext cx="5343525" cy="3695699"/>
          </a:xfrm>
          <a:prstGeom prst="rect">
            <a:avLst/>
          </a:prstGeom>
          <a:noFill/>
          <a:ln w="9525">
            <a:noFill/>
          </a:ln>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gs>
            <a:gs pos="100000">
              <a:srgbClr val="9AD1FD"/>
            </a:gs>
          </a:gsLst>
          <a:lin ang="16200000" scaled="1"/>
          <a:tileRect/>
        </a:gradFill>
        <a:effectLst/>
      </p:bgPr>
    </p:bg>
    <p:spTree>
      <p:nvGrpSpPr>
        <p:cNvPr id="1" name=""/>
        <p:cNvGrpSpPr/>
        <p:nvPr/>
      </p:nvGrpSpPr>
      <p:grpSpPr>
        <a:xfrm>
          <a:off x="0" y="0"/>
          <a:ext cx="0" cy="0"/>
          <a:chOff x="0" y="0"/>
          <a:chExt cx="0" cy="0"/>
        </a:xfrm>
      </p:grpSpPr>
      <p:sp>
        <p:nvSpPr>
          <p:cNvPr id="115" name="矩形 114"/>
          <p:cNvSpPr/>
          <p:nvPr/>
        </p:nvSpPr>
        <p:spPr>
          <a:xfrm flipV="1">
            <a:off x="0" y="1037590"/>
            <a:ext cx="12192000" cy="72000"/>
          </a:xfrm>
          <a:prstGeom prst="rect">
            <a:avLst/>
          </a:prstGeom>
          <a:gradFill>
            <a:gsLst>
              <a:gs pos="0">
                <a:srgbClr val="3484E4"/>
              </a:gs>
              <a:gs pos="100000">
                <a:srgbClr val="1660CC"/>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6" name="文本框 115"/>
          <p:cNvSpPr txBox="1"/>
          <p:nvPr/>
        </p:nvSpPr>
        <p:spPr>
          <a:xfrm>
            <a:off x="1121773" y="408572"/>
            <a:ext cx="1422400" cy="430530"/>
          </a:xfrm>
          <a:prstGeom prst="rect">
            <a:avLst/>
          </a:prstGeom>
          <a:noFill/>
        </p:spPr>
        <p:txBody>
          <a:bodyPr wrap="none" lIns="0" tIns="0" rIns="0" bIns="0" rtlCol="0">
            <a:spAutoFit/>
          </a:bodyPr>
          <a:lstStyle/>
          <a:p>
            <a:pPr algn="l">
              <a:defRPr/>
            </a:pPr>
            <a:r>
              <a:rPr lang="zh-CN" altLang="en-US" sz="2800">
                <a:sym typeface="+mn-ea"/>
              </a:rPr>
              <a:t>故障分析</a:t>
            </a:r>
            <a:endParaRPr lang="zh-CN" altLang="en-US" sz="2800" kern="0" dirty="0">
              <a:solidFill>
                <a:schemeClr val="tx1">
                  <a:lumMod val="75000"/>
                  <a:lumOff val="25000"/>
                </a:schemeClr>
              </a:solidFill>
              <a:latin typeface="思源黑体 CN Bold" panose="020B0800000000000000" pitchFamily="34" charset="-122"/>
              <a:ea typeface="思源黑体 CN Bold" panose="020B0800000000000000" pitchFamily="34" charset="-122"/>
              <a:sym typeface="思源黑体 CN Normal" panose="020B0400000000000000" pitchFamily="34" charset="-122"/>
            </a:endParaRPr>
          </a:p>
        </p:txBody>
      </p:sp>
      <p:sp>
        <p:nvSpPr>
          <p:cNvPr id="118" name="任意多边形 117"/>
          <p:cNvSpPr/>
          <p:nvPr/>
        </p:nvSpPr>
        <p:spPr>
          <a:xfrm>
            <a:off x="0" y="432486"/>
            <a:ext cx="710513" cy="383060"/>
          </a:xfrm>
          <a:custGeom>
            <a:avLst/>
            <a:gdLst>
              <a:gd name="connsiteX0" fmla="*/ 0 w 710513"/>
              <a:gd name="connsiteY0" fmla="*/ 0 h 383060"/>
              <a:gd name="connsiteX1" fmla="*/ 646668 w 710513"/>
              <a:gd name="connsiteY1" fmla="*/ 0 h 383060"/>
              <a:gd name="connsiteX2" fmla="*/ 710513 w 710513"/>
              <a:gd name="connsiteY2" fmla="*/ 63845 h 383060"/>
              <a:gd name="connsiteX3" fmla="*/ 710513 w 710513"/>
              <a:gd name="connsiteY3" fmla="*/ 319215 h 383060"/>
              <a:gd name="connsiteX4" fmla="*/ 646668 w 710513"/>
              <a:gd name="connsiteY4" fmla="*/ 383060 h 383060"/>
              <a:gd name="connsiteX5" fmla="*/ 0 w 710513"/>
              <a:gd name="connsiteY5" fmla="*/ 383060 h 383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0513" h="383060">
                <a:moveTo>
                  <a:pt x="0" y="0"/>
                </a:moveTo>
                <a:lnTo>
                  <a:pt x="646668" y="0"/>
                </a:lnTo>
                <a:cubicBezTo>
                  <a:pt x="681929" y="0"/>
                  <a:pt x="710513" y="28584"/>
                  <a:pt x="710513" y="63845"/>
                </a:cubicBezTo>
                <a:lnTo>
                  <a:pt x="710513" y="319215"/>
                </a:lnTo>
                <a:cubicBezTo>
                  <a:pt x="710513" y="354476"/>
                  <a:pt x="681929" y="383060"/>
                  <a:pt x="646668" y="383060"/>
                </a:cubicBezTo>
                <a:lnTo>
                  <a:pt x="0" y="383060"/>
                </a:lnTo>
                <a:close/>
              </a:path>
            </a:pathLst>
          </a:custGeom>
          <a:gradFill flip="none" rotWithShape="1">
            <a:gsLst>
              <a:gs pos="0">
                <a:srgbClr val="489CF5"/>
              </a:gs>
              <a:gs pos="75000">
                <a:srgbClr val="1660CC"/>
              </a:gs>
            </a:gsLst>
            <a:path path="circle">
              <a:fillToRect r="100000" b="100000"/>
            </a:path>
            <a:tileRect l="-100000" t="-100000"/>
          </a:gradFill>
          <a:ln w="38100">
            <a:noFill/>
          </a:ln>
          <a:effectLst>
            <a:outerShdw blurRad="152400" dist="76200" dir="2700000" algn="tl" rotWithShape="0">
              <a:srgbClr val="536897">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zh-CN" altLang="en-US" sz="1600">
              <a:solidFill>
                <a:schemeClr val="bg1"/>
              </a:solidFill>
              <a:latin typeface="思源黑体 CN Normal" panose="020B0400000000000000" pitchFamily="34" charset="-122"/>
              <a:ea typeface="思源黑体 CN Medium" panose="020B0600000000000000" pitchFamily="34" charset="-122"/>
            </a:endParaRPr>
          </a:p>
        </p:txBody>
      </p:sp>
      <p:sp>
        <p:nvSpPr>
          <p:cNvPr id="119" name="圆角矩形 118"/>
          <p:cNvSpPr/>
          <p:nvPr/>
        </p:nvSpPr>
        <p:spPr>
          <a:xfrm>
            <a:off x="767354" y="432486"/>
            <a:ext cx="94024" cy="383060"/>
          </a:xfrm>
          <a:prstGeom prst="roundRect">
            <a:avLst>
              <a:gd name="adj" fmla="val 19295"/>
            </a:avLst>
          </a:prstGeom>
          <a:solidFill>
            <a:srgbClr val="112759"/>
          </a:solidFill>
          <a:ln w="38100">
            <a:noFill/>
          </a:ln>
          <a:effectLst>
            <a:outerShdw blurRad="152400" dist="76200" dir="2700000" algn="tl" rotWithShape="0">
              <a:srgbClr val="536897">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zh-CN" altLang="en-US" sz="1600">
              <a:solidFill>
                <a:schemeClr val="bg1"/>
              </a:solidFill>
              <a:latin typeface="思源黑体 CN Normal" panose="020B0400000000000000" pitchFamily="34" charset="-122"/>
              <a:ea typeface="思源黑体 CN Medium" panose="020B0600000000000000" pitchFamily="34" charset="-122"/>
            </a:endParaRPr>
          </a:p>
        </p:txBody>
      </p:sp>
      <p:pic>
        <p:nvPicPr>
          <p:cNvPr id="2" name="图片 1" descr="logo-常用"/>
          <p:cNvPicPr>
            <a:picLocks noChangeAspect="1"/>
          </p:cNvPicPr>
          <p:nvPr>
            <p:custDataLst>
              <p:tags r:id="rId1"/>
            </p:custDataLst>
          </p:nvPr>
        </p:nvPicPr>
        <p:blipFill>
          <a:blip r:embed="rId2"/>
          <a:stretch>
            <a:fillRect/>
          </a:stretch>
        </p:blipFill>
        <p:spPr>
          <a:xfrm>
            <a:off x="11241405" y="304165"/>
            <a:ext cx="580390" cy="639445"/>
          </a:xfrm>
          <a:prstGeom prst="rect">
            <a:avLst/>
          </a:prstGeom>
        </p:spPr>
      </p:pic>
      <p:sp>
        <p:nvSpPr>
          <p:cNvPr id="4" name="矩形 3"/>
          <p:cNvSpPr/>
          <p:nvPr>
            <p:custDataLst>
              <p:tags r:id="rId3"/>
            </p:custDataLst>
          </p:nvPr>
        </p:nvSpPr>
        <p:spPr>
          <a:xfrm>
            <a:off x="0" y="6547485"/>
            <a:ext cx="12192000" cy="168275"/>
          </a:xfrm>
          <a:prstGeom prst="rect">
            <a:avLst/>
          </a:prstGeom>
          <a:solidFill>
            <a:srgbClr val="1127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 name="文本框 4"/>
          <p:cNvSpPr txBox="1"/>
          <p:nvPr>
            <p:custDataLst>
              <p:tags r:id="rId4"/>
            </p:custDataLst>
          </p:nvPr>
        </p:nvSpPr>
        <p:spPr>
          <a:xfrm>
            <a:off x="340360" y="1331595"/>
            <a:ext cx="9949180" cy="1198880"/>
          </a:xfrm>
          <a:prstGeom prst="rect">
            <a:avLst/>
          </a:prstGeom>
          <a:noFill/>
        </p:spPr>
        <p:txBody>
          <a:bodyPr wrap="square" rtlCol="0" anchor="t">
            <a:spAutoFit/>
          </a:bodyPr>
          <a:p>
            <a:r>
              <a:rPr lang="en-US" altLang="zh-CN"/>
              <a:t>2</a:t>
            </a:r>
            <a:r>
              <a:rPr lang="zh-CN" altLang="en-US"/>
              <a:t>、车辆插头|车辆插座异常</a:t>
            </a:r>
            <a:endParaRPr lang="zh-CN" altLang="en-US"/>
          </a:p>
          <a:p>
            <a:endParaRPr lang="zh-CN" altLang="en-US"/>
          </a:p>
          <a:p>
            <a:r>
              <a:rPr lang="zh-CN" altLang="en-US"/>
              <a:t>在充电过程中，非车载充电机控制装置通过对检测点1的电压进行检测，如果判断开关S由闭合变为断开（如充电枪上按键失灵或误触发等），应在50ms内将输出电流降至5A或以下；</a:t>
            </a:r>
            <a:endParaRPr lang="zh-CN" altLang="en-US"/>
          </a:p>
        </p:txBody>
      </p:sp>
      <p:pic>
        <p:nvPicPr>
          <p:cNvPr id="104" name="图片 103"/>
          <p:cNvPicPr/>
          <p:nvPr>
            <p:custDataLst>
              <p:tags r:id="rId5"/>
            </p:custDataLst>
          </p:nvPr>
        </p:nvPicPr>
        <p:blipFill>
          <a:blip r:embed="rId6" r:link="rId7"/>
          <a:stretch>
            <a:fillRect/>
          </a:stretch>
        </p:blipFill>
        <p:spPr>
          <a:xfrm>
            <a:off x="5749290" y="2752725"/>
            <a:ext cx="5238750" cy="3371850"/>
          </a:xfrm>
          <a:prstGeom prst="rect">
            <a:avLst/>
          </a:prstGeom>
          <a:noFill/>
          <a:ln w="9525">
            <a:noFill/>
          </a:ln>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gs>
            <a:gs pos="100000">
              <a:srgbClr val="9AD1FD"/>
            </a:gs>
          </a:gsLst>
          <a:lin ang="16200000" scaled="1"/>
          <a:tileRect/>
        </a:gradFill>
        <a:effectLst/>
      </p:bgPr>
    </p:bg>
    <p:spTree>
      <p:nvGrpSpPr>
        <p:cNvPr id="1" name=""/>
        <p:cNvGrpSpPr/>
        <p:nvPr/>
      </p:nvGrpSpPr>
      <p:grpSpPr>
        <a:xfrm>
          <a:off x="0" y="0"/>
          <a:ext cx="0" cy="0"/>
          <a:chOff x="0" y="0"/>
          <a:chExt cx="0" cy="0"/>
        </a:xfrm>
      </p:grpSpPr>
      <p:sp>
        <p:nvSpPr>
          <p:cNvPr id="115" name="矩形 114"/>
          <p:cNvSpPr/>
          <p:nvPr/>
        </p:nvSpPr>
        <p:spPr>
          <a:xfrm flipV="1">
            <a:off x="0" y="1037590"/>
            <a:ext cx="12192000" cy="72000"/>
          </a:xfrm>
          <a:prstGeom prst="rect">
            <a:avLst/>
          </a:prstGeom>
          <a:gradFill>
            <a:gsLst>
              <a:gs pos="0">
                <a:srgbClr val="3484E4"/>
              </a:gs>
              <a:gs pos="100000">
                <a:srgbClr val="1660CC"/>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6" name="文本框 115"/>
          <p:cNvSpPr txBox="1"/>
          <p:nvPr/>
        </p:nvSpPr>
        <p:spPr>
          <a:xfrm>
            <a:off x="1121773" y="408572"/>
            <a:ext cx="1422400" cy="430530"/>
          </a:xfrm>
          <a:prstGeom prst="rect">
            <a:avLst/>
          </a:prstGeom>
          <a:noFill/>
        </p:spPr>
        <p:txBody>
          <a:bodyPr wrap="none" lIns="0" tIns="0" rIns="0" bIns="0" rtlCol="0">
            <a:spAutoFit/>
          </a:bodyPr>
          <a:lstStyle/>
          <a:p>
            <a:pPr algn="l">
              <a:defRPr/>
            </a:pPr>
            <a:r>
              <a:rPr lang="zh-CN" altLang="en-US" sz="2800">
                <a:sym typeface="+mn-ea"/>
              </a:rPr>
              <a:t>故障分析</a:t>
            </a:r>
            <a:endParaRPr lang="zh-CN" altLang="en-US" sz="2800" kern="0" dirty="0">
              <a:solidFill>
                <a:schemeClr val="tx1">
                  <a:lumMod val="75000"/>
                  <a:lumOff val="25000"/>
                </a:schemeClr>
              </a:solidFill>
              <a:latin typeface="思源黑体 CN Bold" panose="020B0800000000000000" pitchFamily="34" charset="-122"/>
              <a:ea typeface="思源黑体 CN Bold" panose="020B0800000000000000" pitchFamily="34" charset="-122"/>
              <a:sym typeface="思源黑体 CN Normal" panose="020B0400000000000000" pitchFamily="34" charset="-122"/>
            </a:endParaRPr>
          </a:p>
        </p:txBody>
      </p:sp>
      <p:sp>
        <p:nvSpPr>
          <p:cNvPr id="118" name="任意多边形 117"/>
          <p:cNvSpPr/>
          <p:nvPr/>
        </p:nvSpPr>
        <p:spPr>
          <a:xfrm>
            <a:off x="0" y="432486"/>
            <a:ext cx="710513" cy="383060"/>
          </a:xfrm>
          <a:custGeom>
            <a:avLst/>
            <a:gdLst>
              <a:gd name="connsiteX0" fmla="*/ 0 w 710513"/>
              <a:gd name="connsiteY0" fmla="*/ 0 h 383060"/>
              <a:gd name="connsiteX1" fmla="*/ 646668 w 710513"/>
              <a:gd name="connsiteY1" fmla="*/ 0 h 383060"/>
              <a:gd name="connsiteX2" fmla="*/ 710513 w 710513"/>
              <a:gd name="connsiteY2" fmla="*/ 63845 h 383060"/>
              <a:gd name="connsiteX3" fmla="*/ 710513 w 710513"/>
              <a:gd name="connsiteY3" fmla="*/ 319215 h 383060"/>
              <a:gd name="connsiteX4" fmla="*/ 646668 w 710513"/>
              <a:gd name="connsiteY4" fmla="*/ 383060 h 383060"/>
              <a:gd name="connsiteX5" fmla="*/ 0 w 710513"/>
              <a:gd name="connsiteY5" fmla="*/ 383060 h 383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0513" h="383060">
                <a:moveTo>
                  <a:pt x="0" y="0"/>
                </a:moveTo>
                <a:lnTo>
                  <a:pt x="646668" y="0"/>
                </a:lnTo>
                <a:cubicBezTo>
                  <a:pt x="681929" y="0"/>
                  <a:pt x="710513" y="28584"/>
                  <a:pt x="710513" y="63845"/>
                </a:cubicBezTo>
                <a:lnTo>
                  <a:pt x="710513" y="319215"/>
                </a:lnTo>
                <a:cubicBezTo>
                  <a:pt x="710513" y="354476"/>
                  <a:pt x="681929" y="383060"/>
                  <a:pt x="646668" y="383060"/>
                </a:cubicBezTo>
                <a:lnTo>
                  <a:pt x="0" y="383060"/>
                </a:lnTo>
                <a:close/>
              </a:path>
            </a:pathLst>
          </a:custGeom>
          <a:gradFill flip="none" rotWithShape="1">
            <a:gsLst>
              <a:gs pos="0">
                <a:srgbClr val="489CF5"/>
              </a:gs>
              <a:gs pos="75000">
                <a:srgbClr val="1660CC"/>
              </a:gs>
            </a:gsLst>
            <a:path path="circle">
              <a:fillToRect r="100000" b="100000"/>
            </a:path>
            <a:tileRect l="-100000" t="-100000"/>
          </a:gradFill>
          <a:ln w="38100">
            <a:noFill/>
          </a:ln>
          <a:effectLst>
            <a:outerShdw blurRad="152400" dist="76200" dir="2700000" algn="tl" rotWithShape="0">
              <a:srgbClr val="536897">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zh-CN" altLang="en-US" sz="1600">
              <a:solidFill>
                <a:schemeClr val="bg1"/>
              </a:solidFill>
              <a:latin typeface="思源黑体 CN Normal" panose="020B0400000000000000" pitchFamily="34" charset="-122"/>
              <a:ea typeface="思源黑体 CN Medium" panose="020B0600000000000000" pitchFamily="34" charset="-122"/>
            </a:endParaRPr>
          </a:p>
        </p:txBody>
      </p:sp>
      <p:sp>
        <p:nvSpPr>
          <p:cNvPr id="119" name="圆角矩形 118"/>
          <p:cNvSpPr/>
          <p:nvPr/>
        </p:nvSpPr>
        <p:spPr>
          <a:xfrm>
            <a:off x="767354" y="432486"/>
            <a:ext cx="94024" cy="383060"/>
          </a:xfrm>
          <a:prstGeom prst="roundRect">
            <a:avLst>
              <a:gd name="adj" fmla="val 19295"/>
            </a:avLst>
          </a:prstGeom>
          <a:solidFill>
            <a:srgbClr val="112759"/>
          </a:solidFill>
          <a:ln w="38100">
            <a:noFill/>
          </a:ln>
          <a:effectLst>
            <a:outerShdw blurRad="152400" dist="76200" dir="2700000" algn="tl" rotWithShape="0">
              <a:srgbClr val="536897">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zh-CN" altLang="en-US" sz="1600">
              <a:solidFill>
                <a:schemeClr val="bg1"/>
              </a:solidFill>
              <a:latin typeface="思源黑体 CN Normal" panose="020B0400000000000000" pitchFamily="34" charset="-122"/>
              <a:ea typeface="思源黑体 CN Medium" panose="020B0600000000000000" pitchFamily="34" charset="-122"/>
            </a:endParaRPr>
          </a:p>
        </p:txBody>
      </p:sp>
      <p:pic>
        <p:nvPicPr>
          <p:cNvPr id="2" name="图片 1" descr="logo-常用"/>
          <p:cNvPicPr>
            <a:picLocks noChangeAspect="1"/>
          </p:cNvPicPr>
          <p:nvPr>
            <p:custDataLst>
              <p:tags r:id="rId1"/>
            </p:custDataLst>
          </p:nvPr>
        </p:nvPicPr>
        <p:blipFill>
          <a:blip r:embed="rId2"/>
          <a:stretch>
            <a:fillRect/>
          </a:stretch>
        </p:blipFill>
        <p:spPr>
          <a:xfrm>
            <a:off x="11241405" y="304165"/>
            <a:ext cx="580390" cy="639445"/>
          </a:xfrm>
          <a:prstGeom prst="rect">
            <a:avLst/>
          </a:prstGeom>
        </p:spPr>
      </p:pic>
      <p:sp>
        <p:nvSpPr>
          <p:cNvPr id="4" name="矩形 3"/>
          <p:cNvSpPr/>
          <p:nvPr>
            <p:custDataLst>
              <p:tags r:id="rId3"/>
            </p:custDataLst>
          </p:nvPr>
        </p:nvSpPr>
        <p:spPr>
          <a:xfrm>
            <a:off x="0" y="6547485"/>
            <a:ext cx="12192000" cy="168275"/>
          </a:xfrm>
          <a:prstGeom prst="rect">
            <a:avLst/>
          </a:prstGeom>
          <a:solidFill>
            <a:srgbClr val="1127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 name="文本框 2"/>
          <p:cNvSpPr txBox="1"/>
          <p:nvPr>
            <p:custDataLst>
              <p:tags r:id="rId4"/>
            </p:custDataLst>
          </p:nvPr>
        </p:nvSpPr>
        <p:spPr>
          <a:xfrm>
            <a:off x="321310" y="1308100"/>
            <a:ext cx="11442700" cy="1476375"/>
          </a:xfrm>
          <a:prstGeom prst="rect">
            <a:avLst/>
          </a:prstGeom>
          <a:noFill/>
        </p:spPr>
        <p:txBody>
          <a:bodyPr wrap="square" rtlCol="0" anchor="t">
            <a:spAutoFit/>
          </a:bodyPr>
          <a:p>
            <a:r>
              <a:rPr lang="zh-CN" altLang="en-US"/>
              <a:t> </a:t>
            </a:r>
            <a:r>
              <a:rPr lang="en-US" altLang="zh-CN"/>
              <a:t>3</a:t>
            </a:r>
            <a:r>
              <a:rPr lang="zh-CN" altLang="en-US"/>
              <a:t>、车辆插头内部常闭开关S断开</a:t>
            </a:r>
            <a:endParaRPr lang="zh-CN" altLang="en-US"/>
          </a:p>
          <a:p>
            <a:endParaRPr lang="zh-CN" altLang="en-US"/>
          </a:p>
          <a:p>
            <a:r>
              <a:rPr lang="zh-CN" altLang="en-US"/>
              <a:t>在充电过程中，非车载充电机控制装置通过对检测点1的电压进行检测，如果判断车辆接口由完全连接变为断开（如车辆意外移动、充电枪线缆被意外扰动等），则控制非车载充电机停止充电，应在100ms内断开K1、K2、K3、K4。</a:t>
            </a:r>
            <a:endParaRPr lang="zh-CN" altLang="en-US"/>
          </a:p>
        </p:txBody>
      </p:sp>
      <p:pic>
        <p:nvPicPr>
          <p:cNvPr id="105" name="图片 104"/>
          <p:cNvPicPr/>
          <p:nvPr>
            <p:custDataLst>
              <p:tags r:id="rId5"/>
            </p:custDataLst>
          </p:nvPr>
        </p:nvPicPr>
        <p:blipFill>
          <a:blip r:embed="rId6" r:link="rId7"/>
          <a:stretch>
            <a:fillRect/>
          </a:stretch>
        </p:blipFill>
        <p:spPr>
          <a:xfrm>
            <a:off x="6581775" y="2994343"/>
            <a:ext cx="5181600" cy="3552825"/>
          </a:xfrm>
          <a:prstGeom prst="rect">
            <a:avLst/>
          </a:prstGeom>
          <a:noFill/>
          <a:ln w="9525">
            <a:noFill/>
          </a:ln>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gs>
            <a:gs pos="100000">
              <a:srgbClr val="9AD1FD"/>
            </a:gs>
          </a:gsLst>
          <a:lin ang="16200000" scaled="1"/>
          <a:tileRect/>
        </a:gradFill>
        <a:effectLst/>
      </p:bgPr>
    </p:bg>
    <p:spTree>
      <p:nvGrpSpPr>
        <p:cNvPr id="1" name=""/>
        <p:cNvGrpSpPr/>
        <p:nvPr/>
      </p:nvGrpSpPr>
      <p:grpSpPr>
        <a:xfrm>
          <a:off x="0" y="0"/>
          <a:ext cx="0" cy="0"/>
          <a:chOff x="0" y="0"/>
          <a:chExt cx="0" cy="0"/>
        </a:xfrm>
      </p:grpSpPr>
      <p:sp>
        <p:nvSpPr>
          <p:cNvPr id="115" name="矩形 114"/>
          <p:cNvSpPr/>
          <p:nvPr/>
        </p:nvSpPr>
        <p:spPr>
          <a:xfrm flipV="1">
            <a:off x="0" y="1037590"/>
            <a:ext cx="12192000" cy="72000"/>
          </a:xfrm>
          <a:prstGeom prst="rect">
            <a:avLst/>
          </a:prstGeom>
          <a:gradFill>
            <a:gsLst>
              <a:gs pos="0">
                <a:srgbClr val="3484E4"/>
              </a:gs>
              <a:gs pos="100000">
                <a:srgbClr val="1660CC"/>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6" name="文本框 115"/>
          <p:cNvSpPr txBox="1"/>
          <p:nvPr/>
        </p:nvSpPr>
        <p:spPr>
          <a:xfrm>
            <a:off x="1121773" y="408572"/>
            <a:ext cx="1422400" cy="430530"/>
          </a:xfrm>
          <a:prstGeom prst="rect">
            <a:avLst/>
          </a:prstGeom>
          <a:noFill/>
        </p:spPr>
        <p:txBody>
          <a:bodyPr wrap="none" lIns="0" tIns="0" rIns="0" bIns="0" rtlCol="0">
            <a:spAutoFit/>
          </a:bodyPr>
          <a:lstStyle/>
          <a:p>
            <a:pPr algn="l">
              <a:defRPr/>
            </a:pPr>
            <a:r>
              <a:rPr lang="zh-CN" altLang="en-US" sz="2800">
                <a:sym typeface="+mn-ea"/>
              </a:rPr>
              <a:t>故障分析</a:t>
            </a:r>
            <a:endParaRPr lang="zh-CN" altLang="en-US" sz="2800" kern="0" dirty="0">
              <a:solidFill>
                <a:schemeClr val="tx1">
                  <a:lumMod val="75000"/>
                  <a:lumOff val="25000"/>
                </a:schemeClr>
              </a:solidFill>
              <a:latin typeface="思源黑体 CN Bold" panose="020B0800000000000000" pitchFamily="34" charset="-122"/>
              <a:ea typeface="思源黑体 CN Bold" panose="020B0800000000000000" pitchFamily="34" charset="-122"/>
              <a:sym typeface="思源黑体 CN Normal" panose="020B0400000000000000" pitchFamily="34" charset="-122"/>
            </a:endParaRPr>
          </a:p>
        </p:txBody>
      </p:sp>
      <p:sp>
        <p:nvSpPr>
          <p:cNvPr id="118" name="任意多边形 117"/>
          <p:cNvSpPr/>
          <p:nvPr/>
        </p:nvSpPr>
        <p:spPr>
          <a:xfrm>
            <a:off x="0" y="432486"/>
            <a:ext cx="710513" cy="383060"/>
          </a:xfrm>
          <a:custGeom>
            <a:avLst/>
            <a:gdLst>
              <a:gd name="connsiteX0" fmla="*/ 0 w 710513"/>
              <a:gd name="connsiteY0" fmla="*/ 0 h 383060"/>
              <a:gd name="connsiteX1" fmla="*/ 646668 w 710513"/>
              <a:gd name="connsiteY1" fmla="*/ 0 h 383060"/>
              <a:gd name="connsiteX2" fmla="*/ 710513 w 710513"/>
              <a:gd name="connsiteY2" fmla="*/ 63845 h 383060"/>
              <a:gd name="connsiteX3" fmla="*/ 710513 w 710513"/>
              <a:gd name="connsiteY3" fmla="*/ 319215 h 383060"/>
              <a:gd name="connsiteX4" fmla="*/ 646668 w 710513"/>
              <a:gd name="connsiteY4" fmla="*/ 383060 h 383060"/>
              <a:gd name="connsiteX5" fmla="*/ 0 w 710513"/>
              <a:gd name="connsiteY5" fmla="*/ 383060 h 383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0513" h="383060">
                <a:moveTo>
                  <a:pt x="0" y="0"/>
                </a:moveTo>
                <a:lnTo>
                  <a:pt x="646668" y="0"/>
                </a:lnTo>
                <a:cubicBezTo>
                  <a:pt x="681929" y="0"/>
                  <a:pt x="710513" y="28584"/>
                  <a:pt x="710513" y="63845"/>
                </a:cubicBezTo>
                <a:lnTo>
                  <a:pt x="710513" y="319215"/>
                </a:lnTo>
                <a:cubicBezTo>
                  <a:pt x="710513" y="354476"/>
                  <a:pt x="681929" y="383060"/>
                  <a:pt x="646668" y="383060"/>
                </a:cubicBezTo>
                <a:lnTo>
                  <a:pt x="0" y="383060"/>
                </a:lnTo>
                <a:close/>
              </a:path>
            </a:pathLst>
          </a:custGeom>
          <a:gradFill flip="none" rotWithShape="1">
            <a:gsLst>
              <a:gs pos="0">
                <a:srgbClr val="489CF5"/>
              </a:gs>
              <a:gs pos="75000">
                <a:srgbClr val="1660CC"/>
              </a:gs>
            </a:gsLst>
            <a:path path="circle">
              <a:fillToRect r="100000" b="100000"/>
            </a:path>
            <a:tileRect l="-100000" t="-100000"/>
          </a:gradFill>
          <a:ln w="38100">
            <a:noFill/>
          </a:ln>
          <a:effectLst>
            <a:outerShdw blurRad="152400" dist="76200" dir="2700000" algn="tl" rotWithShape="0">
              <a:srgbClr val="536897">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zh-CN" altLang="en-US" sz="1600">
              <a:solidFill>
                <a:schemeClr val="bg1"/>
              </a:solidFill>
              <a:latin typeface="思源黑体 CN Normal" panose="020B0400000000000000" pitchFamily="34" charset="-122"/>
              <a:ea typeface="思源黑体 CN Medium" panose="020B0600000000000000" pitchFamily="34" charset="-122"/>
            </a:endParaRPr>
          </a:p>
        </p:txBody>
      </p:sp>
      <p:sp>
        <p:nvSpPr>
          <p:cNvPr id="119" name="圆角矩形 118"/>
          <p:cNvSpPr/>
          <p:nvPr/>
        </p:nvSpPr>
        <p:spPr>
          <a:xfrm>
            <a:off x="767354" y="432486"/>
            <a:ext cx="94024" cy="383060"/>
          </a:xfrm>
          <a:prstGeom prst="roundRect">
            <a:avLst>
              <a:gd name="adj" fmla="val 19295"/>
            </a:avLst>
          </a:prstGeom>
          <a:solidFill>
            <a:srgbClr val="112759"/>
          </a:solidFill>
          <a:ln w="38100">
            <a:noFill/>
          </a:ln>
          <a:effectLst>
            <a:outerShdw blurRad="152400" dist="76200" dir="2700000" algn="tl" rotWithShape="0">
              <a:srgbClr val="536897">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zh-CN" altLang="en-US" sz="1600">
              <a:solidFill>
                <a:schemeClr val="bg1"/>
              </a:solidFill>
              <a:latin typeface="思源黑体 CN Normal" panose="020B0400000000000000" pitchFamily="34" charset="-122"/>
              <a:ea typeface="思源黑体 CN Medium" panose="020B0600000000000000" pitchFamily="34" charset="-122"/>
            </a:endParaRPr>
          </a:p>
        </p:txBody>
      </p:sp>
      <p:pic>
        <p:nvPicPr>
          <p:cNvPr id="2" name="图片 1" descr="logo-常用"/>
          <p:cNvPicPr>
            <a:picLocks noChangeAspect="1"/>
          </p:cNvPicPr>
          <p:nvPr>
            <p:custDataLst>
              <p:tags r:id="rId1"/>
            </p:custDataLst>
          </p:nvPr>
        </p:nvPicPr>
        <p:blipFill>
          <a:blip r:embed="rId2"/>
          <a:stretch>
            <a:fillRect/>
          </a:stretch>
        </p:blipFill>
        <p:spPr>
          <a:xfrm>
            <a:off x="11241405" y="304165"/>
            <a:ext cx="580390" cy="639445"/>
          </a:xfrm>
          <a:prstGeom prst="rect">
            <a:avLst/>
          </a:prstGeom>
        </p:spPr>
      </p:pic>
      <p:sp>
        <p:nvSpPr>
          <p:cNvPr id="4" name="矩形 3"/>
          <p:cNvSpPr/>
          <p:nvPr>
            <p:custDataLst>
              <p:tags r:id="rId3"/>
            </p:custDataLst>
          </p:nvPr>
        </p:nvSpPr>
        <p:spPr>
          <a:xfrm>
            <a:off x="0" y="6547485"/>
            <a:ext cx="12192000" cy="168275"/>
          </a:xfrm>
          <a:prstGeom prst="rect">
            <a:avLst/>
          </a:prstGeom>
          <a:solidFill>
            <a:srgbClr val="1127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 name="文本框 2"/>
          <p:cNvSpPr txBox="1"/>
          <p:nvPr>
            <p:custDataLst>
              <p:tags r:id="rId4"/>
            </p:custDataLst>
          </p:nvPr>
        </p:nvSpPr>
        <p:spPr>
          <a:xfrm>
            <a:off x="292100" y="1308100"/>
            <a:ext cx="11443970" cy="1476375"/>
          </a:xfrm>
          <a:prstGeom prst="rect">
            <a:avLst/>
          </a:prstGeom>
          <a:noFill/>
        </p:spPr>
        <p:txBody>
          <a:bodyPr wrap="square" rtlCol="0" anchor="t">
            <a:spAutoFit/>
          </a:bodyPr>
          <a:p>
            <a:r>
              <a:rPr lang="en-US" altLang="zh-CN"/>
              <a:t>4</a:t>
            </a:r>
            <a:r>
              <a:rPr lang="zh-CN" altLang="en-US"/>
              <a:t>、电动汽车异常</a:t>
            </a:r>
            <a:endParaRPr lang="zh-CN" altLang="en-US"/>
          </a:p>
          <a:p>
            <a:endParaRPr lang="zh-CN" altLang="en-US"/>
          </a:p>
          <a:p>
            <a:r>
              <a:rPr lang="zh-CN" altLang="en-US"/>
              <a:t>在充电过程中，如果车辆出现不能继续充电的故障（如BMS系统误报电池实时状态、车辆控制装置误关断充电回路接触器等），则向非车载充电机发送“车辆中止充电报文”，并在300ms（由车辆根据故障严重程度决定）内断开K5和K6。</a:t>
            </a:r>
            <a:endParaRPr lang="zh-CN" altLang="en-US"/>
          </a:p>
        </p:txBody>
      </p:sp>
      <p:pic>
        <p:nvPicPr>
          <p:cNvPr id="107" name="图片 106"/>
          <p:cNvPicPr/>
          <p:nvPr>
            <p:custDataLst>
              <p:tags r:id="rId5"/>
            </p:custDataLst>
          </p:nvPr>
        </p:nvPicPr>
        <p:blipFill>
          <a:blip r:embed="rId6" r:link="rId7"/>
          <a:stretch>
            <a:fillRect/>
          </a:stretch>
        </p:blipFill>
        <p:spPr>
          <a:xfrm>
            <a:off x="6303645" y="2765108"/>
            <a:ext cx="5105400" cy="3686175"/>
          </a:xfrm>
          <a:prstGeom prst="rect">
            <a:avLst/>
          </a:prstGeom>
          <a:noFill/>
          <a:ln w="9525">
            <a:noFill/>
          </a:ln>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任意多边形 5"/>
          <p:cNvSpPr/>
          <p:nvPr/>
        </p:nvSpPr>
        <p:spPr>
          <a:xfrm rot="3219617" flipH="1" flipV="1">
            <a:off x="8960812" y="4818207"/>
            <a:ext cx="2521669" cy="3835203"/>
          </a:xfrm>
          <a:custGeom>
            <a:avLst/>
            <a:gdLst>
              <a:gd name="connsiteX0" fmla="*/ 0 w 2521669"/>
              <a:gd name="connsiteY0" fmla="*/ 3427853 h 3835203"/>
              <a:gd name="connsiteX1" fmla="*/ 2521669 w 2521669"/>
              <a:gd name="connsiteY1" fmla="*/ 0 h 3835203"/>
              <a:gd name="connsiteX2" fmla="*/ 2521669 w 2521669"/>
              <a:gd name="connsiteY2" fmla="*/ 3202311 h 3835203"/>
              <a:gd name="connsiteX3" fmla="*/ 1888777 w 2521669"/>
              <a:gd name="connsiteY3" fmla="*/ 3835203 h 3835203"/>
              <a:gd name="connsiteX4" fmla="*/ 553735 w 2521669"/>
              <a:gd name="connsiteY4" fmla="*/ 3835203 h 3835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1669" h="3835203">
                <a:moveTo>
                  <a:pt x="0" y="3427853"/>
                </a:moveTo>
                <a:lnTo>
                  <a:pt x="2521669" y="0"/>
                </a:lnTo>
                <a:lnTo>
                  <a:pt x="2521669" y="3202311"/>
                </a:lnTo>
                <a:cubicBezTo>
                  <a:pt x="2521669" y="3551848"/>
                  <a:pt x="2238314" y="3835203"/>
                  <a:pt x="1888777" y="3835203"/>
                </a:cubicBezTo>
                <a:lnTo>
                  <a:pt x="553735" y="3835203"/>
                </a:lnTo>
                <a:close/>
              </a:path>
            </a:pathLst>
          </a:custGeom>
          <a:solidFill>
            <a:srgbClr val="112759"/>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zh-CN" altLang="en-US" sz="1600">
              <a:solidFill>
                <a:schemeClr val="bg1"/>
              </a:solidFill>
              <a:latin typeface="思源黑体 CN Normal" panose="020B0400000000000000" pitchFamily="34" charset="-122"/>
              <a:ea typeface="思源黑体 CN Medium" panose="020B0600000000000000" pitchFamily="34" charset="-122"/>
            </a:endParaRPr>
          </a:p>
        </p:txBody>
      </p:sp>
      <p:sp>
        <p:nvSpPr>
          <p:cNvPr id="7" name="任意多边形 6"/>
          <p:cNvSpPr/>
          <p:nvPr/>
        </p:nvSpPr>
        <p:spPr>
          <a:xfrm rot="3219617">
            <a:off x="702834" y="-1796909"/>
            <a:ext cx="2521669" cy="3835203"/>
          </a:xfrm>
          <a:custGeom>
            <a:avLst/>
            <a:gdLst>
              <a:gd name="connsiteX0" fmla="*/ 0 w 2521669"/>
              <a:gd name="connsiteY0" fmla="*/ 3427853 h 3835203"/>
              <a:gd name="connsiteX1" fmla="*/ 2521669 w 2521669"/>
              <a:gd name="connsiteY1" fmla="*/ 0 h 3835203"/>
              <a:gd name="connsiteX2" fmla="*/ 2521669 w 2521669"/>
              <a:gd name="connsiteY2" fmla="*/ 3202311 h 3835203"/>
              <a:gd name="connsiteX3" fmla="*/ 1888777 w 2521669"/>
              <a:gd name="connsiteY3" fmla="*/ 3835203 h 3835203"/>
              <a:gd name="connsiteX4" fmla="*/ 553735 w 2521669"/>
              <a:gd name="connsiteY4" fmla="*/ 3835203 h 3835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1669" h="3835203">
                <a:moveTo>
                  <a:pt x="0" y="3427853"/>
                </a:moveTo>
                <a:lnTo>
                  <a:pt x="2521669" y="0"/>
                </a:lnTo>
                <a:lnTo>
                  <a:pt x="2521669" y="3202311"/>
                </a:lnTo>
                <a:cubicBezTo>
                  <a:pt x="2521669" y="3551848"/>
                  <a:pt x="2238314" y="3835203"/>
                  <a:pt x="1888777" y="3835203"/>
                </a:cubicBezTo>
                <a:lnTo>
                  <a:pt x="553735" y="3835203"/>
                </a:lnTo>
                <a:close/>
              </a:path>
            </a:pathLst>
          </a:custGeom>
          <a:solidFill>
            <a:srgbClr val="112759"/>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zh-CN" altLang="en-US" sz="1600">
              <a:solidFill>
                <a:schemeClr val="bg1"/>
              </a:solidFill>
              <a:latin typeface="思源黑体 CN Normal" panose="020B0400000000000000" pitchFamily="34" charset="-122"/>
              <a:ea typeface="思源黑体 CN Medium" panose="020B0600000000000000" pitchFamily="34" charset="-122"/>
            </a:endParaRPr>
          </a:p>
        </p:txBody>
      </p:sp>
      <p:sp>
        <p:nvSpPr>
          <p:cNvPr id="4" name="直角三角形 3"/>
          <p:cNvSpPr/>
          <p:nvPr/>
        </p:nvSpPr>
        <p:spPr>
          <a:xfrm rot="5400000">
            <a:off x="456658" y="-456657"/>
            <a:ext cx="2431702" cy="3345019"/>
          </a:xfrm>
          <a:prstGeom prst="rtTriangle">
            <a:avLst/>
          </a:prstGeom>
          <a:gradFill flip="none" rotWithShape="1">
            <a:gsLst>
              <a:gs pos="0">
                <a:srgbClr val="489CF5"/>
              </a:gs>
              <a:gs pos="75000">
                <a:srgbClr val="1660CC"/>
              </a:gs>
            </a:gsLst>
            <a:path path="circle">
              <a:fillToRect r="100000" b="100000"/>
            </a:path>
            <a:tileRect l="-100000" t="-100000"/>
          </a:gradFill>
          <a:ln w="38100">
            <a:noFill/>
          </a:ln>
          <a:effectLst>
            <a:outerShdw blurRad="152400" dist="76200" dir="2700000" algn="tl" rotWithShape="0">
              <a:srgbClr val="536897">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zh-CN" altLang="en-US" sz="1600">
              <a:solidFill>
                <a:schemeClr val="bg1"/>
              </a:solidFill>
              <a:latin typeface="思源黑体 CN Normal" panose="020B0400000000000000" pitchFamily="34" charset="-122"/>
              <a:ea typeface="思源黑体 CN Medium" panose="020B0600000000000000" pitchFamily="34" charset="-122"/>
            </a:endParaRPr>
          </a:p>
        </p:txBody>
      </p:sp>
      <p:sp>
        <p:nvSpPr>
          <p:cNvPr id="5" name="直角三角形 4"/>
          <p:cNvSpPr/>
          <p:nvPr/>
        </p:nvSpPr>
        <p:spPr>
          <a:xfrm rot="5400000" flipH="1" flipV="1">
            <a:off x="9303639" y="3969639"/>
            <a:ext cx="2431702" cy="3345019"/>
          </a:xfrm>
          <a:prstGeom prst="rtTriangle">
            <a:avLst/>
          </a:prstGeom>
          <a:gradFill flip="none" rotWithShape="1">
            <a:gsLst>
              <a:gs pos="0">
                <a:srgbClr val="489CF5"/>
              </a:gs>
              <a:gs pos="75000">
                <a:srgbClr val="1660CC"/>
              </a:gs>
            </a:gsLst>
            <a:path path="circle">
              <a:fillToRect r="100000" b="100000"/>
            </a:path>
            <a:tileRect l="-100000" t="-100000"/>
          </a:gradFill>
          <a:ln w="38100">
            <a:noFill/>
          </a:ln>
          <a:effectLst>
            <a:outerShdw blurRad="152400" dist="76200" dir="2700000" algn="tl" rotWithShape="0">
              <a:srgbClr val="536897">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zh-CN" altLang="en-US" sz="1600">
              <a:solidFill>
                <a:schemeClr val="bg1"/>
              </a:solidFill>
              <a:latin typeface="思源黑体 CN Normal" panose="020B0400000000000000" pitchFamily="34" charset="-122"/>
              <a:ea typeface="思源黑体 CN Medium" panose="020B0600000000000000" pitchFamily="34" charset="-122"/>
            </a:endParaRPr>
          </a:p>
        </p:txBody>
      </p:sp>
      <p:sp>
        <p:nvSpPr>
          <p:cNvPr id="15" name="文本框 14"/>
          <p:cNvSpPr txBox="1"/>
          <p:nvPr/>
        </p:nvSpPr>
        <p:spPr>
          <a:xfrm>
            <a:off x="3950681" y="3659362"/>
            <a:ext cx="4290638" cy="523220"/>
          </a:xfrm>
          <a:prstGeom prst="rect">
            <a:avLst/>
          </a:prstGeom>
          <a:noFill/>
        </p:spPr>
        <p:txBody>
          <a:bodyPr wrap="square" rtlCol="0">
            <a:spAutoFit/>
          </a:bodyPr>
          <a:lstStyle/>
          <a:p>
            <a:pPr algn="dist">
              <a:lnSpc>
                <a:spcPct val="140000"/>
              </a:lnSpc>
            </a:pPr>
            <a:r>
              <a:rPr lang="zh-CN" altLang="en-US" sz="2000" dirty="0">
                <a:solidFill>
                  <a:srgbClr val="1660CC"/>
                </a:solidFill>
                <a:latin typeface="思源黑体 CN Medium" panose="020B0600000000000000" pitchFamily="34" charset="-122"/>
                <a:ea typeface="思源黑体 CN Medium" panose="020B0600000000000000" pitchFamily="34" charset="-122"/>
                <a:sym typeface="思源黑体 CN Normal" panose="020B0400000000000000" pitchFamily="34" charset="-122"/>
              </a:rPr>
              <a:t>诚信</a:t>
            </a:r>
            <a:r>
              <a:rPr lang="zh-CN" altLang="en-US" sz="2000" dirty="0">
                <a:solidFill>
                  <a:schemeClr val="tx1">
                    <a:lumMod val="75000"/>
                    <a:lumOff val="25000"/>
                  </a:schemeClr>
                </a:solidFill>
                <a:latin typeface="思源黑体 CN Medium" panose="020B0600000000000000" pitchFamily="34" charset="-122"/>
                <a:ea typeface="思源黑体 CN Medium" panose="020B0600000000000000" pitchFamily="34" charset="-122"/>
                <a:sym typeface="思源黑体 CN Normal" panose="020B0400000000000000" pitchFamily="34" charset="-122"/>
              </a:rPr>
              <a:t>  </a:t>
            </a:r>
            <a:r>
              <a:rPr lang="en-US" altLang="zh-CN" sz="2000" dirty="0">
                <a:solidFill>
                  <a:schemeClr val="tx1">
                    <a:lumMod val="75000"/>
                    <a:lumOff val="25000"/>
                  </a:schemeClr>
                </a:solidFill>
                <a:latin typeface="思源黑体 CN Medium" panose="020B0600000000000000" pitchFamily="34" charset="-122"/>
                <a:ea typeface="思源黑体 CN Medium" panose="020B0600000000000000" pitchFamily="34" charset="-122"/>
                <a:sym typeface="思源黑体 CN Normal" panose="020B0400000000000000" pitchFamily="34" charset="-122"/>
              </a:rPr>
              <a:t>|  </a:t>
            </a:r>
            <a:r>
              <a:rPr lang="zh-CN" altLang="en-US" sz="2000" dirty="0">
                <a:solidFill>
                  <a:schemeClr val="tx1">
                    <a:lumMod val="75000"/>
                    <a:lumOff val="25000"/>
                  </a:schemeClr>
                </a:solidFill>
                <a:latin typeface="思源黑体 CN Medium" panose="020B0600000000000000" pitchFamily="34" charset="-122"/>
                <a:ea typeface="思源黑体 CN Medium" panose="020B0600000000000000" pitchFamily="34" charset="-122"/>
                <a:sym typeface="思源黑体 CN Normal" panose="020B0400000000000000" pitchFamily="34" charset="-122"/>
              </a:rPr>
              <a:t>共赢  </a:t>
            </a:r>
            <a:r>
              <a:rPr lang="en-US" altLang="zh-CN" sz="2000" dirty="0">
                <a:solidFill>
                  <a:schemeClr val="tx1">
                    <a:lumMod val="75000"/>
                    <a:lumOff val="25000"/>
                  </a:schemeClr>
                </a:solidFill>
                <a:latin typeface="思源黑体 CN Medium" panose="020B0600000000000000" pitchFamily="34" charset="-122"/>
                <a:ea typeface="思源黑体 CN Medium" panose="020B0600000000000000" pitchFamily="34" charset="-122"/>
                <a:sym typeface="思源黑体 CN Normal" panose="020B0400000000000000" pitchFamily="34" charset="-122"/>
              </a:rPr>
              <a:t>|</a:t>
            </a:r>
            <a:r>
              <a:rPr lang="en-US" altLang="zh-CN" sz="2000" dirty="0">
                <a:solidFill>
                  <a:srgbClr val="1660CC"/>
                </a:solidFill>
                <a:latin typeface="思源黑体 CN Medium" panose="020B0600000000000000" pitchFamily="34" charset="-122"/>
                <a:ea typeface="思源黑体 CN Medium" panose="020B0600000000000000" pitchFamily="34" charset="-122"/>
                <a:sym typeface="思源黑体 CN Normal" panose="020B0400000000000000" pitchFamily="34" charset="-122"/>
              </a:rPr>
              <a:t>  </a:t>
            </a:r>
            <a:r>
              <a:rPr lang="zh-CN" altLang="en-US" sz="2000" dirty="0">
                <a:solidFill>
                  <a:srgbClr val="1660CC"/>
                </a:solidFill>
                <a:latin typeface="思源黑体 CN Medium" panose="020B0600000000000000" pitchFamily="34" charset="-122"/>
                <a:ea typeface="思源黑体 CN Medium" panose="020B0600000000000000" pitchFamily="34" charset="-122"/>
                <a:sym typeface="思源黑体 CN Normal" panose="020B0400000000000000" pitchFamily="34" charset="-122"/>
              </a:rPr>
              <a:t>创新  </a:t>
            </a:r>
            <a:r>
              <a:rPr lang="en-US" altLang="zh-CN" sz="2000" dirty="0">
                <a:solidFill>
                  <a:schemeClr val="tx1">
                    <a:lumMod val="75000"/>
                    <a:lumOff val="25000"/>
                  </a:schemeClr>
                </a:solidFill>
                <a:latin typeface="思源黑体 CN Medium" panose="020B0600000000000000" pitchFamily="34" charset="-122"/>
                <a:ea typeface="思源黑体 CN Medium" panose="020B0600000000000000" pitchFamily="34" charset="-122"/>
                <a:sym typeface="思源黑体 CN Normal" panose="020B0400000000000000" pitchFamily="34" charset="-122"/>
              </a:rPr>
              <a:t>|  </a:t>
            </a:r>
            <a:r>
              <a:rPr lang="zh-CN" altLang="en-US" sz="2000" dirty="0">
                <a:solidFill>
                  <a:schemeClr val="tx1">
                    <a:lumMod val="75000"/>
                    <a:lumOff val="25000"/>
                  </a:schemeClr>
                </a:solidFill>
                <a:latin typeface="思源黑体 CN Medium" panose="020B0600000000000000" pitchFamily="34" charset="-122"/>
                <a:ea typeface="思源黑体 CN Medium" panose="020B0600000000000000" pitchFamily="34" charset="-122"/>
                <a:sym typeface="思源黑体 CN Normal" panose="020B0400000000000000" pitchFamily="34" charset="-122"/>
              </a:rPr>
              <a:t>开放</a:t>
            </a:r>
            <a:endParaRPr lang="zh-CN" altLang="en-US" sz="2000" dirty="0">
              <a:solidFill>
                <a:schemeClr val="tx1">
                  <a:lumMod val="75000"/>
                  <a:lumOff val="25000"/>
                </a:schemeClr>
              </a:solidFill>
              <a:latin typeface="思源黑体 CN Medium" panose="020B0600000000000000" pitchFamily="34" charset="-122"/>
              <a:ea typeface="思源黑体 CN Medium" panose="020B0600000000000000" pitchFamily="34" charset="-122"/>
              <a:sym typeface="思源黑体 CN Normal" panose="020B0400000000000000" pitchFamily="34" charset="-122"/>
            </a:endParaRPr>
          </a:p>
        </p:txBody>
      </p:sp>
      <p:grpSp>
        <p:nvGrpSpPr>
          <p:cNvPr id="17" name="组合 16"/>
          <p:cNvGrpSpPr/>
          <p:nvPr/>
        </p:nvGrpSpPr>
        <p:grpSpPr>
          <a:xfrm>
            <a:off x="1103371" y="1400537"/>
            <a:ext cx="1135532" cy="335974"/>
            <a:chOff x="2604927" y="5908818"/>
            <a:chExt cx="2841965" cy="840864"/>
          </a:xfrm>
          <a:gradFill flip="none" rotWithShape="1">
            <a:gsLst>
              <a:gs pos="48000">
                <a:srgbClr val="217EEB"/>
              </a:gs>
              <a:gs pos="12000">
                <a:srgbClr val="217EEB">
                  <a:alpha val="0"/>
                </a:srgbClr>
              </a:gs>
              <a:gs pos="84000">
                <a:srgbClr val="217EEB">
                  <a:alpha val="0"/>
                </a:srgbClr>
              </a:gs>
            </a:gsLst>
            <a:path path="circle">
              <a:fillToRect l="100000" b="100000"/>
            </a:path>
            <a:tileRect t="-100000" r="-100000"/>
          </a:gradFill>
        </p:grpSpPr>
        <p:sp>
          <p:nvSpPr>
            <p:cNvPr id="18" name="椭圆 17"/>
            <p:cNvSpPr>
              <a:spLocks noChangeAspect="1"/>
            </p:cNvSpPr>
            <p:nvPr/>
          </p:nvSpPr>
          <p:spPr>
            <a:xfrm>
              <a:off x="2850399" y="5917373"/>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19" name="椭圆 18"/>
            <p:cNvSpPr>
              <a:spLocks noChangeAspect="1"/>
            </p:cNvSpPr>
            <p:nvPr/>
          </p:nvSpPr>
          <p:spPr>
            <a:xfrm>
              <a:off x="3102426" y="5917373"/>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20" name="椭圆 19"/>
            <p:cNvSpPr>
              <a:spLocks noChangeAspect="1"/>
            </p:cNvSpPr>
            <p:nvPr/>
          </p:nvSpPr>
          <p:spPr>
            <a:xfrm>
              <a:off x="3354453" y="5917373"/>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21" name="椭圆 20"/>
            <p:cNvSpPr>
              <a:spLocks noChangeAspect="1"/>
            </p:cNvSpPr>
            <p:nvPr/>
          </p:nvSpPr>
          <p:spPr>
            <a:xfrm>
              <a:off x="3606478" y="5917373"/>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22" name="椭圆 21"/>
            <p:cNvSpPr>
              <a:spLocks noChangeAspect="1"/>
            </p:cNvSpPr>
            <p:nvPr/>
          </p:nvSpPr>
          <p:spPr>
            <a:xfrm>
              <a:off x="3858505" y="5917373"/>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23" name="椭圆 22"/>
            <p:cNvSpPr>
              <a:spLocks noChangeAspect="1"/>
            </p:cNvSpPr>
            <p:nvPr/>
          </p:nvSpPr>
          <p:spPr>
            <a:xfrm>
              <a:off x="4110531" y="5917373"/>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24" name="椭圆 23"/>
            <p:cNvSpPr>
              <a:spLocks noChangeAspect="1"/>
            </p:cNvSpPr>
            <p:nvPr/>
          </p:nvSpPr>
          <p:spPr>
            <a:xfrm>
              <a:off x="4362557" y="5917373"/>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25" name="椭圆 24"/>
            <p:cNvSpPr>
              <a:spLocks noChangeAspect="1"/>
            </p:cNvSpPr>
            <p:nvPr/>
          </p:nvSpPr>
          <p:spPr>
            <a:xfrm>
              <a:off x="4614585" y="5917373"/>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26" name="椭圆 25"/>
            <p:cNvSpPr>
              <a:spLocks noChangeAspect="1"/>
            </p:cNvSpPr>
            <p:nvPr/>
          </p:nvSpPr>
          <p:spPr>
            <a:xfrm>
              <a:off x="4866610" y="5917373"/>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27" name="椭圆 26"/>
            <p:cNvSpPr>
              <a:spLocks noChangeAspect="1"/>
            </p:cNvSpPr>
            <p:nvPr/>
          </p:nvSpPr>
          <p:spPr>
            <a:xfrm>
              <a:off x="5118637" y="5917373"/>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28" name="椭圆 27"/>
            <p:cNvSpPr>
              <a:spLocks noChangeAspect="1"/>
            </p:cNvSpPr>
            <p:nvPr/>
          </p:nvSpPr>
          <p:spPr>
            <a:xfrm>
              <a:off x="5370663" y="5917373"/>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29" name="椭圆 28"/>
            <p:cNvSpPr>
              <a:spLocks noChangeAspect="1"/>
            </p:cNvSpPr>
            <p:nvPr/>
          </p:nvSpPr>
          <p:spPr>
            <a:xfrm>
              <a:off x="2850399" y="6169399"/>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30" name="椭圆 29"/>
            <p:cNvSpPr>
              <a:spLocks noChangeAspect="1"/>
            </p:cNvSpPr>
            <p:nvPr/>
          </p:nvSpPr>
          <p:spPr>
            <a:xfrm>
              <a:off x="3102426" y="6169399"/>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31" name="椭圆 30"/>
            <p:cNvSpPr>
              <a:spLocks noChangeAspect="1"/>
            </p:cNvSpPr>
            <p:nvPr/>
          </p:nvSpPr>
          <p:spPr>
            <a:xfrm>
              <a:off x="3354453" y="6169399"/>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32" name="椭圆 31"/>
            <p:cNvSpPr>
              <a:spLocks noChangeAspect="1"/>
            </p:cNvSpPr>
            <p:nvPr/>
          </p:nvSpPr>
          <p:spPr>
            <a:xfrm>
              <a:off x="3606478" y="6169399"/>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33" name="椭圆 32"/>
            <p:cNvSpPr>
              <a:spLocks noChangeAspect="1"/>
            </p:cNvSpPr>
            <p:nvPr/>
          </p:nvSpPr>
          <p:spPr>
            <a:xfrm>
              <a:off x="3858505" y="6169399"/>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34" name="椭圆 33"/>
            <p:cNvSpPr>
              <a:spLocks noChangeAspect="1"/>
            </p:cNvSpPr>
            <p:nvPr/>
          </p:nvSpPr>
          <p:spPr>
            <a:xfrm>
              <a:off x="4110531" y="6169399"/>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35" name="椭圆 34"/>
            <p:cNvSpPr>
              <a:spLocks noChangeAspect="1"/>
            </p:cNvSpPr>
            <p:nvPr/>
          </p:nvSpPr>
          <p:spPr>
            <a:xfrm>
              <a:off x="4362557" y="6169399"/>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36" name="椭圆 35"/>
            <p:cNvSpPr>
              <a:spLocks noChangeAspect="1"/>
            </p:cNvSpPr>
            <p:nvPr/>
          </p:nvSpPr>
          <p:spPr>
            <a:xfrm>
              <a:off x="4614585" y="6169399"/>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37" name="椭圆 36"/>
            <p:cNvSpPr>
              <a:spLocks noChangeAspect="1"/>
            </p:cNvSpPr>
            <p:nvPr/>
          </p:nvSpPr>
          <p:spPr>
            <a:xfrm>
              <a:off x="4866610" y="6169399"/>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38" name="椭圆 37"/>
            <p:cNvSpPr>
              <a:spLocks noChangeAspect="1"/>
            </p:cNvSpPr>
            <p:nvPr/>
          </p:nvSpPr>
          <p:spPr>
            <a:xfrm>
              <a:off x="5118637" y="6169399"/>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39" name="椭圆 38"/>
            <p:cNvSpPr>
              <a:spLocks noChangeAspect="1"/>
            </p:cNvSpPr>
            <p:nvPr/>
          </p:nvSpPr>
          <p:spPr>
            <a:xfrm>
              <a:off x="5370663" y="6169399"/>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40" name="椭圆 39"/>
            <p:cNvSpPr>
              <a:spLocks noChangeAspect="1"/>
            </p:cNvSpPr>
            <p:nvPr/>
          </p:nvSpPr>
          <p:spPr>
            <a:xfrm>
              <a:off x="2850399" y="6421427"/>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41" name="椭圆 40"/>
            <p:cNvSpPr>
              <a:spLocks noChangeAspect="1"/>
            </p:cNvSpPr>
            <p:nvPr/>
          </p:nvSpPr>
          <p:spPr>
            <a:xfrm>
              <a:off x="3102426" y="6421427"/>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42" name="椭圆 41"/>
            <p:cNvSpPr>
              <a:spLocks noChangeAspect="1"/>
            </p:cNvSpPr>
            <p:nvPr/>
          </p:nvSpPr>
          <p:spPr>
            <a:xfrm>
              <a:off x="3354453" y="6421427"/>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43" name="椭圆 42"/>
            <p:cNvSpPr>
              <a:spLocks noChangeAspect="1"/>
            </p:cNvSpPr>
            <p:nvPr/>
          </p:nvSpPr>
          <p:spPr>
            <a:xfrm>
              <a:off x="3606478" y="6421427"/>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44" name="椭圆 43"/>
            <p:cNvSpPr>
              <a:spLocks noChangeAspect="1"/>
            </p:cNvSpPr>
            <p:nvPr/>
          </p:nvSpPr>
          <p:spPr>
            <a:xfrm>
              <a:off x="3858505" y="6421427"/>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45" name="椭圆 44"/>
            <p:cNvSpPr>
              <a:spLocks noChangeAspect="1"/>
            </p:cNvSpPr>
            <p:nvPr/>
          </p:nvSpPr>
          <p:spPr>
            <a:xfrm>
              <a:off x="4110531" y="6421427"/>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46" name="椭圆 45"/>
            <p:cNvSpPr>
              <a:spLocks noChangeAspect="1"/>
            </p:cNvSpPr>
            <p:nvPr/>
          </p:nvSpPr>
          <p:spPr>
            <a:xfrm>
              <a:off x="4362557" y="6421427"/>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47" name="椭圆 46"/>
            <p:cNvSpPr>
              <a:spLocks noChangeAspect="1"/>
            </p:cNvSpPr>
            <p:nvPr/>
          </p:nvSpPr>
          <p:spPr>
            <a:xfrm>
              <a:off x="4614585" y="6421427"/>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48" name="椭圆 47"/>
            <p:cNvSpPr>
              <a:spLocks noChangeAspect="1"/>
            </p:cNvSpPr>
            <p:nvPr/>
          </p:nvSpPr>
          <p:spPr>
            <a:xfrm>
              <a:off x="4866610" y="6421427"/>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49" name="椭圆 48"/>
            <p:cNvSpPr>
              <a:spLocks noChangeAspect="1"/>
            </p:cNvSpPr>
            <p:nvPr/>
          </p:nvSpPr>
          <p:spPr>
            <a:xfrm>
              <a:off x="5118637" y="6421427"/>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50" name="椭圆 49"/>
            <p:cNvSpPr>
              <a:spLocks noChangeAspect="1"/>
            </p:cNvSpPr>
            <p:nvPr/>
          </p:nvSpPr>
          <p:spPr>
            <a:xfrm>
              <a:off x="5370663" y="6421427"/>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51" name="椭圆 50"/>
            <p:cNvSpPr>
              <a:spLocks noChangeAspect="1"/>
            </p:cNvSpPr>
            <p:nvPr/>
          </p:nvSpPr>
          <p:spPr>
            <a:xfrm>
              <a:off x="2850399" y="6673453"/>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52" name="椭圆 51"/>
            <p:cNvSpPr>
              <a:spLocks noChangeAspect="1"/>
            </p:cNvSpPr>
            <p:nvPr/>
          </p:nvSpPr>
          <p:spPr>
            <a:xfrm>
              <a:off x="3102426" y="6673453"/>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53" name="椭圆 52"/>
            <p:cNvSpPr>
              <a:spLocks noChangeAspect="1"/>
            </p:cNvSpPr>
            <p:nvPr/>
          </p:nvSpPr>
          <p:spPr>
            <a:xfrm>
              <a:off x="3354453" y="6673453"/>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54" name="椭圆 53"/>
            <p:cNvSpPr>
              <a:spLocks noChangeAspect="1"/>
            </p:cNvSpPr>
            <p:nvPr/>
          </p:nvSpPr>
          <p:spPr>
            <a:xfrm>
              <a:off x="3606478" y="6673453"/>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55" name="椭圆 54"/>
            <p:cNvSpPr>
              <a:spLocks noChangeAspect="1"/>
            </p:cNvSpPr>
            <p:nvPr/>
          </p:nvSpPr>
          <p:spPr>
            <a:xfrm>
              <a:off x="3858505" y="6673453"/>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56" name="椭圆 55"/>
            <p:cNvSpPr>
              <a:spLocks noChangeAspect="1"/>
            </p:cNvSpPr>
            <p:nvPr/>
          </p:nvSpPr>
          <p:spPr>
            <a:xfrm>
              <a:off x="4110531" y="6673453"/>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57" name="椭圆 56"/>
            <p:cNvSpPr>
              <a:spLocks noChangeAspect="1"/>
            </p:cNvSpPr>
            <p:nvPr/>
          </p:nvSpPr>
          <p:spPr>
            <a:xfrm>
              <a:off x="4362557" y="6673453"/>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58" name="椭圆 57"/>
            <p:cNvSpPr>
              <a:spLocks noChangeAspect="1"/>
            </p:cNvSpPr>
            <p:nvPr/>
          </p:nvSpPr>
          <p:spPr>
            <a:xfrm>
              <a:off x="4614585" y="6673453"/>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59" name="椭圆 58"/>
            <p:cNvSpPr>
              <a:spLocks noChangeAspect="1"/>
            </p:cNvSpPr>
            <p:nvPr/>
          </p:nvSpPr>
          <p:spPr>
            <a:xfrm>
              <a:off x="4866610" y="6673453"/>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60" name="椭圆 59"/>
            <p:cNvSpPr>
              <a:spLocks noChangeAspect="1"/>
            </p:cNvSpPr>
            <p:nvPr/>
          </p:nvSpPr>
          <p:spPr>
            <a:xfrm>
              <a:off x="5118637" y="6673453"/>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61" name="椭圆 60"/>
            <p:cNvSpPr>
              <a:spLocks noChangeAspect="1"/>
            </p:cNvSpPr>
            <p:nvPr/>
          </p:nvSpPr>
          <p:spPr>
            <a:xfrm>
              <a:off x="5370663" y="6673453"/>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62" name="椭圆 61"/>
            <p:cNvSpPr>
              <a:spLocks noChangeAspect="1"/>
            </p:cNvSpPr>
            <p:nvPr/>
          </p:nvSpPr>
          <p:spPr>
            <a:xfrm>
              <a:off x="2604927" y="5908818"/>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63" name="椭圆 62"/>
            <p:cNvSpPr>
              <a:spLocks noChangeAspect="1"/>
            </p:cNvSpPr>
            <p:nvPr/>
          </p:nvSpPr>
          <p:spPr>
            <a:xfrm>
              <a:off x="2604927" y="6160844"/>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64" name="椭圆 63"/>
            <p:cNvSpPr>
              <a:spLocks noChangeAspect="1"/>
            </p:cNvSpPr>
            <p:nvPr/>
          </p:nvSpPr>
          <p:spPr>
            <a:xfrm>
              <a:off x="2604927" y="6412872"/>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65" name="椭圆 64"/>
            <p:cNvSpPr>
              <a:spLocks noChangeAspect="1"/>
            </p:cNvSpPr>
            <p:nvPr/>
          </p:nvSpPr>
          <p:spPr>
            <a:xfrm>
              <a:off x="2604927" y="6664898"/>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grpSp>
      <p:grpSp>
        <p:nvGrpSpPr>
          <p:cNvPr id="66" name="组合 65"/>
          <p:cNvGrpSpPr/>
          <p:nvPr/>
        </p:nvGrpSpPr>
        <p:grpSpPr>
          <a:xfrm>
            <a:off x="9165552" y="5119651"/>
            <a:ext cx="1135532" cy="335974"/>
            <a:chOff x="2604927" y="5908818"/>
            <a:chExt cx="2841965" cy="840864"/>
          </a:xfrm>
          <a:gradFill flip="none" rotWithShape="1">
            <a:gsLst>
              <a:gs pos="48000">
                <a:srgbClr val="217EEB"/>
              </a:gs>
              <a:gs pos="12000">
                <a:srgbClr val="217EEB">
                  <a:alpha val="0"/>
                </a:srgbClr>
              </a:gs>
              <a:gs pos="84000">
                <a:srgbClr val="217EEB">
                  <a:alpha val="0"/>
                </a:srgbClr>
              </a:gs>
            </a:gsLst>
            <a:path path="circle">
              <a:fillToRect l="100000" b="100000"/>
            </a:path>
            <a:tileRect t="-100000" r="-100000"/>
          </a:gradFill>
        </p:grpSpPr>
        <p:sp>
          <p:nvSpPr>
            <p:cNvPr id="67" name="椭圆 66"/>
            <p:cNvSpPr>
              <a:spLocks noChangeAspect="1"/>
            </p:cNvSpPr>
            <p:nvPr/>
          </p:nvSpPr>
          <p:spPr>
            <a:xfrm>
              <a:off x="2850399" y="5917373"/>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68" name="椭圆 67"/>
            <p:cNvSpPr>
              <a:spLocks noChangeAspect="1"/>
            </p:cNvSpPr>
            <p:nvPr/>
          </p:nvSpPr>
          <p:spPr>
            <a:xfrm>
              <a:off x="3102426" y="5917373"/>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69" name="椭圆 68"/>
            <p:cNvSpPr>
              <a:spLocks noChangeAspect="1"/>
            </p:cNvSpPr>
            <p:nvPr/>
          </p:nvSpPr>
          <p:spPr>
            <a:xfrm>
              <a:off x="3354453" y="5917373"/>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70" name="椭圆 69"/>
            <p:cNvSpPr>
              <a:spLocks noChangeAspect="1"/>
            </p:cNvSpPr>
            <p:nvPr/>
          </p:nvSpPr>
          <p:spPr>
            <a:xfrm>
              <a:off x="3606478" y="5917373"/>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71" name="椭圆 70"/>
            <p:cNvSpPr>
              <a:spLocks noChangeAspect="1"/>
            </p:cNvSpPr>
            <p:nvPr/>
          </p:nvSpPr>
          <p:spPr>
            <a:xfrm>
              <a:off x="3858505" y="5917373"/>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72" name="椭圆 71"/>
            <p:cNvSpPr>
              <a:spLocks noChangeAspect="1"/>
            </p:cNvSpPr>
            <p:nvPr/>
          </p:nvSpPr>
          <p:spPr>
            <a:xfrm>
              <a:off x="4110531" y="5917373"/>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73" name="椭圆 72"/>
            <p:cNvSpPr>
              <a:spLocks noChangeAspect="1"/>
            </p:cNvSpPr>
            <p:nvPr/>
          </p:nvSpPr>
          <p:spPr>
            <a:xfrm>
              <a:off x="4362557" y="5917373"/>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74" name="椭圆 73"/>
            <p:cNvSpPr>
              <a:spLocks noChangeAspect="1"/>
            </p:cNvSpPr>
            <p:nvPr/>
          </p:nvSpPr>
          <p:spPr>
            <a:xfrm>
              <a:off x="4614585" y="5917373"/>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75" name="椭圆 74"/>
            <p:cNvSpPr>
              <a:spLocks noChangeAspect="1"/>
            </p:cNvSpPr>
            <p:nvPr/>
          </p:nvSpPr>
          <p:spPr>
            <a:xfrm>
              <a:off x="4866610" y="5917373"/>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76" name="椭圆 75"/>
            <p:cNvSpPr>
              <a:spLocks noChangeAspect="1"/>
            </p:cNvSpPr>
            <p:nvPr/>
          </p:nvSpPr>
          <p:spPr>
            <a:xfrm>
              <a:off x="5118637" y="5917373"/>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77" name="椭圆 76"/>
            <p:cNvSpPr>
              <a:spLocks noChangeAspect="1"/>
            </p:cNvSpPr>
            <p:nvPr/>
          </p:nvSpPr>
          <p:spPr>
            <a:xfrm>
              <a:off x="5370663" y="5917373"/>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78" name="椭圆 77"/>
            <p:cNvSpPr>
              <a:spLocks noChangeAspect="1"/>
            </p:cNvSpPr>
            <p:nvPr/>
          </p:nvSpPr>
          <p:spPr>
            <a:xfrm>
              <a:off x="2850399" y="6169399"/>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79" name="椭圆 78"/>
            <p:cNvSpPr>
              <a:spLocks noChangeAspect="1"/>
            </p:cNvSpPr>
            <p:nvPr/>
          </p:nvSpPr>
          <p:spPr>
            <a:xfrm>
              <a:off x="3102426" y="6169399"/>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80" name="椭圆 79"/>
            <p:cNvSpPr>
              <a:spLocks noChangeAspect="1"/>
            </p:cNvSpPr>
            <p:nvPr/>
          </p:nvSpPr>
          <p:spPr>
            <a:xfrm>
              <a:off x="3354453" y="6169399"/>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81" name="椭圆 80"/>
            <p:cNvSpPr>
              <a:spLocks noChangeAspect="1"/>
            </p:cNvSpPr>
            <p:nvPr/>
          </p:nvSpPr>
          <p:spPr>
            <a:xfrm>
              <a:off x="3606478" y="6169399"/>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82" name="椭圆 81"/>
            <p:cNvSpPr>
              <a:spLocks noChangeAspect="1"/>
            </p:cNvSpPr>
            <p:nvPr/>
          </p:nvSpPr>
          <p:spPr>
            <a:xfrm>
              <a:off x="3858505" y="6169399"/>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83" name="椭圆 82"/>
            <p:cNvSpPr>
              <a:spLocks noChangeAspect="1"/>
            </p:cNvSpPr>
            <p:nvPr/>
          </p:nvSpPr>
          <p:spPr>
            <a:xfrm>
              <a:off x="4110531" y="6169399"/>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84" name="椭圆 83"/>
            <p:cNvSpPr>
              <a:spLocks noChangeAspect="1"/>
            </p:cNvSpPr>
            <p:nvPr/>
          </p:nvSpPr>
          <p:spPr>
            <a:xfrm>
              <a:off x="4362557" y="6169399"/>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85" name="椭圆 84"/>
            <p:cNvSpPr>
              <a:spLocks noChangeAspect="1"/>
            </p:cNvSpPr>
            <p:nvPr/>
          </p:nvSpPr>
          <p:spPr>
            <a:xfrm>
              <a:off x="4614585" y="6169399"/>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86" name="椭圆 85"/>
            <p:cNvSpPr>
              <a:spLocks noChangeAspect="1"/>
            </p:cNvSpPr>
            <p:nvPr/>
          </p:nvSpPr>
          <p:spPr>
            <a:xfrm>
              <a:off x="4866610" y="6169399"/>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87" name="椭圆 86"/>
            <p:cNvSpPr>
              <a:spLocks noChangeAspect="1"/>
            </p:cNvSpPr>
            <p:nvPr/>
          </p:nvSpPr>
          <p:spPr>
            <a:xfrm>
              <a:off x="5118637" y="6169399"/>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88" name="椭圆 87"/>
            <p:cNvSpPr>
              <a:spLocks noChangeAspect="1"/>
            </p:cNvSpPr>
            <p:nvPr/>
          </p:nvSpPr>
          <p:spPr>
            <a:xfrm>
              <a:off x="5370663" y="6169399"/>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89" name="椭圆 88"/>
            <p:cNvSpPr>
              <a:spLocks noChangeAspect="1"/>
            </p:cNvSpPr>
            <p:nvPr/>
          </p:nvSpPr>
          <p:spPr>
            <a:xfrm>
              <a:off x="2850399" y="6421427"/>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90" name="椭圆 89"/>
            <p:cNvSpPr>
              <a:spLocks noChangeAspect="1"/>
            </p:cNvSpPr>
            <p:nvPr/>
          </p:nvSpPr>
          <p:spPr>
            <a:xfrm>
              <a:off x="3102426" y="6421427"/>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91" name="椭圆 90"/>
            <p:cNvSpPr>
              <a:spLocks noChangeAspect="1"/>
            </p:cNvSpPr>
            <p:nvPr/>
          </p:nvSpPr>
          <p:spPr>
            <a:xfrm>
              <a:off x="3354453" y="6421427"/>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92" name="椭圆 91"/>
            <p:cNvSpPr>
              <a:spLocks noChangeAspect="1"/>
            </p:cNvSpPr>
            <p:nvPr/>
          </p:nvSpPr>
          <p:spPr>
            <a:xfrm>
              <a:off x="3606478" y="6421427"/>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93" name="椭圆 92"/>
            <p:cNvSpPr>
              <a:spLocks noChangeAspect="1"/>
            </p:cNvSpPr>
            <p:nvPr/>
          </p:nvSpPr>
          <p:spPr>
            <a:xfrm>
              <a:off x="3858505" y="6421427"/>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94" name="椭圆 93"/>
            <p:cNvSpPr>
              <a:spLocks noChangeAspect="1"/>
            </p:cNvSpPr>
            <p:nvPr/>
          </p:nvSpPr>
          <p:spPr>
            <a:xfrm>
              <a:off x="4110531" y="6421427"/>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95" name="椭圆 94"/>
            <p:cNvSpPr>
              <a:spLocks noChangeAspect="1"/>
            </p:cNvSpPr>
            <p:nvPr/>
          </p:nvSpPr>
          <p:spPr>
            <a:xfrm>
              <a:off x="4362557" y="6421427"/>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96" name="椭圆 95"/>
            <p:cNvSpPr>
              <a:spLocks noChangeAspect="1"/>
            </p:cNvSpPr>
            <p:nvPr/>
          </p:nvSpPr>
          <p:spPr>
            <a:xfrm>
              <a:off x="4614585" y="6421427"/>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97" name="椭圆 96"/>
            <p:cNvSpPr>
              <a:spLocks noChangeAspect="1"/>
            </p:cNvSpPr>
            <p:nvPr/>
          </p:nvSpPr>
          <p:spPr>
            <a:xfrm>
              <a:off x="4866610" y="6421427"/>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98" name="椭圆 97"/>
            <p:cNvSpPr>
              <a:spLocks noChangeAspect="1"/>
            </p:cNvSpPr>
            <p:nvPr/>
          </p:nvSpPr>
          <p:spPr>
            <a:xfrm>
              <a:off x="5118637" y="6421427"/>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99" name="椭圆 98"/>
            <p:cNvSpPr>
              <a:spLocks noChangeAspect="1"/>
            </p:cNvSpPr>
            <p:nvPr/>
          </p:nvSpPr>
          <p:spPr>
            <a:xfrm>
              <a:off x="5370663" y="6421427"/>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100" name="椭圆 99"/>
            <p:cNvSpPr>
              <a:spLocks noChangeAspect="1"/>
            </p:cNvSpPr>
            <p:nvPr/>
          </p:nvSpPr>
          <p:spPr>
            <a:xfrm>
              <a:off x="2850399" y="6673453"/>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101" name="椭圆 100"/>
            <p:cNvSpPr>
              <a:spLocks noChangeAspect="1"/>
            </p:cNvSpPr>
            <p:nvPr/>
          </p:nvSpPr>
          <p:spPr>
            <a:xfrm>
              <a:off x="3102426" y="6673453"/>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102" name="椭圆 101"/>
            <p:cNvSpPr>
              <a:spLocks noChangeAspect="1"/>
            </p:cNvSpPr>
            <p:nvPr/>
          </p:nvSpPr>
          <p:spPr>
            <a:xfrm>
              <a:off x="3354453" y="6673453"/>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103" name="椭圆 102"/>
            <p:cNvSpPr>
              <a:spLocks noChangeAspect="1"/>
            </p:cNvSpPr>
            <p:nvPr/>
          </p:nvSpPr>
          <p:spPr>
            <a:xfrm>
              <a:off x="3606478" y="6673453"/>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104" name="椭圆 103"/>
            <p:cNvSpPr>
              <a:spLocks noChangeAspect="1"/>
            </p:cNvSpPr>
            <p:nvPr/>
          </p:nvSpPr>
          <p:spPr>
            <a:xfrm>
              <a:off x="3858505" y="6673453"/>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105" name="椭圆 104"/>
            <p:cNvSpPr>
              <a:spLocks noChangeAspect="1"/>
            </p:cNvSpPr>
            <p:nvPr/>
          </p:nvSpPr>
          <p:spPr>
            <a:xfrm>
              <a:off x="4110531" y="6673453"/>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106" name="椭圆 105"/>
            <p:cNvSpPr>
              <a:spLocks noChangeAspect="1"/>
            </p:cNvSpPr>
            <p:nvPr/>
          </p:nvSpPr>
          <p:spPr>
            <a:xfrm>
              <a:off x="4362557" y="6673453"/>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107" name="椭圆 106"/>
            <p:cNvSpPr>
              <a:spLocks noChangeAspect="1"/>
            </p:cNvSpPr>
            <p:nvPr/>
          </p:nvSpPr>
          <p:spPr>
            <a:xfrm>
              <a:off x="4614585" y="6673453"/>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108" name="椭圆 107"/>
            <p:cNvSpPr>
              <a:spLocks noChangeAspect="1"/>
            </p:cNvSpPr>
            <p:nvPr/>
          </p:nvSpPr>
          <p:spPr>
            <a:xfrm>
              <a:off x="4866610" y="6673453"/>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109" name="椭圆 108"/>
            <p:cNvSpPr>
              <a:spLocks noChangeAspect="1"/>
            </p:cNvSpPr>
            <p:nvPr/>
          </p:nvSpPr>
          <p:spPr>
            <a:xfrm>
              <a:off x="5118637" y="6673453"/>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110" name="椭圆 109"/>
            <p:cNvSpPr>
              <a:spLocks noChangeAspect="1"/>
            </p:cNvSpPr>
            <p:nvPr/>
          </p:nvSpPr>
          <p:spPr>
            <a:xfrm>
              <a:off x="5370663" y="6673453"/>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111" name="椭圆 110"/>
            <p:cNvSpPr>
              <a:spLocks noChangeAspect="1"/>
            </p:cNvSpPr>
            <p:nvPr/>
          </p:nvSpPr>
          <p:spPr>
            <a:xfrm>
              <a:off x="2604927" y="5908818"/>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112" name="椭圆 111"/>
            <p:cNvSpPr>
              <a:spLocks noChangeAspect="1"/>
            </p:cNvSpPr>
            <p:nvPr/>
          </p:nvSpPr>
          <p:spPr>
            <a:xfrm>
              <a:off x="2604927" y="6160844"/>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113" name="椭圆 112"/>
            <p:cNvSpPr>
              <a:spLocks noChangeAspect="1"/>
            </p:cNvSpPr>
            <p:nvPr/>
          </p:nvSpPr>
          <p:spPr>
            <a:xfrm>
              <a:off x="2604927" y="6412872"/>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114" name="椭圆 113"/>
            <p:cNvSpPr>
              <a:spLocks noChangeAspect="1"/>
            </p:cNvSpPr>
            <p:nvPr/>
          </p:nvSpPr>
          <p:spPr>
            <a:xfrm>
              <a:off x="2604927" y="6664898"/>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grpSp>
      <p:sp>
        <p:nvSpPr>
          <p:cNvPr id="119" name="文本框 118"/>
          <p:cNvSpPr txBox="1"/>
          <p:nvPr/>
        </p:nvSpPr>
        <p:spPr>
          <a:xfrm>
            <a:off x="3018235" y="1615958"/>
            <a:ext cx="6155531" cy="999766"/>
          </a:xfrm>
          <a:prstGeom prst="rect">
            <a:avLst/>
          </a:prstGeom>
          <a:noFill/>
        </p:spPr>
        <p:txBody>
          <a:bodyPr wrap="none" lIns="0" tIns="0" rIns="0" bIns="0" rtlCol="0">
            <a:noAutofit/>
          </a:bodyPr>
          <a:lstStyle/>
          <a:p>
            <a:pPr algn="ctr"/>
            <a:r>
              <a:rPr lang="en-US" altLang="zh-CN" sz="6000" dirty="0">
                <a:gradFill>
                  <a:gsLst>
                    <a:gs pos="0">
                      <a:srgbClr val="217EEB"/>
                    </a:gs>
                    <a:gs pos="100000">
                      <a:srgbClr val="0866D1"/>
                    </a:gs>
                  </a:gsLst>
                  <a:lin ang="5400000" scaled="1"/>
                </a:gradFill>
                <a:effectLst>
                  <a:outerShdw blurRad="190500" dist="76200" dir="5400000" algn="t" rotWithShape="0">
                    <a:srgbClr val="0866D1">
                      <a:alpha val="25000"/>
                    </a:srgbClr>
                  </a:outerShdw>
                </a:effectLst>
                <a:latin typeface="思源黑体 CN Normal" panose="020B0400000000000000" pitchFamily="34" charset="-122"/>
                <a:ea typeface="思源黑体 CN Normal" panose="020B0400000000000000" pitchFamily="34" charset="-122"/>
                <a:cs typeface="OPPOSans H" panose="02010600030101010101" pitchFamily="18" charset="-122"/>
                <a:sym typeface="思源黑体 CN Normal" panose="020B0400000000000000" pitchFamily="34" charset="-122"/>
              </a:rPr>
              <a:t>THANKS</a:t>
            </a:r>
            <a:endParaRPr lang="zh-CN" altLang="en-US" sz="6000" dirty="0">
              <a:gradFill>
                <a:gsLst>
                  <a:gs pos="0">
                    <a:srgbClr val="217EEB"/>
                  </a:gs>
                  <a:gs pos="100000">
                    <a:srgbClr val="0866D1"/>
                  </a:gs>
                </a:gsLst>
                <a:lin ang="5400000" scaled="1"/>
              </a:gradFill>
              <a:effectLst>
                <a:outerShdw blurRad="190500" dist="76200" dir="5400000" algn="t" rotWithShape="0">
                  <a:srgbClr val="0866D1">
                    <a:alpha val="25000"/>
                  </a:srgbClr>
                </a:outerShdw>
              </a:effectLst>
              <a:latin typeface="思源黑体 CN Normal" panose="020B0400000000000000" pitchFamily="34" charset="-122"/>
              <a:ea typeface="思源黑体 CN Normal" panose="020B0400000000000000" pitchFamily="34" charset="-122"/>
              <a:cs typeface="OPPOSans H" panose="02010600030101010101" pitchFamily="18" charset="-122"/>
              <a:sym typeface="思源黑体 CN Normal" panose="020B0400000000000000" pitchFamily="34" charset="-122"/>
            </a:endParaRPr>
          </a:p>
        </p:txBody>
      </p:sp>
      <p:sp>
        <p:nvSpPr>
          <p:cNvPr id="120" name="矩形 119"/>
          <p:cNvSpPr/>
          <p:nvPr/>
        </p:nvSpPr>
        <p:spPr>
          <a:xfrm>
            <a:off x="2362939" y="2390419"/>
            <a:ext cx="7466122" cy="1323439"/>
          </a:xfrm>
          <a:prstGeom prst="rect">
            <a:avLst/>
          </a:prstGeom>
        </p:spPr>
        <p:txBody>
          <a:bodyPr wrap="square">
            <a:spAutoFit/>
          </a:bodyPr>
          <a:lstStyle/>
          <a:p>
            <a:pPr algn="dist"/>
            <a:r>
              <a:rPr lang="zh-CN" altLang="en-US" sz="8000" dirty="0">
                <a:solidFill>
                  <a:schemeClr val="tx1">
                    <a:lumMod val="75000"/>
                    <a:lumOff val="25000"/>
                  </a:schemeClr>
                </a:solidFill>
                <a:latin typeface="思源黑体 CN Bold" panose="020B0800000000000000" pitchFamily="34" charset="-122"/>
                <a:ea typeface="思源黑体 CN Bold" panose="020B0800000000000000" pitchFamily="34" charset="-122"/>
                <a:cs typeface="OPPOSans H" panose="02010600030101010101" pitchFamily="18" charset="-122"/>
                <a:sym typeface="思源黑体 CN Normal" panose="020B0400000000000000" pitchFamily="34" charset="-122"/>
              </a:rPr>
              <a:t>感谢各位的观看</a:t>
            </a:r>
            <a:endParaRPr lang="zh-CN" altLang="en-US" sz="8000" dirty="0">
              <a:solidFill>
                <a:schemeClr val="tx1">
                  <a:lumMod val="75000"/>
                  <a:lumOff val="25000"/>
                </a:schemeClr>
              </a:solidFill>
              <a:latin typeface="思源黑体 CN Bold" panose="020B0800000000000000" pitchFamily="34" charset="-122"/>
              <a:ea typeface="思源黑体 CN Bold" panose="020B0800000000000000" pitchFamily="34" charset="-122"/>
              <a:cs typeface="OPPOSans H" panose="02010600030101010101" pitchFamily="18" charset="-122"/>
              <a:sym typeface="思源黑体 CN Normal" panose="020B0400000000000000" pitchFamily="34" charset="-122"/>
            </a:endParaRPr>
          </a:p>
        </p:txBody>
      </p:sp>
      <p:pic>
        <p:nvPicPr>
          <p:cNvPr id="3" name="图片 2" descr="logo-常用"/>
          <p:cNvPicPr>
            <a:picLocks noChangeAspect="1"/>
          </p:cNvPicPr>
          <p:nvPr>
            <p:custDataLst>
              <p:tags r:id="rId1"/>
            </p:custDataLst>
          </p:nvPr>
        </p:nvPicPr>
        <p:blipFill>
          <a:blip r:embed="rId2"/>
          <a:stretch>
            <a:fillRect/>
          </a:stretch>
        </p:blipFill>
        <p:spPr>
          <a:xfrm>
            <a:off x="11241405" y="304165"/>
            <a:ext cx="580390" cy="63944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gs>
            <a:gs pos="100000">
              <a:srgbClr val="9AD1FD"/>
            </a:gs>
          </a:gsLst>
          <a:lin ang="16200000" scaled="1"/>
          <a:tileRect/>
        </a:gradFill>
        <a:effectLst/>
      </p:bgPr>
    </p:bg>
    <p:spTree>
      <p:nvGrpSpPr>
        <p:cNvPr id="1" name=""/>
        <p:cNvGrpSpPr/>
        <p:nvPr/>
      </p:nvGrpSpPr>
      <p:grpSpPr>
        <a:xfrm>
          <a:off x="0" y="0"/>
          <a:ext cx="0" cy="0"/>
          <a:chOff x="0" y="0"/>
          <a:chExt cx="0" cy="0"/>
        </a:xfrm>
      </p:grpSpPr>
      <p:sp>
        <p:nvSpPr>
          <p:cNvPr id="115" name="矩形 114"/>
          <p:cNvSpPr/>
          <p:nvPr/>
        </p:nvSpPr>
        <p:spPr>
          <a:xfrm flipV="1">
            <a:off x="0" y="1037590"/>
            <a:ext cx="12192000" cy="72000"/>
          </a:xfrm>
          <a:prstGeom prst="rect">
            <a:avLst/>
          </a:prstGeom>
          <a:gradFill>
            <a:gsLst>
              <a:gs pos="0">
                <a:srgbClr val="3484E4"/>
              </a:gs>
              <a:gs pos="100000">
                <a:srgbClr val="1660CC"/>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6" name="文本框 115"/>
          <p:cNvSpPr txBox="1"/>
          <p:nvPr/>
        </p:nvSpPr>
        <p:spPr>
          <a:xfrm>
            <a:off x="1121773" y="408572"/>
            <a:ext cx="711200" cy="430530"/>
          </a:xfrm>
          <a:prstGeom prst="rect">
            <a:avLst/>
          </a:prstGeom>
          <a:noFill/>
        </p:spPr>
        <p:txBody>
          <a:bodyPr wrap="none" lIns="0" tIns="0" rIns="0" bIns="0" rtlCol="0">
            <a:spAutoFit/>
          </a:bodyPr>
          <a:lstStyle/>
          <a:p>
            <a:pPr>
              <a:defRPr/>
            </a:pPr>
            <a:r>
              <a:rPr lang="zh-CN" altLang="en-US" sz="2800" kern="0" dirty="0" smtClean="0">
                <a:solidFill>
                  <a:schemeClr val="tx1">
                    <a:lumMod val="75000"/>
                    <a:lumOff val="25000"/>
                  </a:schemeClr>
                </a:solidFill>
                <a:latin typeface="思源黑体 CN Bold" panose="020B0800000000000000" pitchFamily="34" charset="-122"/>
                <a:ea typeface="思源黑体 CN Bold" panose="020B0800000000000000" pitchFamily="34" charset="-122"/>
                <a:sym typeface="思源黑体 CN Normal" panose="020B0400000000000000" pitchFamily="34" charset="-122"/>
              </a:rPr>
              <a:t>目录</a:t>
            </a:r>
            <a:endParaRPr lang="zh-CN" altLang="en-US" sz="2800" kern="0" dirty="0">
              <a:solidFill>
                <a:schemeClr val="tx1">
                  <a:lumMod val="75000"/>
                  <a:lumOff val="25000"/>
                </a:schemeClr>
              </a:solidFill>
              <a:latin typeface="思源黑体 CN Bold" panose="020B0800000000000000" pitchFamily="34" charset="-122"/>
              <a:ea typeface="思源黑体 CN Bold" panose="020B0800000000000000" pitchFamily="34" charset="-122"/>
              <a:sym typeface="思源黑体 CN Normal" panose="020B0400000000000000" pitchFamily="34" charset="-122"/>
            </a:endParaRPr>
          </a:p>
        </p:txBody>
      </p:sp>
      <p:sp>
        <p:nvSpPr>
          <p:cNvPr id="118" name="任意多边形 117"/>
          <p:cNvSpPr/>
          <p:nvPr/>
        </p:nvSpPr>
        <p:spPr>
          <a:xfrm>
            <a:off x="0" y="432486"/>
            <a:ext cx="710513" cy="383060"/>
          </a:xfrm>
          <a:custGeom>
            <a:avLst/>
            <a:gdLst>
              <a:gd name="connsiteX0" fmla="*/ 0 w 710513"/>
              <a:gd name="connsiteY0" fmla="*/ 0 h 383060"/>
              <a:gd name="connsiteX1" fmla="*/ 646668 w 710513"/>
              <a:gd name="connsiteY1" fmla="*/ 0 h 383060"/>
              <a:gd name="connsiteX2" fmla="*/ 710513 w 710513"/>
              <a:gd name="connsiteY2" fmla="*/ 63845 h 383060"/>
              <a:gd name="connsiteX3" fmla="*/ 710513 w 710513"/>
              <a:gd name="connsiteY3" fmla="*/ 319215 h 383060"/>
              <a:gd name="connsiteX4" fmla="*/ 646668 w 710513"/>
              <a:gd name="connsiteY4" fmla="*/ 383060 h 383060"/>
              <a:gd name="connsiteX5" fmla="*/ 0 w 710513"/>
              <a:gd name="connsiteY5" fmla="*/ 383060 h 383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0513" h="383060">
                <a:moveTo>
                  <a:pt x="0" y="0"/>
                </a:moveTo>
                <a:lnTo>
                  <a:pt x="646668" y="0"/>
                </a:lnTo>
                <a:cubicBezTo>
                  <a:pt x="681929" y="0"/>
                  <a:pt x="710513" y="28584"/>
                  <a:pt x="710513" y="63845"/>
                </a:cubicBezTo>
                <a:lnTo>
                  <a:pt x="710513" y="319215"/>
                </a:lnTo>
                <a:cubicBezTo>
                  <a:pt x="710513" y="354476"/>
                  <a:pt x="681929" y="383060"/>
                  <a:pt x="646668" y="383060"/>
                </a:cubicBezTo>
                <a:lnTo>
                  <a:pt x="0" y="383060"/>
                </a:lnTo>
                <a:close/>
              </a:path>
            </a:pathLst>
          </a:custGeom>
          <a:gradFill flip="none" rotWithShape="1">
            <a:gsLst>
              <a:gs pos="0">
                <a:srgbClr val="489CF5"/>
              </a:gs>
              <a:gs pos="75000">
                <a:srgbClr val="1660CC"/>
              </a:gs>
            </a:gsLst>
            <a:path path="circle">
              <a:fillToRect r="100000" b="100000"/>
            </a:path>
            <a:tileRect l="-100000" t="-100000"/>
          </a:gradFill>
          <a:ln w="38100">
            <a:noFill/>
          </a:ln>
          <a:effectLst>
            <a:outerShdw blurRad="152400" dist="76200" dir="2700000" algn="tl" rotWithShape="0">
              <a:srgbClr val="536897">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zh-CN" altLang="en-US" sz="1600">
              <a:solidFill>
                <a:schemeClr val="bg1"/>
              </a:solidFill>
              <a:latin typeface="思源黑体 CN Normal" panose="020B0400000000000000" pitchFamily="34" charset="-122"/>
              <a:ea typeface="思源黑体 CN Medium" panose="020B0600000000000000" pitchFamily="34" charset="-122"/>
            </a:endParaRPr>
          </a:p>
        </p:txBody>
      </p:sp>
      <p:sp>
        <p:nvSpPr>
          <p:cNvPr id="119" name="圆角矩形 118"/>
          <p:cNvSpPr/>
          <p:nvPr/>
        </p:nvSpPr>
        <p:spPr>
          <a:xfrm>
            <a:off x="767354" y="432486"/>
            <a:ext cx="94024" cy="383060"/>
          </a:xfrm>
          <a:prstGeom prst="roundRect">
            <a:avLst>
              <a:gd name="adj" fmla="val 19295"/>
            </a:avLst>
          </a:prstGeom>
          <a:solidFill>
            <a:srgbClr val="112759"/>
          </a:solidFill>
          <a:ln w="38100">
            <a:noFill/>
          </a:ln>
          <a:effectLst>
            <a:outerShdw blurRad="152400" dist="76200" dir="2700000" algn="tl" rotWithShape="0">
              <a:srgbClr val="536897">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zh-CN" altLang="en-US" sz="1600">
              <a:solidFill>
                <a:schemeClr val="bg1"/>
              </a:solidFill>
              <a:latin typeface="思源黑体 CN Normal" panose="020B0400000000000000" pitchFamily="34" charset="-122"/>
              <a:ea typeface="思源黑体 CN Medium" panose="020B0600000000000000" pitchFamily="34" charset="-122"/>
            </a:endParaRPr>
          </a:p>
        </p:txBody>
      </p:sp>
      <p:pic>
        <p:nvPicPr>
          <p:cNvPr id="2" name="图片 1" descr="logo-常用"/>
          <p:cNvPicPr>
            <a:picLocks noChangeAspect="1"/>
          </p:cNvPicPr>
          <p:nvPr>
            <p:custDataLst>
              <p:tags r:id="rId1"/>
            </p:custDataLst>
          </p:nvPr>
        </p:nvPicPr>
        <p:blipFill>
          <a:blip r:embed="rId2"/>
          <a:stretch>
            <a:fillRect/>
          </a:stretch>
        </p:blipFill>
        <p:spPr>
          <a:xfrm>
            <a:off x="11241405" y="304165"/>
            <a:ext cx="580390" cy="639445"/>
          </a:xfrm>
          <a:prstGeom prst="rect">
            <a:avLst/>
          </a:prstGeom>
        </p:spPr>
      </p:pic>
      <p:sp>
        <p:nvSpPr>
          <p:cNvPr id="4" name="矩形 3"/>
          <p:cNvSpPr/>
          <p:nvPr>
            <p:custDataLst>
              <p:tags r:id="rId3"/>
            </p:custDataLst>
          </p:nvPr>
        </p:nvSpPr>
        <p:spPr>
          <a:xfrm>
            <a:off x="0" y="6547485"/>
            <a:ext cx="12192000" cy="168275"/>
          </a:xfrm>
          <a:prstGeom prst="rect">
            <a:avLst/>
          </a:prstGeom>
          <a:solidFill>
            <a:srgbClr val="1127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 name="文本框 2"/>
          <p:cNvSpPr txBox="1"/>
          <p:nvPr/>
        </p:nvSpPr>
        <p:spPr>
          <a:xfrm>
            <a:off x="1642110" y="1976120"/>
            <a:ext cx="4064000" cy="368300"/>
          </a:xfrm>
          <a:prstGeom prst="rect">
            <a:avLst/>
          </a:prstGeom>
          <a:noFill/>
        </p:spPr>
        <p:txBody>
          <a:bodyPr wrap="square" rtlCol="0">
            <a:spAutoFit/>
          </a:bodyPr>
          <a:p>
            <a:r>
              <a:rPr lang="zh-CN" altLang="en-US"/>
              <a:t>一、概述</a:t>
            </a:r>
            <a:endParaRPr lang="zh-CN" altLang="en-US"/>
          </a:p>
        </p:txBody>
      </p:sp>
      <p:sp>
        <p:nvSpPr>
          <p:cNvPr id="5" name="文本框 4"/>
          <p:cNvSpPr txBox="1"/>
          <p:nvPr/>
        </p:nvSpPr>
        <p:spPr>
          <a:xfrm>
            <a:off x="1642110" y="2715260"/>
            <a:ext cx="4064000" cy="368300"/>
          </a:xfrm>
          <a:prstGeom prst="rect">
            <a:avLst/>
          </a:prstGeom>
          <a:noFill/>
        </p:spPr>
        <p:txBody>
          <a:bodyPr wrap="square" rtlCol="0">
            <a:spAutoFit/>
          </a:bodyPr>
          <a:p>
            <a:r>
              <a:rPr lang="zh-CN" altLang="en-US"/>
              <a:t>二、系统组成</a:t>
            </a:r>
            <a:endParaRPr lang="zh-CN" altLang="en-US"/>
          </a:p>
        </p:txBody>
      </p:sp>
      <p:sp>
        <p:nvSpPr>
          <p:cNvPr id="6" name="文本框 5"/>
          <p:cNvSpPr txBox="1"/>
          <p:nvPr/>
        </p:nvSpPr>
        <p:spPr>
          <a:xfrm>
            <a:off x="1642110" y="3454400"/>
            <a:ext cx="4064000" cy="368300"/>
          </a:xfrm>
          <a:prstGeom prst="rect">
            <a:avLst/>
          </a:prstGeom>
          <a:noFill/>
        </p:spPr>
        <p:txBody>
          <a:bodyPr wrap="square" rtlCol="0">
            <a:spAutoFit/>
          </a:bodyPr>
          <a:p>
            <a:r>
              <a:rPr lang="zh-CN" altLang="en-US"/>
              <a:t>三、充电过程</a:t>
            </a:r>
            <a:endParaRPr lang="zh-CN" altLang="en-US"/>
          </a:p>
        </p:txBody>
      </p:sp>
      <p:sp>
        <p:nvSpPr>
          <p:cNvPr id="7" name="文本框 6"/>
          <p:cNvSpPr txBox="1"/>
          <p:nvPr/>
        </p:nvSpPr>
        <p:spPr>
          <a:xfrm>
            <a:off x="1642110" y="4193540"/>
            <a:ext cx="4064000" cy="368300"/>
          </a:xfrm>
          <a:prstGeom prst="rect">
            <a:avLst/>
          </a:prstGeom>
          <a:noFill/>
        </p:spPr>
        <p:txBody>
          <a:bodyPr wrap="square" rtlCol="0">
            <a:spAutoFit/>
          </a:bodyPr>
          <a:p>
            <a:r>
              <a:rPr lang="zh-CN" altLang="en-US"/>
              <a:t>四、故障分析</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gs>
            <a:gs pos="100000">
              <a:srgbClr val="9AD1FD"/>
            </a:gs>
          </a:gsLst>
          <a:lin ang="16200000" scaled="1"/>
          <a:tileRect/>
        </a:gradFill>
        <a:effectLst/>
      </p:bgPr>
    </p:bg>
    <p:spTree>
      <p:nvGrpSpPr>
        <p:cNvPr id="1" name=""/>
        <p:cNvGrpSpPr/>
        <p:nvPr/>
      </p:nvGrpSpPr>
      <p:grpSpPr>
        <a:xfrm>
          <a:off x="0" y="0"/>
          <a:ext cx="0" cy="0"/>
          <a:chOff x="0" y="0"/>
          <a:chExt cx="0" cy="0"/>
        </a:xfrm>
      </p:grpSpPr>
      <p:sp>
        <p:nvSpPr>
          <p:cNvPr id="115" name="矩形 114"/>
          <p:cNvSpPr/>
          <p:nvPr/>
        </p:nvSpPr>
        <p:spPr>
          <a:xfrm flipV="1">
            <a:off x="0" y="1037590"/>
            <a:ext cx="12192000" cy="72000"/>
          </a:xfrm>
          <a:prstGeom prst="rect">
            <a:avLst/>
          </a:prstGeom>
          <a:gradFill>
            <a:gsLst>
              <a:gs pos="0">
                <a:srgbClr val="3484E4"/>
              </a:gs>
              <a:gs pos="100000">
                <a:srgbClr val="1660CC"/>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6" name="文本框 115"/>
          <p:cNvSpPr txBox="1"/>
          <p:nvPr/>
        </p:nvSpPr>
        <p:spPr>
          <a:xfrm>
            <a:off x="1121773" y="408572"/>
            <a:ext cx="711200" cy="430530"/>
          </a:xfrm>
          <a:prstGeom prst="rect">
            <a:avLst/>
          </a:prstGeom>
          <a:noFill/>
        </p:spPr>
        <p:txBody>
          <a:bodyPr wrap="none" lIns="0" tIns="0" rIns="0" bIns="0" rtlCol="0">
            <a:spAutoFit/>
          </a:bodyPr>
          <a:lstStyle/>
          <a:p>
            <a:pPr>
              <a:defRPr/>
            </a:pPr>
            <a:r>
              <a:rPr lang="zh-CN" altLang="en-US" sz="2800" kern="0" dirty="0">
                <a:solidFill>
                  <a:schemeClr val="tx1">
                    <a:lumMod val="75000"/>
                    <a:lumOff val="25000"/>
                  </a:schemeClr>
                </a:solidFill>
                <a:latin typeface="思源黑体 CN Bold" panose="020B0800000000000000" pitchFamily="34" charset="-122"/>
                <a:ea typeface="思源黑体 CN Bold" panose="020B0800000000000000" pitchFamily="34" charset="-122"/>
                <a:sym typeface="思源黑体 CN Normal" panose="020B0400000000000000" pitchFamily="34" charset="-122"/>
              </a:rPr>
              <a:t>概述</a:t>
            </a:r>
            <a:endParaRPr lang="zh-CN" altLang="en-US" sz="2800" kern="0" dirty="0">
              <a:solidFill>
                <a:schemeClr val="tx1">
                  <a:lumMod val="75000"/>
                  <a:lumOff val="25000"/>
                </a:schemeClr>
              </a:solidFill>
              <a:latin typeface="思源黑体 CN Bold" panose="020B0800000000000000" pitchFamily="34" charset="-122"/>
              <a:ea typeface="思源黑体 CN Bold" panose="020B0800000000000000" pitchFamily="34" charset="-122"/>
              <a:sym typeface="思源黑体 CN Normal" panose="020B0400000000000000" pitchFamily="34" charset="-122"/>
            </a:endParaRPr>
          </a:p>
        </p:txBody>
      </p:sp>
      <p:sp>
        <p:nvSpPr>
          <p:cNvPr id="118" name="任意多边形 117"/>
          <p:cNvSpPr/>
          <p:nvPr/>
        </p:nvSpPr>
        <p:spPr>
          <a:xfrm>
            <a:off x="0" y="432486"/>
            <a:ext cx="710513" cy="383060"/>
          </a:xfrm>
          <a:custGeom>
            <a:avLst/>
            <a:gdLst>
              <a:gd name="connsiteX0" fmla="*/ 0 w 710513"/>
              <a:gd name="connsiteY0" fmla="*/ 0 h 383060"/>
              <a:gd name="connsiteX1" fmla="*/ 646668 w 710513"/>
              <a:gd name="connsiteY1" fmla="*/ 0 h 383060"/>
              <a:gd name="connsiteX2" fmla="*/ 710513 w 710513"/>
              <a:gd name="connsiteY2" fmla="*/ 63845 h 383060"/>
              <a:gd name="connsiteX3" fmla="*/ 710513 w 710513"/>
              <a:gd name="connsiteY3" fmla="*/ 319215 h 383060"/>
              <a:gd name="connsiteX4" fmla="*/ 646668 w 710513"/>
              <a:gd name="connsiteY4" fmla="*/ 383060 h 383060"/>
              <a:gd name="connsiteX5" fmla="*/ 0 w 710513"/>
              <a:gd name="connsiteY5" fmla="*/ 383060 h 383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0513" h="383060">
                <a:moveTo>
                  <a:pt x="0" y="0"/>
                </a:moveTo>
                <a:lnTo>
                  <a:pt x="646668" y="0"/>
                </a:lnTo>
                <a:cubicBezTo>
                  <a:pt x="681929" y="0"/>
                  <a:pt x="710513" y="28584"/>
                  <a:pt x="710513" y="63845"/>
                </a:cubicBezTo>
                <a:lnTo>
                  <a:pt x="710513" y="319215"/>
                </a:lnTo>
                <a:cubicBezTo>
                  <a:pt x="710513" y="354476"/>
                  <a:pt x="681929" y="383060"/>
                  <a:pt x="646668" y="383060"/>
                </a:cubicBezTo>
                <a:lnTo>
                  <a:pt x="0" y="383060"/>
                </a:lnTo>
                <a:close/>
              </a:path>
            </a:pathLst>
          </a:custGeom>
          <a:gradFill flip="none" rotWithShape="1">
            <a:gsLst>
              <a:gs pos="0">
                <a:srgbClr val="489CF5"/>
              </a:gs>
              <a:gs pos="75000">
                <a:srgbClr val="1660CC"/>
              </a:gs>
            </a:gsLst>
            <a:path path="circle">
              <a:fillToRect r="100000" b="100000"/>
            </a:path>
            <a:tileRect l="-100000" t="-100000"/>
          </a:gradFill>
          <a:ln w="38100">
            <a:noFill/>
          </a:ln>
          <a:effectLst>
            <a:outerShdw blurRad="152400" dist="76200" dir="2700000" algn="tl" rotWithShape="0">
              <a:srgbClr val="536897">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zh-CN" altLang="en-US" sz="1600">
              <a:solidFill>
                <a:schemeClr val="bg1"/>
              </a:solidFill>
              <a:latin typeface="思源黑体 CN Normal" panose="020B0400000000000000" pitchFamily="34" charset="-122"/>
              <a:ea typeface="思源黑体 CN Medium" panose="020B0600000000000000" pitchFamily="34" charset="-122"/>
            </a:endParaRPr>
          </a:p>
        </p:txBody>
      </p:sp>
      <p:sp>
        <p:nvSpPr>
          <p:cNvPr id="119" name="圆角矩形 118"/>
          <p:cNvSpPr/>
          <p:nvPr/>
        </p:nvSpPr>
        <p:spPr>
          <a:xfrm>
            <a:off x="767354" y="432486"/>
            <a:ext cx="94024" cy="383060"/>
          </a:xfrm>
          <a:prstGeom prst="roundRect">
            <a:avLst>
              <a:gd name="adj" fmla="val 19295"/>
            </a:avLst>
          </a:prstGeom>
          <a:solidFill>
            <a:srgbClr val="112759"/>
          </a:solidFill>
          <a:ln w="38100">
            <a:noFill/>
          </a:ln>
          <a:effectLst>
            <a:outerShdw blurRad="152400" dist="76200" dir="2700000" algn="tl" rotWithShape="0">
              <a:srgbClr val="536897">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zh-CN" altLang="en-US" sz="1600">
              <a:solidFill>
                <a:schemeClr val="bg1"/>
              </a:solidFill>
              <a:latin typeface="思源黑体 CN Normal" panose="020B0400000000000000" pitchFamily="34" charset="-122"/>
              <a:ea typeface="思源黑体 CN Medium" panose="020B0600000000000000" pitchFamily="34" charset="-122"/>
            </a:endParaRPr>
          </a:p>
        </p:txBody>
      </p:sp>
      <p:pic>
        <p:nvPicPr>
          <p:cNvPr id="2" name="图片 1" descr="logo-常用"/>
          <p:cNvPicPr>
            <a:picLocks noChangeAspect="1"/>
          </p:cNvPicPr>
          <p:nvPr>
            <p:custDataLst>
              <p:tags r:id="rId1"/>
            </p:custDataLst>
          </p:nvPr>
        </p:nvPicPr>
        <p:blipFill>
          <a:blip r:embed="rId2"/>
          <a:stretch>
            <a:fillRect/>
          </a:stretch>
        </p:blipFill>
        <p:spPr>
          <a:xfrm>
            <a:off x="11241405" y="304165"/>
            <a:ext cx="580390" cy="639445"/>
          </a:xfrm>
          <a:prstGeom prst="rect">
            <a:avLst/>
          </a:prstGeom>
        </p:spPr>
      </p:pic>
      <p:sp>
        <p:nvSpPr>
          <p:cNvPr id="4" name="矩形 3"/>
          <p:cNvSpPr/>
          <p:nvPr>
            <p:custDataLst>
              <p:tags r:id="rId3"/>
            </p:custDataLst>
          </p:nvPr>
        </p:nvSpPr>
        <p:spPr>
          <a:xfrm>
            <a:off x="0" y="6547485"/>
            <a:ext cx="12192000" cy="168275"/>
          </a:xfrm>
          <a:prstGeom prst="rect">
            <a:avLst/>
          </a:prstGeom>
          <a:solidFill>
            <a:srgbClr val="1127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 name="文本框 4"/>
          <p:cNvSpPr txBox="1"/>
          <p:nvPr/>
        </p:nvSpPr>
        <p:spPr>
          <a:xfrm>
            <a:off x="833120" y="1492250"/>
            <a:ext cx="10116185" cy="922020"/>
          </a:xfrm>
          <a:prstGeom prst="rect">
            <a:avLst/>
          </a:prstGeom>
          <a:noFill/>
        </p:spPr>
        <p:txBody>
          <a:bodyPr wrap="square" rtlCol="0">
            <a:spAutoFit/>
          </a:bodyPr>
          <a:p>
            <a:r>
              <a:rPr lang="en-US" altLang="zh-CN"/>
              <a:t>    </a:t>
            </a:r>
            <a:r>
              <a:rPr lang="zh-CN" altLang="en-US"/>
              <a:t>快充充电又称为直流充电，即非车载充电机( 快充桩 ) 将电网交流电转化为高压直流电给电池包充电，功率较大，可高效、快速的在短时间内为电动汽车充满电。</a:t>
            </a:r>
            <a:endParaRPr lang="zh-CN" altLang="en-US"/>
          </a:p>
          <a:p>
            <a:endParaRPr lang="zh-CN" altLang="en-US"/>
          </a:p>
        </p:txBody>
      </p:sp>
      <p:sp>
        <p:nvSpPr>
          <p:cNvPr id="6" name="文本框 5"/>
          <p:cNvSpPr txBox="1"/>
          <p:nvPr/>
        </p:nvSpPr>
        <p:spPr>
          <a:xfrm>
            <a:off x="832485" y="2517775"/>
            <a:ext cx="10116185" cy="922020"/>
          </a:xfrm>
          <a:prstGeom prst="rect">
            <a:avLst/>
          </a:prstGeom>
          <a:noFill/>
        </p:spPr>
        <p:txBody>
          <a:bodyPr wrap="square" rtlCol="0">
            <a:spAutoFit/>
          </a:bodyPr>
          <a:p>
            <a:r>
              <a:rPr lang="en-US" altLang="zh-CN"/>
              <a:t>    </a:t>
            </a:r>
            <a:r>
              <a:rPr lang="zh-CN" altLang="en-US"/>
              <a:t>快充桩一般用于高速公路服务区、公交场站、小区停车场等场所由380V三相电供电，功率可达几十千瓦及百干瓦，常见的有45kw、60kw、120kw、150kw、180kw等，输出电压平台有200-500V、500-750V或200-750V等，最大输出电流为几百安。</a:t>
            </a:r>
            <a:endParaRPr lang="zh-CN" altLang="en-US"/>
          </a:p>
        </p:txBody>
      </p:sp>
      <p:pic>
        <p:nvPicPr>
          <p:cNvPr id="101" name="图片 100"/>
          <p:cNvPicPr/>
          <p:nvPr>
            <p:custDataLst>
              <p:tags r:id="rId4"/>
            </p:custDataLst>
          </p:nvPr>
        </p:nvPicPr>
        <p:blipFill>
          <a:blip r:embed="rId5"/>
          <a:srcRect l="27146" t="4281" r="6079" b="3735"/>
          <a:stretch>
            <a:fillRect/>
          </a:stretch>
        </p:blipFill>
        <p:spPr>
          <a:xfrm>
            <a:off x="8507095" y="3204845"/>
            <a:ext cx="3419475" cy="3202305"/>
          </a:xfrm>
          <a:prstGeom prst="rect">
            <a:avLst/>
          </a:prstGeom>
          <a:noFill/>
          <a:ln w="9525">
            <a:noFill/>
          </a:ln>
        </p:spPr>
      </p:pic>
      <p:pic>
        <p:nvPicPr>
          <p:cNvPr id="100" name="F35B0BEE-F18A-47BB-8FCB-E00DA2F2635D-2" descr="C:/Users/岳群/AppData/Local/Temp/wpp.tDSnlZwpp"/>
          <p:cNvPicPr/>
          <p:nvPr>
            <p:custDataLst>
              <p:tags r:id="rId6"/>
            </p:custDataLst>
          </p:nvPr>
        </p:nvPicPr>
        <p:blipFill>
          <a:blip r:embed="rId7"/>
          <a:stretch>
            <a:fillRect/>
          </a:stretch>
        </p:blipFill>
        <p:spPr>
          <a:xfrm>
            <a:off x="1592898" y="4363720"/>
            <a:ext cx="5248275" cy="1409700"/>
          </a:xfrm>
          <a:prstGeom prst="rect">
            <a:avLst/>
          </a:prstGeom>
          <a:noFill/>
          <a:ln w="9525">
            <a:noFill/>
          </a:ln>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linds(horizontal)">
                                      <p:cBhvr>
                                        <p:cTn id="7" dur="50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gs>
            <a:gs pos="100000">
              <a:srgbClr val="9AD1FD"/>
            </a:gs>
          </a:gsLst>
          <a:lin ang="16200000" scaled="1"/>
          <a:tileRect/>
        </a:gradFill>
        <a:effectLst/>
      </p:bgPr>
    </p:bg>
    <p:spTree>
      <p:nvGrpSpPr>
        <p:cNvPr id="1" name=""/>
        <p:cNvGrpSpPr/>
        <p:nvPr/>
      </p:nvGrpSpPr>
      <p:grpSpPr>
        <a:xfrm>
          <a:off x="0" y="0"/>
          <a:ext cx="0" cy="0"/>
          <a:chOff x="0" y="0"/>
          <a:chExt cx="0" cy="0"/>
        </a:xfrm>
      </p:grpSpPr>
      <p:sp>
        <p:nvSpPr>
          <p:cNvPr id="115" name="矩形 114"/>
          <p:cNvSpPr/>
          <p:nvPr/>
        </p:nvSpPr>
        <p:spPr>
          <a:xfrm flipV="1">
            <a:off x="0" y="1037590"/>
            <a:ext cx="12192000" cy="72000"/>
          </a:xfrm>
          <a:prstGeom prst="rect">
            <a:avLst/>
          </a:prstGeom>
          <a:gradFill>
            <a:gsLst>
              <a:gs pos="0">
                <a:srgbClr val="3484E4"/>
              </a:gs>
              <a:gs pos="100000">
                <a:srgbClr val="1660CC"/>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6" name="文本框 115"/>
          <p:cNvSpPr txBox="1"/>
          <p:nvPr/>
        </p:nvSpPr>
        <p:spPr>
          <a:xfrm>
            <a:off x="1121773" y="408572"/>
            <a:ext cx="1422400" cy="430530"/>
          </a:xfrm>
          <a:prstGeom prst="rect">
            <a:avLst/>
          </a:prstGeom>
          <a:noFill/>
        </p:spPr>
        <p:txBody>
          <a:bodyPr wrap="none" lIns="0" tIns="0" rIns="0" bIns="0" rtlCol="0">
            <a:spAutoFit/>
          </a:bodyPr>
          <a:lstStyle/>
          <a:p>
            <a:pPr algn="l">
              <a:defRPr/>
            </a:pPr>
            <a:r>
              <a:rPr lang="zh-CN" altLang="en-US" sz="2800">
                <a:sym typeface="+mn-ea"/>
              </a:rPr>
              <a:t>系统组成</a:t>
            </a:r>
            <a:endParaRPr lang="zh-CN" altLang="en-US" sz="2800" kern="0" dirty="0">
              <a:solidFill>
                <a:schemeClr val="tx1">
                  <a:lumMod val="75000"/>
                  <a:lumOff val="25000"/>
                </a:schemeClr>
              </a:solidFill>
              <a:latin typeface="思源黑体 CN Bold" panose="020B0800000000000000" pitchFamily="34" charset="-122"/>
              <a:ea typeface="思源黑体 CN Bold" panose="020B0800000000000000" pitchFamily="34" charset="-122"/>
              <a:sym typeface="思源黑体 CN Normal" panose="020B0400000000000000" pitchFamily="34" charset="-122"/>
            </a:endParaRPr>
          </a:p>
        </p:txBody>
      </p:sp>
      <p:sp>
        <p:nvSpPr>
          <p:cNvPr id="118" name="任意多边形 117"/>
          <p:cNvSpPr/>
          <p:nvPr/>
        </p:nvSpPr>
        <p:spPr>
          <a:xfrm>
            <a:off x="0" y="432486"/>
            <a:ext cx="710513" cy="383060"/>
          </a:xfrm>
          <a:custGeom>
            <a:avLst/>
            <a:gdLst>
              <a:gd name="connsiteX0" fmla="*/ 0 w 710513"/>
              <a:gd name="connsiteY0" fmla="*/ 0 h 383060"/>
              <a:gd name="connsiteX1" fmla="*/ 646668 w 710513"/>
              <a:gd name="connsiteY1" fmla="*/ 0 h 383060"/>
              <a:gd name="connsiteX2" fmla="*/ 710513 w 710513"/>
              <a:gd name="connsiteY2" fmla="*/ 63845 h 383060"/>
              <a:gd name="connsiteX3" fmla="*/ 710513 w 710513"/>
              <a:gd name="connsiteY3" fmla="*/ 319215 h 383060"/>
              <a:gd name="connsiteX4" fmla="*/ 646668 w 710513"/>
              <a:gd name="connsiteY4" fmla="*/ 383060 h 383060"/>
              <a:gd name="connsiteX5" fmla="*/ 0 w 710513"/>
              <a:gd name="connsiteY5" fmla="*/ 383060 h 383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0513" h="383060">
                <a:moveTo>
                  <a:pt x="0" y="0"/>
                </a:moveTo>
                <a:lnTo>
                  <a:pt x="646668" y="0"/>
                </a:lnTo>
                <a:cubicBezTo>
                  <a:pt x="681929" y="0"/>
                  <a:pt x="710513" y="28584"/>
                  <a:pt x="710513" y="63845"/>
                </a:cubicBezTo>
                <a:lnTo>
                  <a:pt x="710513" y="319215"/>
                </a:lnTo>
                <a:cubicBezTo>
                  <a:pt x="710513" y="354476"/>
                  <a:pt x="681929" y="383060"/>
                  <a:pt x="646668" y="383060"/>
                </a:cubicBezTo>
                <a:lnTo>
                  <a:pt x="0" y="383060"/>
                </a:lnTo>
                <a:close/>
              </a:path>
            </a:pathLst>
          </a:custGeom>
          <a:gradFill flip="none" rotWithShape="1">
            <a:gsLst>
              <a:gs pos="0">
                <a:srgbClr val="489CF5"/>
              </a:gs>
              <a:gs pos="75000">
                <a:srgbClr val="1660CC"/>
              </a:gs>
            </a:gsLst>
            <a:path path="circle">
              <a:fillToRect r="100000" b="100000"/>
            </a:path>
            <a:tileRect l="-100000" t="-100000"/>
          </a:gradFill>
          <a:ln w="38100">
            <a:noFill/>
          </a:ln>
          <a:effectLst>
            <a:outerShdw blurRad="152400" dist="76200" dir="2700000" algn="tl" rotWithShape="0">
              <a:srgbClr val="536897">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zh-CN" altLang="en-US" sz="1600">
              <a:solidFill>
                <a:schemeClr val="bg1"/>
              </a:solidFill>
              <a:latin typeface="思源黑体 CN Normal" panose="020B0400000000000000" pitchFamily="34" charset="-122"/>
              <a:ea typeface="思源黑体 CN Medium" panose="020B0600000000000000" pitchFamily="34" charset="-122"/>
            </a:endParaRPr>
          </a:p>
        </p:txBody>
      </p:sp>
      <p:sp>
        <p:nvSpPr>
          <p:cNvPr id="119" name="圆角矩形 118"/>
          <p:cNvSpPr/>
          <p:nvPr/>
        </p:nvSpPr>
        <p:spPr>
          <a:xfrm>
            <a:off x="767354" y="432486"/>
            <a:ext cx="94024" cy="383060"/>
          </a:xfrm>
          <a:prstGeom prst="roundRect">
            <a:avLst>
              <a:gd name="adj" fmla="val 19295"/>
            </a:avLst>
          </a:prstGeom>
          <a:solidFill>
            <a:srgbClr val="112759"/>
          </a:solidFill>
          <a:ln w="38100">
            <a:noFill/>
          </a:ln>
          <a:effectLst>
            <a:outerShdw blurRad="152400" dist="76200" dir="2700000" algn="tl" rotWithShape="0">
              <a:srgbClr val="536897">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zh-CN" altLang="en-US" sz="1600">
              <a:solidFill>
                <a:schemeClr val="bg1"/>
              </a:solidFill>
              <a:latin typeface="思源黑体 CN Normal" panose="020B0400000000000000" pitchFamily="34" charset="-122"/>
              <a:ea typeface="思源黑体 CN Medium" panose="020B0600000000000000" pitchFamily="34" charset="-122"/>
            </a:endParaRPr>
          </a:p>
        </p:txBody>
      </p:sp>
      <p:pic>
        <p:nvPicPr>
          <p:cNvPr id="2" name="图片 1" descr="logo-常用"/>
          <p:cNvPicPr>
            <a:picLocks noChangeAspect="1"/>
          </p:cNvPicPr>
          <p:nvPr>
            <p:custDataLst>
              <p:tags r:id="rId1"/>
            </p:custDataLst>
          </p:nvPr>
        </p:nvPicPr>
        <p:blipFill>
          <a:blip r:embed="rId2"/>
          <a:stretch>
            <a:fillRect/>
          </a:stretch>
        </p:blipFill>
        <p:spPr>
          <a:xfrm>
            <a:off x="11241405" y="304165"/>
            <a:ext cx="580390" cy="639445"/>
          </a:xfrm>
          <a:prstGeom prst="rect">
            <a:avLst/>
          </a:prstGeom>
        </p:spPr>
      </p:pic>
      <p:sp>
        <p:nvSpPr>
          <p:cNvPr id="4" name="矩形 3"/>
          <p:cNvSpPr/>
          <p:nvPr>
            <p:custDataLst>
              <p:tags r:id="rId3"/>
            </p:custDataLst>
          </p:nvPr>
        </p:nvSpPr>
        <p:spPr>
          <a:xfrm>
            <a:off x="0" y="6547485"/>
            <a:ext cx="12192000" cy="168275"/>
          </a:xfrm>
          <a:prstGeom prst="rect">
            <a:avLst/>
          </a:prstGeom>
          <a:solidFill>
            <a:srgbClr val="1127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3" name="燕尾形箭头 22"/>
          <p:cNvSpPr/>
          <p:nvPr>
            <p:custDataLst>
              <p:tags r:id="rId4"/>
            </p:custDataLst>
          </p:nvPr>
        </p:nvSpPr>
        <p:spPr>
          <a:xfrm>
            <a:off x="6916420" y="1800860"/>
            <a:ext cx="1639570" cy="353695"/>
          </a:xfrm>
          <a:prstGeom prst="notched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4" name="燕尾形箭头 23"/>
          <p:cNvSpPr/>
          <p:nvPr>
            <p:custDataLst>
              <p:tags r:id="rId5"/>
            </p:custDataLst>
          </p:nvPr>
        </p:nvSpPr>
        <p:spPr>
          <a:xfrm rot="5400000">
            <a:off x="9038590" y="3359785"/>
            <a:ext cx="1376045" cy="353695"/>
          </a:xfrm>
          <a:prstGeom prst="notched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5" name="燕尾形箭头 24"/>
          <p:cNvSpPr/>
          <p:nvPr>
            <p:custDataLst>
              <p:tags r:id="rId6"/>
            </p:custDataLst>
          </p:nvPr>
        </p:nvSpPr>
        <p:spPr>
          <a:xfrm rot="10800000">
            <a:off x="6524625" y="4977130"/>
            <a:ext cx="1639570" cy="353695"/>
          </a:xfrm>
          <a:prstGeom prst="notched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3" name="图片 2"/>
          <p:cNvPicPr/>
          <p:nvPr>
            <p:custDataLst>
              <p:tags r:id="rId7"/>
            </p:custDataLst>
          </p:nvPr>
        </p:nvPicPr>
        <p:blipFill>
          <a:blip r:embed="rId8"/>
          <a:stretch>
            <a:fillRect/>
          </a:stretch>
        </p:blipFill>
        <p:spPr>
          <a:xfrm>
            <a:off x="4172585" y="762000"/>
            <a:ext cx="2814955" cy="2603500"/>
          </a:xfrm>
          <a:prstGeom prst="rect">
            <a:avLst/>
          </a:prstGeom>
          <a:noFill/>
          <a:ln w="9525">
            <a:noFill/>
          </a:ln>
        </p:spPr>
      </p:pic>
      <p:sp>
        <p:nvSpPr>
          <p:cNvPr id="5" name="燕尾形箭头 4"/>
          <p:cNvSpPr/>
          <p:nvPr>
            <p:custDataLst>
              <p:tags r:id="rId9"/>
            </p:custDataLst>
          </p:nvPr>
        </p:nvSpPr>
        <p:spPr>
          <a:xfrm>
            <a:off x="2823845" y="1800860"/>
            <a:ext cx="1639570" cy="353695"/>
          </a:xfrm>
          <a:prstGeom prst="notched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10" name="组合 9"/>
          <p:cNvGrpSpPr/>
          <p:nvPr/>
        </p:nvGrpSpPr>
        <p:grpSpPr>
          <a:xfrm>
            <a:off x="8662035" y="1219200"/>
            <a:ext cx="2583180" cy="1629410"/>
            <a:chOff x="13625" y="1470"/>
            <a:chExt cx="4068" cy="2566"/>
          </a:xfrm>
        </p:grpSpPr>
        <p:pic>
          <p:nvPicPr>
            <p:cNvPr id="7" name="图片 6" descr="e3bda417480eec2a1a4973f8af282b9"/>
            <p:cNvPicPr>
              <a:picLocks noChangeAspect="1"/>
            </p:cNvPicPr>
            <p:nvPr>
              <p:custDataLst>
                <p:tags r:id="rId10"/>
              </p:custDataLst>
            </p:nvPr>
          </p:nvPicPr>
          <p:blipFill>
            <a:blip r:embed="rId11"/>
            <a:srcRect l="14328" t="2127" r="15824"/>
            <a:stretch>
              <a:fillRect/>
            </a:stretch>
          </p:blipFill>
          <p:spPr>
            <a:xfrm>
              <a:off x="13625" y="1470"/>
              <a:ext cx="4069" cy="2566"/>
            </a:xfrm>
            <a:prstGeom prst="rect">
              <a:avLst/>
            </a:prstGeom>
          </p:spPr>
        </p:pic>
        <p:sp>
          <p:nvSpPr>
            <p:cNvPr id="21" name="文本框 20"/>
            <p:cNvSpPr txBox="1"/>
            <p:nvPr>
              <p:custDataLst>
                <p:tags r:id="rId12"/>
              </p:custDataLst>
            </p:nvPr>
          </p:nvSpPr>
          <p:spPr>
            <a:xfrm>
              <a:off x="14867" y="3247"/>
              <a:ext cx="1585" cy="580"/>
            </a:xfrm>
            <a:prstGeom prst="rect">
              <a:avLst/>
            </a:prstGeom>
            <a:noFill/>
          </p:spPr>
          <p:txBody>
            <a:bodyPr wrap="square" rtlCol="0">
              <a:spAutoFit/>
            </a:bodyPr>
            <a:p>
              <a:r>
                <a:rPr lang="zh-CN" altLang="en-US">
                  <a:solidFill>
                    <a:srgbClr val="FF0000"/>
                  </a:solidFill>
                </a:rPr>
                <a:t>充电口</a:t>
              </a:r>
              <a:endParaRPr lang="zh-CN" altLang="en-US">
                <a:solidFill>
                  <a:srgbClr val="FF0000"/>
                </a:solidFill>
              </a:endParaRPr>
            </a:p>
          </p:txBody>
        </p:sp>
      </p:grpSp>
      <p:grpSp>
        <p:nvGrpSpPr>
          <p:cNvPr id="6" name="组合 5"/>
          <p:cNvGrpSpPr/>
          <p:nvPr/>
        </p:nvGrpSpPr>
        <p:grpSpPr>
          <a:xfrm>
            <a:off x="8174355" y="4290695"/>
            <a:ext cx="2743200" cy="2080260"/>
            <a:chOff x="12873" y="6307"/>
            <a:chExt cx="4320" cy="3276"/>
          </a:xfrm>
        </p:grpSpPr>
        <p:pic>
          <p:nvPicPr>
            <p:cNvPr id="8" name="图片 7" descr="b197bfac5dfc1009be2056aeafb4a60"/>
            <p:cNvPicPr>
              <a:picLocks noChangeAspect="1"/>
            </p:cNvPicPr>
            <p:nvPr>
              <p:custDataLst>
                <p:tags r:id="rId13"/>
              </p:custDataLst>
            </p:nvPr>
          </p:nvPicPr>
          <p:blipFill>
            <a:blip r:embed="rId14"/>
            <a:srcRect l="20594" t="11502" r="26251" b="-300"/>
            <a:stretch>
              <a:fillRect/>
            </a:stretch>
          </p:blipFill>
          <p:spPr>
            <a:xfrm>
              <a:off x="12873" y="6307"/>
              <a:ext cx="4321" cy="3277"/>
            </a:xfrm>
            <a:prstGeom prst="rect">
              <a:avLst/>
            </a:prstGeom>
          </p:spPr>
        </p:pic>
        <p:sp>
          <p:nvSpPr>
            <p:cNvPr id="22" name="文本框 21"/>
            <p:cNvSpPr txBox="1"/>
            <p:nvPr>
              <p:custDataLst>
                <p:tags r:id="rId15"/>
              </p:custDataLst>
            </p:nvPr>
          </p:nvSpPr>
          <p:spPr>
            <a:xfrm>
              <a:off x="14151" y="7787"/>
              <a:ext cx="2393" cy="580"/>
            </a:xfrm>
            <a:prstGeom prst="rect">
              <a:avLst/>
            </a:prstGeom>
            <a:noFill/>
          </p:spPr>
          <p:txBody>
            <a:bodyPr wrap="square" rtlCol="0">
              <a:spAutoFit/>
            </a:bodyPr>
            <a:p>
              <a:r>
                <a:rPr lang="zh-CN" altLang="en-US"/>
                <a:t>充配电</a:t>
              </a:r>
              <a:r>
                <a:rPr lang="zh-CN" altLang="en-US"/>
                <a:t>总成</a:t>
              </a:r>
              <a:endParaRPr lang="zh-CN" altLang="en-US"/>
            </a:p>
          </p:txBody>
        </p:sp>
      </p:grpSp>
      <p:grpSp>
        <p:nvGrpSpPr>
          <p:cNvPr id="9" name="组合 8"/>
          <p:cNvGrpSpPr/>
          <p:nvPr/>
        </p:nvGrpSpPr>
        <p:grpSpPr>
          <a:xfrm>
            <a:off x="1440180" y="4003675"/>
            <a:ext cx="5031740" cy="2448560"/>
            <a:chOff x="2268" y="5855"/>
            <a:chExt cx="7924" cy="3856"/>
          </a:xfrm>
        </p:grpSpPr>
        <p:pic>
          <p:nvPicPr>
            <p:cNvPr id="20" name="图片 19"/>
            <p:cNvPicPr>
              <a:picLocks noChangeAspect="1"/>
            </p:cNvPicPr>
            <p:nvPr>
              <p:custDataLst>
                <p:tags r:id="rId16"/>
              </p:custDataLst>
            </p:nvPr>
          </p:nvPicPr>
          <p:blipFill>
            <a:blip r:embed="rId17"/>
            <a:stretch>
              <a:fillRect/>
            </a:stretch>
          </p:blipFill>
          <p:spPr>
            <a:xfrm>
              <a:off x="2268" y="5855"/>
              <a:ext cx="7925" cy="3857"/>
            </a:xfrm>
            <a:prstGeom prst="rect">
              <a:avLst/>
            </a:prstGeom>
          </p:spPr>
        </p:pic>
        <p:sp>
          <p:nvSpPr>
            <p:cNvPr id="27" name="文本框 26"/>
            <p:cNvSpPr txBox="1"/>
            <p:nvPr>
              <p:custDataLst>
                <p:tags r:id="rId18"/>
              </p:custDataLst>
            </p:nvPr>
          </p:nvSpPr>
          <p:spPr>
            <a:xfrm>
              <a:off x="4877" y="7304"/>
              <a:ext cx="3344" cy="725"/>
            </a:xfrm>
            <a:prstGeom prst="rect">
              <a:avLst/>
            </a:prstGeom>
            <a:noFill/>
          </p:spPr>
          <p:txBody>
            <a:bodyPr wrap="square" rtlCol="0">
              <a:spAutoFit/>
            </a:bodyPr>
            <a:p>
              <a:r>
                <a:rPr lang="zh-CN" altLang="en-US" sz="2400">
                  <a:solidFill>
                    <a:schemeClr val="tx1"/>
                  </a:solidFill>
                </a:rPr>
                <a:t>高压电池</a:t>
              </a:r>
              <a:r>
                <a:rPr lang="zh-CN" altLang="en-US" sz="2400">
                  <a:solidFill>
                    <a:schemeClr val="tx1"/>
                  </a:solidFill>
                </a:rPr>
                <a:t>组</a:t>
              </a:r>
              <a:endParaRPr lang="zh-CN" altLang="en-US" sz="2400">
                <a:solidFill>
                  <a:schemeClr val="tx1"/>
                </a:solidFill>
              </a:endParaRPr>
            </a:p>
          </p:txBody>
        </p:sp>
      </p:grpSp>
      <p:pic>
        <p:nvPicPr>
          <p:cNvPr id="101" name="图片 100"/>
          <p:cNvPicPr/>
          <p:nvPr>
            <p:custDataLst>
              <p:tags r:id="rId19"/>
            </p:custDataLst>
          </p:nvPr>
        </p:nvPicPr>
        <p:blipFill>
          <a:blip r:embed="rId20"/>
          <a:srcRect l="27146" t="4281" r="6079" b="3735"/>
          <a:stretch>
            <a:fillRect/>
          </a:stretch>
        </p:blipFill>
        <p:spPr>
          <a:xfrm>
            <a:off x="915670" y="1210310"/>
            <a:ext cx="2251075" cy="2331085"/>
          </a:xfrm>
          <a:prstGeom prst="rect">
            <a:avLst/>
          </a:prstGeom>
          <a:noFill/>
          <a:ln w="9525">
            <a:noFill/>
          </a:ln>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blinds(horizontal)">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wipe(left)">
                                      <p:cBhvr>
                                        <p:cTn id="16" dur="500"/>
                                        <p:tgtEl>
                                          <p:spTgt spid="23"/>
                                        </p:tgtEl>
                                      </p:cBhvr>
                                    </p:animEffect>
                                  </p:childTnLst>
                                </p:cTn>
                              </p:par>
                            </p:childTnLst>
                          </p:cTn>
                        </p:par>
                        <p:par>
                          <p:cTn id="17" fill="hold">
                            <p:stCondLst>
                              <p:cond delay="500"/>
                            </p:stCondLst>
                            <p:childTnLst>
                              <p:par>
                                <p:cTn id="18" presetID="3" presetClass="entr" presetSubtype="10" fill="hold" nodeType="after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blinds(horizontal)">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grpId="0" nodeType="click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wipe(up)">
                                      <p:cBhvr>
                                        <p:cTn id="25" dur="500"/>
                                        <p:tgtEl>
                                          <p:spTgt spid="24"/>
                                        </p:tgtEl>
                                      </p:cBhvr>
                                    </p:animEffect>
                                  </p:childTnLst>
                                </p:cTn>
                              </p:par>
                            </p:childTnLst>
                          </p:cTn>
                        </p:par>
                        <p:par>
                          <p:cTn id="26" fill="hold">
                            <p:stCondLst>
                              <p:cond delay="500"/>
                            </p:stCondLst>
                            <p:childTnLst>
                              <p:par>
                                <p:cTn id="27" presetID="3" presetClass="entr" presetSubtype="10" fill="hold" nodeType="after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blinds(horizontal)">
                                      <p:cBhvr>
                                        <p:cTn id="29" dur="5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2" fill="hold" grpId="0" nodeType="click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wipe(right)">
                                      <p:cBhvr>
                                        <p:cTn id="34" dur="500"/>
                                        <p:tgtEl>
                                          <p:spTgt spid="25"/>
                                        </p:tgtEl>
                                      </p:cBhvr>
                                    </p:animEffect>
                                  </p:childTnLst>
                                </p:cTn>
                              </p:par>
                            </p:childTnLst>
                          </p:cTn>
                        </p:par>
                        <p:par>
                          <p:cTn id="35" fill="hold">
                            <p:stCondLst>
                              <p:cond delay="500"/>
                            </p:stCondLst>
                            <p:childTnLst>
                              <p:par>
                                <p:cTn id="36" presetID="3" presetClass="entr" presetSubtype="10" fill="hold" nodeType="after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blinds(horizontal)">
                                      <p:cBhvr>
                                        <p:cTn id="38" dur="500"/>
                                        <p:tgtEl>
                                          <p:spTgt spid="9"/>
                                        </p:tgtEl>
                                      </p:cBhvr>
                                    </p:animEffect>
                                  </p:childTnLst>
                                </p:cTn>
                              </p:par>
                            </p:childTnLst>
                          </p:cTn>
                        </p:par>
                      </p:childTnLst>
                    </p:cTn>
                  </p:par>
                  <p:par>
                    <p:cTn id="39" fill="hold">
                      <p:stCondLst>
                        <p:cond delay="indefinite"/>
                      </p:stCondLst>
                      <p:childTnLst>
                        <p:par>
                          <p:cTn id="40" fill="hold">
                            <p:stCondLst>
                              <p:cond delay="0"/>
                            </p:stCondLst>
                            <p:childTnLst>
                              <p:par>
                                <p:cTn id="41" presetID="3" presetClass="entr" presetSubtype="10" fill="hold" nodeType="clickEffect">
                                  <p:stCondLst>
                                    <p:cond delay="0"/>
                                  </p:stCondLst>
                                  <p:childTnLst>
                                    <p:set>
                                      <p:cBhvr>
                                        <p:cTn id="42" dur="1" fill="hold">
                                          <p:stCondLst>
                                            <p:cond delay="0"/>
                                          </p:stCondLst>
                                        </p:cTn>
                                        <p:tgtEl>
                                          <p:spTgt spid="101"/>
                                        </p:tgtEl>
                                        <p:attrNameLst>
                                          <p:attrName>style.visibility</p:attrName>
                                        </p:attrNameLst>
                                      </p:cBhvr>
                                      <p:to>
                                        <p:strVal val="visible"/>
                                      </p:to>
                                    </p:set>
                                    <p:animEffect transition="in" filter="blinds(horizontal)">
                                      <p:cBhvr>
                                        <p:cTn id="43" dur="50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bldLvl="0" animBg="1"/>
      <p:bldP spid="24" grpId="0" bldLvl="0" animBg="1"/>
      <p:bldP spid="25" grpId="0" bldLvl="0" animBg="1"/>
      <p:bldP spid="5" grpId="0" bldLvl="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gs>
            <a:gs pos="100000">
              <a:srgbClr val="9AD1FD"/>
            </a:gs>
          </a:gsLst>
          <a:lin ang="16200000" scaled="1"/>
          <a:tileRect/>
        </a:gradFill>
        <a:effectLst/>
      </p:bgPr>
    </p:bg>
    <p:spTree>
      <p:nvGrpSpPr>
        <p:cNvPr id="1" name=""/>
        <p:cNvGrpSpPr/>
        <p:nvPr/>
      </p:nvGrpSpPr>
      <p:grpSpPr>
        <a:xfrm>
          <a:off x="0" y="0"/>
          <a:ext cx="0" cy="0"/>
          <a:chOff x="0" y="0"/>
          <a:chExt cx="0" cy="0"/>
        </a:xfrm>
      </p:grpSpPr>
      <p:sp>
        <p:nvSpPr>
          <p:cNvPr id="115" name="矩形 114"/>
          <p:cNvSpPr/>
          <p:nvPr/>
        </p:nvSpPr>
        <p:spPr>
          <a:xfrm flipV="1">
            <a:off x="0" y="1037590"/>
            <a:ext cx="12192000" cy="72000"/>
          </a:xfrm>
          <a:prstGeom prst="rect">
            <a:avLst/>
          </a:prstGeom>
          <a:gradFill>
            <a:gsLst>
              <a:gs pos="0">
                <a:srgbClr val="3484E4"/>
              </a:gs>
              <a:gs pos="100000">
                <a:srgbClr val="1660CC"/>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6" name="文本框 115"/>
          <p:cNvSpPr txBox="1"/>
          <p:nvPr/>
        </p:nvSpPr>
        <p:spPr>
          <a:xfrm>
            <a:off x="1121773" y="408572"/>
            <a:ext cx="1422400" cy="430530"/>
          </a:xfrm>
          <a:prstGeom prst="rect">
            <a:avLst/>
          </a:prstGeom>
          <a:noFill/>
        </p:spPr>
        <p:txBody>
          <a:bodyPr wrap="none" lIns="0" tIns="0" rIns="0" bIns="0" rtlCol="0">
            <a:spAutoFit/>
          </a:bodyPr>
          <a:lstStyle/>
          <a:p>
            <a:pPr algn="l">
              <a:defRPr/>
            </a:pPr>
            <a:r>
              <a:rPr lang="zh-CN" altLang="en-US" sz="2800">
                <a:sym typeface="+mn-ea"/>
              </a:rPr>
              <a:t>系统组成</a:t>
            </a:r>
            <a:endParaRPr lang="zh-CN" altLang="en-US" sz="2800" kern="0" dirty="0">
              <a:solidFill>
                <a:schemeClr val="tx1">
                  <a:lumMod val="75000"/>
                  <a:lumOff val="25000"/>
                </a:schemeClr>
              </a:solidFill>
              <a:latin typeface="思源黑体 CN Bold" panose="020B0800000000000000" pitchFamily="34" charset="-122"/>
              <a:ea typeface="思源黑体 CN Bold" panose="020B0800000000000000" pitchFamily="34" charset="-122"/>
              <a:sym typeface="思源黑体 CN Normal" panose="020B0400000000000000" pitchFamily="34" charset="-122"/>
            </a:endParaRPr>
          </a:p>
        </p:txBody>
      </p:sp>
      <p:sp>
        <p:nvSpPr>
          <p:cNvPr id="118" name="任意多边形 117"/>
          <p:cNvSpPr/>
          <p:nvPr/>
        </p:nvSpPr>
        <p:spPr>
          <a:xfrm>
            <a:off x="0" y="432486"/>
            <a:ext cx="710513" cy="383060"/>
          </a:xfrm>
          <a:custGeom>
            <a:avLst/>
            <a:gdLst>
              <a:gd name="connsiteX0" fmla="*/ 0 w 710513"/>
              <a:gd name="connsiteY0" fmla="*/ 0 h 383060"/>
              <a:gd name="connsiteX1" fmla="*/ 646668 w 710513"/>
              <a:gd name="connsiteY1" fmla="*/ 0 h 383060"/>
              <a:gd name="connsiteX2" fmla="*/ 710513 w 710513"/>
              <a:gd name="connsiteY2" fmla="*/ 63845 h 383060"/>
              <a:gd name="connsiteX3" fmla="*/ 710513 w 710513"/>
              <a:gd name="connsiteY3" fmla="*/ 319215 h 383060"/>
              <a:gd name="connsiteX4" fmla="*/ 646668 w 710513"/>
              <a:gd name="connsiteY4" fmla="*/ 383060 h 383060"/>
              <a:gd name="connsiteX5" fmla="*/ 0 w 710513"/>
              <a:gd name="connsiteY5" fmla="*/ 383060 h 383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0513" h="383060">
                <a:moveTo>
                  <a:pt x="0" y="0"/>
                </a:moveTo>
                <a:lnTo>
                  <a:pt x="646668" y="0"/>
                </a:lnTo>
                <a:cubicBezTo>
                  <a:pt x="681929" y="0"/>
                  <a:pt x="710513" y="28584"/>
                  <a:pt x="710513" y="63845"/>
                </a:cubicBezTo>
                <a:lnTo>
                  <a:pt x="710513" y="319215"/>
                </a:lnTo>
                <a:cubicBezTo>
                  <a:pt x="710513" y="354476"/>
                  <a:pt x="681929" y="383060"/>
                  <a:pt x="646668" y="383060"/>
                </a:cubicBezTo>
                <a:lnTo>
                  <a:pt x="0" y="383060"/>
                </a:lnTo>
                <a:close/>
              </a:path>
            </a:pathLst>
          </a:custGeom>
          <a:gradFill flip="none" rotWithShape="1">
            <a:gsLst>
              <a:gs pos="0">
                <a:srgbClr val="489CF5"/>
              </a:gs>
              <a:gs pos="75000">
                <a:srgbClr val="1660CC"/>
              </a:gs>
            </a:gsLst>
            <a:path path="circle">
              <a:fillToRect r="100000" b="100000"/>
            </a:path>
            <a:tileRect l="-100000" t="-100000"/>
          </a:gradFill>
          <a:ln w="38100">
            <a:noFill/>
          </a:ln>
          <a:effectLst>
            <a:outerShdw blurRad="152400" dist="76200" dir="2700000" algn="tl" rotWithShape="0">
              <a:srgbClr val="536897">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zh-CN" altLang="en-US" sz="1600">
              <a:solidFill>
                <a:schemeClr val="bg1"/>
              </a:solidFill>
              <a:latin typeface="思源黑体 CN Normal" panose="020B0400000000000000" pitchFamily="34" charset="-122"/>
              <a:ea typeface="思源黑体 CN Medium" panose="020B0600000000000000" pitchFamily="34" charset="-122"/>
            </a:endParaRPr>
          </a:p>
        </p:txBody>
      </p:sp>
      <p:sp>
        <p:nvSpPr>
          <p:cNvPr id="119" name="圆角矩形 118"/>
          <p:cNvSpPr/>
          <p:nvPr/>
        </p:nvSpPr>
        <p:spPr>
          <a:xfrm>
            <a:off x="767354" y="432486"/>
            <a:ext cx="94024" cy="383060"/>
          </a:xfrm>
          <a:prstGeom prst="roundRect">
            <a:avLst>
              <a:gd name="adj" fmla="val 19295"/>
            </a:avLst>
          </a:prstGeom>
          <a:solidFill>
            <a:srgbClr val="112759"/>
          </a:solidFill>
          <a:ln w="38100">
            <a:noFill/>
          </a:ln>
          <a:effectLst>
            <a:outerShdw blurRad="152400" dist="76200" dir="2700000" algn="tl" rotWithShape="0">
              <a:srgbClr val="536897">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zh-CN" altLang="en-US" sz="1600">
              <a:solidFill>
                <a:schemeClr val="bg1"/>
              </a:solidFill>
              <a:latin typeface="思源黑体 CN Normal" panose="020B0400000000000000" pitchFamily="34" charset="-122"/>
              <a:ea typeface="思源黑体 CN Medium" panose="020B0600000000000000" pitchFamily="34" charset="-122"/>
            </a:endParaRPr>
          </a:p>
        </p:txBody>
      </p:sp>
      <p:pic>
        <p:nvPicPr>
          <p:cNvPr id="2" name="图片 1" descr="logo-常用"/>
          <p:cNvPicPr>
            <a:picLocks noChangeAspect="1"/>
          </p:cNvPicPr>
          <p:nvPr>
            <p:custDataLst>
              <p:tags r:id="rId1"/>
            </p:custDataLst>
          </p:nvPr>
        </p:nvPicPr>
        <p:blipFill>
          <a:blip r:embed="rId2"/>
          <a:stretch>
            <a:fillRect/>
          </a:stretch>
        </p:blipFill>
        <p:spPr>
          <a:xfrm>
            <a:off x="11241405" y="304165"/>
            <a:ext cx="580390" cy="639445"/>
          </a:xfrm>
          <a:prstGeom prst="rect">
            <a:avLst/>
          </a:prstGeom>
        </p:spPr>
      </p:pic>
      <p:sp>
        <p:nvSpPr>
          <p:cNvPr id="4" name="矩形 3"/>
          <p:cNvSpPr/>
          <p:nvPr>
            <p:custDataLst>
              <p:tags r:id="rId3"/>
            </p:custDataLst>
          </p:nvPr>
        </p:nvSpPr>
        <p:spPr>
          <a:xfrm>
            <a:off x="0" y="6547485"/>
            <a:ext cx="12192000" cy="168275"/>
          </a:xfrm>
          <a:prstGeom prst="rect">
            <a:avLst/>
          </a:prstGeom>
          <a:solidFill>
            <a:srgbClr val="1127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23" name="组合 22"/>
          <p:cNvGrpSpPr/>
          <p:nvPr/>
        </p:nvGrpSpPr>
        <p:grpSpPr>
          <a:xfrm>
            <a:off x="6410960" y="1386205"/>
            <a:ext cx="5770165" cy="4280771"/>
            <a:chOff x="5612" y="2181"/>
            <a:chExt cx="10403" cy="7814"/>
          </a:xfrm>
        </p:grpSpPr>
        <p:pic>
          <p:nvPicPr>
            <p:cNvPr id="3" name="图片 2"/>
            <p:cNvPicPr>
              <a:picLocks noChangeAspect="1"/>
            </p:cNvPicPr>
            <p:nvPr>
              <p:custDataLst>
                <p:tags r:id="rId4"/>
              </p:custDataLst>
            </p:nvPr>
          </p:nvPicPr>
          <p:blipFill>
            <a:blip r:embed="rId5"/>
            <a:stretch>
              <a:fillRect/>
            </a:stretch>
          </p:blipFill>
          <p:spPr>
            <a:xfrm>
              <a:off x="8295" y="3196"/>
              <a:ext cx="5265" cy="5310"/>
            </a:xfrm>
            <a:prstGeom prst="rect">
              <a:avLst/>
            </a:prstGeom>
          </p:spPr>
        </p:pic>
        <p:cxnSp>
          <p:nvCxnSpPr>
            <p:cNvPr id="5" name="直接箭头连接符 4"/>
            <p:cNvCxnSpPr/>
            <p:nvPr/>
          </p:nvCxnSpPr>
          <p:spPr>
            <a:xfrm flipH="1">
              <a:off x="6685" y="4659"/>
              <a:ext cx="4136" cy="1555"/>
            </a:xfrm>
            <a:prstGeom prst="straightConnector1">
              <a:avLst/>
            </a:prstGeom>
            <a:ln w="28575" cmpd="sng">
              <a:solidFill>
                <a:srgbClr val="FF0000"/>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5612" y="5865"/>
              <a:ext cx="1073" cy="672"/>
            </a:xfrm>
            <a:prstGeom prst="rect">
              <a:avLst/>
            </a:prstGeom>
            <a:noFill/>
          </p:spPr>
          <p:txBody>
            <a:bodyPr wrap="square" rtlCol="0">
              <a:spAutoFit/>
            </a:bodyPr>
            <a:p>
              <a:r>
                <a:rPr lang="en-US" altLang="zh-CN"/>
                <a:t>CC2</a:t>
              </a:r>
              <a:endParaRPr lang="en-US" altLang="zh-CN"/>
            </a:p>
          </p:txBody>
        </p:sp>
        <p:cxnSp>
          <p:nvCxnSpPr>
            <p:cNvPr id="7" name="直接箭头连接符 6"/>
            <p:cNvCxnSpPr/>
            <p:nvPr/>
          </p:nvCxnSpPr>
          <p:spPr>
            <a:xfrm flipV="1">
              <a:off x="10821" y="4644"/>
              <a:ext cx="4121" cy="608"/>
            </a:xfrm>
            <a:prstGeom prst="straightConnector1">
              <a:avLst/>
            </a:prstGeom>
            <a:ln w="28575" cmpd="sng">
              <a:solidFill>
                <a:srgbClr val="FF0000"/>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8" name="文本框 7"/>
            <p:cNvSpPr txBox="1"/>
            <p:nvPr/>
          </p:nvSpPr>
          <p:spPr>
            <a:xfrm>
              <a:off x="14942" y="4386"/>
              <a:ext cx="1073" cy="672"/>
            </a:xfrm>
            <a:prstGeom prst="rect">
              <a:avLst/>
            </a:prstGeom>
            <a:noFill/>
          </p:spPr>
          <p:txBody>
            <a:bodyPr wrap="square" rtlCol="0">
              <a:spAutoFit/>
            </a:bodyPr>
            <a:p>
              <a:r>
                <a:rPr lang="en-US" altLang="zh-CN"/>
                <a:t>CC1</a:t>
              </a:r>
              <a:endParaRPr lang="en-US" altLang="zh-CN"/>
            </a:p>
          </p:txBody>
        </p:sp>
        <p:cxnSp>
          <p:nvCxnSpPr>
            <p:cNvPr id="9" name="直接箭头连接符 8"/>
            <p:cNvCxnSpPr/>
            <p:nvPr/>
          </p:nvCxnSpPr>
          <p:spPr>
            <a:xfrm flipV="1">
              <a:off x="11485" y="2757"/>
              <a:ext cx="1163" cy="1902"/>
            </a:xfrm>
            <a:prstGeom prst="straightConnector1">
              <a:avLst/>
            </a:prstGeom>
            <a:ln w="28575" cmpd="sng">
              <a:solidFill>
                <a:srgbClr val="FF0000"/>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10" name="直接箭头连接符 9"/>
            <p:cNvCxnSpPr/>
            <p:nvPr/>
          </p:nvCxnSpPr>
          <p:spPr>
            <a:xfrm flipH="1" flipV="1">
              <a:off x="9161" y="2893"/>
              <a:ext cx="1056" cy="1766"/>
            </a:xfrm>
            <a:prstGeom prst="straightConnector1">
              <a:avLst/>
            </a:prstGeom>
            <a:ln w="28575" cmpd="sng">
              <a:solidFill>
                <a:srgbClr val="FF0000"/>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11" name="文本框 10"/>
            <p:cNvSpPr txBox="1"/>
            <p:nvPr/>
          </p:nvSpPr>
          <p:spPr>
            <a:xfrm>
              <a:off x="8781" y="2268"/>
              <a:ext cx="892" cy="672"/>
            </a:xfrm>
            <a:prstGeom prst="rect">
              <a:avLst/>
            </a:prstGeom>
            <a:noFill/>
          </p:spPr>
          <p:txBody>
            <a:bodyPr wrap="square" rtlCol="0">
              <a:spAutoFit/>
            </a:bodyPr>
            <a:p>
              <a:r>
                <a:rPr lang="en-US"/>
                <a:t>S+</a:t>
              </a:r>
              <a:endParaRPr lang="en-US"/>
            </a:p>
          </p:txBody>
        </p:sp>
        <p:cxnSp>
          <p:nvCxnSpPr>
            <p:cNvPr id="12" name="直接箭头连接符 11"/>
            <p:cNvCxnSpPr/>
            <p:nvPr/>
          </p:nvCxnSpPr>
          <p:spPr>
            <a:xfrm flipH="1">
              <a:off x="8708" y="6934"/>
              <a:ext cx="1373" cy="2299"/>
            </a:xfrm>
            <a:prstGeom prst="straightConnector1">
              <a:avLst/>
            </a:prstGeom>
            <a:ln w="28575" cmpd="sng">
              <a:solidFill>
                <a:srgbClr val="FF0000"/>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13" name="文本框 12"/>
            <p:cNvSpPr txBox="1"/>
            <p:nvPr/>
          </p:nvSpPr>
          <p:spPr>
            <a:xfrm>
              <a:off x="12192" y="2181"/>
              <a:ext cx="892" cy="672"/>
            </a:xfrm>
            <a:prstGeom prst="rect">
              <a:avLst/>
            </a:prstGeom>
            <a:noFill/>
          </p:spPr>
          <p:txBody>
            <a:bodyPr wrap="square" rtlCol="0">
              <a:spAutoFit/>
            </a:bodyPr>
            <a:p>
              <a:r>
                <a:rPr lang="en-US"/>
                <a:t>S-</a:t>
              </a:r>
              <a:endParaRPr lang="en-US"/>
            </a:p>
          </p:txBody>
        </p:sp>
        <p:sp>
          <p:nvSpPr>
            <p:cNvPr id="14" name="文本框 13"/>
            <p:cNvSpPr txBox="1"/>
            <p:nvPr/>
          </p:nvSpPr>
          <p:spPr>
            <a:xfrm>
              <a:off x="8329" y="9233"/>
              <a:ext cx="892" cy="672"/>
            </a:xfrm>
            <a:prstGeom prst="rect">
              <a:avLst/>
            </a:prstGeom>
            <a:noFill/>
          </p:spPr>
          <p:txBody>
            <a:bodyPr wrap="square" rtlCol="0">
              <a:spAutoFit/>
            </a:bodyPr>
            <a:p>
              <a:r>
                <a:rPr lang="en-US"/>
                <a:t>A+</a:t>
              </a:r>
              <a:endParaRPr lang="en-US"/>
            </a:p>
          </p:txBody>
        </p:sp>
        <p:cxnSp>
          <p:nvCxnSpPr>
            <p:cNvPr id="15" name="直接箭头连接符 14"/>
            <p:cNvCxnSpPr/>
            <p:nvPr/>
          </p:nvCxnSpPr>
          <p:spPr>
            <a:xfrm>
              <a:off x="11606" y="6934"/>
              <a:ext cx="1494" cy="2389"/>
            </a:xfrm>
            <a:prstGeom prst="straightConnector1">
              <a:avLst/>
            </a:prstGeom>
            <a:ln w="28575" cmpd="sng">
              <a:solidFill>
                <a:srgbClr val="FF0000"/>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16" name="文本框 15"/>
            <p:cNvSpPr txBox="1"/>
            <p:nvPr/>
          </p:nvSpPr>
          <p:spPr>
            <a:xfrm>
              <a:off x="12648" y="9323"/>
              <a:ext cx="892" cy="672"/>
            </a:xfrm>
            <a:prstGeom prst="rect">
              <a:avLst/>
            </a:prstGeom>
            <a:noFill/>
          </p:spPr>
          <p:txBody>
            <a:bodyPr wrap="square" rtlCol="0">
              <a:spAutoFit/>
            </a:bodyPr>
            <a:p>
              <a:r>
                <a:rPr lang="en-US"/>
                <a:t>A-</a:t>
              </a:r>
              <a:endParaRPr lang="en-US"/>
            </a:p>
          </p:txBody>
        </p:sp>
        <p:cxnSp>
          <p:nvCxnSpPr>
            <p:cNvPr id="17" name="直接箭头连接符 16"/>
            <p:cNvCxnSpPr/>
            <p:nvPr/>
          </p:nvCxnSpPr>
          <p:spPr>
            <a:xfrm>
              <a:off x="10821" y="6934"/>
              <a:ext cx="15" cy="2238"/>
            </a:xfrm>
            <a:prstGeom prst="straightConnector1">
              <a:avLst/>
            </a:prstGeom>
            <a:ln w="28575" cmpd="sng">
              <a:solidFill>
                <a:srgbClr val="FF0000"/>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18" name="文本框 17"/>
            <p:cNvSpPr txBox="1"/>
            <p:nvPr/>
          </p:nvSpPr>
          <p:spPr>
            <a:xfrm>
              <a:off x="10397" y="9118"/>
              <a:ext cx="892" cy="672"/>
            </a:xfrm>
            <a:prstGeom prst="rect">
              <a:avLst/>
            </a:prstGeom>
            <a:noFill/>
          </p:spPr>
          <p:txBody>
            <a:bodyPr wrap="square" rtlCol="0">
              <a:spAutoFit/>
            </a:bodyPr>
            <a:p>
              <a:r>
                <a:rPr lang="en-US"/>
                <a:t>PE</a:t>
              </a:r>
              <a:endParaRPr lang="en-US"/>
            </a:p>
          </p:txBody>
        </p:sp>
        <p:cxnSp>
          <p:nvCxnSpPr>
            <p:cNvPr id="19" name="直接箭头连接符 18"/>
            <p:cNvCxnSpPr/>
            <p:nvPr/>
          </p:nvCxnSpPr>
          <p:spPr>
            <a:xfrm flipH="1">
              <a:off x="6927" y="5893"/>
              <a:ext cx="2775" cy="2313"/>
            </a:xfrm>
            <a:prstGeom prst="straightConnector1">
              <a:avLst/>
            </a:prstGeom>
            <a:ln w="28575" cmpd="sng">
              <a:solidFill>
                <a:srgbClr val="FF0000"/>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20" name="文本框 19"/>
            <p:cNvSpPr txBox="1"/>
            <p:nvPr/>
          </p:nvSpPr>
          <p:spPr>
            <a:xfrm>
              <a:off x="6021" y="8088"/>
              <a:ext cx="1163" cy="672"/>
            </a:xfrm>
            <a:prstGeom prst="rect">
              <a:avLst/>
            </a:prstGeom>
            <a:noFill/>
          </p:spPr>
          <p:txBody>
            <a:bodyPr wrap="square" rtlCol="0">
              <a:spAutoFit/>
            </a:bodyPr>
            <a:p>
              <a:r>
                <a:rPr lang="en-US"/>
                <a:t>DC+</a:t>
              </a:r>
              <a:endParaRPr lang="en-US"/>
            </a:p>
          </p:txBody>
        </p:sp>
        <p:cxnSp>
          <p:nvCxnSpPr>
            <p:cNvPr id="21" name="直接箭头连接符 20"/>
            <p:cNvCxnSpPr/>
            <p:nvPr/>
          </p:nvCxnSpPr>
          <p:spPr>
            <a:xfrm>
              <a:off x="11876" y="5893"/>
              <a:ext cx="3126" cy="2072"/>
            </a:xfrm>
            <a:prstGeom prst="straightConnector1">
              <a:avLst/>
            </a:prstGeom>
            <a:ln w="28575" cmpd="sng">
              <a:solidFill>
                <a:srgbClr val="FF0000"/>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22" name="文本框 21"/>
            <p:cNvSpPr txBox="1"/>
            <p:nvPr/>
          </p:nvSpPr>
          <p:spPr>
            <a:xfrm>
              <a:off x="14671" y="7793"/>
              <a:ext cx="1314" cy="672"/>
            </a:xfrm>
            <a:prstGeom prst="rect">
              <a:avLst/>
            </a:prstGeom>
            <a:noFill/>
          </p:spPr>
          <p:txBody>
            <a:bodyPr wrap="square" rtlCol="0">
              <a:spAutoFit/>
            </a:bodyPr>
            <a:p>
              <a:r>
                <a:rPr lang="en-US"/>
                <a:t>DC-</a:t>
              </a:r>
              <a:endParaRPr lang="en-US"/>
            </a:p>
          </p:txBody>
        </p:sp>
      </p:grpSp>
      <p:sp>
        <p:nvSpPr>
          <p:cNvPr id="24" name="文本框 23"/>
          <p:cNvSpPr txBox="1"/>
          <p:nvPr/>
        </p:nvSpPr>
        <p:spPr>
          <a:xfrm>
            <a:off x="267970" y="1583690"/>
            <a:ext cx="6047105" cy="4246245"/>
          </a:xfrm>
          <a:prstGeom prst="rect">
            <a:avLst/>
          </a:prstGeom>
          <a:noFill/>
        </p:spPr>
        <p:txBody>
          <a:bodyPr wrap="square" rtlCol="0">
            <a:spAutoFit/>
          </a:bodyPr>
          <a:p>
            <a:r>
              <a:rPr lang="zh-CN" altLang="en-US"/>
              <a:t>CC1供电连接，CC1在车辆上没有电路，只存在充电座上，它是由直流桩检测车辆连接状态。</a:t>
            </a:r>
            <a:endParaRPr lang="zh-CN" altLang="en-US"/>
          </a:p>
          <a:p>
            <a:endParaRPr lang="zh-CN" altLang="en-US"/>
          </a:p>
          <a:p>
            <a:r>
              <a:rPr lang="zh-CN" altLang="en-US"/>
              <a:t>CC2车辆连接，为车辆检测直流桩连接状态。</a:t>
            </a:r>
            <a:endParaRPr lang="zh-CN" altLang="en-US"/>
          </a:p>
          <a:p>
            <a:endParaRPr lang="zh-CN" altLang="en-US"/>
          </a:p>
          <a:p>
            <a:r>
              <a:rPr lang="zh-CN" altLang="en-US"/>
              <a:t>A+、A-为辅助电源，当枪和桩连接成功后会有12V 唤醒BMS。</a:t>
            </a:r>
            <a:endParaRPr lang="zh-CN" altLang="en-US"/>
          </a:p>
          <a:p>
            <a:endParaRPr lang="zh-CN" altLang="en-US"/>
          </a:p>
          <a:p>
            <a:r>
              <a:rPr lang="zh-CN" altLang="en-US"/>
              <a:t>S+、S-为CAN通讯，车辆BMS会通过这两根线向直流桩实时发送电池充电需求参数，直流桩根据电池充电需求参数实时调整充电电压和充电电流。此外，桩和BMS还相互发送各自的状态信息。</a:t>
            </a:r>
            <a:endParaRPr lang="zh-CN" altLang="en-US"/>
          </a:p>
          <a:p>
            <a:endParaRPr lang="zh-CN" altLang="en-US"/>
          </a:p>
          <a:p>
            <a:r>
              <a:rPr lang="en-US" altLang="zh-CN"/>
              <a:t>DC+</a:t>
            </a:r>
            <a:r>
              <a:rPr lang="zh-CN" altLang="en-US"/>
              <a:t>与</a:t>
            </a:r>
            <a:r>
              <a:rPr lang="en-US" altLang="zh-CN"/>
              <a:t>DC-</a:t>
            </a:r>
            <a:r>
              <a:rPr lang="zh-CN" altLang="en-US"/>
              <a:t>为高压直流电输入。</a:t>
            </a:r>
            <a:endParaRPr lang="zh-CN" altLang="en-US"/>
          </a:p>
          <a:p>
            <a:endParaRPr lang="zh-CN" altLang="en-US"/>
          </a:p>
          <a:p>
            <a:r>
              <a:rPr lang="en-US" altLang="zh-CN"/>
              <a:t>PE</a:t>
            </a:r>
            <a:r>
              <a:rPr lang="zh-CN" altLang="en-US"/>
              <a:t>为接地线，连接车身大架。</a:t>
            </a:r>
            <a:endParaRPr lang="zh-CN" altLang="en-US"/>
          </a:p>
        </p:txBody>
      </p:sp>
      <p:sp>
        <p:nvSpPr>
          <p:cNvPr id="25" name="文本框 24"/>
          <p:cNvSpPr txBox="1"/>
          <p:nvPr/>
        </p:nvSpPr>
        <p:spPr>
          <a:xfrm>
            <a:off x="497205" y="1215390"/>
            <a:ext cx="4064000" cy="368300"/>
          </a:xfrm>
          <a:prstGeom prst="rect">
            <a:avLst/>
          </a:prstGeom>
          <a:noFill/>
        </p:spPr>
        <p:txBody>
          <a:bodyPr wrap="square" rtlCol="0">
            <a:spAutoFit/>
          </a:bodyPr>
          <a:p>
            <a:r>
              <a:rPr lang="zh-CN" altLang="en-US"/>
              <a:t>快充口针脚定义：</a:t>
            </a:r>
            <a:endParaRPr lang="zh-CN" altLang="en-US"/>
          </a:p>
        </p:txBody>
      </p:sp>
      <p:sp>
        <p:nvSpPr>
          <p:cNvPr id="27" name="文本框 26"/>
          <p:cNvSpPr txBox="1"/>
          <p:nvPr/>
        </p:nvSpPr>
        <p:spPr>
          <a:xfrm>
            <a:off x="267970" y="6004560"/>
            <a:ext cx="9468485" cy="368300"/>
          </a:xfrm>
          <a:prstGeom prst="rect">
            <a:avLst/>
          </a:prstGeom>
          <a:noFill/>
        </p:spPr>
        <p:txBody>
          <a:bodyPr wrap="square" rtlCol="0">
            <a:spAutoFit/>
          </a:bodyPr>
          <a:p>
            <a:r>
              <a:rPr lang="zh-CN" altLang="en-US">
                <a:solidFill>
                  <a:srgbClr val="FF0000"/>
                </a:solidFill>
              </a:rPr>
              <a:t>注：充电口</a:t>
            </a:r>
            <a:r>
              <a:rPr lang="en-US" altLang="zh-CN">
                <a:solidFill>
                  <a:srgbClr val="FF0000"/>
                </a:solidFill>
                <a:sym typeface="+mn-ea"/>
              </a:rPr>
              <a:t>DC+</a:t>
            </a:r>
            <a:r>
              <a:rPr lang="zh-CN" altLang="en-US">
                <a:solidFill>
                  <a:srgbClr val="FF0000"/>
                </a:solidFill>
                <a:sym typeface="+mn-ea"/>
              </a:rPr>
              <a:t>与</a:t>
            </a:r>
            <a:r>
              <a:rPr lang="en-US" altLang="zh-CN">
                <a:solidFill>
                  <a:srgbClr val="FF0000"/>
                </a:solidFill>
                <a:sym typeface="+mn-ea"/>
              </a:rPr>
              <a:t>DC-</a:t>
            </a:r>
            <a:r>
              <a:rPr lang="zh-CN" altLang="en-US">
                <a:solidFill>
                  <a:srgbClr val="FF0000"/>
                </a:solidFill>
                <a:sym typeface="+mn-ea"/>
              </a:rPr>
              <a:t>安装有温度传感器，用于检测充电时充电口的温度高低。</a:t>
            </a:r>
            <a:endParaRPr lang="zh-CN" altLang="en-US">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gs>
            <a:gs pos="100000">
              <a:srgbClr val="9AD1FD"/>
            </a:gs>
          </a:gsLst>
          <a:lin ang="16200000" scaled="1"/>
          <a:tileRect/>
        </a:gradFill>
        <a:effectLst/>
      </p:bgPr>
    </p:bg>
    <p:spTree>
      <p:nvGrpSpPr>
        <p:cNvPr id="1" name=""/>
        <p:cNvGrpSpPr/>
        <p:nvPr/>
      </p:nvGrpSpPr>
      <p:grpSpPr>
        <a:xfrm>
          <a:off x="0" y="0"/>
          <a:ext cx="0" cy="0"/>
          <a:chOff x="0" y="0"/>
          <a:chExt cx="0" cy="0"/>
        </a:xfrm>
      </p:grpSpPr>
      <p:sp>
        <p:nvSpPr>
          <p:cNvPr id="115" name="矩形 114"/>
          <p:cNvSpPr/>
          <p:nvPr/>
        </p:nvSpPr>
        <p:spPr>
          <a:xfrm flipV="1">
            <a:off x="0" y="1037590"/>
            <a:ext cx="12192000" cy="72000"/>
          </a:xfrm>
          <a:prstGeom prst="rect">
            <a:avLst/>
          </a:prstGeom>
          <a:gradFill>
            <a:gsLst>
              <a:gs pos="0">
                <a:srgbClr val="3484E4"/>
              </a:gs>
              <a:gs pos="100000">
                <a:srgbClr val="1660CC"/>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6" name="文本框 115"/>
          <p:cNvSpPr txBox="1"/>
          <p:nvPr/>
        </p:nvSpPr>
        <p:spPr>
          <a:xfrm>
            <a:off x="1121773" y="408572"/>
            <a:ext cx="1422400" cy="430530"/>
          </a:xfrm>
          <a:prstGeom prst="rect">
            <a:avLst/>
          </a:prstGeom>
          <a:noFill/>
        </p:spPr>
        <p:txBody>
          <a:bodyPr wrap="none" lIns="0" tIns="0" rIns="0" bIns="0" rtlCol="0">
            <a:spAutoFit/>
          </a:bodyPr>
          <a:lstStyle/>
          <a:p>
            <a:pPr algn="l">
              <a:defRPr/>
            </a:pPr>
            <a:r>
              <a:rPr lang="zh-CN" altLang="en-US" sz="2800">
                <a:sym typeface="+mn-ea"/>
              </a:rPr>
              <a:t>系统组成</a:t>
            </a:r>
            <a:endParaRPr lang="zh-CN" altLang="en-US" sz="2800" kern="0" dirty="0">
              <a:solidFill>
                <a:schemeClr val="tx1">
                  <a:lumMod val="75000"/>
                  <a:lumOff val="25000"/>
                </a:schemeClr>
              </a:solidFill>
              <a:latin typeface="思源黑体 CN Bold" panose="020B0800000000000000" pitchFamily="34" charset="-122"/>
              <a:ea typeface="思源黑体 CN Bold" panose="020B0800000000000000" pitchFamily="34" charset="-122"/>
              <a:sym typeface="思源黑体 CN Normal" panose="020B0400000000000000" pitchFamily="34" charset="-122"/>
            </a:endParaRPr>
          </a:p>
        </p:txBody>
      </p:sp>
      <p:sp>
        <p:nvSpPr>
          <p:cNvPr id="118" name="任意多边形 117"/>
          <p:cNvSpPr/>
          <p:nvPr/>
        </p:nvSpPr>
        <p:spPr>
          <a:xfrm>
            <a:off x="0" y="432486"/>
            <a:ext cx="710513" cy="383060"/>
          </a:xfrm>
          <a:custGeom>
            <a:avLst/>
            <a:gdLst>
              <a:gd name="connsiteX0" fmla="*/ 0 w 710513"/>
              <a:gd name="connsiteY0" fmla="*/ 0 h 383060"/>
              <a:gd name="connsiteX1" fmla="*/ 646668 w 710513"/>
              <a:gd name="connsiteY1" fmla="*/ 0 h 383060"/>
              <a:gd name="connsiteX2" fmla="*/ 710513 w 710513"/>
              <a:gd name="connsiteY2" fmla="*/ 63845 h 383060"/>
              <a:gd name="connsiteX3" fmla="*/ 710513 w 710513"/>
              <a:gd name="connsiteY3" fmla="*/ 319215 h 383060"/>
              <a:gd name="connsiteX4" fmla="*/ 646668 w 710513"/>
              <a:gd name="connsiteY4" fmla="*/ 383060 h 383060"/>
              <a:gd name="connsiteX5" fmla="*/ 0 w 710513"/>
              <a:gd name="connsiteY5" fmla="*/ 383060 h 383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0513" h="383060">
                <a:moveTo>
                  <a:pt x="0" y="0"/>
                </a:moveTo>
                <a:lnTo>
                  <a:pt x="646668" y="0"/>
                </a:lnTo>
                <a:cubicBezTo>
                  <a:pt x="681929" y="0"/>
                  <a:pt x="710513" y="28584"/>
                  <a:pt x="710513" y="63845"/>
                </a:cubicBezTo>
                <a:lnTo>
                  <a:pt x="710513" y="319215"/>
                </a:lnTo>
                <a:cubicBezTo>
                  <a:pt x="710513" y="354476"/>
                  <a:pt x="681929" y="383060"/>
                  <a:pt x="646668" y="383060"/>
                </a:cubicBezTo>
                <a:lnTo>
                  <a:pt x="0" y="383060"/>
                </a:lnTo>
                <a:close/>
              </a:path>
            </a:pathLst>
          </a:custGeom>
          <a:gradFill flip="none" rotWithShape="1">
            <a:gsLst>
              <a:gs pos="0">
                <a:srgbClr val="489CF5"/>
              </a:gs>
              <a:gs pos="75000">
                <a:srgbClr val="1660CC"/>
              </a:gs>
            </a:gsLst>
            <a:path path="circle">
              <a:fillToRect r="100000" b="100000"/>
            </a:path>
            <a:tileRect l="-100000" t="-100000"/>
          </a:gradFill>
          <a:ln w="38100">
            <a:noFill/>
          </a:ln>
          <a:effectLst>
            <a:outerShdw blurRad="152400" dist="76200" dir="2700000" algn="tl" rotWithShape="0">
              <a:srgbClr val="536897">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zh-CN" altLang="en-US" sz="1600">
              <a:solidFill>
                <a:schemeClr val="bg1"/>
              </a:solidFill>
              <a:latin typeface="思源黑体 CN Normal" panose="020B0400000000000000" pitchFamily="34" charset="-122"/>
              <a:ea typeface="思源黑体 CN Medium" panose="020B0600000000000000" pitchFamily="34" charset="-122"/>
            </a:endParaRPr>
          </a:p>
        </p:txBody>
      </p:sp>
      <p:sp>
        <p:nvSpPr>
          <p:cNvPr id="119" name="圆角矩形 118"/>
          <p:cNvSpPr/>
          <p:nvPr/>
        </p:nvSpPr>
        <p:spPr>
          <a:xfrm>
            <a:off x="767354" y="432486"/>
            <a:ext cx="94024" cy="383060"/>
          </a:xfrm>
          <a:prstGeom prst="roundRect">
            <a:avLst>
              <a:gd name="adj" fmla="val 19295"/>
            </a:avLst>
          </a:prstGeom>
          <a:solidFill>
            <a:srgbClr val="112759"/>
          </a:solidFill>
          <a:ln w="38100">
            <a:noFill/>
          </a:ln>
          <a:effectLst>
            <a:outerShdw blurRad="152400" dist="76200" dir="2700000" algn="tl" rotWithShape="0">
              <a:srgbClr val="536897">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zh-CN" altLang="en-US" sz="1600">
              <a:solidFill>
                <a:schemeClr val="bg1"/>
              </a:solidFill>
              <a:latin typeface="思源黑体 CN Normal" panose="020B0400000000000000" pitchFamily="34" charset="-122"/>
              <a:ea typeface="思源黑体 CN Medium" panose="020B0600000000000000" pitchFamily="34" charset="-122"/>
            </a:endParaRPr>
          </a:p>
        </p:txBody>
      </p:sp>
      <p:pic>
        <p:nvPicPr>
          <p:cNvPr id="2" name="图片 1" descr="logo-常用"/>
          <p:cNvPicPr>
            <a:picLocks noChangeAspect="1"/>
          </p:cNvPicPr>
          <p:nvPr>
            <p:custDataLst>
              <p:tags r:id="rId1"/>
            </p:custDataLst>
          </p:nvPr>
        </p:nvPicPr>
        <p:blipFill>
          <a:blip r:embed="rId2"/>
          <a:stretch>
            <a:fillRect/>
          </a:stretch>
        </p:blipFill>
        <p:spPr>
          <a:xfrm>
            <a:off x="11241405" y="304165"/>
            <a:ext cx="580390" cy="639445"/>
          </a:xfrm>
          <a:prstGeom prst="rect">
            <a:avLst/>
          </a:prstGeom>
        </p:spPr>
      </p:pic>
      <p:sp>
        <p:nvSpPr>
          <p:cNvPr id="4" name="矩形 3"/>
          <p:cNvSpPr/>
          <p:nvPr>
            <p:custDataLst>
              <p:tags r:id="rId3"/>
            </p:custDataLst>
          </p:nvPr>
        </p:nvSpPr>
        <p:spPr>
          <a:xfrm>
            <a:off x="0" y="6547485"/>
            <a:ext cx="12192000" cy="168275"/>
          </a:xfrm>
          <a:prstGeom prst="rect">
            <a:avLst/>
          </a:prstGeom>
          <a:solidFill>
            <a:srgbClr val="1127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3" name="组合 2"/>
          <p:cNvGrpSpPr/>
          <p:nvPr/>
        </p:nvGrpSpPr>
        <p:grpSpPr>
          <a:xfrm>
            <a:off x="3754120" y="1788160"/>
            <a:ext cx="7486650" cy="4079240"/>
            <a:chOff x="1999" y="2599"/>
            <a:chExt cx="11790" cy="6424"/>
          </a:xfrm>
        </p:grpSpPr>
        <p:pic>
          <p:nvPicPr>
            <p:cNvPr id="9" name="图片 8"/>
            <p:cNvPicPr>
              <a:picLocks noChangeAspect="1"/>
            </p:cNvPicPr>
            <p:nvPr>
              <p:custDataLst>
                <p:tags r:id="rId4"/>
              </p:custDataLst>
            </p:nvPr>
          </p:nvPicPr>
          <p:blipFill>
            <a:blip r:embed="rId5"/>
            <a:stretch>
              <a:fillRect/>
            </a:stretch>
          </p:blipFill>
          <p:spPr>
            <a:xfrm>
              <a:off x="5137" y="2599"/>
              <a:ext cx="8653" cy="6425"/>
            </a:xfrm>
            <a:prstGeom prst="rect">
              <a:avLst/>
            </a:prstGeom>
          </p:spPr>
        </p:pic>
        <p:cxnSp>
          <p:nvCxnSpPr>
            <p:cNvPr id="13" name="直接箭头连接符 12"/>
            <p:cNvCxnSpPr/>
            <p:nvPr>
              <p:custDataLst>
                <p:tags r:id="rId6"/>
              </p:custDataLst>
            </p:nvPr>
          </p:nvCxnSpPr>
          <p:spPr>
            <a:xfrm flipH="1">
              <a:off x="4174" y="5998"/>
              <a:ext cx="4593" cy="1121"/>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4" name="直接箭头连接符 13"/>
            <p:cNvCxnSpPr/>
            <p:nvPr>
              <p:custDataLst>
                <p:tags r:id="rId7"/>
              </p:custDataLst>
            </p:nvPr>
          </p:nvCxnSpPr>
          <p:spPr>
            <a:xfrm flipH="1">
              <a:off x="4310" y="6101"/>
              <a:ext cx="5970" cy="1215"/>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5" name="文本框 14"/>
            <p:cNvSpPr txBox="1"/>
            <p:nvPr>
              <p:custDataLst>
                <p:tags r:id="rId8"/>
              </p:custDataLst>
            </p:nvPr>
          </p:nvSpPr>
          <p:spPr>
            <a:xfrm>
              <a:off x="1999" y="6912"/>
              <a:ext cx="2370" cy="580"/>
            </a:xfrm>
            <a:prstGeom prst="rect">
              <a:avLst/>
            </a:prstGeom>
            <a:noFill/>
          </p:spPr>
          <p:txBody>
            <a:bodyPr wrap="square" rtlCol="0">
              <a:spAutoFit/>
            </a:bodyPr>
            <a:p>
              <a:r>
                <a:rPr lang="zh-CN" altLang="en-US"/>
                <a:t>快充接触器</a:t>
              </a:r>
              <a:endParaRPr lang="zh-CN" altLang="en-US"/>
            </a:p>
          </p:txBody>
        </p:sp>
      </p:grpSp>
      <p:sp>
        <p:nvSpPr>
          <p:cNvPr id="5" name="文本框 4"/>
          <p:cNvSpPr txBox="1"/>
          <p:nvPr/>
        </p:nvSpPr>
        <p:spPr>
          <a:xfrm>
            <a:off x="650875" y="1692910"/>
            <a:ext cx="4064000" cy="922020"/>
          </a:xfrm>
          <a:prstGeom prst="rect">
            <a:avLst/>
          </a:prstGeom>
          <a:noFill/>
        </p:spPr>
        <p:txBody>
          <a:bodyPr wrap="square" rtlCol="0">
            <a:spAutoFit/>
          </a:bodyPr>
          <a:p>
            <a:r>
              <a:rPr lang="zh-CN" altLang="en-US"/>
              <a:t>充配电总成内两个快充接触器，只有在进行快速充电时，这两个接触器才会工作，</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gs>
            <a:gs pos="100000">
              <a:srgbClr val="9AD1FD"/>
            </a:gs>
          </a:gsLst>
          <a:lin ang="16200000" scaled="1"/>
          <a:tileRect/>
        </a:gradFill>
        <a:effectLst/>
      </p:bgPr>
    </p:bg>
    <p:spTree>
      <p:nvGrpSpPr>
        <p:cNvPr id="1" name=""/>
        <p:cNvGrpSpPr/>
        <p:nvPr/>
      </p:nvGrpSpPr>
      <p:grpSpPr>
        <a:xfrm>
          <a:off x="0" y="0"/>
          <a:ext cx="0" cy="0"/>
          <a:chOff x="0" y="0"/>
          <a:chExt cx="0" cy="0"/>
        </a:xfrm>
      </p:grpSpPr>
      <p:sp>
        <p:nvSpPr>
          <p:cNvPr id="115" name="矩形 114"/>
          <p:cNvSpPr/>
          <p:nvPr/>
        </p:nvSpPr>
        <p:spPr>
          <a:xfrm flipV="1">
            <a:off x="0" y="1037590"/>
            <a:ext cx="12192000" cy="72000"/>
          </a:xfrm>
          <a:prstGeom prst="rect">
            <a:avLst/>
          </a:prstGeom>
          <a:gradFill>
            <a:gsLst>
              <a:gs pos="0">
                <a:srgbClr val="3484E4"/>
              </a:gs>
              <a:gs pos="100000">
                <a:srgbClr val="1660CC"/>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6" name="文本框 115"/>
          <p:cNvSpPr txBox="1"/>
          <p:nvPr/>
        </p:nvSpPr>
        <p:spPr>
          <a:xfrm>
            <a:off x="1121773" y="408572"/>
            <a:ext cx="1422400" cy="430530"/>
          </a:xfrm>
          <a:prstGeom prst="rect">
            <a:avLst/>
          </a:prstGeom>
          <a:noFill/>
        </p:spPr>
        <p:txBody>
          <a:bodyPr wrap="none" lIns="0" tIns="0" rIns="0" bIns="0" rtlCol="0">
            <a:spAutoFit/>
          </a:bodyPr>
          <a:lstStyle/>
          <a:p>
            <a:pPr algn="l">
              <a:defRPr/>
            </a:pPr>
            <a:r>
              <a:rPr lang="zh-CN" altLang="en-US" sz="2800">
                <a:sym typeface="+mn-ea"/>
              </a:rPr>
              <a:t>充电过程</a:t>
            </a:r>
            <a:endParaRPr lang="zh-CN" altLang="en-US" sz="2800" kern="0" dirty="0">
              <a:solidFill>
                <a:schemeClr val="tx1">
                  <a:lumMod val="75000"/>
                  <a:lumOff val="25000"/>
                </a:schemeClr>
              </a:solidFill>
              <a:latin typeface="思源黑体 CN Bold" panose="020B0800000000000000" pitchFamily="34" charset="-122"/>
              <a:ea typeface="思源黑体 CN Bold" panose="020B0800000000000000" pitchFamily="34" charset="-122"/>
              <a:sym typeface="思源黑体 CN Normal" panose="020B0400000000000000" pitchFamily="34" charset="-122"/>
            </a:endParaRPr>
          </a:p>
        </p:txBody>
      </p:sp>
      <p:sp>
        <p:nvSpPr>
          <p:cNvPr id="118" name="任意多边形 117"/>
          <p:cNvSpPr/>
          <p:nvPr/>
        </p:nvSpPr>
        <p:spPr>
          <a:xfrm>
            <a:off x="0" y="432486"/>
            <a:ext cx="710513" cy="383060"/>
          </a:xfrm>
          <a:custGeom>
            <a:avLst/>
            <a:gdLst>
              <a:gd name="connsiteX0" fmla="*/ 0 w 710513"/>
              <a:gd name="connsiteY0" fmla="*/ 0 h 383060"/>
              <a:gd name="connsiteX1" fmla="*/ 646668 w 710513"/>
              <a:gd name="connsiteY1" fmla="*/ 0 h 383060"/>
              <a:gd name="connsiteX2" fmla="*/ 710513 w 710513"/>
              <a:gd name="connsiteY2" fmla="*/ 63845 h 383060"/>
              <a:gd name="connsiteX3" fmla="*/ 710513 w 710513"/>
              <a:gd name="connsiteY3" fmla="*/ 319215 h 383060"/>
              <a:gd name="connsiteX4" fmla="*/ 646668 w 710513"/>
              <a:gd name="connsiteY4" fmla="*/ 383060 h 383060"/>
              <a:gd name="connsiteX5" fmla="*/ 0 w 710513"/>
              <a:gd name="connsiteY5" fmla="*/ 383060 h 383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0513" h="383060">
                <a:moveTo>
                  <a:pt x="0" y="0"/>
                </a:moveTo>
                <a:lnTo>
                  <a:pt x="646668" y="0"/>
                </a:lnTo>
                <a:cubicBezTo>
                  <a:pt x="681929" y="0"/>
                  <a:pt x="710513" y="28584"/>
                  <a:pt x="710513" y="63845"/>
                </a:cubicBezTo>
                <a:lnTo>
                  <a:pt x="710513" y="319215"/>
                </a:lnTo>
                <a:cubicBezTo>
                  <a:pt x="710513" y="354476"/>
                  <a:pt x="681929" y="383060"/>
                  <a:pt x="646668" y="383060"/>
                </a:cubicBezTo>
                <a:lnTo>
                  <a:pt x="0" y="383060"/>
                </a:lnTo>
                <a:close/>
              </a:path>
            </a:pathLst>
          </a:custGeom>
          <a:gradFill flip="none" rotWithShape="1">
            <a:gsLst>
              <a:gs pos="0">
                <a:srgbClr val="489CF5"/>
              </a:gs>
              <a:gs pos="75000">
                <a:srgbClr val="1660CC"/>
              </a:gs>
            </a:gsLst>
            <a:path path="circle">
              <a:fillToRect r="100000" b="100000"/>
            </a:path>
            <a:tileRect l="-100000" t="-100000"/>
          </a:gradFill>
          <a:ln w="38100">
            <a:noFill/>
          </a:ln>
          <a:effectLst>
            <a:outerShdw blurRad="152400" dist="76200" dir="2700000" algn="tl" rotWithShape="0">
              <a:srgbClr val="536897">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zh-CN" altLang="en-US" sz="1600">
              <a:solidFill>
                <a:schemeClr val="bg1"/>
              </a:solidFill>
              <a:latin typeface="思源黑体 CN Normal" panose="020B0400000000000000" pitchFamily="34" charset="-122"/>
              <a:ea typeface="思源黑体 CN Medium" panose="020B0600000000000000" pitchFamily="34" charset="-122"/>
            </a:endParaRPr>
          </a:p>
        </p:txBody>
      </p:sp>
      <p:sp>
        <p:nvSpPr>
          <p:cNvPr id="119" name="圆角矩形 118"/>
          <p:cNvSpPr/>
          <p:nvPr/>
        </p:nvSpPr>
        <p:spPr>
          <a:xfrm>
            <a:off x="767354" y="432486"/>
            <a:ext cx="94024" cy="383060"/>
          </a:xfrm>
          <a:prstGeom prst="roundRect">
            <a:avLst>
              <a:gd name="adj" fmla="val 19295"/>
            </a:avLst>
          </a:prstGeom>
          <a:solidFill>
            <a:srgbClr val="112759"/>
          </a:solidFill>
          <a:ln w="38100">
            <a:noFill/>
          </a:ln>
          <a:effectLst>
            <a:outerShdw blurRad="152400" dist="76200" dir="2700000" algn="tl" rotWithShape="0">
              <a:srgbClr val="536897">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zh-CN" altLang="en-US" sz="1600">
              <a:solidFill>
                <a:schemeClr val="bg1"/>
              </a:solidFill>
              <a:latin typeface="思源黑体 CN Normal" panose="020B0400000000000000" pitchFamily="34" charset="-122"/>
              <a:ea typeface="思源黑体 CN Medium" panose="020B0600000000000000" pitchFamily="34" charset="-122"/>
            </a:endParaRPr>
          </a:p>
        </p:txBody>
      </p:sp>
      <p:pic>
        <p:nvPicPr>
          <p:cNvPr id="2" name="图片 1" descr="logo-常用"/>
          <p:cNvPicPr>
            <a:picLocks noChangeAspect="1"/>
          </p:cNvPicPr>
          <p:nvPr>
            <p:custDataLst>
              <p:tags r:id="rId1"/>
            </p:custDataLst>
          </p:nvPr>
        </p:nvPicPr>
        <p:blipFill>
          <a:blip r:embed="rId2"/>
          <a:stretch>
            <a:fillRect/>
          </a:stretch>
        </p:blipFill>
        <p:spPr>
          <a:xfrm>
            <a:off x="11241405" y="304165"/>
            <a:ext cx="580390" cy="639445"/>
          </a:xfrm>
          <a:prstGeom prst="rect">
            <a:avLst/>
          </a:prstGeom>
        </p:spPr>
      </p:pic>
      <p:sp>
        <p:nvSpPr>
          <p:cNvPr id="4" name="矩形 3"/>
          <p:cNvSpPr/>
          <p:nvPr>
            <p:custDataLst>
              <p:tags r:id="rId3"/>
            </p:custDataLst>
          </p:nvPr>
        </p:nvSpPr>
        <p:spPr>
          <a:xfrm>
            <a:off x="0" y="6547485"/>
            <a:ext cx="12192000" cy="168275"/>
          </a:xfrm>
          <a:prstGeom prst="rect">
            <a:avLst/>
          </a:prstGeom>
          <a:solidFill>
            <a:srgbClr val="1127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3" name="F35B0BEE-F18A-47BB-8FCB-E00DA2F2635D-1" descr="C:/Users/岳群/AppData/Local/Temp/wpp.QfDDnowpp"/>
          <p:cNvPicPr>
            <a:picLocks noChangeAspect="1"/>
          </p:cNvPicPr>
          <p:nvPr/>
        </p:nvPicPr>
        <p:blipFill>
          <a:blip r:embed="rId4"/>
          <a:stretch>
            <a:fillRect/>
          </a:stretch>
        </p:blipFill>
        <p:spPr>
          <a:xfrm>
            <a:off x="186690" y="1483995"/>
            <a:ext cx="11730355" cy="4838065"/>
          </a:xfrm>
          <a:prstGeom prst="rect">
            <a:avLst/>
          </a:prstGeom>
        </p:spPr>
      </p:pic>
      <p:sp>
        <p:nvSpPr>
          <p:cNvPr id="5" name="文本框 4"/>
          <p:cNvSpPr txBox="1"/>
          <p:nvPr/>
        </p:nvSpPr>
        <p:spPr>
          <a:xfrm>
            <a:off x="372745" y="1341755"/>
            <a:ext cx="4064000" cy="368300"/>
          </a:xfrm>
          <a:prstGeom prst="rect">
            <a:avLst/>
          </a:prstGeom>
          <a:noFill/>
        </p:spPr>
        <p:txBody>
          <a:bodyPr wrap="square" rtlCol="0">
            <a:spAutoFit/>
          </a:bodyPr>
          <a:p>
            <a:r>
              <a:rPr lang="zh-CN" altLang="en-US">
                <a:sym typeface="+mn-ea"/>
              </a:rPr>
              <a:t>直流充电控制导引电路原理图</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gs>
            <a:gs pos="100000">
              <a:srgbClr val="9AD1FD"/>
            </a:gs>
          </a:gsLst>
          <a:lin ang="16200000" scaled="1"/>
          <a:tileRect/>
        </a:gradFill>
        <a:effectLst/>
      </p:bgPr>
    </p:bg>
    <p:spTree>
      <p:nvGrpSpPr>
        <p:cNvPr id="1" name=""/>
        <p:cNvGrpSpPr/>
        <p:nvPr/>
      </p:nvGrpSpPr>
      <p:grpSpPr>
        <a:xfrm>
          <a:off x="0" y="0"/>
          <a:ext cx="0" cy="0"/>
          <a:chOff x="0" y="0"/>
          <a:chExt cx="0" cy="0"/>
        </a:xfrm>
      </p:grpSpPr>
      <p:sp>
        <p:nvSpPr>
          <p:cNvPr id="115" name="矩形 114"/>
          <p:cNvSpPr/>
          <p:nvPr/>
        </p:nvSpPr>
        <p:spPr>
          <a:xfrm flipV="1">
            <a:off x="0" y="1037590"/>
            <a:ext cx="12192000" cy="72000"/>
          </a:xfrm>
          <a:prstGeom prst="rect">
            <a:avLst/>
          </a:prstGeom>
          <a:gradFill>
            <a:gsLst>
              <a:gs pos="0">
                <a:srgbClr val="3484E4"/>
              </a:gs>
              <a:gs pos="100000">
                <a:srgbClr val="1660CC"/>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6" name="文本框 115"/>
          <p:cNvSpPr txBox="1"/>
          <p:nvPr/>
        </p:nvSpPr>
        <p:spPr>
          <a:xfrm>
            <a:off x="1121773" y="408572"/>
            <a:ext cx="1422400" cy="430530"/>
          </a:xfrm>
          <a:prstGeom prst="rect">
            <a:avLst/>
          </a:prstGeom>
          <a:noFill/>
        </p:spPr>
        <p:txBody>
          <a:bodyPr wrap="none" lIns="0" tIns="0" rIns="0" bIns="0" rtlCol="0">
            <a:spAutoFit/>
          </a:bodyPr>
          <a:lstStyle/>
          <a:p>
            <a:pPr algn="l">
              <a:defRPr/>
            </a:pPr>
            <a:r>
              <a:rPr lang="zh-CN" altLang="en-US" sz="2800">
                <a:sym typeface="+mn-ea"/>
              </a:rPr>
              <a:t>充电过程</a:t>
            </a:r>
            <a:endParaRPr lang="zh-CN" altLang="en-US" sz="2800" kern="0" dirty="0">
              <a:solidFill>
                <a:schemeClr val="tx1">
                  <a:lumMod val="75000"/>
                  <a:lumOff val="25000"/>
                </a:schemeClr>
              </a:solidFill>
              <a:latin typeface="思源黑体 CN Bold" panose="020B0800000000000000" pitchFamily="34" charset="-122"/>
              <a:ea typeface="思源黑体 CN Bold" panose="020B0800000000000000" pitchFamily="34" charset="-122"/>
              <a:sym typeface="思源黑体 CN Normal" panose="020B0400000000000000" pitchFamily="34" charset="-122"/>
            </a:endParaRPr>
          </a:p>
        </p:txBody>
      </p:sp>
      <p:sp>
        <p:nvSpPr>
          <p:cNvPr id="118" name="任意多边形 117"/>
          <p:cNvSpPr/>
          <p:nvPr/>
        </p:nvSpPr>
        <p:spPr>
          <a:xfrm>
            <a:off x="0" y="432486"/>
            <a:ext cx="710513" cy="383060"/>
          </a:xfrm>
          <a:custGeom>
            <a:avLst/>
            <a:gdLst>
              <a:gd name="connsiteX0" fmla="*/ 0 w 710513"/>
              <a:gd name="connsiteY0" fmla="*/ 0 h 383060"/>
              <a:gd name="connsiteX1" fmla="*/ 646668 w 710513"/>
              <a:gd name="connsiteY1" fmla="*/ 0 h 383060"/>
              <a:gd name="connsiteX2" fmla="*/ 710513 w 710513"/>
              <a:gd name="connsiteY2" fmla="*/ 63845 h 383060"/>
              <a:gd name="connsiteX3" fmla="*/ 710513 w 710513"/>
              <a:gd name="connsiteY3" fmla="*/ 319215 h 383060"/>
              <a:gd name="connsiteX4" fmla="*/ 646668 w 710513"/>
              <a:gd name="connsiteY4" fmla="*/ 383060 h 383060"/>
              <a:gd name="connsiteX5" fmla="*/ 0 w 710513"/>
              <a:gd name="connsiteY5" fmla="*/ 383060 h 383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0513" h="383060">
                <a:moveTo>
                  <a:pt x="0" y="0"/>
                </a:moveTo>
                <a:lnTo>
                  <a:pt x="646668" y="0"/>
                </a:lnTo>
                <a:cubicBezTo>
                  <a:pt x="681929" y="0"/>
                  <a:pt x="710513" y="28584"/>
                  <a:pt x="710513" y="63845"/>
                </a:cubicBezTo>
                <a:lnTo>
                  <a:pt x="710513" y="319215"/>
                </a:lnTo>
                <a:cubicBezTo>
                  <a:pt x="710513" y="354476"/>
                  <a:pt x="681929" y="383060"/>
                  <a:pt x="646668" y="383060"/>
                </a:cubicBezTo>
                <a:lnTo>
                  <a:pt x="0" y="383060"/>
                </a:lnTo>
                <a:close/>
              </a:path>
            </a:pathLst>
          </a:custGeom>
          <a:gradFill flip="none" rotWithShape="1">
            <a:gsLst>
              <a:gs pos="0">
                <a:srgbClr val="489CF5"/>
              </a:gs>
              <a:gs pos="75000">
                <a:srgbClr val="1660CC"/>
              </a:gs>
            </a:gsLst>
            <a:path path="circle">
              <a:fillToRect r="100000" b="100000"/>
            </a:path>
            <a:tileRect l="-100000" t="-100000"/>
          </a:gradFill>
          <a:ln w="38100">
            <a:noFill/>
          </a:ln>
          <a:effectLst>
            <a:outerShdw blurRad="152400" dist="76200" dir="2700000" algn="tl" rotWithShape="0">
              <a:srgbClr val="536897">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zh-CN" altLang="en-US" sz="1600">
              <a:solidFill>
                <a:schemeClr val="bg1"/>
              </a:solidFill>
              <a:latin typeface="思源黑体 CN Normal" panose="020B0400000000000000" pitchFamily="34" charset="-122"/>
              <a:ea typeface="思源黑体 CN Medium" panose="020B0600000000000000" pitchFamily="34" charset="-122"/>
            </a:endParaRPr>
          </a:p>
        </p:txBody>
      </p:sp>
      <p:sp>
        <p:nvSpPr>
          <p:cNvPr id="119" name="圆角矩形 118"/>
          <p:cNvSpPr/>
          <p:nvPr/>
        </p:nvSpPr>
        <p:spPr>
          <a:xfrm>
            <a:off x="767354" y="432486"/>
            <a:ext cx="94024" cy="383060"/>
          </a:xfrm>
          <a:prstGeom prst="roundRect">
            <a:avLst>
              <a:gd name="adj" fmla="val 19295"/>
            </a:avLst>
          </a:prstGeom>
          <a:solidFill>
            <a:srgbClr val="112759"/>
          </a:solidFill>
          <a:ln w="38100">
            <a:noFill/>
          </a:ln>
          <a:effectLst>
            <a:outerShdw blurRad="152400" dist="76200" dir="2700000" algn="tl" rotWithShape="0">
              <a:srgbClr val="536897">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zh-CN" altLang="en-US" sz="1600">
              <a:solidFill>
                <a:schemeClr val="bg1"/>
              </a:solidFill>
              <a:latin typeface="思源黑体 CN Normal" panose="020B0400000000000000" pitchFamily="34" charset="-122"/>
              <a:ea typeface="思源黑体 CN Medium" panose="020B0600000000000000" pitchFamily="34" charset="-122"/>
            </a:endParaRPr>
          </a:p>
        </p:txBody>
      </p:sp>
      <p:pic>
        <p:nvPicPr>
          <p:cNvPr id="2" name="图片 1" descr="logo-常用"/>
          <p:cNvPicPr>
            <a:picLocks noChangeAspect="1"/>
          </p:cNvPicPr>
          <p:nvPr>
            <p:custDataLst>
              <p:tags r:id="rId1"/>
            </p:custDataLst>
          </p:nvPr>
        </p:nvPicPr>
        <p:blipFill>
          <a:blip r:embed="rId2"/>
          <a:stretch>
            <a:fillRect/>
          </a:stretch>
        </p:blipFill>
        <p:spPr>
          <a:xfrm>
            <a:off x="11241405" y="304165"/>
            <a:ext cx="580390" cy="639445"/>
          </a:xfrm>
          <a:prstGeom prst="rect">
            <a:avLst/>
          </a:prstGeom>
        </p:spPr>
      </p:pic>
      <p:sp>
        <p:nvSpPr>
          <p:cNvPr id="4" name="矩形 3"/>
          <p:cNvSpPr/>
          <p:nvPr>
            <p:custDataLst>
              <p:tags r:id="rId3"/>
            </p:custDataLst>
          </p:nvPr>
        </p:nvSpPr>
        <p:spPr>
          <a:xfrm>
            <a:off x="0" y="6547485"/>
            <a:ext cx="12192000" cy="168275"/>
          </a:xfrm>
          <a:prstGeom prst="rect">
            <a:avLst/>
          </a:prstGeom>
          <a:solidFill>
            <a:srgbClr val="1127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 name="文本框 2"/>
          <p:cNvSpPr txBox="1"/>
          <p:nvPr/>
        </p:nvSpPr>
        <p:spPr>
          <a:xfrm>
            <a:off x="679450" y="1645285"/>
            <a:ext cx="11051540" cy="1753235"/>
          </a:xfrm>
          <a:prstGeom prst="rect">
            <a:avLst/>
          </a:prstGeom>
          <a:noFill/>
        </p:spPr>
        <p:txBody>
          <a:bodyPr wrap="square" rtlCol="0">
            <a:spAutoFit/>
          </a:bodyPr>
          <a:p>
            <a:r>
              <a:rPr lang="zh-CN" altLang="en-US"/>
              <a:t>直流充电控制导引电路原理图，开关S为充电枪上的机械按钮，当充电枪与车辆插座完全连接后，开关S闭合。在整个充电过程中，非车载充电机控制装置应能检测接触器K1、K2，接触器K3、K4，车辆控制装置一般集成在电池管理系统(BMS) 中，控制接触器K5、K6。</a:t>
            </a:r>
            <a:endParaRPr lang="zh-CN" altLang="en-US"/>
          </a:p>
          <a:p>
            <a:endParaRPr lang="zh-CN" altLang="en-US"/>
          </a:p>
          <a:p>
            <a:r>
              <a:rPr lang="zh-CN" altLang="en-US"/>
              <a:t>检测点1由非车载充电控制装置检测，检测点2由车辆控制装置检测，R1=R2=R3=R4=R5=1000±3%Ω，U1=U2=12±5%V。充电桩内有绝缘检测回路和泄放回路。</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gs>
            <a:gs pos="100000">
              <a:srgbClr val="9AD1FD"/>
            </a:gs>
          </a:gsLst>
          <a:lin ang="16200000" scaled="1"/>
          <a:tileRect/>
        </a:gradFill>
        <a:effectLst/>
      </p:bgPr>
    </p:bg>
    <p:spTree>
      <p:nvGrpSpPr>
        <p:cNvPr id="1" name=""/>
        <p:cNvGrpSpPr/>
        <p:nvPr/>
      </p:nvGrpSpPr>
      <p:grpSpPr>
        <a:xfrm>
          <a:off x="0" y="0"/>
          <a:ext cx="0" cy="0"/>
          <a:chOff x="0" y="0"/>
          <a:chExt cx="0" cy="0"/>
        </a:xfrm>
      </p:grpSpPr>
      <p:sp>
        <p:nvSpPr>
          <p:cNvPr id="115" name="矩形 114"/>
          <p:cNvSpPr/>
          <p:nvPr/>
        </p:nvSpPr>
        <p:spPr>
          <a:xfrm flipV="1">
            <a:off x="0" y="1037590"/>
            <a:ext cx="12192000" cy="72000"/>
          </a:xfrm>
          <a:prstGeom prst="rect">
            <a:avLst/>
          </a:prstGeom>
          <a:gradFill>
            <a:gsLst>
              <a:gs pos="0">
                <a:srgbClr val="3484E4"/>
              </a:gs>
              <a:gs pos="100000">
                <a:srgbClr val="1660CC"/>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6" name="文本框 115"/>
          <p:cNvSpPr txBox="1"/>
          <p:nvPr/>
        </p:nvSpPr>
        <p:spPr>
          <a:xfrm>
            <a:off x="1121773" y="408572"/>
            <a:ext cx="1422400" cy="430530"/>
          </a:xfrm>
          <a:prstGeom prst="rect">
            <a:avLst/>
          </a:prstGeom>
          <a:noFill/>
        </p:spPr>
        <p:txBody>
          <a:bodyPr wrap="none" lIns="0" tIns="0" rIns="0" bIns="0" rtlCol="0">
            <a:spAutoFit/>
          </a:bodyPr>
          <a:lstStyle/>
          <a:p>
            <a:pPr>
              <a:defRPr/>
            </a:pPr>
            <a:r>
              <a:rPr lang="zh-CN" altLang="en-US" sz="2800">
                <a:sym typeface="+mn-ea"/>
              </a:rPr>
              <a:t>充电过程</a:t>
            </a:r>
            <a:endParaRPr lang="zh-CN" altLang="en-US" sz="2800" kern="0" dirty="0">
              <a:solidFill>
                <a:schemeClr val="tx1">
                  <a:lumMod val="75000"/>
                  <a:lumOff val="25000"/>
                </a:schemeClr>
              </a:solidFill>
              <a:latin typeface="思源黑体 CN Bold" panose="020B0800000000000000" pitchFamily="34" charset="-122"/>
              <a:ea typeface="思源黑体 CN Bold" panose="020B0800000000000000" pitchFamily="34" charset="-122"/>
              <a:sym typeface="思源黑体 CN Normal" panose="020B0400000000000000" pitchFamily="34" charset="-122"/>
            </a:endParaRPr>
          </a:p>
        </p:txBody>
      </p:sp>
      <p:sp>
        <p:nvSpPr>
          <p:cNvPr id="118" name="任意多边形 117"/>
          <p:cNvSpPr/>
          <p:nvPr/>
        </p:nvSpPr>
        <p:spPr>
          <a:xfrm>
            <a:off x="0" y="432486"/>
            <a:ext cx="710513" cy="383060"/>
          </a:xfrm>
          <a:custGeom>
            <a:avLst/>
            <a:gdLst>
              <a:gd name="connsiteX0" fmla="*/ 0 w 710513"/>
              <a:gd name="connsiteY0" fmla="*/ 0 h 383060"/>
              <a:gd name="connsiteX1" fmla="*/ 646668 w 710513"/>
              <a:gd name="connsiteY1" fmla="*/ 0 h 383060"/>
              <a:gd name="connsiteX2" fmla="*/ 710513 w 710513"/>
              <a:gd name="connsiteY2" fmla="*/ 63845 h 383060"/>
              <a:gd name="connsiteX3" fmla="*/ 710513 w 710513"/>
              <a:gd name="connsiteY3" fmla="*/ 319215 h 383060"/>
              <a:gd name="connsiteX4" fmla="*/ 646668 w 710513"/>
              <a:gd name="connsiteY4" fmla="*/ 383060 h 383060"/>
              <a:gd name="connsiteX5" fmla="*/ 0 w 710513"/>
              <a:gd name="connsiteY5" fmla="*/ 383060 h 383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0513" h="383060">
                <a:moveTo>
                  <a:pt x="0" y="0"/>
                </a:moveTo>
                <a:lnTo>
                  <a:pt x="646668" y="0"/>
                </a:lnTo>
                <a:cubicBezTo>
                  <a:pt x="681929" y="0"/>
                  <a:pt x="710513" y="28584"/>
                  <a:pt x="710513" y="63845"/>
                </a:cubicBezTo>
                <a:lnTo>
                  <a:pt x="710513" y="319215"/>
                </a:lnTo>
                <a:cubicBezTo>
                  <a:pt x="710513" y="354476"/>
                  <a:pt x="681929" y="383060"/>
                  <a:pt x="646668" y="383060"/>
                </a:cubicBezTo>
                <a:lnTo>
                  <a:pt x="0" y="383060"/>
                </a:lnTo>
                <a:close/>
              </a:path>
            </a:pathLst>
          </a:custGeom>
          <a:gradFill flip="none" rotWithShape="1">
            <a:gsLst>
              <a:gs pos="0">
                <a:srgbClr val="489CF5"/>
              </a:gs>
              <a:gs pos="75000">
                <a:srgbClr val="1660CC"/>
              </a:gs>
            </a:gsLst>
            <a:path path="circle">
              <a:fillToRect r="100000" b="100000"/>
            </a:path>
            <a:tileRect l="-100000" t="-100000"/>
          </a:gradFill>
          <a:ln w="38100">
            <a:noFill/>
          </a:ln>
          <a:effectLst>
            <a:outerShdw blurRad="152400" dist="76200" dir="2700000" algn="tl" rotWithShape="0">
              <a:srgbClr val="536897">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zh-CN" altLang="en-US" sz="1600">
              <a:solidFill>
                <a:schemeClr val="bg1"/>
              </a:solidFill>
              <a:latin typeface="思源黑体 CN Normal" panose="020B0400000000000000" pitchFamily="34" charset="-122"/>
              <a:ea typeface="思源黑体 CN Medium" panose="020B0600000000000000" pitchFamily="34" charset="-122"/>
            </a:endParaRPr>
          </a:p>
        </p:txBody>
      </p:sp>
      <p:sp>
        <p:nvSpPr>
          <p:cNvPr id="119" name="圆角矩形 118"/>
          <p:cNvSpPr/>
          <p:nvPr/>
        </p:nvSpPr>
        <p:spPr>
          <a:xfrm>
            <a:off x="767354" y="432486"/>
            <a:ext cx="94024" cy="383060"/>
          </a:xfrm>
          <a:prstGeom prst="roundRect">
            <a:avLst>
              <a:gd name="adj" fmla="val 19295"/>
            </a:avLst>
          </a:prstGeom>
          <a:solidFill>
            <a:srgbClr val="112759"/>
          </a:solidFill>
          <a:ln w="38100">
            <a:noFill/>
          </a:ln>
          <a:effectLst>
            <a:outerShdw blurRad="152400" dist="76200" dir="2700000" algn="tl" rotWithShape="0">
              <a:srgbClr val="536897">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zh-CN" altLang="en-US" sz="1600">
              <a:solidFill>
                <a:schemeClr val="bg1"/>
              </a:solidFill>
              <a:latin typeface="思源黑体 CN Normal" panose="020B0400000000000000" pitchFamily="34" charset="-122"/>
              <a:ea typeface="思源黑体 CN Medium" panose="020B0600000000000000" pitchFamily="34" charset="-122"/>
            </a:endParaRPr>
          </a:p>
        </p:txBody>
      </p:sp>
      <p:pic>
        <p:nvPicPr>
          <p:cNvPr id="2" name="图片 1" descr="logo-常用"/>
          <p:cNvPicPr>
            <a:picLocks noChangeAspect="1"/>
          </p:cNvPicPr>
          <p:nvPr>
            <p:custDataLst>
              <p:tags r:id="rId1"/>
            </p:custDataLst>
          </p:nvPr>
        </p:nvPicPr>
        <p:blipFill>
          <a:blip r:embed="rId2"/>
          <a:stretch>
            <a:fillRect/>
          </a:stretch>
        </p:blipFill>
        <p:spPr>
          <a:xfrm>
            <a:off x="11241405" y="304165"/>
            <a:ext cx="580390" cy="639445"/>
          </a:xfrm>
          <a:prstGeom prst="rect">
            <a:avLst/>
          </a:prstGeom>
        </p:spPr>
      </p:pic>
      <p:sp>
        <p:nvSpPr>
          <p:cNvPr id="4" name="矩形 3"/>
          <p:cNvSpPr/>
          <p:nvPr>
            <p:custDataLst>
              <p:tags r:id="rId3"/>
            </p:custDataLst>
          </p:nvPr>
        </p:nvSpPr>
        <p:spPr>
          <a:xfrm>
            <a:off x="0" y="6547485"/>
            <a:ext cx="12192000" cy="168275"/>
          </a:xfrm>
          <a:prstGeom prst="rect">
            <a:avLst/>
          </a:prstGeom>
          <a:solidFill>
            <a:srgbClr val="1127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 name="文本框 2"/>
          <p:cNvSpPr txBox="1"/>
          <p:nvPr/>
        </p:nvSpPr>
        <p:spPr>
          <a:xfrm>
            <a:off x="267335" y="1338580"/>
            <a:ext cx="11553825" cy="5077460"/>
          </a:xfrm>
          <a:prstGeom prst="rect">
            <a:avLst/>
          </a:prstGeom>
          <a:noFill/>
        </p:spPr>
        <p:txBody>
          <a:bodyPr wrap="square" rtlCol="0">
            <a:spAutoFit/>
          </a:bodyPr>
          <a:p>
            <a:r>
              <a:rPr lang="en-US" altLang="zh-CN"/>
              <a:t>1</a:t>
            </a:r>
            <a:r>
              <a:rPr lang="zh-CN" altLang="en-US"/>
              <a:t>、插头连接阶段</a:t>
            </a:r>
            <a:endParaRPr lang="zh-CN" altLang="en-US"/>
          </a:p>
          <a:p>
            <a:r>
              <a:rPr lang="en-US" altLang="zh-CN"/>
              <a:t>1</a:t>
            </a:r>
            <a:r>
              <a:rPr lang="zh-CN" altLang="en-US"/>
              <a:t>）S闭合、未插入插座(摘枪) S开关为常闭开关，此时检测点1检测电压为6V，检测点2电压为12V，接触器均为打开状态。</a:t>
            </a:r>
            <a:endParaRPr lang="zh-CN" altLang="en-US"/>
          </a:p>
          <a:p>
            <a:r>
              <a:rPr lang="en-US" altLang="zh-CN"/>
              <a:t>2</a:t>
            </a:r>
            <a:r>
              <a:rPr lang="zh-CN" altLang="en-US"/>
              <a:t>）S打开、未插入插座(按下机械按钮S) 按下机械按钮，则S打开，检测点1电压由6V跳转到12V。</a:t>
            </a:r>
            <a:endParaRPr lang="zh-CN" altLang="en-US"/>
          </a:p>
          <a:p>
            <a:r>
              <a:rPr lang="en-US" altLang="zh-CN"/>
              <a:t>3</a:t>
            </a:r>
            <a:r>
              <a:rPr lang="zh-CN" altLang="en-US"/>
              <a:t>）S打开、插入插座(按下机械按S，插枪) 车辆插头插入检测到R4电阻，检测点1检测电压由12V跳转至6V，检测点2电压由12V跳转至6V。</a:t>
            </a:r>
            <a:endParaRPr lang="zh-CN" altLang="en-US"/>
          </a:p>
          <a:p>
            <a:r>
              <a:rPr lang="en-US" altLang="zh-CN"/>
              <a:t>4</a:t>
            </a:r>
            <a:r>
              <a:rPr lang="zh-CN" altLang="en-US"/>
              <a:t>）S闭合、完全连接( 插入松手)S开关闭合，检测点1电压由6V跳转至4V，此时电子锁锁止。</a:t>
            </a:r>
            <a:endParaRPr lang="zh-CN" altLang="en-US"/>
          </a:p>
          <a:p>
            <a:r>
              <a:rPr lang="en-US" altLang="zh-CN"/>
              <a:t>2</a:t>
            </a:r>
            <a:r>
              <a:rPr lang="zh-CN" altLang="en-US"/>
              <a:t>、非车载充电机自检。</a:t>
            </a:r>
            <a:endParaRPr lang="zh-CN" altLang="en-US"/>
          </a:p>
          <a:p>
            <a:r>
              <a:rPr lang="zh-CN" altLang="en-US"/>
              <a:t>辅助电源闭合 检测点1电压为4V时，则判断车辆接口完全连接然后闭合K3、K4，使低压辅助供电回路导通，发送充电握手报文。</a:t>
            </a:r>
            <a:endParaRPr lang="zh-CN" altLang="en-US"/>
          </a:p>
          <a:p>
            <a:r>
              <a:rPr lang="en-US" altLang="zh-CN"/>
              <a:t>3</a:t>
            </a:r>
            <a:r>
              <a:rPr lang="zh-CN" altLang="en-US"/>
              <a:t>、非车载充电机绝缘检测</a:t>
            </a:r>
            <a:endParaRPr lang="zh-CN" altLang="en-US"/>
          </a:p>
          <a:p>
            <a:r>
              <a:rPr lang="zh-CN" altLang="en-US"/>
              <a:t>闭合K1、K2，非车载充电机进行绝缘检测，绝缘检测完成后对输出电压进行泄放，随后断开K1、K2:</a:t>
            </a:r>
            <a:endParaRPr lang="zh-CN" altLang="en-US"/>
          </a:p>
          <a:p>
            <a:r>
              <a:rPr lang="en-US" altLang="zh-CN"/>
              <a:t>4</a:t>
            </a:r>
            <a:r>
              <a:rPr lang="zh-CN" altLang="en-US"/>
              <a:t>、桩与车辆BMS识别匹配阶段</a:t>
            </a:r>
            <a:endParaRPr lang="zh-CN" altLang="en-US"/>
          </a:p>
          <a:p>
            <a:r>
              <a:rPr lang="en-US" altLang="zh-CN"/>
              <a:t>1</a:t>
            </a:r>
            <a:r>
              <a:rPr lang="zh-CN" altLang="en-US"/>
              <a:t>）桩发送识别匹配报文，BMS闭合K5、K6，使充电回路导通，同时车辆进行绝缘检测，且在充电过程中BMS持续进行绝缘检测绝缘检测成功后BMS发送充电准备就绪报文。非车载充电机检测到车辆端电池电压正常后闭合K1、K2，使直流供电回路导通。</a:t>
            </a:r>
            <a:endParaRPr lang="zh-CN" altLang="en-US"/>
          </a:p>
          <a:p>
            <a:r>
              <a:rPr lang="en-US" altLang="zh-CN"/>
              <a:t>2</a:t>
            </a:r>
            <a:r>
              <a:rPr lang="zh-CN" altLang="en-US"/>
              <a:t>）车辆控制装置向非车载充电装置实时发送电池充电需求参数非车载充电装置根据电池充电需求参数实时调整充电电压和充电电流。此外，桩和BMS还相互发送各自的状态信息。</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BEAUTIFY_FLAG" val=""/>
</p:tagLst>
</file>

<file path=ppt/tags/tag11.xml><?xml version="1.0" encoding="utf-8"?>
<p:tagLst xmlns:p="http://schemas.openxmlformats.org/presentationml/2006/main">
  <p:tag name="KSO_WM_BEAUTIFY_FLAG" val=""/>
</p:tagLst>
</file>

<file path=ppt/tags/tag12.xml><?xml version="1.0" encoding="utf-8"?>
<p:tagLst xmlns:p="http://schemas.openxmlformats.org/presentationml/2006/main">
  <p:tag name="KSO_WM_BEAUTIFY_FLAG" val=""/>
</p:tagLst>
</file>

<file path=ppt/tags/tag13.xml><?xml version="1.0" encoding="utf-8"?>
<p:tagLst xmlns:p="http://schemas.openxmlformats.org/presentationml/2006/main">
  <p:tag name="KSO_WM_BEAUTIFY_FLAG" val=""/>
</p:tagLst>
</file>

<file path=ppt/tags/tag14.xml><?xml version="1.0" encoding="utf-8"?>
<p:tagLst xmlns:p="http://schemas.openxmlformats.org/presentationml/2006/main">
  <p:tag name="KSO_WM_BEAUTIFY_FLAG" val=""/>
</p:tagLst>
</file>

<file path=ppt/tags/tag15.xml><?xml version="1.0" encoding="utf-8"?>
<p:tagLst xmlns:p="http://schemas.openxmlformats.org/presentationml/2006/main">
  <p:tag name="KSO_WM_BEAUTIFY_FLAG" val=""/>
</p:tagLst>
</file>

<file path=ppt/tags/tag16.xml><?xml version="1.0" encoding="utf-8"?>
<p:tagLst xmlns:p="http://schemas.openxmlformats.org/presentationml/2006/main">
  <p:tag name="KSO_WM_BEAUTIFY_FLAG" val=""/>
</p:tagLst>
</file>

<file path=ppt/tags/tag17.xml><?xml version="1.0" encoding="utf-8"?>
<p:tagLst xmlns:p="http://schemas.openxmlformats.org/presentationml/2006/main">
  <p:tag name="KSO_WM_BEAUTIFY_FLAG" val=""/>
</p:tagLst>
</file>

<file path=ppt/tags/tag18.xml><?xml version="1.0" encoding="utf-8"?>
<p:tagLst xmlns:p="http://schemas.openxmlformats.org/presentationml/2006/main">
  <p:tag name="KSO_WM_BEAUTIFY_FLAG" val=""/>
</p:tagLst>
</file>

<file path=ppt/tags/tag19.xml><?xml version="1.0" encoding="utf-8"?>
<p:tagLst xmlns:p="http://schemas.openxmlformats.org/presentationml/2006/main">
  <p:tag name="KSO_WM_BEAUTIFY_FLAG" val=""/>
</p:tagLst>
</file>

<file path=ppt/tags/tag2.xml><?xml version="1.0" encoding="utf-8"?>
<p:tagLst xmlns:p="http://schemas.openxmlformats.org/presentationml/2006/main">
  <p:tag name="KSO_WM_BEAUTIFY_FLAG" val=""/>
</p:tagLst>
</file>

<file path=ppt/tags/tag20.xml><?xml version="1.0" encoding="utf-8"?>
<p:tagLst xmlns:p="http://schemas.openxmlformats.org/presentationml/2006/main">
  <p:tag name="KSO_WM_BEAUTIFY_FLAG" val=""/>
</p:tagLst>
</file>

<file path=ppt/tags/tag21.xml><?xml version="1.0" encoding="utf-8"?>
<p:tagLst xmlns:p="http://schemas.openxmlformats.org/presentationml/2006/main">
  <p:tag name="KSO_WM_BEAUTIFY_FLAG" val=""/>
</p:tagLst>
</file>

<file path=ppt/tags/tag22.xml><?xml version="1.0" encoding="utf-8"?>
<p:tagLst xmlns:p="http://schemas.openxmlformats.org/presentationml/2006/main">
  <p:tag name="KSO_WM_BEAUTIFY_FLAG" val=""/>
</p:tagLst>
</file>

<file path=ppt/tags/tag23.xml><?xml version="1.0" encoding="utf-8"?>
<p:tagLst xmlns:p="http://schemas.openxmlformats.org/presentationml/2006/main">
  <p:tag name="KSO_WM_BEAUTIFY_FLAG" val=""/>
</p:tagLst>
</file>

<file path=ppt/tags/tag24.xml><?xml version="1.0" encoding="utf-8"?>
<p:tagLst xmlns:p="http://schemas.openxmlformats.org/presentationml/2006/main">
  <p:tag name="KSO_WM_UNIT_PLACING_PICTURE_USER_VIEWPORT" val="{&quot;height&quot;:5310,&quot;width&quot;:5265}"/>
  <p:tag name="KSO_WM_BEAUTIFY_FLAG" val=""/>
</p:tagLst>
</file>

<file path=ppt/tags/tag25.xml><?xml version="1.0" encoding="utf-8"?>
<p:tagLst xmlns:p="http://schemas.openxmlformats.org/presentationml/2006/main">
  <p:tag name="KSO_WM_BEAUTIFY_FLAG" val=""/>
</p:tagLst>
</file>

<file path=ppt/tags/tag26.xml><?xml version="1.0" encoding="utf-8"?>
<p:tagLst xmlns:p="http://schemas.openxmlformats.org/presentationml/2006/main">
  <p:tag name="KSO_WM_BEAUTIFY_FLAG" val=""/>
</p:tagLst>
</file>

<file path=ppt/tags/tag27.xml><?xml version="1.0" encoding="utf-8"?>
<p:tagLst xmlns:p="http://schemas.openxmlformats.org/presentationml/2006/main">
  <p:tag name="KSO_WM_BEAUTIFY_FLAG" val=""/>
</p:tagLst>
</file>

<file path=ppt/tags/tag28.xml><?xml version="1.0" encoding="utf-8"?>
<p:tagLst xmlns:p="http://schemas.openxmlformats.org/presentationml/2006/main">
  <p:tag name="KSO_WM_BEAUTIFY_FLAG" val=""/>
</p:tagLst>
</file>

<file path=ppt/tags/tag29.xml><?xml version="1.0" encoding="utf-8"?>
<p:tagLst xmlns:p="http://schemas.openxmlformats.org/presentationml/2006/main">
  <p:tag name="KSO_WM_BEAUTIFY_FLAG" val=""/>
</p:tagLst>
</file>

<file path=ppt/tags/tag3.xml><?xml version="1.0" encoding="utf-8"?>
<p:tagLst xmlns:p="http://schemas.openxmlformats.org/presentationml/2006/main">
  <p:tag name="KSO_WM_BEAUTIFY_FLAG" val=""/>
</p:tagLst>
</file>

<file path=ppt/tags/tag30.xml><?xml version="1.0" encoding="utf-8"?>
<p:tagLst xmlns:p="http://schemas.openxmlformats.org/presentationml/2006/main">
  <p:tag name="KSO_WM_BEAUTIFY_FLAG" val=""/>
</p:tagLst>
</file>

<file path=ppt/tags/tag31.xml><?xml version="1.0" encoding="utf-8"?>
<p:tagLst xmlns:p="http://schemas.openxmlformats.org/presentationml/2006/main">
  <p:tag name="KSO_WM_BEAUTIFY_FLAG" val=""/>
</p:tagLst>
</file>

<file path=ppt/tags/tag32.xml><?xml version="1.0" encoding="utf-8"?>
<p:tagLst xmlns:p="http://schemas.openxmlformats.org/presentationml/2006/main">
  <p:tag name="KSO_WM_BEAUTIFY_FLAG" val=""/>
</p:tagLst>
</file>

<file path=ppt/tags/tag33.xml><?xml version="1.0" encoding="utf-8"?>
<p:tagLst xmlns:p="http://schemas.openxmlformats.org/presentationml/2006/main">
  <p:tag name="KSO_WM_BEAUTIFY_FLAG" val=""/>
</p:tagLst>
</file>

<file path=ppt/tags/tag34.xml><?xml version="1.0" encoding="utf-8"?>
<p:tagLst xmlns:p="http://schemas.openxmlformats.org/presentationml/2006/main">
  <p:tag name="KSO_WM_BEAUTIFY_FLAG" val=""/>
</p:tagLst>
</file>

<file path=ppt/tags/tag35.xml><?xml version="1.0" encoding="utf-8"?>
<p:tagLst xmlns:p="http://schemas.openxmlformats.org/presentationml/2006/main">
  <p:tag name="KSO_WM_BEAUTIFY_FLAG" val=""/>
</p:tagLst>
</file>

<file path=ppt/tags/tag36.xml><?xml version="1.0" encoding="utf-8"?>
<p:tagLst xmlns:p="http://schemas.openxmlformats.org/presentationml/2006/main">
  <p:tag name="KSO_WM_BEAUTIFY_FLAG" val=""/>
</p:tagLst>
</file>

<file path=ppt/tags/tag37.xml><?xml version="1.0" encoding="utf-8"?>
<p:tagLst xmlns:p="http://schemas.openxmlformats.org/presentationml/2006/main">
  <p:tag name="KSO_WM_BEAUTIFY_FLAG" val=""/>
</p:tagLst>
</file>

<file path=ppt/tags/tag38.xml><?xml version="1.0" encoding="utf-8"?>
<p:tagLst xmlns:p="http://schemas.openxmlformats.org/presentationml/2006/main">
  <p:tag name="KSO_WM_BEAUTIFY_FLAG" val=""/>
</p:tagLst>
</file>

<file path=ppt/tags/tag39.xml><?xml version="1.0" encoding="utf-8"?>
<p:tagLst xmlns:p="http://schemas.openxmlformats.org/presentationml/2006/main">
  <p:tag name="KSO_WM_BEAUTIFY_FLAG" val=""/>
</p:tagLst>
</file>

<file path=ppt/tags/tag4.xml><?xml version="1.0" encoding="utf-8"?>
<p:tagLst xmlns:p="http://schemas.openxmlformats.org/presentationml/2006/main">
  <p:tag name="KSO_WM_BEAUTIFY_FLAG" val=""/>
</p:tagLst>
</file>

<file path=ppt/tags/tag40.xml><?xml version="1.0" encoding="utf-8"?>
<p:tagLst xmlns:p="http://schemas.openxmlformats.org/presentationml/2006/main">
  <p:tag name="KSO_WM_BEAUTIFY_FLAG" val=""/>
</p:tagLst>
</file>

<file path=ppt/tags/tag41.xml><?xml version="1.0" encoding="utf-8"?>
<p:tagLst xmlns:p="http://schemas.openxmlformats.org/presentationml/2006/main">
  <p:tag name="KSO_WM_BEAUTIFY_FLAG" val=""/>
</p:tagLst>
</file>

<file path=ppt/tags/tag42.xml><?xml version="1.0" encoding="utf-8"?>
<p:tagLst xmlns:p="http://schemas.openxmlformats.org/presentationml/2006/main">
  <p:tag name="KSO_WM_BEAUTIFY_FLAG" val=""/>
</p:tagLst>
</file>

<file path=ppt/tags/tag43.xml><?xml version="1.0" encoding="utf-8"?>
<p:tagLst xmlns:p="http://schemas.openxmlformats.org/presentationml/2006/main">
  <p:tag name="KSO_WM_BEAUTIFY_FLAG" val=""/>
</p:tagLst>
</file>

<file path=ppt/tags/tag44.xml><?xml version="1.0" encoding="utf-8"?>
<p:tagLst xmlns:p="http://schemas.openxmlformats.org/presentationml/2006/main">
  <p:tag name="KSO_WM_BEAUTIFY_FLAG" val=""/>
</p:tagLst>
</file>

<file path=ppt/tags/tag45.xml><?xml version="1.0" encoding="utf-8"?>
<p:tagLst xmlns:p="http://schemas.openxmlformats.org/presentationml/2006/main">
  <p:tag name="KSO_WM_BEAUTIFY_FLAG" val=""/>
</p:tagLst>
</file>

<file path=ppt/tags/tag46.xml><?xml version="1.0" encoding="utf-8"?>
<p:tagLst xmlns:p="http://schemas.openxmlformats.org/presentationml/2006/main">
  <p:tag name="KSO_WM_BEAUTIFY_FLAG" val=""/>
</p:tagLst>
</file>

<file path=ppt/tags/tag47.xml><?xml version="1.0" encoding="utf-8"?>
<p:tagLst xmlns:p="http://schemas.openxmlformats.org/presentationml/2006/main">
  <p:tag name="KSO_WM_BEAUTIFY_FLAG" val=""/>
</p:tagLst>
</file>

<file path=ppt/tags/tag48.xml><?xml version="1.0" encoding="utf-8"?>
<p:tagLst xmlns:p="http://schemas.openxmlformats.org/presentationml/2006/main">
  <p:tag name="KSO_WM_BEAUTIFY_FLAG" val=""/>
</p:tagLst>
</file>

<file path=ppt/tags/tag49.xml><?xml version="1.0" encoding="utf-8"?>
<p:tagLst xmlns:p="http://schemas.openxmlformats.org/presentationml/2006/main">
  <p:tag name="KSO_WM_BEAUTIFY_FLAG" val=""/>
</p:tagLst>
</file>

<file path=ppt/tags/tag5.xml><?xml version="1.0" encoding="utf-8"?>
<p:tagLst xmlns:p="http://schemas.openxmlformats.org/presentationml/2006/main">
  <p:tag name="KSO_WM_BEAUTIFY_FLAG" val=""/>
</p:tagLst>
</file>

<file path=ppt/tags/tag50.xml><?xml version="1.0" encoding="utf-8"?>
<p:tagLst xmlns:p="http://schemas.openxmlformats.org/presentationml/2006/main">
  <p:tag name="KSO_WM_BEAUTIFY_FLAG" val=""/>
</p:tagLst>
</file>

<file path=ppt/tags/tag51.xml><?xml version="1.0" encoding="utf-8"?>
<p:tagLst xmlns:p="http://schemas.openxmlformats.org/presentationml/2006/main">
  <p:tag name="KSO_WM_BEAUTIFY_FLAG" val=""/>
</p:tagLst>
</file>

<file path=ppt/tags/tag52.xml><?xml version="1.0" encoding="utf-8"?>
<p:tagLst xmlns:p="http://schemas.openxmlformats.org/presentationml/2006/main">
  <p:tag name="KSO_WM_BEAUTIFY_FLAG" val=""/>
</p:tagLst>
</file>

<file path=ppt/tags/tag53.xml><?xml version="1.0" encoding="utf-8"?>
<p:tagLst xmlns:p="http://schemas.openxmlformats.org/presentationml/2006/main">
  <p:tag name="KSO_WM_BEAUTIFY_FLAG" val=""/>
</p:tagLst>
</file>

<file path=ppt/tags/tag55.xml><?xml version="1.0" encoding="utf-8"?>
<p:tagLst xmlns:p="http://schemas.openxmlformats.org/presentationml/2006/main">
  <p:tag name="KSO_WPP_MARK_KEY" val="3cc73b9a-f896-4b00-becc-0e02a97a3d35"/>
  <p:tag name="COMMONDATA" val="eyJoZGlkIjoiM2IyNGM0ZjdjZTNmODI0YTQ1YjExN2U3OGQ1NDcwNzcifQ=="/>
</p:tagLst>
</file>

<file path=ppt/tags/tag6.xml><?xml version="1.0" encoding="utf-8"?>
<p:tagLst xmlns:p="http://schemas.openxmlformats.org/presentationml/2006/main">
  <p:tag name="KSO_WM_BEAUTIFY_FLAG" val=""/>
</p:tagLst>
</file>

<file path=ppt/tags/tag7.xml><?xml version="1.0" encoding="utf-8"?>
<p:tagLst xmlns:p="http://schemas.openxmlformats.org/presentationml/2006/main">
  <p:tag name="KSO_WM_BEAUTIFY_FLAG" val=""/>
</p:tagLst>
</file>

<file path=ppt/tags/tag8.xml><?xml version="1.0" encoding="utf-8"?>
<p:tagLst xmlns:p="http://schemas.openxmlformats.org/presentationml/2006/main">
  <p:tag name="KSO_WM_BEAUTIFY_FLAG" val=""/>
</p:tagLst>
</file>

<file path=ppt/tags/tag9.xml><?xml version="1.0" encoding="utf-8"?>
<p:tagLst xmlns:p="http://schemas.openxmlformats.org/presentationml/2006/main">
  <p:tag name="KSO_WM_BEAUTIFY_FLAG" val=""/>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1">
      <a:majorFont>
        <a:latin typeface="思源黑体 CN Medium"/>
        <a:ea typeface="思源黑体 CN Medium"/>
        <a:cs typeface=""/>
      </a:majorFont>
      <a:minorFont>
        <a:latin typeface="思源黑体 CN Normal"/>
        <a:ea typeface="思源黑体 CN Normal"/>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customXml/item1.xml><?xml version="1.0" encoding="utf-8"?>
<s:customData xmlns="http://www.wps.cn/officeDocument/2013/wpsCustomData" xmlns:s="http://www.wps.cn/officeDocument/2013/wpsCustomData">
  <extobjs>
    <extobj name="F35B0BEE-F18A-47BB-8FCB-E00DA2F2635D-1">
      <extobjdata type="F35B0BEE-F18A-47BB-8FCB-E00DA2F2635D" data="ewoJIkRlc2lnbklkIiA6ICI3MjAzYzcwMy1iZjY5LTRiNDAtYmJiMC0zY2VhMDI1MTRhODIiCn0K"/>
    </extobj>
    <extobj name="F35B0BEE-F18A-47BB-8FCB-E00DA2F2635D-2">
      <extobjdata type="F35B0BEE-F18A-47BB-8FCB-E00DA2F2635D" data="ewoJIkRlc2lnbklkIiA6ICIwZDU4YWIxZS0xNzk2LTQzMWUtODNmMy1mM2RlMjFkODFhMDEiCn0K"/>
    </extobj>
  </extobjs>
</s:customData>
</file>

<file path=customXml/itemProps54.xml><?xml version="1.0" encoding="utf-8"?>
<ds:datastoreItem xmlns:ds="http://schemas.openxmlformats.org/officeDocument/2006/customXml" ds:itemID="s:customData">
  <ds:schemaRefs>
    <ds:schemaRef ds:uri="http://www.wps.cn/officeDocument/2013/wpsCustomData"/>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1990</Words>
  <Application>WPS 演示</Application>
  <PresentationFormat>宽屏</PresentationFormat>
  <Paragraphs>130</Paragraphs>
  <Slides>14</Slides>
  <Notes>0</Notes>
  <HiddenSlides>0</HiddenSlides>
  <MMClips>0</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14</vt:i4>
      </vt:variant>
    </vt:vector>
  </HeadingPairs>
  <TitlesOfParts>
    <vt:vector size="27" baseType="lpstr">
      <vt:lpstr>Arial</vt:lpstr>
      <vt:lpstr>宋体</vt:lpstr>
      <vt:lpstr>Wingdings</vt:lpstr>
      <vt:lpstr>思源黑体 CN Normal</vt:lpstr>
      <vt:lpstr>思源黑体 CN Medium</vt:lpstr>
      <vt:lpstr>黑体</vt:lpstr>
      <vt:lpstr>思源黑体 CN Bold</vt:lpstr>
      <vt:lpstr>OPPOSans H</vt:lpstr>
      <vt:lpstr>微软雅黑</vt:lpstr>
      <vt:lpstr>Arial Unicode MS</vt:lpstr>
      <vt:lpstr>Calibri</vt:lpstr>
      <vt:lpstr>思源黑体 CN Normal</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北方职业教育 岳群</cp:lastModifiedBy>
  <cp:revision>31</cp:revision>
  <dcterms:created xsi:type="dcterms:W3CDTF">2023-09-15T06:27:00Z</dcterms:created>
  <dcterms:modified xsi:type="dcterms:W3CDTF">2023-10-14T07:49:17Z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35E73200262F4FD5948B574E95AD9A10_13</vt:lpwstr>
  </property>
  <property fmtid="{D5CDD505-2E9C-101B-9397-08002B2CF9AE}" pid="3" name="KSOProductBuildVer">
    <vt:lpwstr>2052-11.1.0.14309</vt:lpwstr>
  </property>
</Properties>
</file>