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090234" r:id="rId3"/>
    <p:sldId id="11090389" r:id="rId4"/>
    <p:sldId id="11090392" r:id="rId5"/>
    <p:sldId id="421" r:id="rId6"/>
    <p:sldId id="11090427" r:id="rId7"/>
    <p:sldId id="423" r:id="rId8"/>
    <p:sldId id="11090417" r:id="rId9"/>
    <p:sldId id="11090428" r:id="rId10"/>
    <p:sldId id="11090397" r:id="rId11"/>
    <p:sldId id="11090396" r:id="rId12"/>
    <p:sldId id="11090398" r:id="rId13"/>
    <p:sldId id="11090399" r:id="rId14"/>
    <p:sldId id="11090400" r:id="rId15"/>
    <p:sldId id="11090401" r:id="rId16"/>
    <p:sldId id="11090429" r:id="rId17"/>
    <p:sldId id="11090402" r:id="rId18"/>
    <p:sldId id="11090430" r:id="rId19"/>
    <p:sldId id="11090431" r:id="rId20"/>
    <p:sldId id="11090443" r:id="rId21"/>
    <p:sldId id="11090393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image" Target="../media/image11.jpe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4.xml"/><Relationship Id="rId6" Type="http://schemas.openxmlformats.org/officeDocument/2006/relationships/image" Target="../media/image12.jpe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0.xml"/><Relationship Id="rId6" Type="http://schemas.openxmlformats.org/officeDocument/2006/relationships/image" Target="../media/image13.jpe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6.xml"/><Relationship Id="rId6" Type="http://schemas.openxmlformats.org/officeDocument/2006/relationships/image" Target="../media/image14.jpe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1.xml"/><Relationship Id="rId5" Type="http://schemas.openxmlformats.org/officeDocument/2006/relationships/image" Target="../media/image15.jpe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6.xml"/><Relationship Id="rId5" Type="http://schemas.openxmlformats.org/officeDocument/2006/relationships/image" Target="../media/image16.jpe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65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7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77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3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63085" y="2108200"/>
            <a:ext cx="122555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概述</a:t>
            </a:r>
            <a:endParaRPr lang="zh-CN" altLang="en-US" sz="8000" spc="-15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204660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发动机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概述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Engine overview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028565" y="1868758"/>
            <a:ext cx="6455410" cy="2888950"/>
            <a:chOff x="7919" y="3248"/>
            <a:chExt cx="10166" cy="4240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919" y="3248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直列六缸：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7919" y="4070"/>
              <a:ext cx="10166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直列发动机一般缩写为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“L”,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根据气缸的数量可以称作直列六缸发动机。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直列六缸发动机：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发动机长度大，原理上是最平衡的发动机结构，稳定性好，目前在宝马7系，奔驰S级等高端车上使用较多。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8" name="图片 7" descr="C:/Users/123123/Desktop/发动机概述/发动机概述图片/直列发动机对比.jpg直列发动机对比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079" r="15079"/>
          <a:stretch>
            <a:fillRect/>
          </a:stretch>
        </p:blipFill>
        <p:spPr>
          <a:xfrm>
            <a:off x="488950" y="1818639"/>
            <a:ext cx="4000500" cy="40005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-779145"/>
            <a:ext cx="6319520" cy="5052060"/>
            <a:chOff x="8110" y="1923"/>
            <a:chExt cx="9952" cy="795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357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271" y="5700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V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型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缸：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7" y="6461"/>
              <a:ext cx="9744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发动机呈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“V”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型方式排列，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所以又叫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型发动机，根据气缸的数量可以称作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型六缸发动机。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V型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缸发动机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结构紧凑，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占用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空间小，中高端车型使用很普遍。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2" name="图片 21" descr="C:/Users/123123/Desktop/发动机概述/发动机概述图片/V6发动机.jpegV6发动机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5440" r="5440"/>
          <a:stretch>
            <a:fillRect/>
          </a:stretch>
        </p:blipFill>
        <p:spPr>
          <a:xfrm>
            <a:off x="318770" y="1612433"/>
            <a:ext cx="4877435" cy="363313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4230370"/>
            <a:chOff x="917" y="1797"/>
            <a:chExt cx="17054" cy="666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V型</a:t>
              </a:r>
              <a:r>
                <a:rPr 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发动机除了</a:t>
              </a: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</a:t>
              </a:r>
              <a:r>
                <a:rPr 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缸外还有</a:t>
              </a: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</a:t>
              </a: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缸和</a:t>
              </a: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12</a:t>
              </a: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缸。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428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V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型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8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缸：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5041"/>
              <a:ext cx="8952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V型8缸发动机和V型6缸发动机的结构类似，多了两个活塞，排量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更大、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动力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更强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，主要用于中大型、大型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以及跑车上。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1" name="图片 10" descr="C:/Users/123123/Desktop/发动机ppt/V8.jpgV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78" r="20178"/>
          <a:stretch>
            <a:fillRect/>
          </a:stretch>
        </p:blipFill>
        <p:spPr>
          <a:xfrm>
            <a:off x="7056120" y="2096135"/>
            <a:ext cx="4355465" cy="4355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4665" y="931545"/>
            <a:ext cx="11364595" cy="4934585"/>
            <a:chOff x="779" y="1467"/>
            <a:chExt cx="17897" cy="777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46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V型</a:t>
              </a:r>
              <a:r>
                <a:rPr 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发动机除了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</a:t>
              </a:r>
              <a:r>
                <a:rPr 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缸外还有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缸和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12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缸。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649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V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型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12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缸：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6490" y="6183"/>
              <a:ext cx="12186" cy="305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V型12缸发动机是V型发动机的巅峰，它的体积是乘用车型所能承受的最大缸数，主要用在顶级豪华车和顶级跑车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上。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2" name="图片 11" descr="C:/Users/123123/Desktop/发动机ppt/V12.jpgV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2506" r="12506"/>
          <a:stretch>
            <a:fillRect/>
          </a:stretch>
        </p:blipFill>
        <p:spPr>
          <a:xfrm>
            <a:off x="179070" y="2512060"/>
            <a:ext cx="3942715" cy="39427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80085" y="1262380"/>
            <a:ext cx="9018270" cy="693420"/>
            <a:chOff x="1071" y="1988"/>
            <a:chExt cx="14202" cy="109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5279" y="1988"/>
              <a:ext cx="999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把汽缸横置90度，水平放置，并且相邻两个汽缸对称布局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水平对置发动机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1" name="图片 10" descr="C:/Users/123123/Desktop/发动机概述/发动机概述图片/水平对置发动机图片.jpg水平对置发动机图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2528" r="12528"/>
          <a:stretch>
            <a:fillRect/>
          </a:stretch>
        </p:blipFill>
        <p:spPr>
          <a:xfrm>
            <a:off x="6997700" y="1860550"/>
            <a:ext cx="4725035" cy="4545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5315" y="2147570"/>
            <a:ext cx="5939790" cy="412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水平对置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发动机振动小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,怠速低，负荷小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，转速提升快，但是气缸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容易偏磨。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121785" y="2409825"/>
            <a:ext cx="7738110" cy="2437130"/>
            <a:chOff x="6491" y="5400"/>
            <a:chExt cx="12186" cy="3838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649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转子发动机：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6491" y="6183"/>
              <a:ext cx="12186" cy="305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通过两个三角型转子的旋转直接带动曲轴输出动力，</a:t>
              </a: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三角型转子绕输出轴中心转动，转子每旋转一圈就作功三次。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2" name="图片 11" descr="C:/Users/123123/Desktop/发动机ppt/转子发动机.jpg转子发动机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1863" r="21863"/>
          <a:stretch>
            <a:fillRect/>
          </a:stretch>
        </p:blipFill>
        <p:spPr>
          <a:xfrm>
            <a:off x="179070" y="1483360"/>
            <a:ext cx="3942715" cy="39427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1422400"/>
            <a:ext cx="7031355" cy="3502660"/>
            <a:chOff x="7351" y="2240"/>
            <a:chExt cx="11073" cy="5516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4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115" y="2240"/>
              <a:ext cx="10307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结构上减少了曲柄连杆机构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体积小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形状紧凑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、重量轻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、空间利用率高、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转速高。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8115" y="4215"/>
              <a:ext cx="1030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在相同的排量下、转子发动机的功率可以达到活塞式发动机的2倍。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8115" y="6700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油耗高，污染重，容易磨损，使用寿命短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5" name="图片 14" descr="C:/Users/123123/Desktop/发动机概述/发动机概述图片/转子发动机.jpg转子发动机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6364" r="6364"/>
          <a:stretch>
            <a:fillRect/>
          </a:stretch>
        </p:blipFill>
        <p:spPr>
          <a:xfrm>
            <a:off x="129136" y="1230947"/>
            <a:ext cx="4538749" cy="4160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67885" y="11607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转子发动机：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7885" y="5074920"/>
            <a:ext cx="7159625" cy="403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随着新能源汽车的发展，转子发动机即将在混动车型上发挥优势。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发动机的</a:t>
            </a:r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布置形式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The arrangement of the engine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760855"/>
            <a:ext cx="5514975" cy="4490720"/>
            <a:chOff x="917" y="3368"/>
            <a:chExt cx="8685" cy="6477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3368"/>
              <a:ext cx="8646" cy="229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目前市面上99％的家用车都采用发动机前置的布局形式，前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置发动机，就是将发动机布置在前面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566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sym typeface="+mn-ea"/>
                </a:rPr>
                <a:t>发动机</a:t>
              </a:r>
              <a:r>
                <a:rPr lang="zh-CN" altLang="en-US" sz="2400">
                  <a:sym typeface="+mn-ea"/>
                </a:rPr>
                <a:t>后置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6427"/>
              <a:ext cx="8685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后置发动机，就是将发动机布置在后面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实现轻量化，但是设计难度大。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2" name="图形"/>
          <p:cNvSpPr/>
          <p:nvPr>
            <p:custDataLst>
              <p:tags r:id="rId5"/>
            </p:custDataLst>
          </p:nvPr>
        </p:nvSpPr>
        <p:spPr>
          <a:xfrm>
            <a:off x="680085" y="114363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>
                <a:sym typeface="+mn-ea"/>
              </a:rPr>
              <a:t>发动机前置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4" name="图片 3" descr="发动机前置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598805"/>
            <a:ext cx="4581525" cy="2827020"/>
          </a:xfrm>
          <a:prstGeom prst="rect">
            <a:avLst/>
          </a:prstGeom>
        </p:spPr>
      </p:pic>
      <p:pic>
        <p:nvPicPr>
          <p:cNvPr id="8" name="图片 7" descr="发动机后置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3580130"/>
            <a:ext cx="4580890" cy="27552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760855"/>
            <a:ext cx="5514975" cy="4490720"/>
            <a:chOff x="917" y="3368"/>
            <a:chExt cx="8685" cy="6477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3368"/>
              <a:ext cx="8646" cy="229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发动机横置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的汽车在动力传输效率和空间利用率方面具有优势，但是操控性差。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566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sym typeface="+mn-ea"/>
                </a:rPr>
                <a:t>发动机纵置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6427"/>
              <a:ext cx="8685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发动机纵置的汽车操控性好，加速性能好。但是成本高，空间利用率低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2" name="图形"/>
          <p:cNvSpPr/>
          <p:nvPr>
            <p:custDataLst>
              <p:tags r:id="rId5"/>
            </p:custDataLst>
          </p:nvPr>
        </p:nvSpPr>
        <p:spPr>
          <a:xfrm>
            <a:off x="680085" y="114363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>
                <a:sym typeface="+mn-ea"/>
              </a:rPr>
              <a:t>发动机横置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4" name="图片 3" descr="C:/Users/123123/Desktop/发动机ppt/发动机横置.jpg发动机横置"/>
          <p:cNvPicPr>
            <a:picLocks noChangeAspect="1"/>
          </p:cNvPicPr>
          <p:nvPr/>
        </p:nvPicPr>
        <p:blipFill>
          <a:blip r:embed="rId6"/>
          <a:srcRect t="3728" b="3728"/>
          <a:stretch>
            <a:fillRect/>
          </a:stretch>
        </p:blipFill>
        <p:spPr>
          <a:xfrm>
            <a:off x="7391400" y="741680"/>
            <a:ext cx="4581525" cy="2827020"/>
          </a:xfrm>
          <a:prstGeom prst="rect">
            <a:avLst/>
          </a:prstGeom>
        </p:spPr>
      </p:pic>
      <p:pic>
        <p:nvPicPr>
          <p:cNvPr id="8" name="图片 7" descr="C:/Users/123123/Desktop/发动机ppt/发动机纵置.jpg发动机纵置"/>
          <p:cNvPicPr>
            <a:picLocks noChangeAspect="1"/>
          </p:cNvPicPr>
          <p:nvPr/>
        </p:nvPicPr>
        <p:blipFill>
          <a:blip r:embed="rId7"/>
          <a:srcRect t="3542" b="3542"/>
          <a:stretch>
            <a:fillRect/>
          </a:stretch>
        </p:blipFill>
        <p:spPr>
          <a:xfrm>
            <a:off x="7391400" y="3580130"/>
            <a:ext cx="4580890" cy="27552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83100" y="310515"/>
            <a:ext cx="3225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发动机前置的两种摆放方式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发动机的作用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发动机的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分类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+mn-ea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发动机的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排列形式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+mn-ea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7492" y="4171465"/>
            <a:ext cx="5273700" cy="640080"/>
            <a:chOff x="6866033" y="4003825"/>
            <a:chExt cx="527370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770475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发动机的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布置形式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+mn-ea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121983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181225" y="1989455"/>
            <a:ext cx="70891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发动机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概述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Engine overview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发动机的作用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The role of the engine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093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发动机是一种将化学能转化为机械能的机器。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C:/Users/123123/Desktop/发动机ppt/发动机.jpg发动机"/>
          <p:cNvPicPr>
            <a:picLocks noChangeAspect="1"/>
          </p:cNvPicPr>
          <p:nvPr/>
        </p:nvPicPr>
        <p:blipFill>
          <a:blip r:embed="rId2"/>
          <a:srcRect l="16843" r="16843"/>
          <a:stretch>
            <a:fillRect/>
          </a:stretch>
        </p:blipFill>
        <p:spPr>
          <a:xfrm>
            <a:off x="5925185" y="576580"/>
            <a:ext cx="5777865" cy="5777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发动机的</a:t>
            </a:r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分类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Classification of engines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2233973"/>
            <a:ext cx="44640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发动机根据燃料的不同有柴油发动机和汽油发动机两种。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 descr="柴油发动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3710305"/>
            <a:ext cx="3627120" cy="2417445"/>
          </a:xfrm>
          <a:prstGeom prst="rect">
            <a:avLst/>
          </a:prstGeom>
        </p:spPr>
      </p:pic>
      <p:pic>
        <p:nvPicPr>
          <p:cNvPr id="4" name="图片 3" descr="汽油发动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15" y="949325"/>
            <a:ext cx="3627755" cy="24174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2233973"/>
            <a:ext cx="44640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三缸发动机有三个气缸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四缸发动机有四个气缸。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C:/Users/123123/Desktop/发动机ppt/四缸发动机.jpg四缸发动机"/>
          <p:cNvPicPr>
            <a:picLocks noChangeAspect="1"/>
          </p:cNvPicPr>
          <p:nvPr/>
        </p:nvPicPr>
        <p:blipFill>
          <a:blip r:embed="rId3"/>
          <a:srcRect t="7292" b="7292"/>
          <a:stretch>
            <a:fillRect/>
          </a:stretch>
        </p:blipFill>
        <p:spPr>
          <a:xfrm>
            <a:off x="679450" y="3710305"/>
            <a:ext cx="3627120" cy="2417445"/>
          </a:xfrm>
          <a:prstGeom prst="rect">
            <a:avLst/>
          </a:prstGeom>
        </p:spPr>
      </p:pic>
      <p:pic>
        <p:nvPicPr>
          <p:cNvPr id="5" name="图片 4" descr="三缸发动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876300"/>
            <a:ext cx="3627120" cy="24904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发动机的</a:t>
            </a:r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排列形式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The arrangement of the engines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760855"/>
            <a:ext cx="10829290" cy="4490720"/>
            <a:chOff x="917" y="3368"/>
            <a:chExt cx="17054" cy="6477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3368"/>
              <a:ext cx="17016" cy="229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三缸的发动机的动力要比四缸发动机弱，但成本低，油耗低，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用在小排量汽车上，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比如大众高尔夫，别克英朗、宝马Mini。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566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四缸发动机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6427"/>
              <a:ext cx="11961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四缸发动机具有较好的平衡性和稳定性，相比于三缸发动机，四缸发动机的运转更加流畅、驾驶更加舒适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更加可靠性，四缸发动机大部分汽车都有配备。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2" name="图片 11" descr="C:/Users/123123/Desktop/发动机ppt/汽车.jpg汽车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6668" b="16668"/>
          <a:stretch>
            <a:fillRect/>
          </a:stretch>
        </p:blipFill>
        <p:spPr>
          <a:xfrm>
            <a:off x="8238014" y="2643347"/>
            <a:ext cx="3608228" cy="3608228"/>
          </a:xfrm>
          <a:prstGeom prst="rect">
            <a:avLst/>
          </a:prstGeom>
        </p:spPr>
      </p:pic>
      <p:sp>
        <p:nvSpPr>
          <p:cNvPr id="2" name="图形"/>
          <p:cNvSpPr/>
          <p:nvPr>
            <p:custDataLst>
              <p:tags r:id="rId7"/>
            </p:custDataLst>
          </p:nvPr>
        </p:nvSpPr>
        <p:spPr>
          <a:xfrm>
            <a:off x="680085" y="1143635"/>
            <a:ext cx="2135505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三缸发动机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ISLIDE.ICON" val="#393842;"/>
</p:tagLst>
</file>

<file path=ppt/tags/tag85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GIzMWNjYmQ2ZGU5OGIxZDNjYmY2M2E3MWViODUyMTk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WPS 演示</Application>
  <PresentationFormat>宽屏</PresentationFormat>
  <Paragraphs>164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107</cp:revision>
  <dcterms:created xsi:type="dcterms:W3CDTF">2023-05-05T14:56:00Z</dcterms:created>
  <dcterms:modified xsi:type="dcterms:W3CDTF">2023-11-03T11:18:00Z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