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090234" r:id="rId3"/>
    <p:sldId id="11090389" r:id="rId4"/>
    <p:sldId id="11090392" r:id="rId5"/>
    <p:sldId id="11090405" r:id="rId6"/>
    <p:sldId id="421" r:id="rId7"/>
    <p:sldId id="423" r:id="rId8"/>
    <p:sldId id="11090417" r:id="rId9"/>
    <p:sldId id="11090418" r:id="rId10"/>
    <p:sldId id="11090419" r:id="rId11"/>
    <p:sldId id="11090420" r:id="rId12"/>
    <p:sldId id="11090421" r:id="rId13"/>
    <p:sldId id="11090396" r:id="rId14"/>
    <p:sldId id="1109039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4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.xml"/><Relationship Id="rId4" Type="http://schemas.openxmlformats.org/officeDocument/2006/relationships/image" Target="../media/image12.jpe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0.xml"/><Relationship Id="rId4" Type="http://schemas.openxmlformats.org/officeDocument/2006/relationships/image" Target="../media/image13.jpe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.xml"/><Relationship Id="rId4" Type="http://schemas.openxmlformats.org/officeDocument/2006/relationships/image" Target="../media/image14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3.png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2" Type="http://schemas.openxmlformats.org/officeDocument/2006/relationships/image" Target="../media/image6.pn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.xml"/><Relationship Id="rId4" Type="http://schemas.openxmlformats.org/officeDocument/2006/relationships/image" Target="../media/image8.jpe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.xml"/><Relationship Id="rId4" Type="http://schemas.openxmlformats.org/officeDocument/2006/relationships/image" Target="../media/image9.jpe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.xml"/><Relationship Id="rId4" Type="http://schemas.openxmlformats.org/officeDocument/2006/relationships/image" Target="../media/image10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4" Type="http://schemas.openxmlformats.org/officeDocument/2006/relationships/image" Target="../media/image11.jpe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气门组</a:t>
            </a: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8000" spc="-15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气门组结构原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理与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检修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气门组结构原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理与检修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209675"/>
            <a:ext cx="5488940" cy="5230495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三、各部件的介绍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3"/>
            </p:custDataLst>
          </p:nvPr>
        </p:nvSpPr>
        <p:spPr>
          <a:xfrm>
            <a:off x="241935" y="934720"/>
            <a:ext cx="7253605" cy="49085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en-US" altLang="zh-CN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气门油封拆下，气门油封的作用：一是用来密封气门导管与气门之间的间隙，二是防止发动机机油进入燃烧室，如果气门油封损坏，会导致发动机烧机油，机油压力降低，气门油封损坏，及时更换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1343025" y="2708910"/>
            <a:ext cx="4201795" cy="25419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209675"/>
            <a:ext cx="5488940" cy="5230495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三、各部件的介绍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3"/>
            </p:custDataLst>
          </p:nvPr>
        </p:nvSpPr>
        <p:spPr>
          <a:xfrm>
            <a:off x="215265" y="713105"/>
            <a:ext cx="6051550" cy="5227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en-US" altLang="zh-CN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6.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门导管其实就是导轨，让气门做往复直线运动，但是它要是当气门导管和气门杆的配合间隙过大时，就会导致气门室内的机油在发动机进气行程时被吸入燃烧室，造成燃烧室积碳过多，发动机烧机油，影响发动机的动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4"/>
          <a:srcRect t="16014" r="-596" b="21014"/>
          <a:stretch>
            <a:fillRect/>
          </a:stretch>
        </p:blipFill>
        <p:spPr>
          <a:xfrm>
            <a:off x="393700" y="2366645"/>
            <a:ext cx="5694045" cy="29165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四、工作原理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6" name="图形"/>
          <p:cNvSpPr txBox="1"/>
          <p:nvPr>
            <p:custDataLst>
              <p:tags r:id="rId2"/>
            </p:custDataLst>
          </p:nvPr>
        </p:nvSpPr>
        <p:spPr>
          <a:xfrm>
            <a:off x="5906135" y="1704975"/>
            <a:ext cx="4740910" cy="4114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发动机工作时，曲轴通过链条带动凸轮轴旋转，当凸轮的凸起部分顶起摇臂轴时，摇臂轴推动摇臂一起上行，作用于摇臂上的推力使摇臂绕轴转动，摇臂的另一端压缩气门弹簧使气门下行，从而打开气门。随着凸轮轴的继续转动，当凸轮轴的凸起部分离开挺柱时，气门在气门弹簧弹力的作用下上行，从而关闭气门。下面我们将气门组的零部件装回发动机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799465"/>
            <a:ext cx="5019675" cy="5019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气门组结构原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理与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检修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气门组结构原理与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检修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作用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工作原理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拆装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7492" y="4171465"/>
            <a:ext cx="5273700" cy="640080"/>
            <a:chOff x="6866033" y="4003825"/>
            <a:chExt cx="5273700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770475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686603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气门组结构原理与检修</a:t>
            </a:r>
            <a:endParaRPr lang="zh-CN" altLang="en-US" sz="5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Valve train structure principle and overhaul</a:t>
            </a:r>
            <a:endParaRPr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一、作用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895" y="1370965"/>
            <a:ext cx="4044950" cy="2718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气门组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安装在汽缸盖上，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主要作用是封闭进、排气道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防止发动机混合气的泄露，在合适的时间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使气门定时开启或关闭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让混合气通过进气门进入发动机燃烧，并将燃烧后的废气通过排气门排出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728845" y="399415"/>
            <a:ext cx="6962140" cy="5768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二、拆装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步骤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093"/>
            <a:ext cx="6096000" cy="4502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7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en-US" altLang="zh-CN" sz="1600">
                <a:solidFill>
                  <a:schemeClr val="tx1"/>
                </a:solidFill>
                <a:latin typeface="+mn-ea"/>
                <a:sym typeface="+mn-ea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使用气门拆装专用工具，气门压弓，先将气门压弓安装好，气门压弓顶住气门底座的中心点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just">
              <a:lnSpc>
                <a:spcPct val="17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气门压弓上方选择合适气门弹簧大小的头，并卡住气门弹簧，旋转气门压弓螺栓，压缩气门弹簧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just">
              <a:lnSpc>
                <a:spcPct val="17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拆下气门锁块，慢慢松开气门压弓，将气门弹簧挡圈和气门弹簧拆下，再将气门拆下，在这里有一个气门油封，将气门油封拆下，拆下后的部件一定要按照顺序排放整齐，不能弄混，每一个缸的气门磨损都会有所不同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just">
              <a:lnSpc>
                <a:spcPct val="17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气门导管安装在这里，气门组已经拆解完成，接下来我们了解一下它的各个部件组成以及出现损坏后，会造成什么故障现象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85" y="576580"/>
            <a:ext cx="5777865" cy="5777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209675"/>
            <a:ext cx="5488940" cy="5230495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三、各部件的介绍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3"/>
            </p:custDataLst>
          </p:nvPr>
        </p:nvSpPr>
        <p:spPr>
          <a:xfrm>
            <a:off x="234950" y="857250"/>
            <a:ext cx="7315835" cy="4648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门弹簧和气门挡圈里面有两个金属锁块，是用来固定气门弹簧和弹簧挡圈的，可不要小看这两个小东西，如果它松动或者掉了，就会给发动机带来严重的损坏，气门弹簧会在凸轮轴里面被挤压，损坏凸轮轴，而气门如果掉在缸体中会被活塞压缩变形，损坏发动机的缸套，和活塞，不过一般轻易不会损坏如果损坏及时更换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1049655" y="2115185"/>
            <a:ext cx="5438775" cy="3390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209675"/>
            <a:ext cx="5488940" cy="5230495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三、各部件的介绍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3"/>
            </p:custDataLst>
          </p:nvPr>
        </p:nvSpPr>
        <p:spPr>
          <a:xfrm>
            <a:off x="292735" y="798830"/>
            <a:ext cx="6828790" cy="5306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气门弹簧挡圈，也叫气门弹簧座，它的作用是用来固定弹簧，防止弹簧移位，可以在一定程度上延长气门弹簧的使用寿命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4"/>
          <a:srcRect l="11380" t="14426"/>
          <a:stretch>
            <a:fillRect/>
          </a:stretch>
        </p:blipFill>
        <p:spPr>
          <a:xfrm>
            <a:off x="1303655" y="1694180"/>
            <a:ext cx="3887470" cy="391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209675"/>
            <a:ext cx="5488940" cy="5230495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三、各部件的介绍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3"/>
            </p:custDataLst>
          </p:nvPr>
        </p:nvSpPr>
        <p:spPr>
          <a:xfrm>
            <a:off x="108585" y="876300"/>
            <a:ext cx="7351395" cy="51314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气门弹簧的作用是保证气门关闭时能紧密地与气门座和气门座贴合，并克服在气门开启时配气机构产生的惯性力，使传动件始终受凸轮控制而不相互脱离。如果出现故障，比如说，气门弹簧折断，发动机气门就会出现异响，或者是气门弹簧的使用寿命到了，弹簧的弹力就会减小，就会导致气门密封不严，发动机动力下降，这款发动机的气门弹簧只有一个，有的发动机是双气门弹簧，比单气门弹簧的多了一条弹簧，这样万一弹簧折断时，可以保证气门不会落入发动机，如果损坏及时更换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2844165" y="2675255"/>
            <a:ext cx="2815590" cy="34747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1209675"/>
            <a:ext cx="5488940" cy="5230495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三、各部件的介绍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3"/>
            </p:custDataLst>
          </p:nvPr>
        </p:nvSpPr>
        <p:spPr>
          <a:xfrm>
            <a:off x="360045" y="798830"/>
            <a:ext cx="6565900" cy="5064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工作时气门在内部反复运动的频率非常快，一分钟几百次，甚至上千次，气门在工作时会产生摩擦，如果它磨损过大就会导致气门与导管之间的间隙过大，造成混合气泄露，还会造成发动机烧机油，气门发生变形就无法正常打开气门，从而导致发动机淹缸，发动机动力下降这个气门就发生了严重的变形，需要更换新的气门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207770" y="2725420"/>
            <a:ext cx="4578985" cy="25279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ISLIDE.ICON" val="#393842;"/>
</p:tagLst>
</file>

<file path=ppt/tags/tag42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Y2M0MWFlMGU5MDM4M2VjNzVlMzFkZTU1NjhkZTRjNWY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WPS 演示</Application>
  <PresentationFormat>宽屏</PresentationFormat>
  <Paragraphs>86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。。。。</cp:lastModifiedBy>
  <cp:revision>94</cp:revision>
  <dcterms:created xsi:type="dcterms:W3CDTF">2023-05-05T14:56:00Z</dcterms:created>
  <dcterms:modified xsi:type="dcterms:W3CDTF">2023-11-23T10:53:03Z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8FB053BABD5C49AE8431EED4297E9AF6_13</vt:lpwstr>
  </property>
  <property fmtid="{D5CDD505-2E9C-101B-9397-08002B2CF9AE}" pid="3" name="KSOProductBuildVer">
    <vt:lpwstr>2052-12.1.0.15712</vt:lpwstr>
  </property>
</Properties>
</file>