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1090234" r:id="rId3"/>
    <p:sldId id="11090389" r:id="rId4"/>
    <p:sldId id="11090392" r:id="rId5"/>
    <p:sldId id="11090405" r:id="rId6"/>
    <p:sldId id="11090423" r:id="rId7"/>
    <p:sldId id="421" r:id="rId8"/>
    <p:sldId id="423" r:id="rId9"/>
    <p:sldId id="11090396" r:id="rId10"/>
    <p:sldId id="11090397" r:id="rId11"/>
    <p:sldId id="11090424" r:id="rId12"/>
    <p:sldId id="11090417" r:id="rId13"/>
    <p:sldId id="11090398" r:id="rId14"/>
    <p:sldId id="11090399" r:id="rId15"/>
    <p:sldId id="11090400" r:id="rId16"/>
    <p:sldId id="11090425" r:id="rId17"/>
    <p:sldId id="11090402" r:id="rId18"/>
    <p:sldId id="1109039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5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Relationship Id="rId3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9.xml"/><Relationship Id="rId3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.xml"/><Relationship Id="rId4" Type="http://schemas.openxmlformats.org/officeDocument/2006/relationships/image" Target="../media/image9.jpe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Relationship Id="rId3" Type="http://schemas.openxmlformats.org/officeDocument/2006/relationships/image" Target="../media/image10.jpe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.xml"/><Relationship Id="rId3" Type="http://schemas.openxmlformats.org/officeDocument/2006/relationships/image" Target="../media/image11.jpe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12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3.xm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.xml"/><Relationship Id="rId4" Type="http://schemas.openxmlformats.org/officeDocument/2006/relationships/image" Target="../media/image6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7239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气门组的检修方法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气门组的检修方法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8525" y="1099820"/>
            <a:ext cx="6116320" cy="5006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）测量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）气门头部厚度 ：使用游标卡尺检测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A.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进气门的气门头部厚度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标准（新）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0.85-1.15mm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，使用极限：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1.6mm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B.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排气门的气门头部厚度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标准（新）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1.25-1.55mm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，使用极限：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2.0mm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）气门头部的直径：使用游标卡尺测量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A.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进气门标准值为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32.85-33.15mm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B.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排气门标准值为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25.85-26.15mm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）气门杆的直径：使用游标卡尺测量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A.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进气门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5.48-5.49mm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，使用极限为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5.45mm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B.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排气门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5.45-5.46mm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，使用极限为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5.42mm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 l="30376" t="25951" r="15830" b="11796"/>
          <a:stretch>
            <a:fillRect/>
          </a:stretch>
        </p:blipFill>
        <p:spPr>
          <a:xfrm>
            <a:off x="7014845" y="2181860"/>
            <a:ext cx="4351020" cy="3527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5510" y="1551305"/>
            <a:ext cx="5558155" cy="4077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）气门的长度：使用游标卡尺测量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A.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进气门标准值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117.5-118.5mm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B.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排气门标准值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115.65-116.25mm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）气门锥面的宽度：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使用游标卡尺测量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方法：将印泥均匀涂抹到气门锥面上、将气门插回气门导管内，然后提拉气门杆使其紧靠着气门座旋转，气门锥面上和气门座接触面会留下痕迹，它的宽度不能超过标准值，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否则更换气门和气门座。</a:t>
            </a:r>
            <a:endParaRPr 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 l="30376" t="25951" r="15830" b="11796"/>
          <a:stretch>
            <a:fillRect/>
          </a:stretch>
        </p:blipFill>
        <p:spPr>
          <a:xfrm>
            <a:off x="7014845" y="1826260"/>
            <a:ext cx="4351020" cy="3527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2"/>
            </p:custDataLst>
          </p:nvPr>
        </p:nvSpPr>
        <p:spPr>
          <a:xfrm>
            <a:off x="5354320" y="1911985"/>
            <a:ext cx="5413375" cy="3642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气门油封的检修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杆下面的这个部件就是气门油封，它的作用就是用来隔开燃烧室与气门室，防止气门室机油进入气缸燃烧，拆卸后需要及时更换新的气门油封，在装配时要注意气门油封不要变形，并将气门油封表面涂抹机油在进行安装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6785" y="2061210"/>
            <a:ext cx="4166870" cy="34931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3590" y="1147445"/>
            <a:ext cx="6272530" cy="461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气门导管的检修</a:t>
            </a:r>
            <a:endParaRPr lang="zh-CN" altLang="en-US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</a:t>
            </a: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）位置：</a:t>
            </a:r>
            <a:r>
              <a:rPr 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气门油封下方</a:t>
            </a:r>
            <a:endParaRPr lang="zh-CN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2</a:t>
            </a: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）作用：</a:t>
            </a:r>
            <a:r>
              <a:rPr 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用来固定气门做往复运动</a:t>
            </a:r>
            <a:endParaRPr lang="zh-CN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3</a:t>
            </a: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）常见故障：和气门配合运动就会摩擦，时间久了磨损就会变大，而燃烧室在压缩行程时，压力就会泄露，造成发动机缸压不足，燃烧不充分，汽车尾气冒黑烟，汽车的油耗增加。</a:t>
            </a:r>
            <a:endParaRPr lang="zh-CN" altLang="en-US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4</a:t>
            </a:r>
            <a:r>
              <a:rPr lang="zh-CN" altLang="en-US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检测方法：首先先将气门导管与气门清洁干净，并在气门和气门导管分别涂抹机油，将气门导管插入气门导管。用手将气门杆推出气门导杆，使用内径百分表，将表固定好，用手左右晃动气门，测量气门与导管间隙，若间隙过大需要更换气门导管。</a:t>
            </a:r>
            <a:endParaRPr lang="zh-CN" altLang="en-US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3"/>
          <a:srcRect l="14719" t="4721" r="11522" b="6667"/>
          <a:stretch>
            <a:fillRect/>
          </a:stretch>
        </p:blipFill>
        <p:spPr>
          <a:xfrm>
            <a:off x="7055485" y="1941195"/>
            <a:ext cx="4426585" cy="3508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6163945" y="1074420"/>
            <a:ext cx="5039360" cy="4001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气门座的检修：使用气门铰刀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气门座中心位置偏上的位置，铰削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）气门座上边缘，铰削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°；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气门座下边缘，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铰削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使用气门研磨机，气门锥面涂抹打磨砂，将气门与气门座贴合，打磨气门，打磨好的气门，表面应该光滑、明亮、有光泽。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气门座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5" y="1400810"/>
            <a:ext cx="4900295" cy="3675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5492115" y="3009900"/>
            <a:ext cx="1494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总结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60645" y="3839845"/>
            <a:ext cx="21577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S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ummarize</a:t>
            </a:r>
            <a:endParaRPr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4667885" y="1489075"/>
            <a:ext cx="7031355" cy="3435985"/>
            <a:chOff x="7351" y="2345"/>
            <a:chExt cx="11073" cy="5411"/>
          </a:xfrm>
        </p:grpSpPr>
        <p:sp>
          <p:nvSpPr>
            <p:cNvPr id="9" name="图形"/>
            <p:cNvSpPr/>
            <p:nvPr>
              <p:custDataLst>
                <p:tags r:id="rId1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345"/>
              <a:ext cx="103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一、气门组各部件的检测方法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115" y="4335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二、气门组各部件的维修方法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8115" y="6400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三、气门组各部件出现故障后会造成什么故障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现象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" y="1230947"/>
            <a:ext cx="4538749" cy="41605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61435" y="21082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3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气门组的检修方法</a:t>
            </a:r>
            <a:endParaRPr lang="zh-CN" altLang="en-US" sz="28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气门组的检修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气门组故障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现象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总结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气门组各部件的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检修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气门组损坏后的故障现象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Failure phenomenon after valve pack damage</a:t>
            </a:r>
            <a:endParaRPr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一、气门组损坏后的故障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现象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3445" y="1134110"/>
            <a:ext cx="8753475" cy="4037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组是发动机配气机构的重要组成部分，它是由气门、导管、油封、弹簧、气门挡圈又称弹簧座、锁块、气门座组成，在发动机工作时，气门组之间会产生摩擦，时间久了，磨损就会严重，造成密封部件之间的间隙过大，密封不严，如果它们出现损坏会造成发动机烧机油，混合气泄露，发动机动力下降等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气门组各部件的检修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12745" y="3839845"/>
            <a:ext cx="66643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Maintenance of various components of the valve group</a:t>
            </a:r>
            <a:endParaRPr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093"/>
            <a:ext cx="609600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气门锁块的检修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锁块是上宽下窄的两个金属块，它是用来固定气门弹簧座和弹簧的一个金属卡扣，在气门杆上有一个凹槽，在锁块上有一个凸起的棱，它们互相配合，来达到固定气门的作用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锁块上的机油擦干净，这样是为了方便我们观察，防止因为锁块上的油泥遮挡住裂纹，观察锁块上有没有裂纹，以及锁块上凸起部分的磨损程度，如果磨损过大或者有破损就要及时更换新的锁块，锁块不能单独更换，需要两个一起更换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锁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45" y="215265"/>
            <a:ext cx="3076575" cy="6248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096000" y="1293538"/>
            <a:ext cx="4464050" cy="4155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气门挡圈的检修</a:t>
            </a:r>
            <a:endParaRPr lang="zh-CN" altLang="en-US">
              <a:solidFill>
                <a:schemeClr val="tx1"/>
              </a:solidFill>
            </a:endParaRPr>
          </a:p>
          <a:p>
            <a:pPr lvl="0" algn="just">
              <a:lnSpc>
                <a:spcPct val="17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锁块下方就是气门挡圈，其实就是用来帮助锁块一起固定气门弹簧的一个金属铁圈，首先要观察气门挡圈有没有发生变形，如果气门挡圈发生变形，很容易导致锁块脱落，一旦锁块脱落，气门弹簧就会被凸轮轴挤压，气门也会掉入发动内，严重损坏发动机，需要及时更换新的气门挡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4"/>
          <a:srcRect l="4047" t="26267" r="17322" b="17703"/>
          <a:stretch>
            <a:fillRect/>
          </a:stretch>
        </p:blipFill>
        <p:spPr>
          <a:xfrm>
            <a:off x="1447800" y="2035810"/>
            <a:ext cx="3736975" cy="32308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2"/>
            </p:custDataLst>
          </p:nvPr>
        </p:nvSpPr>
        <p:spPr>
          <a:xfrm>
            <a:off x="5652770" y="1042035"/>
            <a:ext cx="5412740" cy="46888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气门弹簧的检修：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气门弹簧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位于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气门挡圈下方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）观察表面：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不允许有任何裂纹、倾斜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2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弹簧各圈同心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，偏差不超过0.50mm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弹簧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圈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上下两端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闭合圈，两端面应磨平，使端面与弹簧中心线互相垂直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气门弹簧的弯曲和扭曲变形，以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角尺检查 ，偏差在1.60一2.00mm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范围内。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5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）用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游标卡尺检测气门弹簧自由长度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缩短量不得超过3mm。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/>
          <a:srcRect l="10790" t="3041" r="6710" b="26187"/>
          <a:stretch>
            <a:fillRect/>
          </a:stretch>
        </p:blipFill>
        <p:spPr>
          <a:xfrm>
            <a:off x="788035" y="1323975"/>
            <a:ext cx="5233035" cy="41713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>
                <a:sym typeface="+mn-ea"/>
              </a:rPr>
              <a:t>气门组各部件的检修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6975" y="1487170"/>
            <a:ext cx="5495290" cy="3310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、气门的检修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气门弹簧下方就是气门，气门的故障率在气门组内是最高的，需要重点检查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）观察气门头部有没有出现烧蚀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2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）气门杆表面有没有发生变形。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 l="30376" t="25951" r="15830" b="11796"/>
          <a:stretch>
            <a:fillRect/>
          </a:stretch>
        </p:blipFill>
        <p:spPr>
          <a:xfrm>
            <a:off x="7014845" y="2181860"/>
            <a:ext cx="4351020" cy="3527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ISLIDE.ICON" val="#393842;"/>
</p:tagLst>
</file>

<file path=ppt/tags/tag54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jQ2NjFmN2ZlMGFkMGFhZmI1ZTg2MzY4ZjJjY2JlZGY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WPS 演示</Application>
  <PresentationFormat>宽屏</PresentationFormat>
  <Paragraphs>131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思源宋体 SemiBold</vt:lpstr>
      <vt:lpstr>Bahnschrift Condensed</vt:lpstr>
      <vt:lpstr>阿里巴巴普惠体 Medium</vt:lpstr>
      <vt:lpstr>微软雅黑 Light</vt:lpstr>
      <vt:lpstr>阿里巴巴普惠体 M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喜洋洋</cp:lastModifiedBy>
  <cp:revision>97</cp:revision>
  <dcterms:created xsi:type="dcterms:W3CDTF">2023-05-05T14:56:00Z</dcterms:created>
  <dcterms:modified xsi:type="dcterms:W3CDTF">2023-11-25T03:32:33Z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FF8F4E660B2142FAAE81BC55AC04C971_13</vt:lpwstr>
  </property>
  <property fmtid="{D5CDD505-2E9C-101B-9397-08002B2CF9AE}" pid="3" name="KSOProductBuildVer">
    <vt:lpwstr>2052-12.1.0.15712</vt:lpwstr>
  </property>
</Properties>
</file>