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74" r:id="rId5"/>
    <p:sldId id="276" r:id="rId6"/>
    <p:sldId id="275" r:id="rId7"/>
    <p:sldId id="277" r:id="rId8"/>
    <p:sldId id="278" r:id="rId9"/>
    <p:sldId id="270" r:id="rId10"/>
    <p:sldId id="279" r:id="rId11"/>
    <p:sldId id="280" r:id="rId12"/>
    <p:sldId id="28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8305" y="821690"/>
            <a:ext cx="13004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水泵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3434080" y="3068955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749935"/>
            <a:ext cx="11903710" cy="5435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水泵拆检结束以后，需要对水泵进行安装，安装之前需要彻底清洁缸体的安装面和水泵的安装面</a:t>
            </a:r>
            <a:r>
              <a:rPr lang="zh-CN" altLang="en-US" sz="3200">
                <a:sym typeface="+mn-ea"/>
              </a:rPr>
              <a:t>锈迹</a:t>
            </a:r>
            <a:r>
              <a:rPr lang="zh-CN" altLang="en-US" sz="3200">
                <a:sym typeface="+mn-ea"/>
              </a:rPr>
              <a:t>，可使用铲刀清除或者用砂纸打磨</a:t>
            </a:r>
            <a:r>
              <a:rPr lang="zh-CN" altLang="en-US" sz="3200">
                <a:sym typeface="+mn-ea"/>
              </a:rPr>
              <a:t>（全铝缸体平面用400木砂纸打磨）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拧紧时水泵扭矩一般为</a:t>
            </a:r>
            <a:r>
              <a:rPr lang="en-US" altLang="zh-CN" sz="3200">
                <a:sym typeface="+mn-ea"/>
              </a:rPr>
              <a:t>15N.m,</a:t>
            </a:r>
            <a:r>
              <a:rPr lang="zh-CN" altLang="en-US" sz="3200">
                <a:sym typeface="+mn-ea"/>
              </a:rPr>
              <a:t>车型不同扭矩不同</a:t>
            </a:r>
            <a:endParaRPr lang="zh-CN" altLang="en-US" sz="32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 descr="砂纸(图片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3816985"/>
            <a:ext cx="3343910" cy="250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749935"/>
            <a:ext cx="11903710" cy="5435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800">
                <a:sym typeface="+mn-ea"/>
              </a:rPr>
              <a:t>更换后的冷却液不建议继续使用，冷却液在倒出来的过程中可能进入杂质和灰尘，如果再重新倒入，杂质或灰尘将造成发动机的磨损；倒出来的冷却冻液可能会变质。所以不建议继续使用，如果需要继续使用，一定要做好杂质过滤工作。</a:t>
            </a: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38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ym typeface="+mn-ea"/>
              </a:rPr>
              <a:t>位置：</a:t>
            </a:r>
            <a:endParaRPr lang="zh-CN" altLang="en-US" sz="4000"/>
          </a:p>
          <a:p>
            <a:pPr>
              <a:lnSpc>
                <a:spcPct val="140000"/>
              </a:lnSpc>
            </a:pPr>
            <a:r>
              <a:rPr lang="zh-CN" altLang="en-US" sz="4000">
                <a:sym typeface="+mn-ea"/>
              </a:rPr>
              <a:t>水泵串联在冷却水循环水道中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894715"/>
            <a:ext cx="11903710" cy="5184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4000">
                <a:sym typeface="+mn-ea"/>
              </a:rPr>
              <a:t>分类：</a:t>
            </a:r>
            <a:endParaRPr lang="zh-CN" altLang="en-US" sz="40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sym typeface="+mn-ea"/>
              </a:rPr>
              <a:t>第一种是机械水泵，是发动机驱动</a:t>
            </a:r>
            <a:endParaRPr lang="zh-CN" altLang="en-US" sz="3200"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sz="3200"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sz="3200"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sz="32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3200">
                <a:sym typeface="+mn-ea"/>
              </a:rPr>
              <a:t>第二种是电子水泵，是电机驱动。</a:t>
            </a:r>
            <a:endParaRPr lang="zh-CN" altLang="en-US" sz="32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" name="图片 3" descr="机械水泵(图片1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115" y="1020445"/>
            <a:ext cx="2313940" cy="2313940"/>
          </a:xfrm>
          <a:prstGeom prst="rect">
            <a:avLst/>
          </a:prstGeom>
        </p:spPr>
      </p:pic>
      <p:pic>
        <p:nvPicPr>
          <p:cNvPr id="5" name="图片 4" descr="电子水泵(图片2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115" y="3688080"/>
            <a:ext cx="2390775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1001395"/>
            <a:ext cx="11903710" cy="5184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355" y="758190"/>
            <a:ext cx="11700510" cy="5427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/>
              <a:t>组成结构：</a:t>
            </a:r>
            <a:endParaRPr lang="zh-CN" altLang="en-US" sz="3600"/>
          </a:p>
          <a:p>
            <a:r>
              <a:rPr lang="zh-CN" altLang="en-US" sz="2800">
                <a:sym typeface="+mn-ea"/>
              </a:rPr>
              <a:t>水泵其基本结构由水泵壳体、连接盘或皮带轮、水泵轴及轴承或轴连轴承、水泵叶轮和水封装置等零件构成。</a:t>
            </a:r>
            <a:endParaRPr lang="zh-CN" altLang="en-US" sz="2800">
              <a:sym typeface="+mn-ea"/>
            </a:endParaRPr>
          </a:p>
        </p:txBody>
      </p:sp>
      <p:pic>
        <p:nvPicPr>
          <p:cNvPr id="5" name="图片 4" descr="1695861942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7960" y="2802890"/>
            <a:ext cx="72009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1001395"/>
            <a:ext cx="11903710" cy="5184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altLang="en-US" sz="3600">
                <a:sym typeface="+mn-ea"/>
              </a:rPr>
              <a:t>工作原理：</a:t>
            </a:r>
            <a:endParaRPr lang="zh-CN" altLang="en-US" sz="3600">
              <a:sym typeface="+mn-ea"/>
            </a:endParaRPr>
          </a:p>
          <a:p>
            <a:pPr>
              <a:lnSpc>
                <a:spcPct val="140000"/>
              </a:lnSpc>
            </a:pPr>
            <a:endParaRPr lang="zh-CN" altLang="en-US" sz="2400"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sym typeface="+mn-ea"/>
              </a:rPr>
              <a:t>就像滚筒洗衣机（离心式）一样通过旋转把水甩向外面，而这种水泵就是离心式水泵，</a:t>
            </a:r>
            <a:r>
              <a:rPr lang="en-US" altLang="zh-CN" sz="2800">
                <a:sym typeface="+mn-ea"/>
              </a:rPr>
              <a:t> </a:t>
            </a:r>
            <a:r>
              <a:rPr lang="zh-CN" altLang="en-US" sz="2800">
                <a:sym typeface="+mn-ea"/>
              </a:rPr>
              <a:t>它就是用这种方式对循环水加压，从而使冷却水循环。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1001395"/>
            <a:ext cx="11903710" cy="5184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水泵整体循环水路工作过程：</a:t>
            </a:r>
            <a:endParaRPr lang="zh-CN" altLang="en-US" sz="3200">
              <a:sym typeface="+mn-ea"/>
            </a:endParaRPr>
          </a:p>
          <a:p>
            <a:r>
              <a:rPr lang="zh-CN" altLang="en-US" sz="2800">
                <a:sym typeface="+mn-ea"/>
              </a:rPr>
              <a:t>发动机运转通过皮带轮带动水泵轴承及叶轮转动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，</a:t>
            </a:r>
            <a:r>
              <a:rPr lang="zh-CN" altLang="en-US" sz="2800">
                <a:sym typeface="+mn-ea"/>
              </a:rPr>
              <a:t>冷却液通过离心力实现往复循环带走发动机的热量。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333375"/>
            <a:ext cx="11903710" cy="5852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水泵常见的故障</a:t>
            </a:r>
            <a:endParaRPr lang="zh-CN" altLang="en-US" sz="32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</a:t>
            </a:r>
            <a:r>
              <a:rPr lang="en-US" altLang="zh-CN" sz="2800">
                <a:sym typeface="+mn-ea"/>
              </a:rPr>
              <a:t>       </a:t>
            </a:r>
            <a:r>
              <a:rPr lang="en-US" sz="2800">
                <a:sym typeface="+mn-ea"/>
              </a:rPr>
              <a:t>1</a:t>
            </a:r>
            <a:r>
              <a:rPr lang="zh-CN" altLang="en-US" sz="2800">
                <a:sym typeface="+mn-ea"/>
              </a:rPr>
              <a:t>、发动机高温：主要的原因水泵卡滞，磨损以及漏水所导致的泵水能力差，带走发动机热量少。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   2</a:t>
            </a:r>
            <a:r>
              <a:rPr lang="zh-CN" altLang="en-US" sz="2800">
                <a:sym typeface="+mn-ea"/>
              </a:rPr>
              <a:t>、异响：主要的原因是水泵轴承缺油，内部生锈导致的异响。</a:t>
            </a:r>
            <a:endParaRPr lang="zh-CN" altLang="en-US" sz="28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" name="图片 3" descr="水泵漏水(图片4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940" y="3429000"/>
            <a:ext cx="3876675" cy="3001010"/>
          </a:xfrm>
          <a:prstGeom prst="rect">
            <a:avLst/>
          </a:prstGeom>
        </p:spPr>
      </p:pic>
      <p:pic>
        <p:nvPicPr>
          <p:cNvPr id="5" name="图片 4" descr="叶轮磨损（图片3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85" y="3411220"/>
            <a:ext cx="4508500" cy="301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7155" y="1001395"/>
            <a:ext cx="11903710" cy="5184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97155" y="289560"/>
            <a:ext cx="11904345" cy="6026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拆装：</a:t>
            </a:r>
            <a:endParaRPr lang="zh-CN" altLang="en-US" sz="32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en-US" sz="2400">
                <a:sym typeface="+mn-ea"/>
              </a:rPr>
              <a:t>松开发动机皮带；</a:t>
            </a: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，分多次拆装；然后将水泵取下。</a:t>
            </a:r>
            <a:endParaRPr lang="zh-CN" altLang="en-US" sz="24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检查：</a:t>
            </a:r>
            <a:endParaRPr lang="zh-CN" altLang="en-US" sz="3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en-US" sz="2400">
                <a:sym typeface="+mn-ea"/>
              </a:rPr>
              <a:t>首先要清除水泵表面脏污，查看外表有没有裂纹，碰撞痕迹</a:t>
            </a:r>
            <a:endParaRPr lang="zh-CN" altLang="en-US" sz="24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en-US" sz="2400">
                <a:sym typeface="+mn-ea"/>
              </a:rPr>
              <a:t>转动皮带轮，卡不卡滞，听有没有异响，</a:t>
            </a:r>
            <a:endParaRPr lang="zh-CN" altLang="en-US" sz="24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en-US" sz="2400">
                <a:sym typeface="+mn-ea"/>
              </a:rPr>
              <a:t>检查叶轮是否磨损，如果磨损，会直接影响冷却液流量，就需要更换。</a:t>
            </a:r>
            <a:endParaRPr lang="zh-CN" altLang="en-US" sz="24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en-US" sz="2400">
                <a:sym typeface="+mn-ea"/>
              </a:rPr>
              <a:t>检查密封圈表面有无裂纹，毛刺，断裂，如果出现就会造成水泵漏水这时就需要更换密封圈。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  </a:t>
            </a:r>
            <a:endParaRPr lang="zh-CN" altLang="en-US" sz="24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ym typeface="+mn-ea"/>
            </a:endParaRPr>
          </a:p>
        </p:txBody>
      </p:sp>
      <p:pic>
        <p:nvPicPr>
          <p:cNvPr id="5" name="图片 4" descr="叶轮磨损（图片6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4395" y="3937635"/>
            <a:ext cx="1804670" cy="2378710"/>
          </a:xfrm>
          <a:prstGeom prst="rect">
            <a:avLst/>
          </a:prstGeom>
        </p:spPr>
      </p:pic>
      <p:pic>
        <p:nvPicPr>
          <p:cNvPr id="6" name="图片 5" descr="叶轮磨损（图片6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1030" y="3894455"/>
            <a:ext cx="2248535" cy="242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749935"/>
            <a:ext cx="11903710" cy="5435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4000" baseline="-25000">
                <a:sym typeface="+mn-ea"/>
              </a:rPr>
              <a:t>拆装注意事项：</a:t>
            </a:r>
            <a:endParaRPr lang="en-US" altLang="zh-CN" sz="4000" baseline="-25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aseline="-25000">
                <a:sym typeface="+mn-ea"/>
              </a:rPr>
              <a:t>1</a:t>
            </a:r>
            <a:r>
              <a:rPr lang="zh-CN" altLang="en-US" sz="3200" baseline="-25000">
                <a:sym typeface="+mn-ea"/>
              </a:rPr>
              <a:t>，要冷车拆装，因为温度太高容易烫伤</a:t>
            </a:r>
            <a:endParaRPr lang="zh-CN" altLang="en-US" sz="3200" baseline="-25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aseline="-25000">
                <a:sym typeface="+mn-ea"/>
              </a:rPr>
              <a:t>2</a:t>
            </a:r>
            <a:r>
              <a:rPr lang="zh-CN" altLang="en-US" sz="3200" baseline="-25000">
                <a:sym typeface="+mn-ea"/>
              </a:rPr>
              <a:t>，把防冻液放出来，以防冷却液洒落</a:t>
            </a:r>
            <a:endParaRPr lang="zh-CN" altLang="en-US" sz="320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2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030" y="6521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TcxMzcwOWMwYTY2NGQxMjE5OGUyZTE2NDNlYzc5NG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WPS 演示</Application>
  <PresentationFormat>宽屏</PresentationFormat>
  <Paragraphs>48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喜洋洋</cp:lastModifiedBy>
  <cp:revision>16</cp:revision>
  <dcterms:created xsi:type="dcterms:W3CDTF">2020-10-23T05:41:00Z</dcterms:created>
  <dcterms:modified xsi:type="dcterms:W3CDTF">2023-10-16T08:32:03Z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A2186D2A163A4FDFB9D1EA297F7656A5_12</vt:lpwstr>
  </property>
</Properties>
</file>