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5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79" r:id="rId3"/>
    <p:sldId id="261" r:id="rId4"/>
    <p:sldId id="288" r:id="rId5"/>
    <p:sldId id="276" r:id="rId6"/>
    <p:sldId id="319" r:id="rId7"/>
    <p:sldId id="304" r:id="rId9"/>
    <p:sldId id="277" r:id="rId10"/>
    <p:sldId id="278" r:id="rId11"/>
    <p:sldId id="260" r:id="rId12"/>
    <p:sldId id="259" r:id="rId13"/>
    <p:sldId id="257" r:id="rId14"/>
    <p:sldId id="258" r:id="rId15"/>
    <p:sldId id="340" r:id="rId16"/>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52.xml"/><Relationship Id="rId22" Type="http://schemas.openxmlformats.org/officeDocument/2006/relationships/customXml" Target="../customXml/item1.xml"/><Relationship Id="rId21" Type="http://schemas.openxmlformats.org/officeDocument/2006/relationships/customXmlProps" Target="../customXml/itemProps51.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4" Type="http://schemas.openxmlformats.org/officeDocument/2006/relationships/notesSlide" Target="../notesSlides/notesSlide3.xml"/><Relationship Id="rId33" Type="http://schemas.openxmlformats.org/officeDocument/2006/relationships/slideLayout" Target="../slideLayouts/slideLayout2.xml"/><Relationship Id="rId32" Type="http://schemas.openxmlformats.org/officeDocument/2006/relationships/tags" Target="../tags/tag50.xml"/><Relationship Id="rId31" Type="http://schemas.openxmlformats.org/officeDocument/2006/relationships/tags" Target="../tags/tag49.xml"/><Relationship Id="rId30" Type="http://schemas.openxmlformats.org/officeDocument/2006/relationships/tags" Target="../tags/tag48.xml"/><Relationship Id="rId3" Type="http://schemas.openxmlformats.org/officeDocument/2006/relationships/tags" Target="../tags/tag21.xml"/><Relationship Id="rId29" Type="http://schemas.openxmlformats.org/officeDocument/2006/relationships/tags" Target="../tags/tag47.xml"/><Relationship Id="rId28" Type="http://schemas.openxmlformats.org/officeDocument/2006/relationships/tags" Target="../tags/tag46.xml"/><Relationship Id="rId27" Type="http://schemas.openxmlformats.org/officeDocument/2006/relationships/tags" Target="../tags/tag45.xml"/><Relationship Id="rId26" Type="http://schemas.openxmlformats.org/officeDocument/2006/relationships/tags" Target="../tags/tag44.xml"/><Relationship Id="rId25" Type="http://schemas.openxmlformats.org/officeDocument/2006/relationships/tags" Target="../tags/tag43.xml"/><Relationship Id="rId24" Type="http://schemas.openxmlformats.org/officeDocument/2006/relationships/tags" Target="../tags/tag42.xml"/><Relationship Id="rId23" Type="http://schemas.openxmlformats.org/officeDocument/2006/relationships/tags" Target="../tags/tag41.xml"/><Relationship Id="rId22" Type="http://schemas.openxmlformats.org/officeDocument/2006/relationships/tags" Target="../tags/tag40.xml"/><Relationship Id="rId21" Type="http://schemas.openxmlformats.org/officeDocument/2006/relationships/tags" Target="../tags/tag39.xml"/><Relationship Id="rId20" Type="http://schemas.openxmlformats.org/officeDocument/2006/relationships/tags" Target="../tags/tag38.xml"/><Relationship Id="rId2" Type="http://schemas.openxmlformats.org/officeDocument/2006/relationships/tags" Target="../tags/tag20.xml"/><Relationship Id="rId19" Type="http://schemas.openxmlformats.org/officeDocument/2006/relationships/tags" Target="../tags/tag37.xml"/><Relationship Id="rId18" Type="http://schemas.openxmlformats.org/officeDocument/2006/relationships/tags" Target="../tags/tag36.xml"/><Relationship Id="rId17" Type="http://schemas.openxmlformats.org/officeDocument/2006/relationships/tags" Target="../tags/tag35.xml"/><Relationship Id="rId16" Type="http://schemas.openxmlformats.org/officeDocument/2006/relationships/tags" Target="../tags/tag34.xml"/><Relationship Id="rId15" Type="http://schemas.openxmlformats.org/officeDocument/2006/relationships/tags" Target="../tags/tag33.xml"/><Relationship Id="rId14" Type="http://schemas.openxmlformats.org/officeDocument/2006/relationships/tags" Target="../tags/tag32.xml"/><Relationship Id="rId13" Type="http://schemas.openxmlformats.org/officeDocument/2006/relationships/tags" Target="../tags/tag31.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5" Type="http://schemas.openxmlformats.org/officeDocument/2006/relationships/notesSlide" Target="../notesSlides/notesSlide1.xml"/><Relationship Id="rId14" Type="http://schemas.openxmlformats.org/officeDocument/2006/relationships/slideLayout" Target="../slideLayouts/slideLayout2.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tags" Target="../tags/tag18.xml"/><Relationship Id="rId4" Type="http://schemas.openxmlformats.org/officeDocument/2006/relationships/image" Target="../media/image4.png"/><Relationship Id="rId3" Type="http://schemas.openxmlformats.org/officeDocument/2006/relationships/tags" Target="../tags/tag17.xml"/><Relationship Id="rId2" Type="http://schemas.openxmlformats.org/officeDocument/2006/relationships/image" Target="../media/image3.png"/><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开头图片"/>
          <p:cNvPicPr>
            <a:picLocks noChangeAspect="1"/>
          </p:cNvPicPr>
          <p:nvPr>
            <p:custDataLst>
              <p:tags r:id="rId1"/>
            </p:custDataLst>
          </p:nvPr>
        </p:nvPicPr>
        <p:blipFill>
          <a:blip r:embed="rId2"/>
          <a:stretch>
            <a:fillRect/>
          </a:stretch>
        </p:blipFill>
        <p:spPr>
          <a:xfrm>
            <a:off x="5715" y="6350"/>
            <a:ext cx="12194540" cy="6859905"/>
          </a:xfrm>
          <a:prstGeom prst="rect">
            <a:avLst/>
          </a:prstGeom>
        </p:spPr>
      </p:pic>
      <p:sp>
        <p:nvSpPr>
          <p:cNvPr id="2" name="文本框 1"/>
          <p:cNvSpPr txBox="1"/>
          <p:nvPr/>
        </p:nvSpPr>
        <p:spPr>
          <a:xfrm>
            <a:off x="499110" y="1515745"/>
            <a:ext cx="4662805" cy="583565"/>
          </a:xfrm>
          <a:prstGeom prst="rect">
            <a:avLst/>
          </a:prstGeom>
          <a:noFill/>
        </p:spPr>
        <p:txBody>
          <a:bodyPr wrap="square" rtlCol="0">
            <a:spAutoFit/>
          </a:bodyPr>
          <a:p>
            <a:r>
              <a:rPr lang="zh-CN" altLang="en-US" sz="3200" b="1">
                <a:solidFill>
                  <a:srgbClr val="FF0000"/>
                </a:solidFill>
              </a:rPr>
              <a:t>汽车空调制冷原理</a:t>
            </a:r>
            <a:endParaRPr lang="zh-CN" altLang="en-US" sz="3200"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燕尾形箭头 3"/>
          <p:cNvSpPr/>
          <p:nvPr/>
        </p:nvSpPr>
        <p:spPr>
          <a:xfrm>
            <a:off x="3402965" y="2320290"/>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燕尾形箭头 5"/>
          <p:cNvSpPr/>
          <p:nvPr/>
        </p:nvSpPr>
        <p:spPr>
          <a:xfrm>
            <a:off x="3990975" y="2320290"/>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燕尾形箭头 6"/>
          <p:cNvSpPr/>
          <p:nvPr/>
        </p:nvSpPr>
        <p:spPr>
          <a:xfrm>
            <a:off x="3402965" y="2642235"/>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燕尾形箭头 7"/>
          <p:cNvSpPr/>
          <p:nvPr/>
        </p:nvSpPr>
        <p:spPr>
          <a:xfrm>
            <a:off x="3990975" y="2642235"/>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燕尾形箭头 8"/>
          <p:cNvSpPr/>
          <p:nvPr/>
        </p:nvSpPr>
        <p:spPr>
          <a:xfrm>
            <a:off x="4648200" y="2320290"/>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燕尾形箭头 9"/>
          <p:cNvSpPr/>
          <p:nvPr/>
        </p:nvSpPr>
        <p:spPr>
          <a:xfrm>
            <a:off x="4648200" y="2642235"/>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22" presetClass="entr" presetSubtype="8" fill="hold" grpId="1"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grpId="1"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00"/>
                            </p:stCondLst>
                            <p:childTnLst>
                              <p:par>
                                <p:cTn id="19" presetID="22" presetClass="entr" presetSubtype="8"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500"/>
                            </p:stCondLst>
                            <p:childTnLst>
                              <p:par>
                                <p:cTn id="26" presetID="22" presetClass="entr" presetSubtype="8" repeatCount="5000" fill="hold" grpId="2"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8" repeatCount="5000" fill="hold" grpId="2"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repeatCount="500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repeatCount="500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22" presetClass="entr" presetSubtype="8" repeatCount="500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8" repeatCount="500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P spid="7" grpId="0" bldLvl="0" animBg="1"/>
      <p:bldP spid="8" grpId="0" bldLvl="0" animBg="1"/>
      <p:bldP spid="9" grpId="0" bldLvl="0" animBg="1"/>
      <p:bldP spid="10" grpId="0" bldLvl="0" animBg="1"/>
      <p:bldP spid="9" grpId="1" bldLvl="0" animBg="1"/>
      <p:bldP spid="10" grpId="1" bldLvl="0" animBg="1"/>
      <p:bldP spid="4" grpId="2" bldLvl="0" animBg="1"/>
      <p:bldP spid="7" grpId="2" bldLvl="0" animBg="1"/>
      <p:bldP spid="6" grpId="1" bldLvl="0" animBg="1"/>
      <p:bldP spid="8"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圆角矩形 73"/>
          <p:cNvSpPr/>
          <p:nvPr/>
        </p:nvSpPr>
        <p:spPr>
          <a:xfrm>
            <a:off x="1212850" y="1699895"/>
            <a:ext cx="1894840" cy="3381375"/>
          </a:xfrm>
          <a:prstGeom prst="roundRect">
            <a:avLst/>
          </a:prstGeom>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4" name="组合 123"/>
          <p:cNvGrpSpPr/>
          <p:nvPr/>
        </p:nvGrpSpPr>
        <p:grpSpPr>
          <a:xfrm>
            <a:off x="3775075" y="828675"/>
            <a:ext cx="1018540" cy="1771015"/>
            <a:chOff x="6433" y="5790"/>
            <a:chExt cx="1604" cy="2789"/>
          </a:xfrm>
        </p:grpSpPr>
        <p:sp>
          <p:nvSpPr>
            <p:cNvPr id="96" name="圆角矩形 95"/>
            <p:cNvSpPr/>
            <p:nvPr/>
          </p:nvSpPr>
          <p:spPr>
            <a:xfrm>
              <a:off x="6433" y="6135"/>
              <a:ext cx="1605" cy="2445"/>
            </a:xfrm>
            <a:prstGeom prst="roundRect">
              <a:avLst/>
            </a:prstGeom>
            <a:solidFill>
              <a:schemeClr val="accent1">
                <a:lumMod val="5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6913" y="5790"/>
              <a:ext cx="645" cy="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147820" y="53340"/>
            <a:ext cx="263525" cy="2342515"/>
            <a:chOff x="6540" y="849"/>
            <a:chExt cx="415" cy="3689"/>
          </a:xfrm>
        </p:grpSpPr>
        <p:cxnSp>
          <p:nvCxnSpPr>
            <p:cNvPr id="99" name="直接连接符 98"/>
            <p:cNvCxnSpPr/>
            <p:nvPr/>
          </p:nvCxnSpPr>
          <p:spPr>
            <a:xfrm>
              <a:off x="6955" y="1260"/>
              <a:ext cx="0" cy="32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6540" y="849"/>
              <a:ext cx="7" cy="3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10015220" y="80010"/>
            <a:ext cx="276225" cy="1891665"/>
            <a:chOff x="15780" y="906"/>
            <a:chExt cx="435" cy="2979"/>
          </a:xfrm>
        </p:grpSpPr>
        <p:cxnSp>
          <p:nvCxnSpPr>
            <p:cNvPr id="83" name="直接连接符 82"/>
            <p:cNvCxnSpPr/>
            <p:nvPr/>
          </p:nvCxnSpPr>
          <p:spPr>
            <a:xfrm flipH="1">
              <a:off x="15780" y="1185"/>
              <a:ext cx="0" cy="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6204" y="906"/>
              <a:ext cx="11" cy="29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4147820" y="59055"/>
            <a:ext cx="6162675" cy="276225"/>
            <a:chOff x="6540" y="780"/>
            <a:chExt cx="9705" cy="435"/>
          </a:xfrm>
        </p:grpSpPr>
        <p:cxnSp>
          <p:nvCxnSpPr>
            <p:cNvPr id="102" name="直接连接符 101"/>
            <p:cNvCxnSpPr/>
            <p:nvPr/>
          </p:nvCxnSpPr>
          <p:spPr>
            <a:xfrm flipH="1">
              <a:off x="6930" y="1185"/>
              <a:ext cx="8820" cy="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6540" y="780"/>
              <a:ext cx="97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组合 131"/>
          <p:cNvGrpSpPr/>
          <p:nvPr/>
        </p:nvGrpSpPr>
        <p:grpSpPr>
          <a:xfrm>
            <a:off x="10026650" y="1842135"/>
            <a:ext cx="248920" cy="76200"/>
            <a:chOff x="15804" y="3674"/>
            <a:chExt cx="392" cy="120"/>
          </a:xfrm>
        </p:grpSpPr>
        <p:sp>
          <p:nvSpPr>
            <p:cNvPr id="117" name="矩形 116"/>
            <p:cNvSpPr/>
            <p:nvPr/>
          </p:nvSpPr>
          <p:spPr>
            <a:xfrm>
              <a:off x="15804" y="3674"/>
              <a:ext cx="147" cy="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16050" y="3674"/>
              <a:ext cx="147" cy="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矩形 120"/>
          <p:cNvSpPr/>
          <p:nvPr/>
        </p:nvSpPr>
        <p:spPr>
          <a:xfrm>
            <a:off x="4167505" y="266700"/>
            <a:ext cx="227330" cy="2058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p:nvSpPr>
        <p:spPr>
          <a:xfrm>
            <a:off x="10039985" y="266700"/>
            <a:ext cx="226800" cy="15754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p:nvSpPr>
        <p:spPr>
          <a:xfrm rot="5400000">
            <a:off x="7105650" y="-2856230"/>
            <a:ext cx="227330" cy="6106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9262745" y="1981200"/>
            <a:ext cx="1781810" cy="2658110"/>
          </a:xfrm>
          <a:prstGeom prst="roundRect">
            <a:avLst/>
          </a:prstGeom>
          <a:solidFill>
            <a:schemeClr val="accent1">
              <a:lumMod val="40000"/>
              <a:lumOff val="6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连接符 132"/>
          <p:cNvCxnSpPr/>
          <p:nvPr/>
        </p:nvCxnSpPr>
        <p:spPr>
          <a:xfrm flipH="1">
            <a:off x="10034270" y="1981835"/>
            <a:ext cx="241935" cy="0"/>
          </a:xfrm>
          <a:prstGeom prst="line">
            <a:avLst/>
          </a:prstGeom>
          <a:ln w="412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9290685" y="2016760"/>
            <a:ext cx="1724660" cy="2600960"/>
          </a:xfrm>
          <a:prstGeom prst="roundRect">
            <a:avLst/>
          </a:prstGeom>
          <a:gradFill>
            <a:gsLst>
              <a:gs pos="0">
                <a:schemeClr val="accent1">
                  <a:lumMod val="75000"/>
                </a:schemeClr>
              </a:gs>
              <a:gs pos="53000">
                <a:schemeClr val="accent1">
                  <a:lumMod val="40000"/>
                  <a:lumOff val="60000"/>
                </a:schemeClr>
              </a:gs>
            </a:gsLst>
            <a:lin ang="5400000" scaled="0"/>
          </a:gra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7987665" y="2480945"/>
            <a:ext cx="1275080" cy="1238250"/>
            <a:chOff x="7995" y="4015"/>
            <a:chExt cx="1748" cy="1699"/>
          </a:xfrm>
        </p:grpSpPr>
        <p:sp>
          <p:nvSpPr>
            <p:cNvPr id="16" name="弦形 15"/>
            <p:cNvSpPr/>
            <p:nvPr/>
          </p:nvSpPr>
          <p:spPr>
            <a:xfrm>
              <a:off x="8831" y="4864"/>
              <a:ext cx="87" cy="85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弦形 25"/>
            <p:cNvSpPr/>
            <p:nvPr/>
          </p:nvSpPr>
          <p:spPr>
            <a:xfrm rot="7260000">
              <a:off x="8417" y="417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弦形 30"/>
            <p:cNvSpPr/>
            <p:nvPr/>
          </p:nvSpPr>
          <p:spPr>
            <a:xfrm rot="14880000">
              <a:off x="9241" y="424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719" y="4015"/>
              <a:ext cx="341" cy="84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rot="5400000">
            <a:off x="2865120" y="3551555"/>
            <a:ext cx="504825" cy="49917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5556250" y="5377180"/>
            <a:ext cx="4925695" cy="1343025"/>
            <a:chOff x="9118" y="8663"/>
            <a:chExt cx="7757" cy="2115"/>
          </a:xfrm>
        </p:grpSpPr>
        <p:cxnSp>
          <p:nvCxnSpPr>
            <p:cNvPr id="17" name="直接连接符 16"/>
            <p:cNvCxnSpPr/>
            <p:nvPr/>
          </p:nvCxnSpPr>
          <p:spPr>
            <a:xfrm>
              <a:off x="16858" y="9238"/>
              <a:ext cx="0"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504" y="9293"/>
              <a:ext cx="45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429" y="10148"/>
              <a:ext cx="54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9525" y="8663"/>
              <a:ext cx="2070" cy="2115"/>
            </a:xfrm>
            <a:prstGeom prst="ellipse">
              <a:avLst/>
            </a:prstGeom>
            <a:solidFill>
              <a:schemeClr val="accent1">
                <a:lumMod val="60000"/>
                <a:lumOff val="4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13680" y="6969"/>
              <a:ext cx="795" cy="55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9163" y="9291"/>
              <a:ext cx="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rot="5400000">
              <a:off x="9037" y="9479"/>
              <a:ext cx="795" cy="4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flipV="1">
              <a:off x="9118" y="10148"/>
              <a:ext cx="5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椭圆 32"/>
          <p:cNvSpPr/>
          <p:nvPr/>
        </p:nvSpPr>
        <p:spPr>
          <a:xfrm rot="16200000">
            <a:off x="5844540" y="5403215"/>
            <a:ext cx="1253490" cy="1284605"/>
          </a:xfrm>
          <a:prstGeom prst="ellipse">
            <a:avLst/>
          </a:prstGeom>
          <a:gradFill>
            <a:gsLst>
              <a:gs pos="45000">
                <a:srgbClr val="FF0000"/>
              </a:gs>
              <a:gs pos="70000">
                <a:schemeClr val="accent1">
                  <a:lumMod val="60000"/>
                  <a:lumOff val="40000"/>
                </a:schemeClr>
              </a:gs>
            </a:gsLst>
            <a:lin ang="5400000" scaled="0"/>
          </a:gra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9929495" y="4620260"/>
            <a:ext cx="542925" cy="1233170"/>
            <a:chOff x="16005" y="7441"/>
            <a:chExt cx="855" cy="1942"/>
          </a:xfrm>
        </p:grpSpPr>
        <p:cxnSp>
          <p:nvCxnSpPr>
            <p:cNvPr id="84" name="直接连接符 83"/>
            <p:cNvCxnSpPr/>
            <p:nvPr/>
          </p:nvCxnSpPr>
          <p:spPr>
            <a:xfrm>
              <a:off x="16005" y="7501"/>
              <a:ext cx="0" cy="1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6035" y="7441"/>
              <a:ext cx="795" cy="19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6860" y="7501"/>
              <a:ext cx="0" cy="1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5502910" y="5111750"/>
            <a:ext cx="2036445" cy="1866900"/>
            <a:chOff x="9299" y="7763"/>
            <a:chExt cx="1198" cy="1198"/>
          </a:xfrm>
        </p:grpSpPr>
        <p:grpSp>
          <p:nvGrpSpPr>
            <p:cNvPr id="59" name="组合 58"/>
            <p:cNvGrpSpPr/>
            <p:nvPr/>
          </p:nvGrpSpPr>
          <p:grpSpPr>
            <a:xfrm>
              <a:off x="9299" y="7784"/>
              <a:ext cx="1198" cy="1152"/>
              <a:chOff x="14504" y="7577"/>
              <a:chExt cx="1198" cy="1152"/>
            </a:xfrm>
          </p:grpSpPr>
          <p:sp>
            <p:nvSpPr>
              <p:cNvPr id="57" name="弧形 56"/>
              <p:cNvSpPr/>
              <p:nvPr/>
            </p:nvSpPr>
            <p:spPr>
              <a:xfrm>
                <a:off x="14504" y="7849"/>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1220000">
                <a:off x="15100" y="7577"/>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0" name="组合 59"/>
            <p:cNvGrpSpPr/>
            <p:nvPr/>
          </p:nvGrpSpPr>
          <p:grpSpPr>
            <a:xfrm rot="5580000">
              <a:off x="9276" y="7786"/>
              <a:ext cx="1198" cy="1152"/>
              <a:chOff x="14504" y="7577"/>
              <a:chExt cx="1198" cy="1152"/>
            </a:xfrm>
          </p:grpSpPr>
          <p:sp>
            <p:nvSpPr>
              <p:cNvPr id="61" name="弧形 60"/>
              <p:cNvSpPr/>
              <p:nvPr/>
            </p:nvSpPr>
            <p:spPr>
              <a:xfrm>
                <a:off x="14504" y="7849"/>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弧形 61"/>
              <p:cNvSpPr/>
              <p:nvPr/>
            </p:nvSpPr>
            <p:spPr>
              <a:xfrm rot="11220000">
                <a:off x="15100" y="7577"/>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3" name="椭圆 62"/>
            <p:cNvSpPr/>
            <p:nvPr/>
          </p:nvSpPr>
          <p:spPr>
            <a:xfrm>
              <a:off x="9824" y="8297"/>
              <a:ext cx="119" cy="1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628015" y="5777230"/>
            <a:ext cx="4956810" cy="542925"/>
            <a:chOff x="1357" y="9293"/>
            <a:chExt cx="7806" cy="855"/>
          </a:xfrm>
        </p:grpSpPr>
        <p:cxnSp>
          <p:nvCxnSpPr>
            <p:cNvPr id="44" name="直接连接符 43"/>
            <p:cNvCxnSpPr/>
            <p:nvPr/>
          </p:nvCxnSpPr>
          <p:spPr>
            <a:xfrm flipV="1">
              <a:off x="1423" y="10148"/>
              <a:ext cx="76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57" y="9293"/>
              <a:ext cx="78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118745" y="2460625"/>
            <a:ext cx="504825" cy="38392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73025" y="1934845"/>
            <a:ext cx="1139825" cy="545465"/>
            <a:chOff x="483" y="3242"/>
            <a:chExt cx="1795" cy="859"/>
          </a:xfrm>
        </p:grpSpPr>
        <p:cxnSp>
          <p:nvCxnSpPr>
            <p:cNvPr id="48" name="直接连接符 47"/>
            <p:cNvCxnSpPr/>
            <p:nvPr/>
          </p:nvCxnSpPr>
          <p:spPr>
            <a:xfrm>
              <a:off x="1363" y="4101"/>
              <a:ext cx="9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83" y="3242"/>
              <a:ext cx="17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93345" y="1946910"/>
            <a:ext cx="719455" cy="4391025"/>
            <a:chOff x="515" y="3261"/>
            <a:chExt cx="1133" cy="6915"/>
          </a:xfrm>
        </p:grpSpPr>
        <p:cxnSp>
          <p:nvCxnSpPr>
            <p:cNvPr id="46" name="直接连接符 45"/>
            <p:cNvCxnSpPr/>
            <p:nvPr/>
          </p:nvCxnSpPr>
          <p:spPr>
            <a:xfrm flipH="1" flipV="1">
              <a:off x="515" y="3261"/>
              <a:ext cx="11" cy="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372" y="4071"/>
              <a:ext cx="0" cy="5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18" y="10146"/>
              <a:ext cx="1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rot="5400000">
            <a:off x="431800" y="1630045"/>
            <a:ext cx="513715" cy="11518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5400000">
            <a:off x="2865137" y="3553460"/>
            <a:ext cx="489585" cy="49917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16840" y="2460625"/>
            <a:ext cx="504825" cy="38392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rot="5400000">
            <a:off x="433705" y="1630045"/>
            <a:ext cx="513715" cy="11518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rot="5400000">
            <a:off x="5508642" y="5896610"/>
            <a:ext cx="491490" cy="3060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1245235" y="1729105"/>
            <a:ext cx="1843405" cy="3319780"/>
          </a:xfrm>
          <a:prstGeom prst="roundRect">
            <a:avLst/>
          </a:prstGeom>
          <a:solidFill>
            <a:srgbClr val="FF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1235710" y="1728470"/>
            <a:ext cx="1843405" cy="3319780"/>
          </a:xfrm>
          <a:prstGeom prst="roundRect">
            <a:avLst/>
          </a:prstGeom>
          <a:gradFill>
            <a:gsLst>
              <a:gs pos="26000">
                <a:srgbClr val="FF0000"/>
              </a:gs>
              <a:gs pos="54000">
                <a:schemeClr val="accent1">
                  <a:lumMod val="50000"/>
                </a:schemeClr>
              </a:gs>
            </a:gsLst>
            <a:lin ang="5400000" scaled="0"/>
          </a:gra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1359535" y="2679065"/>
            <a:ext cx="1671320" cy="1762125"/>
            <a:chOff x="7995" y="4015"/>
            <a:chExt cx="1748" cy="1699"/>
          </a:xfrm>
        </p:grpSpPr>
        <p:sp>
          <p:nvSpPr>
            <p:cNvPr id="75" name="弦形 74"/>
            <p:cNvSpPr/>
            <p:nvPr/>
          </p:nvSpPr>
          <p:spPr>
            <a:xfrm>
              <a:off x="8831" y="4864"/>
              <a:ext cx="87" cy="85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弦形 75"/>
            <p:cNvSpPr/>
            <p:nvPr/>
          </p:nvSpPr>
          <p:spPr>
            <a:xfrm rot="7260000">
              <a:off x="8417" y="417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弦形 76"/>
            <p:cNvSpPr/>
            <p:nvPr/>
          </p:nvSpPr>
          <p:spPr>
            <a:xfrm rot="14880000">
              <a:off x="9241" y="424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8719" y="4015"/>
              <a:ext cx="341" cy="84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3021965" y="1255395"/>
            <a:ext cx="947420" cy="3571240"/>
            <a:chOff x="5127" y="2172"/>
            <a:chExt cx="1492" cy="5624"/>
          </a:xfrm>
        </p:grpSpPr>
        <p:cxnSp>
          <p:nvCxnSpPr>
            <p:cNvPr id="81" name="直接连接符 80"/>
            <p:cNvCxnSpPr/>
            <p:nvPr/>
          </p:nvCxnSpPr>
          <p:spPr>
            <a:xfrm>
              <a:off x="5663" y="2174"/>
              <a:ext cx="0" cy="525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068" y="2592"/>
              <a:ext cx="15" cy="520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5695" y="2472"/>
              <a:ext cx="358" cy="49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p:nvPr/>
          </p:nvCxnSpPr>
          <p:spPr>
            <a:xfrm flipH="1">
              <a:off x="5218" y="7782"/>
              <a:ext cx="89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rot="5400000">
              <a:off x="5411" y="7112"/>
              <a:ext cx="358" cy="9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flipH="1">
              <a:off x="5232" y="7377"/>
              <a:ext cx="416" cy="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rot="5400000">
              <a:off x="5977" y="1919"/>
              <a:ext cx="358" cy="9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flipH="1" flipV="1">
              <a:off x="6054" y="2562"/>
              <a:ext cx="284" cy="1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5633" y="2172"/>
              <a:ext cx="675" cy="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圆角矩形标注 126"/>
          <p:cNvSpPr/>
          <p:nvPr/>
        </p:nvSpPr>
        <p:spPr>
          <a:xfrm>
            <a:off x="7999095" y="730885"/>
            <a:ext cx="1505585" cy="647700"/>
          </a:xfrm>
          <a:prstGeom prst="wedgeRoundRectCallout">
            <a:avLst>
              <a:gd name="adj1" fmla="val 79565"/>
              <a:gd name="adj2" fmla="val 12264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膨胀阀</a:t>
            </a:r>
            <a:r>
              <a:rPr lang="zh-CN" altLang="en-US" sz="1400" b="1">
                <a:solidFill>
                  <a:srgbClr val="FF0000"/>
                </a:solidFill>
              </a:rPr>
              <a:t>Expansion valve</a:t>
            </a:r>
            <a:endParaRPr lang="zh-CN" altLang="en-US" sz="1400" b="1">
              <a:solidFill>
                <a:srgbClr val="FF0000"/>
              </a:solidFill>
            </a:endParaRPr>
          </a:p>
        </p:txBody>
      </p:sp>
      <p:sp>
        <p:nvSpPr>
          <p:cNvPr id="130" name="文本框 129"/>
          <p:cNvSpPr txBox="1"/>
          <p:nvPr/>
        </p:nvSpPr>
        <p:spPr>
          <a:xfrm>
            <a:off x="9472295" y="2485073"/>
            <a:ext cx="1562100" cy="508635"/>
          </a:xfrm>
          <a:prstGeom prst="rect">
            <a:avLst/>
          </a:prstGeom>
          <a:noFill/>
        </p:spPr>
        <p:txBody>
          <a:bodyPr wrap="square" rtlCol="0">
            <a:noAutofit/>
          </a:bodyPr>
          <a:lstStyle/>
          <a:p>
            <a:r>
              <a:rPr lang="en-US" altLang="zh-CN" sz="2400" b="1"/>
              <a:t>  </a:t>
            </a:r>
            <a:r>
              <a:rPr lang="zh-CN" altLang="en-US" sz="2400" b="1"/>
              <a:t>蒸发箱</a:t>
            </a:r>
            <a:endParaRPr lang="zh-CN" altLang="en-US" sz="2400" b="1"/>
          </a:p>
          <a:p>
            <a:r>
              <a:rPr lang="zh-CN" altLang="en-US" sz="1400" b="1">
                <a:solidFill>
                  <a:srgbClr val="FF0000"/>
                </a:solidFill>
              </a:rPr>
              <a:t>Evaporation tank</a:t>
            </a:r>
            <a:endParaRPr lang="zh-CN" altLang="en-US" sz="1400" b="1">
              <a:solidFill>
                <a:srgbClr val="FF0000"/>
              </a:solidFill>
            </a:endParaRPr>
          </a:p>
        </p:txBody>
      </p:sp>
      <p:sp>
        <p:nvSpPr>
          <p:cNvPr id="134" name="文本框 133"/>
          <p:cNvSpPr txBox="1"/>
          <p:nvPr/>
        </p:nvSpPr>
        <p:spPr>
          <a:xfrm>
            <a:off x="1623695" y="1971675"/>
            <a:ext cx="1231900" cy="645160"/>
          </a:xfrm>
          <a:prstGeom prst="rect">
            <a:avLst/>
          </a:prstGeom>
          <a:noFill/>
        </p:spPr>
        <p:txBody>
          <a:bodyPr wrap="square" rtlCol="0">
            <a:spAutoFit/>
          </a:bodyPr>
          <a:lstStyle/>
          <a:p>
            <a:r>
              <a:rPr lang="zh-CN" altLang="en-US" sz="2000" b="1">
                <a:solidFill>
                  <a:schemeClr val="tx1"/>
                </a:solidFill>
              </a:rPr>
              <a:t>冷凝器</a:t>
            </a:r>
            <a:endParaRPr lang="zh-CN" altLang="en-US" sz="2000" b="1">
              <a:solidFill>
                <a:schemeClr val="tx1"/>
              </a:solidFill>
            </a:endParaRPr>
          </a:p>
          <a:p>
            <a:r>
              <a:rPr lang="zh-CN" altLang="en-US" sz="1600" b="1">
                <a:solidFill>
                  <a:schemeClr val="tx1"/>
                </a:solidFill>
              </a:rPr>
              <a:t>condenser</a:t>
            </a:r>
            <a:endParaRPr lang="zh-CN" altLang="en-US" sz="1600" b="1">
              <a:solidFill>
                <a:schemeClr val="tx1"/>
              </a:solidFill>
            </a:endParaRPr>
          </a:p>
        </p:txBody>
      </p:sp>
      <p:sp>
        <p:nvSpPr>
          <p:cNvPr id="136" name="圆角矩形标注 135"/>
          <p:cNvSpPr/>
          <p:nvPr/>
        </p:nvSpPr>
        <p:spPr>
          <a:xfrm>
            <a:off x="7217410" y="4639310"/>
            <a:ext cx="1757045" cy="569595"/>
          </a:xfrm>
          <a:prstGeom prst="wedgeRoundRectCallout">
            <a:avLst>
              <a:gd name="adj1" fmla="val -63116"/>
              <a:gd name="adj2" fmla="val 10470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压缩机</a:t>
            </a:r>
            <a:endParaRPr lang="zh-CN" altLang="en-US" sz="2400" b="1">
              <a:solidFill>
                <a:schemeClr val="tx1"/>
              </a:solidFill>
            </a:endParaRPr>
          </a:p>
          <a:p>
            <a:pPr algn="ctr"/>
            <a:r>
              <a:rPr lang="zh-CN" altLang="en-US" sz="1400" b="1">
                <a:solidFill>
                  <a:srgbClr val="FF0000"/>
                </a:solidFill>
              </a:rPr>
              <a:t>compression engine</a:t>
            </a:r>
            <a:endParaRPr lang="zh-CN" altLang="en-US" sz="1400" b="1">
              <a:solidFill>
                <a:srgbClr val="FF0000"/>
              </a:solidFill>
            </a:endParaRPr>
          </a:p>
        </p:txBody>
      </p:sp>
      <p:sp>
        <p:nvSpPr>
          <p:cNvPr id="197" name="椭圆 196"/>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73805" y="1851660"/>
            <a:ext cx="1029970" cy="332740"/>
            <a:chOff x="8596" y="4585"/>
            <a:chExt cx="1650" cy="524"/>
          </a:xfrm>
        </p:grpSpPr>
        <p:sp>
          <p:nvSpPr>
            <p:cNvPr id="4" name="矩形 3"/>
            <p:cNvSpPr/>
            <p:nvPr>
              <p:custDataLst>
                <p:tags r:id="rId1"/>
              </p:custDataLst>
            </p:nvPr>
          </p:nvSpPr>
          <p:spPr>
            <a:xfrm>
              <a:off x="8596" y="4600"/>
              <a:ext cx="1650" cy="479"/>
            </a:xfrm>
            <a:prstGeom prst="rect">
              <a:avLst/>
            </a:prstGeom>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custDataLst>
                <p:tags r:id="rId2"/>
              </p:custDataLst>
            </p:nvPr>
          </p:nvCxnSpPr>
          <p:spPr>
            <a:xfrm>
              <a:off x="8596" y="4704"/>
              <a:ext cx="1650" cy="0"/>
            </a:xfrm>
            <a:prstGeom prst="line">
              <a:avLst/>
            </a:prstGeom>
            <a:ln w="28575">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6" name="直接连接符 5"/>
            <p:cNvCxnSpPr/>
            <p:nvPr>
              <p:custDataLst>
                <p:tags r:id="rId3"/>
              </p:custDataLst>
            </p:nvPr>
          </p:nvCxnSpPr>
          <p:spPr>
            <a:xfrm>
              <a:off x="8596" y="4789"/>
              <a:ext cx="1650" cy="0"/>
            </a:xfrm>
            <a:prstGeom prst="line">
              <a:avLst/>
            </a:prstGeom>
            <a:ln w="28575">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custDataLst>
                <p:tags r:id="rId4"/>
              </p:custDataLst>
            </p:nvPr>
          </p:nvCxnSpPr>
          <p:spPr>
            <a:xfrm>
              <a:off x="8596" y="4904"/>
              <a:ext cx="1650" cy="0"/>
            </a:xfrm>
            <a:prstGeom prst="line">
              <a:avLst/>
            </a:prstGeom>
            <a:ln w="28575">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custDataLst>
                <p:tags r:id="rId5"/>
              </p:custDataLst>
            </p:nvPr>
          </p:nvCxnSpPr>
          <p:spPr>
            <a:xfrm>
              <a:off x="8596" y="4989"/>
              <a:ext cx="1650" cy="0"/>
            </a:xfrm>
            <a:prstGeom prst="line">
              <a:avLst/>
            </a:prstGeom>
            <a:ln w="28575">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custDataLst>
                <p:tags r:id="rId6"/>
              </p:custDataLst>
            </p:nvPr>
          </p:nvCxnSpPr>
          <p:spPr>
            <a:xfrm flipH="1">
              <a:off x="8778"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flipH="1">
              <a:off x="8994"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flipH="1">
              <a:off x="9209"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flipH="1">
              <a:off x="9425"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flipH="1">
              <a:off x="9640"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flipH="1">
              <a:off x="9856"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2"/>
              </p:custDataLst>
            </p:nvPr>
          </p:nvCxnSpPr>
          <p:spPr>
            <a:xfrm flipH="1">
              <a:off x="10071"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4846955" y="1742440"/>
            <a:ext cx="1548130" cy="554355"/>
          </a:xfrm>
          <a:prstGeom prst="rect">
            <a:avLst/>
          </a:prstGeom>
          <a:noFill/>
        </p:spPr>
        <p:txBody>
          <a:bodyPr wrap="square" rtlCol="0">
            <a:noAutofit/>
          </a:bodyPr>
          <a:p>
            <a:r>
              <a:rPr lang="zh-CN" altLang="en-US" sz="2400" b="1"/>
              <a:t>干燥瓶</a:t>
            </a:r>
            <a:r>
              <a:rPr lang="zh-CN" altLang="en-US" sz="1600" b="1">
                <a:solidFill>
                  <a:srgbClr val="FF0000"/>
                </a:solidFill>
              </a:rPr>
              <a:t>Drying bottle</a:t>
            </a:r>
            <a:endParaRPr lang="zh-CN" altLang="en-US" sz="1600" b="1">
              <a:solidFill>
                <a:srgbClr val="FF0000"/>
              </a:solidFill>
            </a:endParaRPr>
          </a:p>
        </p:txBody>
      </p:sp>
      <p:sp>
        <p:nvSpPr>
          <p:cNvPr id="32" name="燕尾形箭头 31"/>
          <p:cNvSpPr/>
          <p:nvPr>
            <p:custDataLst>
              <p:tags r:id="rId13"/>
            </p:custDataLst>
          </p:nvPr>
        </p:nvSpPr>
        <p:spPr>
          <a:xfrm>
            <a:off x="9519920" y="2872105"/>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燕尾形箭头 33"/>
          <p:cNvSpPr/>
          <p:nvPr>
            <p:custDataLst>
              <p:tags r:id="rId14"/>
            </p:custDataLst>
          </p:nvPr>
        </p:nvSpPr>
        <p:spPr>
          <a:xfrm>
            <a:off x="10107930" y="2872105"/>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燕尾形箭头 34"/>
          <p:cNvSpPr/>
          <p:nvPr>
            <p:custDataLst>
              <p:tags r:id="rId15"/>
            </p:custDataLst>
          </p:nvPr>
        </p:nvSpPr>
        <p:spPr>
          <a:xfrm>
            <a:off x="9519920" y="3194050"/>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燕尾形箭头 64"/>
          <p:cNvSpPr/>
          <p:nvPr>
            <p:custDataLst>
              <p:tags r:id="rId16"/>
            </p:custDataLst>
          </p:nvPr>
        </p:nvSpPr>
        <p:spPr>
          <a:xfrm>
            <a:off x="10107930" y="3194050"/>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燕尾形箭头 65"/>
          <p:cNvSpPr/>
          <p:nvPr>
            <p:custDataLst>
              <p:tags r:id="rId17"/>
            </p:custDataLst>
          </p:nvPr>
        </p:nvSpPr>
        <p:spPr>
          <a:xfrm>
            <a:off x="10765155" y="2872105"/>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燕尾形箭头 67"/>
          <p:cNvSpPr/>
          <p:nvPr>
            <p:custDataLst>
              <p:tags r:id="rId18"/>
            </p:custDataLst>
          </p:nvPr>
        </p:nvSpPr>
        <p:spPr>
          <a:xfrm>
            <a:off x="10765155" y="3194050"/>
            <a:ext cx="471170" cy="196215"/>
          </a:xfrm>
          <a:prstGeom prst="notch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燕尾形箭头 2"/>
          <p:cNvSpPr/>
          <p:nvPr/>
        </p:nvSpPr>
        <p:spPr>
          <a:xfrm>
            <a:off x="3021965" y="4599940"/>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燕尾形箭头 26"/>
          <p:cNvSpPr/>
          <p:nvPr/>
        </p:nvSpPr>
        <p:spPr>
          <a:xfrm rot="16200000">
            <a:off x="3328035" y="3896995"/>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燕尾形箭头 28"/>
          <p:cNvSpPr/>
          <p:nvPr>
            <p:custDataLst>
              <p:tags r:id="rId19"/>
            </p:custDataLst>
          </p:nvPr>
        </p:nvSpPr>
        <p:spPr>
          <a:xfrm rot="16200000">
            <a:off x="3328035" y="2112645"/>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燕尾形箭头 29"/>
          <p:cNvSpPr/>
          <p:nvPr>
            <p:custDataLst>
              <p:tags r:id="rId20"/>
            </p:custDataLst>
          </p:nvPr>
        </p:nvSpPr>
        <p:spPr>
          <a:xfrm rot="16200000">
            <a:off x="3328035" y="2990215"/>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9" name="燕尾形箭头 68"/>
          <p:cNvSpPr/>
          <p:nvPr>
            <p:custDataLst>
              <p:tags r:id="rId21"/>
            </p:custDataLst>
          </p:nvPr>
        </p:nvSpPr>
        <p:spPr>
          <a:xfrm>
            <a:off x="3492500" y="1275715"/>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燕尾形箭头 85"/>
          <p:cNvSpPr/>
          <p:nvPr>
            <p:custDataLst>
              <p:tags r:id="rId22"/>
            </p:custDataLst>
          </p:nvPr>
        </p:nvSpPr>
        <p:spPr>
          <a:xfrm rot="16200000">
            <a:off x="4104005" y="1518920"/>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3" name="燕尾形箭头 92"/>
          <p:cNvSpPr/>
          <p:nvPr>
            <p:custDataLst>
              <p:tags r:id="rId23"/>
            </p:custDataLst>
          </p:nvPr>
        </p:nvSpPr>
        <p:spPr>
          <a:xfrm rot="16200000">
            <a:off x="4104640" y="782320"/>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燕尾形箭头 105"/>
          <p:cNvSpPr/>
          <p:nvPr>
            <p:custDataLst>
              <p:tags r:id="rId24"/>
            </p:custDataLst>
          </p:nvPr>
        </p:nvSpPr>
        <p:spPr>
          <a:xfrm>
            <a:off x="4377055" y="83185"/>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7" name="燕尾形箭头 106"/>
          <p:cNvSpPr/>
          <p:nvPr>
            <p:custDataLst>
              <p:tags r:id="rId25"/>
            </p:custDataLst>
          </p:nvPr>
        </p:nvSpPr>
        <p:spPr>
          <a:xfrm>
            <a:off x="5955665" y="83185"/>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8" name="燕尾形箭头 107"/>
          <p:cNvSpPr/>
          <p:nvPr>
            <p:custDataLst>
              <p:tags r:id="rId26"/>
            </p:custDataLst>
          </p:nvPr>
        </p:nvSpPr>
        <p:spPr>
          <a:xfrm>
            <a:off x="7506970" y="90805"/>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9" name="燕尾形箭头 108"/>
          <p:cNvSpPr/>
          <p:nvPr>
            <p:custDataLst>
              <p:tags r:id="rId27"/>
            </p:custDataLst>
          </p:nvPr>
        </p:nvSpPr>
        <p:spPr>
          <a:xfrm>
            <a:off x="9472295" y="94615"/>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0" name="燕尾形箭头 109"/>
          <p:cNvSpPr/>
          <p:nvPr>
            <p:custDataLst>
              <p:tags r:id="rId28"/>
            </p:custDataLst>
          </p:nvPr>
        </p:nvSpPr>
        <p:spPr>
          <a:xfrm rot="5400000">
            <a:off x="9994265" y="899795"/>
            <a:ext cx="343535" cy="20066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1" name="燕尾形箭头 110"/>
          <p:cNvSpPr/>
          <p:nvPr>
            <p:custDataLst>
              <p:tags r:id="rId29"/>
            </p:custDataLst>
          </p:nvPr>
        </p:nvSpPr>
        <p:spPr>
          <a:xfrm rot="6780000">
            <a:off x="9863455" y="2132965"/>
            <a:ext cx="285750" cy="762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2" name="燕尾形箭头 111"/>
          <p:cNvSpPr/>
          <p:nvPr>
            <p:custDataLst>
              <p:tags r:id="rId30"/>
            </p:custDataLst>
          </p:nvPr>
        </p:nvSpPr>
        <p:spPr>
          <a:xfrm rot="3480000">
            <a:off x="10147935" y="2120265"/>
            <a:ext cx="285750" cy="762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燕尾形箭头 112"/>
          <p:cNvSpPr/>
          <p:nvPr>
            <p:custDataLst>
              <p:tags r:id="rId31"/>
            </p:custDataLst>
          </p:nvPr>
        </p:nvSpPr>
        <p:spPr>
          <a:xfrm rot="5400000">
            <a:off x="10001885" y="2157730"/>
            <a:ext cx="285750" cy="762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1"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500"/>
                                        <p:tgtEl>
                                          <p:spTgt spid="197"/>
                                        </p:tgtEl>
                                      </p:cBhvr>
                                    </p:animEffect>
                                  </p:childTnLst>
                                </p:cTn>
                              </p:par>
                              <p:par>
                                <p:cTn id="8" presetID="10" presetClass="entr" presetSubtype="0" repeatCount="indefinite" fill="hold" grpId="1"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par>
                                <p:cTn id="11" presetID="10" presetClass="entr" presetSubtype="0" repeatCount="indefinite" fill="hold" grpId="1" nodeType="withEffect">
                                  <p:stCondLst>
                                    <p:cond delay="0"/>
                                  </p:stCondLst>
                                  <p:childTnLst>
                                    <p:set>
                                      <p:cBhvr>
                                        <p:cTn id="12" dur="1" fill="hold">
                                          <p:stCondLst>
                                            <p:cond delay="0"/>
                                          </p:stCondLst>
                                        </p:cTn>
                                        <p:tgtEl>
                                          <p:spTgt spid="199"/>
                                        </p:tgtEl>
                                        <p:attrNameLst>
                                          <p:attrName>style.visibility</p:attrName>
                                        </p:attrNameLst>
                                      </p:cBhvr>
                                      <p:to>
                                        <p:strVal val="visible"/>
                                      </p:to>
                                    </p:set>
                                    <p:animEffect transition="in" filter="fade">
                                      <p:cBhvr>
                                        <p:cTn id="13" dur="500"/>
                                        <p:tgtEl>
                                          <p:spTgt spid="199"/>
                                        </p:tgtEl>
                                      </p:cBhvr>
                                    </p:animEffect>
                                  </p:childTnLst>
                                </p:cTn>
                              </p:par>
                              <p:par>
                                <p:cTn id="14" presetID="10" presetClass="entr" presetSubtype="0" repeatCount="indefinite" fill="hold" grpId="1" nodeType="with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500"/>
                                        <p:tgtEl>
                                          <p:spTgt spid="200"/>
                                        </p:tgtEl>
                                      </p:cBhvr>
                                    </p:animEffect>
                                  </p:childTnLst>
                                </p:cTn>
                              </p:par>
                              <p:par>
                                <p:cTn id="17" presetID="10" presetClass="entr" presetSubtype="0" repeatCount="indefinite" fill="hold" grpId="1" nodeType="withEffect">
                                  <p:stCondLst>
                                    <p:cond delay="0"/>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par>
                                <p:cTn id="20" presetID="10" presetClass="entr" presetSubtype="0" repeatCount="indefinite" fill="hold" grpId="1" nodeType="with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500"/>
                                        <p:tgtEl>
                                          <p:spTgt spid="202"/>
                                        </p:tgtEl>
                                      </p:cBhvr>
                                    </p:animEffect>
                                  </p:childTnLst>
                                </p:cTn>
                              </p:par>
                              <p:par>
                                <p:cTn id="23" presetID="10" presetClass="entr" presetSubtype="0" repeatCount="indefinite" fill="hold" grpId="1" nodeType="withEffect">
                                  <p:stCondLst>
                                    <p:cond delay="0"/>
                                  </p:stCondLst>
                                  <p:childTnLst>
                                    <p:set>
                                      <p:cBhvr>
                                        <p:cTn id="24" dur="1" fill="hold">
                                          <p:stCondLst>
                                            <p:cond delay="0"/>
                                          </p:stCondLst>
                                        </p:cTn>
                                        <p:tgtEl>
                                          <p:spTgt spid="203"/>
                                        </p:tgtEl>
                                        <p:attrNameLst>
                                          <p:attrName>style.visibility</p:attrName>
                                        </p:attrNameLst>
                                      </p:cBhvr>
                                      <p:to>
                                        <p:strVal val="visible"/>
                                      </p:to>
                                    </p:set>
                                    <p:animEffect transition="in" filter="fade">
                                      <p:cBhvr>
                                        <p:cTn id="25" dur="500"/>
                                        <p:tgtEl>
                                          <p:spTgt spid="203"/>
                                        </p:tgtEl>
                                      </p:cBhvr>
                                    </p:animEffect>
                                  </p:childTnLst>
                                </p:cTn>
                              </p:par>
                              <p:par>
                                <p:cTn id="26" presetID="10" presetClass="entr" presetSubtype="0" repeatCount="indefinite" fill="hold" grpId="1" nodeType="withEffect">
                                  <p:stCondLst>
                                    <p:cond delay="0"/>
                                  </p:stCondLst>
                                  <p:childTnLst>
                                    <p:set>
                                      <p:cBhvr>
                                        <p:cTn id="27" dur="1" fill="hold">
                                          <p:stCondLst>
                                            <p:cond delay="0"/>
                                          </p:stCondLst>
                                        </p:cTn>
                                        <p:tgtEl>
                                          <p:spTgt spid="204"/>
                                        </p:tgtEl>
                                        <p:attrNameLst>
                                          <p:attrName>style.visibility</p:attrName>
                                        </p:attrNameLst>
                                      </p:cBhvr>
                                      <p:to>
                                        <p:strVal val="visible"/>
                                      </p:to>
                                    </p:set>
                                    <p:animEffect transition="in" filter="fade">
                                      <p:cBhvr>
                                        <p:cTn id="28" dur="500"/>
                                        <p:tgtEl>
                                          <p:spTgt spid="204"/>
                                        </p:tgtEl>
                                      </p:cBhvr>
                                    </p:animEffect>
                                  </p:childTnLst>
                                </p:cTn>
                              </p:par>
                              <p:par>
                                <p:cTn id="29" presetID="10" presetClass="entr" presetSubtype="0" repeatCount="indefinite" fill="hold" grpId="1" nodeType="withEffect">
                                  <p:stCondLst>
                                    <p:cond delay="0"/>
                                  </p:stCondLst>
                                  <p:childTnLst>
                                    <p:set>
                                      <p:cBhvr>
                                        <p:cTn id="30" dur="1" fill="hold">
                                          <p:stCondLst>
                                            <p:cond delay="0"/>
                                          </p:stCondLst>
                                        </p:cTn>
                                        <p:tgtEl>
                                          <p:spTgt spid="205"/>
                                        </p:tgtEl>
                                        <p:attrNameLst>
                                          <p:attrName>style.visibility</p:attrName>
                                        </p:attrNameLst>
                                      </p:cBhvr>
                                      <p:to>
                                        <p:strVal val="visible"/>
                                      </p:to>
                                    </p:set>
                                    <p:animEffect transition="in" filter="fade">
                                      <p:cBhvr>
                                        <p:cTn id="31" dur="500"/>
                                        <p:tgtEl>
                                          <p:spTgt spid="205"/>
                                        </p:tgtEl>
                                      </p:cBhvr>
                                    </p:animEffect>
                                  </p:childTnLst>
                                </p:cTn>
                              </p:par>
                              <p:par>
                                <p:cTn id="32" presetID="10" presetClass="entr" presetSubtype="0" repeatCount="indefinite" fill="hold" grpId="1" nodeType="withEffect">
                                  <p:stCondLst>
                                    <p:cond delay="0"/>
                                  </p:stCondLst>
                                  <p:childTnLst>
                                    <p:set>
                                      <p:cBhvr>
                                        <p:cTn id="33" dur="1" fill="hold">
                                          <p:stCondLst>
                                            <p:cond delay="0"/>
                                          </p:stCondLst>
                                        </p:cTn>
                                        <p:tgtEl>
                                          <p:spTgt spid="206"/>
                                        </p:tgtEl>
                                        <p:attrNameLst>
                                          <p:attrName>style.visibility</p:attrName>
                                        </p:attrNameLst>
                                      </p:cBhvr>
                                      <p:to>
                                        <p:strVal val="visible"/>
                                      </p:to>
                                    </p:set>
                                    <p:animEffect transition="in" filter="fade">
                                      <p:cBhvr>
                                        <p:cTn id="34" dur="500"/>
                                        <p:tgtEl>
                                          <p:spTgt spid="206"/>
                                        </p:tgtEl>
                                      </p:cBhvr>
                                    </p:animEffect>
                                  </p:childTnLst>
                                </p:cTn>
                              </p:par>
                              <p:par>
                                <p:cTn id="35" presetID="10" presetClass="entr" presetSubtype="0" repeatCount="indefinite" fill="hold" grpId="1" nodeType="withEffect">
                                  <p:stCondLst>
                                    <p:cond delay="0"/>
                                  </p:stCondLst>
                                  <p:childTnLst>
                                    <p:set>
                                      <p:cBhvr>
                                        <p:cTn id="36" dur="1" fill="hold">
                                          <p:stCondLst>
                                            <p:cond delay="0"/>
                                          </p:stCondLst>
                                        </p:cTn>
                                        <p:tgtEl>
                                          <p:spTgt spid="207"/>
                                        </p:tgtEl>
                                        <p:attrNameLst>
                                          <p:attrName>style.visibility</p:attrName>
                                        </p:attrNameLst>
                                      </p:cBhvr>
                                      <p:to>
                                        <p:strVal val="visible"/>
                                      </p:to>
                                    </p:set>
                                    <p:animEffect transition="in" filter="fade">
                                      <p:cBhvr>
                                        <p:cTn id="37" dur="500"/>
                                        <p:tgtEl>
                                          <p:spTgt spid="207"/>
                                        </p:tgtEl>
                                      </p:cBhvr>
                                    </p:animEffect>
                                  </p:childTnLst>
                                </p:cTn>
                              </p:par>
                              <p:par>
                                <p:cTn id="38" presetID="10" presetClass="entr" presetSubtype="0" repeatCount="indefinite" fill="hold" grpId="1" nodeType="withEffect">
                                  <p:stCondLst>
                                    <p:cond delay="0"/>
                                  </p:stCondLst>
                                  <p:childTnLst>
                                    <p:set>
                                      <p:cBhvr>
                                        <p:cTn id="39" dur="1" fill="hold">
                                          <p:stCondLst>
                                            <p:cond delay="0"/>
                                          </p:stCondLst>
                                        </p:cTn>
                                        <p:tgtEl>
                                          <p:spTgt spid="208"/>
                                        </p:tgtEl>
                                        <p:attrNameLst>
                                          <p:attrName>style.visibility</p:attrName>
                                        </p:attrNameLst>
                                      </p:cBhvr>
                                      <p:to>
                                        <p:strVal val="visible"/>
                                      </p:to>
                                    </p:set>
                                    <p:animEffect transition="in" filter="fade">
                                      <p:cBhvr>
                                        <p:cTn id="40" dur="500"/>
                                        <p:tgtEl>
                                          <p:spTgt spid="208"/>
                                        </p:tgtEl>
                                      </p:cBhvr>
                                    </p:animEffect>
                                  </p:childTnLst>
                                </p:cTn>
                              </p:par>
                              <p:par>
                                <p:cTn id="41" presetID="0" presetClass="path" presetSubtype="0" repeatCount="indefinite" accel="50000" decel="50000" fill="hold" grpId="0" nodeType="withEffect">
                                  <p:stCondLst>
                                    <p:cond delay="0"/>
                                  </p:stCondLst>
                                  <p:childTnLst>
                                    <p:animMotion origin="layout" path="M 0 0 L -0.00078125 0.0125 L -0.003125 0.0222222 L -0.00546875 0.0319444 L -0.0109375 0.0416667 L -0.015625 0.0513889 L -0.0179687 0.0611111 L -0.0210938 0.0708333 L -0.0210938 0.0805556 L -0.0210938 0.0902778 L -0.0210938 0.102778 L -0.0226563 0.113889 L -0.0242187 0.123611 L -0.028125 0.133333 L -0.03125 0.144444 L -0.0335938 0.155556 L -0.034375 0.165278 L -0.0382813 0.175 L -0.0398437 0.186111 L -0.0429688 0.195833 L -0.0460938 0.205556 " pathEditMode="relative" ptsTypes="">
                                      <p:cBhvr>
                                        <p:cTn id="42" dur="2000" fill="hold"/>
                                        <p:tgtEl>
                                          <p:spTgt spid="206"/>
                                        </p:tgtEl>
                                        <p:attrNameLst>
                                          <p:attrName>ppt_x</p:attrName>
                                          <p:attrName>ppt_y</p:attrName>
                                        </p:attrNameLst>
                                      </p:cBhvr>
                                    </p:animMotion>
                                  </p:childTnLst>
                                </p:cTn>
                              </p:par>
                              <p:par>
                                <p:cTn id="43" presetID="0" presetClass="path" presetSubtype="0" repeatCount="indefinite" accel="50000" decel="50000" fill="hold" grpId="0" nodeType="withEffect">
                                  <p:stCondLst>
                                    <p:cond delay="0"/>
                                  </p:stCondLst>
                                  <p:childTnLst>
                                    <p:animMotion origin="layout" path="M 0 0 L 0 0.0111111 L 0 0.0208333 L 0 0.0361111 L 0 0.0472222 L 0 0.0583333 L 0 0.0736111 L 0 0.0847222 L -0.00078125 0.0972222 L -0.0015625 0.108333 L -0.00234375 0.118056 L -0.0046875 0.127778 L -0.00625 0.140278 L -0.00859375 0.152778 L -0.00859375 0.1625 L -0.0101562 0.173611 L -0.0109375 0.183333 L -0.0117188 0.193056 L -0.0148437 0.202778 L -0.0148437 0.2125 L -0.015625 0.222222 L -0.0164062 0.231944 L -0.0179687 0.241667 L -0.01875 0.251389 L -0.0195313 0.261111 L -0.0195313 0.270833 L -0.0234375 0.280556 " pathEditMode="relative" ptsTypes="">
                                      <p:cBhvr>
                                        <p:cTn id="44" dur="2000" fill="hold"/>
                                        <p:tgtEl>
                                          <p:spTgt spid="203"/>
                                        </p:tgtEl>
                                        <p:attrNameLst>
                                          <p:attrName>ppt_x</p:attrName>
                                          <p:attrName>ppt_y</p:attrName>
                                        </p:attrNameLst>
                                      </p:cBhvr>
                                    </p:animMotion>
                                  </p:childTnLst>
                                </p:cTn>
                              </p:par>
                              <p:par>
                                <p:cTn id="45" presetID="0" presetClass="path" presetSubtype="0" repeatCount="indefinite" accel="50000" decel="50000" fill="hold" grpId="0" nodeType="withEffect">
                                  <p:stCondLst>
                                    <p:cond delay="0"/>
                                  </p:stCondLst>
                                  <p:childTnLst>
                                    <p:animMotion origin="layout" path="M 0 0 L 0 0.0152778 L 0 0.0305556 L 0 0.0486111 L 0 0.0652778 L 0.00234375 0.0777778 L 0.00234375 0.0888889 L 0.00234375 0.108333 L 0.00234375 0.119444 L 0.00234375 0.129167 L 0.00234375 0.15 L 0.00390625 0.161111 L 0.00546875 0.172222 L 0.00703125 0.193056 L 0.0078125 0.206944 L 0.0109375 0.219444 L 0.0148437 0.230556 L 0.0171875 0.243056 L 0.0210938 0.254167 L 0.0234375 0.265278 L 0.0234375 0.275 L 0.0234375 0.284722 L 0.021875 0.294444 " pathEditMode="relative" ptsTypes="">
                                      <p:cBhvr>
                                        <p:cTn id="46" dur="2000" fill="hold"/>
                                        <p:tgtEl>
                                          <p:spTgt spid="197"/>
                                        </p:tgtEl>
                                        <p:attrNameLst>
                                          <p:attrName>ppt_x</p:attrName>
                                          <p:attrName>ppt_y</p:attrName>
                                        </p:attrNameLst>
                                      </p:cBhvr>
                                    </p:animMotion>
                                  </p:childTnLst>
                                </p:cTn>
                              </p:par>
                              <p:par>
                                <p:cTn id="47" presetID="0" presetClass="path" presetSubtype="0" repeatCount="indefinite" accel="50000" decel="50000" fill="hold" grpId="0" nodeType="withEffect">
                                  <p:stCondLst>
                                    <p:cond delay="0"/>
                                  </p:stCondLst>
                                  <p:childTnLst>
                                    <p:animMotion origin="layout" path="M 0 0 L 0.0015625 0.0180556 L 0.00546875 0.0305556 L 0.0101562 0.05 L 0.0132813 0.0625 L 0.0164062 0.0736111 L 0.0179687 0.0847222 L 0.021875 0.0958333 L 0.025 0.105556 L 0.0273438 0.118056 L 0.03125 0.129167 L 0.034375 0.140278 L 0.0367187 0.15 L 0.04375 0.163889 L 0.0492188 0.173611 L 0.0492188 0.184722 " pathEditMode="relative" ptsTypes="">
                                      <p:cBhvr>
                                        <p:cTn id="48" dur="2000" fill="hold"/>
                                        <p:tgtEl>
                                          <p:spTgt spid="207"/>
                                        </p:tgtEl>
                                        <p:attrNameLst>
                                          <p:attrName>ppt_x</p:attrName>
                                          <p:attrName>ppt_y</p:attrName>
                                        </p:attrNameLst>
                                      </p:cBhvr>
                                    </p:animMotion>
                                  </p:childTnLst>
                                </p:cTn>
                              </p:par>
                              <p:par>
                                <p:cTn id="49" presetID="0" presetClass="path" presetSubtype="0" repeatCount="indefinite" accel="50000" decel="50000" fill="hold" grpId="0" nodeType="withEffect">
                                  <p:stCondLst>
                                    <p:cond delay="0"/>
                                  </p:stCondLst>
                                  <p:childTnLst>
                                    <p:animMotion origin="layout" path="M 0.00390625 0.00277778 L 0.00859375 0.0152778 L 0.0171875 0.0222222 L 0.0226563 0.025 L 0.028125 0.0291667 L 0.034375 0.0319444 L 0.040625 0.0430556 L 0.0445312 0.0527778 L 0.0476562 0.0638889 L 0.0492188 0.0736111 L 0.05 0.0847222 L 0.05 0.0972222 L 0.0492188 0.106944 " pathEditMode="relative" ptsTypes="">
                                      <p:cBhvr>
                                        <p:cTn id="50" dur="2000" fill="hold"/>
                                        <p:tgtEl>
                                          <p:spTgt spid="205"/>
                                        </p:tgtEl>
                                        <p:attrNameLst>
                                          <p:attrName>ppt_x</p:attrName>
                                          <p:attrName>ppt_y</p:attrName>
                                        </p:attrNameLst>
                                      </p:cBhvr>
                                    </p:animMotion>
                                  </p:childTnLst>
                                </p:cTn>
                              </p:par>
                              <p:par>
                                <p:cTn id="51" presetID="0" presetClass="path" presetSubtype="0" repeatCount="indefinite" accel="50000" decel="50000" fill="hold" grpId="0" nodeType="withEffect">
                                  <p:stCondLst>
                                    <p:cond delay="0"/>
                                  </p:stCondLst>
                                  <p:childTnLst>
                                    <p:animMotion origin="layout" path="M 0 0 L -0.00546875 0.00277778 L -0.0125 0.0138889 L -0.01875 0.0236111 L -0.0234375 0.0333333 L -0.0273438 0.0430556 L -0.028125 0.0541667 L -0.0289063 0.0652778 L -0.0289063 0.0777778 L -0.0289063 0.0875 L -0.0289063 0.0972222 L -0.0304688 0.108333 L -0.0351563 0.119444 L -0.0414063 0.127778 L -0.046875 0.133333 L -0.0523437 0.141667 L -0.0554687 0.151389 " pathEditMode="relative" ptsTypes="">
                                      <p:cBhvr>
                                        <p:cTn id="52" dur="2000" fill="hold"/>
                                        <p:tgtEl>
                                          <p:spTgt spid="202"/>
                                        </p:tgtEl>
                                        <p:attrNameLst>
                                          <p:attrName>ppt_x</p:attrName>
                                          <p:attrName>ppt_y</p:attrName>
                                        </p:attrNameLst>
                                      </p:cBhvr>
                                    </p:animMotion>
                                  </p:childTnLst>
                                </p:cTn>
                              </p:par>
                              <p:par>
                                <p:cTn id="53" presetID="0" presetClass="path" presetSubtype="0" repeatCount="indefinite" accel="50000" decel="50000" fill="hold" grpId="0" nodeType="withEffect">
                                  <p:stCondLst>
                                    <p:cond delay="0"/>
                                  </p:stCondLst>
                                  <p:childTnLst>
                                    <p:animMotion origin="layout" path="M -0.00427083 -0.00472222 L -0.00270833 0.005 L 0.00119792 0.0147222 L 0.00197917 0.0244444 L 0.00354167 0.0397222 L 0.00822917 0.0619444 L 0.0121354 0.0841667 L 0.0152604 0.103611 L 0.0152604 0.118889 L 0.0168229 0.135556 L 0.0176042 0.150833 L 0.0176042 0.163333 L 0.0176042 0.173056 L 0.0191667 0.186944 L 0.0191667 0.198056 L 0.0215104 0.214722 L 0.0238542 0.224444 L 0.0254167 0.234167 L 0.0285417 0.243889 L 0.0308854 0.253611 L 0.0316667 0.263333 L 0.0332292 0.273056 " pathEditMode="relative" ptsTypes="">
                                      <p:cBhvr>
                                        <p:cTn id="54" dur="2000" fill="hold"/>
                                        <p:tgtEl>
                                          <p:spTgt spid="204"/>
                                        </p:tgtEl>
                                        <p:attrNameLst>
                                          <p:attrName>ppt_x</p:attrName>
                                          <p:attrName>ppt_y</p:attrName>
                                        </p:attrNameLst>
                                      </p:cBhvr>
                                    </p:animMotion>
                                  </p:childTnLst>
                                </p:cTn>
                              </p:par>
                              <p:par>
                                <p:cTn id="55" presetID="0" presetClass="path" presetSubtype="0" repeatCount="indefinite" accel="50000" decel="50000" fill="hold" grpId="0" nodeType="withEffect">
                                  <p:stCondLst>
                                    <p:cond delay="0"/>
                                  </p:stCondLst>
                                  <p:childTnLst>
                                    <p:animMotion origin="layout" path="M 0 0 L -0.0015625 0.00972222 L -0.0015625 0.0208333 L -0.00390625 0.0347222 L -0.00546875 0.0458333 L -0.00703125 0.0569444 L -0.00703125 0.0680556 L -0.0078125 0.0819444 L -0.009375 0.0958333 L -0.0109375 0.109722 L -0.0125 0.122222 L -0.0148437 0.136111 L -0.0164062 0.148611 L -0.01875 0.159722 L -0.0203125 0.169444 L -0.0210938 0.180556 L -0.0226563 0.190278 L -0.025 0.2 L -0.028125 0.209722 L -0.0304688 0.220833 L -0.0328125 0.231944 L -0.034375 0.241667 L -0.0367187 0.251389 L -0.0398437 0.261111 L -0.0421875 0.272222 L -0.0445312 0.281944 L -0.046875 0.291667 L -0.0515625 0.301389 " pathEditMode="relative" ptsTypes="">
                                      <p:cBhvr>
                                        <p:cTn id="56" dur="2000" fill="hold"/>
                                        <p:tgtEl>
                                          <p:spTgt spid="198"/>
                                        </p:tgtEl>
                                        <p:attrNameLst>
                                          <p:attrName>ppt_x</p:attrName>
                                          <p:attrName>ppt_y</p:attrName>
                                        </p:attrNameLst>
                                      </p:cBhvr>
                                    </p:animMotion>
                                  </p:childTnLst>
                                </p:cTn>
                              </p:par>
                              <p:par>
                                <p:cTn id="57" presetID="0" presetClass="path" presetSubtype="0" repeatCount="indefinite" accel="50000" decel="50000" fill="hold" grpId="0" nodeType="withEffect">
                                  <p:stCondLst>
                                    <p:cond delay="0"/>
                                  </p:stCondLst>
                                  <p:childTnLst>
                                    <p:animMotion origin="layout" path="M 0 0 L 0 0.00972222 L 0 0.0222222 L 0 0.0319444 L 0 0.0416667 L 0 0.0527778 L 0 0.0625 L 0 0.075 L 0 0.0847222 L 0 0.0958333 L 0 0.105556 L 0 0.115278 L 0.0015625 0.126389 L 0.0015625 0.136111 L 0.0015625 0.145833 L -0.00078125 0.156944 L -0.00546875 0.166667 L -0.00859375 0.176389 L -0.00859375 0.186111 L -0.00625 0.195833 " pathEditMode="relative" ptsTypes="">
                                      <p:cBhvr>
                                        <p:cTn id="58" dur="2000" fill="hold"/>
                                        <p:tgtEl>
                                          <p:spTgt spid="201"/>
                                        </p:tgtEl>
                                        <p:attrNameLst>
                                          <p:attrName>ppt_x</p:attrName>
                                          <p:attrName>ppt_y</p:attrName>
                                        </p:attrNameLst>
                                      </p:cBhvr>
                                    </p:animMotion>
                                  </p:childTnLst>
                                </p:cTn>
                              </p:par>
                              <p:par>
                                <p:cTn id="59" presetID="0" presetClass="path" presetSubtype="0" repeatCount="indefinite" accel="50000" decel="50000" fill="hold" grpId="0" nodeType="withEffect">
                                  <p:stCondLst>
                                    <p:cond delay="0"/>
                                  </p:stCondLst>
                                  <p:childTnLst>
                                    <p:animMotion origin="layout" path="M 0.0015625 0.0234259 L 0.00625 0.034537 L 0.0109375 0.047037 L 0.0148437 0.059537 L 0.0195313 0.0734259 L 0.0242187 0.0873148 L 0.0273438 0.097037 L 0.03125 0.108148 L 0.034375 0.123426 L 0.0390625 0.140093 L 0.0421875 0.152593 L 0.0445312 0.169259 L 0.0476562 0.18037 L 0.0484375 0.190093 L 0.0515625 0.202593 L 0.0523437 0.212315 L 0.0523437 0.223426 L 0.053125 0.233148 L 0.0484375 0.220648 L 0.0453125 0.210926 L 0.0429688 0.201204 " pathEditMode="relative" ptsTypes="">
                                      <p:cBhvr>
                                        <p:cTn id="60" dur="2000" fill="hold"/>
                                        <p:tgtEl>
                                          <p:spTgt spid="199"/>
                                        </p:tgtEl>
                                        <p:attrNameLst>
                                          <p:attrName>ppt_x</p:attrName>
                                          <p:attrName>ppt_y</p:attrName>
                                        </p:attrNameLst>
                                      </p:cBhvr>
                                    </p:animMotion>
                                  </p:childTnLst>
                                </p:cTn>
                              </p:par>
                              <p:par>
                                <p:cTn id="61" presetID="0" presetClass="path" presetSubtype="0" repeatCount="indefinite" accel="50000" decel="50000" fill="hold" grpId="0" nodeType="withEffect">
                                  <p:stCondLst>
                                    <p:cond delay="0"/>
                                  </p:stCondLst>
                                  <p:childTnLst>
                                    <p:animMotion origin="layout" path="M -1.37302e-05 -0.00573254 L -0.00207166 -0.00573254 L -0.00392378 -0.0020092 L -0.00598173 0.00171412 L -0.00803966 0.0128841 L -0.00948019 0.0221924 L -0.0109208 0.0315007 L -0.0123613 0.0408091 L -0.0131845 0.0538407 L -0.013596 0.0668723 L -0.0142134 0.0817656 L -0.0142134 0.0947974 L -0.0144192 0.109691 L -0.014625 0.122722 L -0.0150366 0.135754 L -0.0150366 0.150647 L -0.0150366 0.163679 L -0.015654 0.178572 L -0.0160656 0.191603 L -0.0166829 0.206498 L -0.0168887 0.219529 L -0.0168887 0.23256 L -0.0168887 0.245592 L -0.0164771 0.258623 L -0.0164771 0.275378 " pathEditMode="relative" rAng="0" ptsTypes="">
                                      <p:cBhvr>
                                        <p:cTn id="62" dur="2000" fill="hold"/>
                                        <p:tgtEl>
                                          <p:spTgt spid="200"/>
                                        </p:tgtEl>
                                        <p:attrNameLst>
                                          <p:attrName>ppt_x</p:attrName>
                                          <p:attrName>ppt_y</p:attrName>
                                        </p:attrNameLst>
                                      </p:cBhvr>
                                      <p:rCtr x="-8" y="141"/>
                                    </p:animMotion>
                                  </p:childTnLst>
                                </p:cTn>
                              </p:par>
                              <p:par>
                                <p:cTn id="63" presetID="0" presetClass="path" presetSubtype="0" repeatCount="indefinite" accel="50000" decel="50000" fill="hold" grpId="0" nodeType="withEffect">
                                  <p:stCondLst>
                                    <p:cond delay="0"/>
                                  </p:stCondLst>
                                  <p:childTnLst>
                                    <p:animMotion origin="layout" path="M -0.00427083 -0.00694444 L -0.00270833 0.00277778 L -0.00270833 0.0180556 L -0.00270833 0.0333333 L -0.00270833 0.0472222 L -0.00270833 0.0597222 L -0.00270833 0.0694444 L -0.00427083 0.0791667 L -0.00739583 0.0902778 L -0.0113021 0.1 L -0.0159896 0.111111 L -0.0214583 0.119444 L -0.0230208 0.129167 L -0.0261458 0.138889 L -0.0284896 0.148611 L -0.0300521 0.158333 L -0.0308333 0.169444 L -0.0308333 0.179167 L -0.0277083 0.191667 L -0.0245833 0.204167 L -0.0198958 0.216667 L -0.0152083 0.226389 L -0.0128646 0.236111 L -0.00973958 0.248611 L -0.00583333 0.258333 L -0.00192708 0.269444 L 0.000416667 0.279167 L 0.00197917 0.288889 L 0.00197917 0.3 L 0.00276042 0.309722 L 0.00276042 0.320833 L 0.00276042 0.330556 " pathEditMode="relative" ptsTypes="">
                                      <p:cBhvr>
                                        <p:cTn id="64" dur="2000" fill="hold"/>
                                        <p:tgtEl>
                                          <p:spTgt spid="208"/>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8" presetClass="emph" presetSubtype="0" repeatCount="indefinite" fill="hold" nodeType="withEffect">
                                  <p:stCondLst>
                                    <p:cond delay="0"/>
                                  </p:stCondLst>
                                  <p:childTnLst>
                                    <p:animRot by="21600000">
                                      <p:cBhvr>
                                        <p:cTn id="70" dur="500" fill="hold"/>
                                        <p:tgtEl>
                                          <p:spTgt spid="15"/>
                                        </p:tgtEl>
                                        <p:attrNameLst>
                                          <p:attrName>r</p:attrName>
                                        </p:attrNameLst>
                                      </p:cBhvr>
                                    </p:animRot>
                                  </p:childTnLst>
                                </p:cTn>
                              </p:par>
                            </p:childTnLst>
                          </p:cTn>
                        </p:par>
                        <p:par>
                          <p:cTn id="71" fill="hold">
                            <p:stCondLst>
                              <p:cond delay="0"/>
                            </p:stCondLst>
                            <p:childTnLst>
                              <p:par>
                                <p:cTn id="72" presetID="22" presetClass="entr" presetSubtype="8"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par>
                          <p:cTn id="78" fill="hold">
                            <p:stCondLst>
                              <p:cond delay="500"/>
                            </p:stCondLst>
                            <p:childTnLst>
                              <p:par>
                                <p:cTn id="79" presetID="22" presetClass="entr" presetSubtype="8" fill="hold" grpId="1"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1"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wipe(left)">
                                      <p:cBhvr>
                                        <p:cTn id="84" dur="500"/>
                                        <p:tgtEl>
                                          <p:spTgt spid="65"/>
                                        </p:tgtEl>
                                      </p:cBhvr>
                                    </p:animEffect>
                                  </p:childTnLst>
                                </p:cTn>
                              </p:par>
                            </p:childTnLst>
                          </p:cTn>
                        </p:par>
                        <p:par>
                          <p:cTn id="85" fill="hold">
                            <p:stCondLst>
                              <p:cond delay="1000"/>
                            </p:stCondLst>
                            <p:childTnLst>
                              <p:par>
                                <p:cTn id="86" presetID="22" presetClass="entr" presetSubtype="8" fill="hold" grpId="1" nodeType="after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wipe(left)">
                                      <p:cBhvr>
                                        <p:cTn id="88" dur="500"/>
                                        <p:tgtEl>
                                          <p:spTgt spid="66"/>
                                        </p:tgtEl>
                                      </p:cBhvr>
                                    </p:animEffect>
                                  </p:childTnLst>
                                </p:cTn>
                              </p:par>
                              <p:par>
                                <p:cTn id="89" presetID="22" presetClass="entr" presetSubtype="8" fill="hold" grpId="1" nodeType="with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left)">
                                      <p:cBhvr>
                                        <p:cTn id="91" dur="500"/>
                                        <p:tgtEl>
                                          <p:spTgt spid="68"/>
                                        </p:tgtEl>
                                      </p:cBhvr>
                                    </p:animEffect>
                                  </p:childTnLst>
                                </p:cTn>
                              </p:par>
                            </p:childTnLst>
                          </p:cTn>
                        </p:par>
                        <p:par>
                          <p:cTn id="92" fill="hold">
                            <p:stCondLst>
                              <p:cond delay="1500"/>
                            </p:stCondLst>
                            <p:childTnLst>
                              <p:par>
                                <p:cTn id="93" presetID="22" presetClass="entr" presetSubtype="8" repeatCount="indefinite" fill="hold" grpId="2"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left)">
                                      <p:cBhvr>
                                        <p:cTn id="95" dur="500"/>
                                        <p:tgtEl>
                                          <p:spTgt spid="32"/>
                                        </p:tgtEl>
                                      </p:cBhvr>
                                    </p:animEffect>
                                  </p:childTnLst>
                                </p:cTn>
                              </p:par>
                              <p:par>
                                <p:cTn id="96" presetID="22" presetClass="entr" presetSubtype="8" repeatCount="indefinite" fill="hold" grpId="2"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repeatCount="indefinite"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par>
                                <p:cTn id="102" presetID="22" presetClass="entr" presetSubtype="8" repeatCount="indefinite" fill="hold" grpId="0" nodeType="withEffect">
                                  <p:stCondLst>
                                    <p:cond delay="0"/>
                                  </p:stCondLst>
                                  <p:childTnLst>
                                    <p:set>
                                      <p:cBhvr>
                                        <p:cTn id="103" dur="1" fill="hold">
                                          <p:stCondLst>
                                            <p:cond delay="0"/>
                                          </p:stCondLst>
                                        </p:cTn>
                                        <p:tgtEl>
                                          <p:spTgt spid="65"/>
                                        </p:tgtEl>
                                        <p:attrNameLst>
                                          <p:attrName>style.visibility</p:attrName>
                                        </p:attrNameLst>
                                      </p:cBhvr>
                                      <p:to>
                                        <p:strVal val="visible"/>
                                      </p:to>
                                    </p:set>
                                    <p:animEffect transition="in" filter="wipe(left)">
                                      <p:cBhvr>
                                        <p:cTn id="104" dur="500"/>
                                        <p:tgtEl>
                                          <p:spTgt spid="65"/>
                                        </p:tgtEl>
                                      </p:cBhvr>
                                    </p:animEffect>
                                  </p:childTnLst>
                                </p:cTn>
                              </p:par>
                              <p:par>
                                <p:cTn id="105" presetID="22" presetClass="entr" presetSubtype="8" repeatCount="indefinite" fill="hold" grpId="0"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wipe(left)">
                                      <p:cBhvr>
                                        <p:cTn id="107" dur="500"/>
                                        <p:tgtEl>
                                          <p:spTgt spid="66"/>
                                        </p:tgtEl>
                                      </p:cBhvr>
                                    </p:animEffect>
                                  </p:childTnLst>
                                </p:cTn>
                              </p:par>
                              <p:par>
                                <p:cTn id="108" presetID="22" presetClass="entr" presetSubtype="8" repeatCount="indefinite"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wipe(left)">
                                      <p:cBhvr>
                                        <p:cTn id="110" dur="500"/>
                                        <p:tgtEl>
                                          <p:spTgt spid="68"/>
                                        </p:tgtEl>
                                      </p:cBhvr>
                                    </p:animEffect>
                                  </p:childTnLst>
                                </p:cTn>
                              </p:par>
                            </p:childTnLst>
                          </p:cTn>
                        </p:par>
                      </p:childTnLst>
                    </p:cTn>
                  </p:par>
                  <p:par>
                    <p:cTn id="111" fill="hold">
                      <p:stCondLst>
                        <p:cond delay="indefinite"/>
                      </p:stCondLst>
                      <p:childTnLst>
                        <p:par>
                          <p:cTn id="112" fill="hold">
                            <p:stCondLst>
                              <p:cond delay="0"/>
                            </p:stCondLst>
                            <p:childTnLst>
                              <p:par>
                                <p:cTn id="113" presetID="26" presetClass="emph" presetSubtype="0" repeatCount="4000" fill="hold" grpId="0" nodeType="clickEffect">
                                  <p:stCondLst>
                                    <p:cond delay="0"/>
                                  </p:stCondLst>
                                  <p:childTnLst>
                                    <p:animEffect transition="out" filter="fade">
                                      <p:cBhvr>
                                        <p:cTn id="114" dur="500" tmFilter="0, 0; .2, .5; .8, .5; 1, 0"/>
                                        <p:tgtEl>
                                          <p:spTgt spid="136"/>
                                        </p:tgtEl>
                                      </p:cBhvr>
                                    </p:animEffect>
                                    <p:animScale>
                                      <p:cBhvr>
                                        <p:cTn id="115" dur="250" autoRev="1" fill="hold"/>
                                        <p:tgtEl>
                                          <p:spTgt spid="136"/>
                                        </p:tgtEl>
                                      </p:cBhvr>
                                      <p:by x="105000" y="105000"/>
                                    </p:animScale>
                                  </p:childTnLst>
                                </p:cTn>
                              </p:par>
                              <p:par>
                                <p:cTn id="116" presetID="26" presetClass="emph" presetSubtype="0" repeatCount="4000" fill="hold" nodeType="withEffect">
                                  <p:stCondLst>
                                    <p:cond delay="0"/>
                                  </p:stCondLst>
                                  <p:childTnLst>
                                    <p:animEffect transition="out" filter="fade">
                                      <p:cBhvr>
                                        <p:cTn id="117" dur="500" tmFilter="0, 0; .2, .5; .8, .5; 1, 0"/>
                                        <p:tgtEl>
                                          <p:spTgt spid="64"/>
                                        </p:tgtEl>
                                      </p:cBhvr>
                                    </p:animEffect>
                                    <p:animScale>
                                      <p:cBhvr>
                                        <p:cTn id="118" dur="250" autoRev="1" fill="hold"/>
                                        <p:tgtEl>
                                          <p:spTgt spid="64"/>
                                        </p:tgtEl>
                                      </p:cBhvr>
                                      <p:by x="105000" y="105000"/>
                                    </p:animScale>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grpId="0" nodeType="click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ipe(right)">
                                      <p:cBhvr>
                                        <p:cTn id="123" dur="500"/>
                                        <p:tgtEl>
                                          <p:spTgt spid="33"/>
                                        </p:tgtEl>
                                      </p:cBhvr>
                                    </p:animEffect>
                                  </p:childTnLst>
                                </p:cTn>
                              </p:par>
                            </p:childTnLst>
                          </p:cTn>
                        </p:par>
                        <p:par>
                          <p:cTn id="124" fill="hold">
                            <p:stCondLst>
                              <p:cond delay="500"/>
                            </p:stCondLst>
                            <p:childTnLst>
                              <p:par>
                                <p:cTn id="125" presetID="22" presetClass="entr" presetSubtype="2" fill="hold" grpId="0" nodeType="afterEffect">
                                  <p:stCondLst>
                                    <p:cond delay="0"/>
                                  </p:stCondLst>
                                  <p:childTnLst>
                                    <p:set>
                                      <p:cBhvr>
                                        <p:cTn id="126" dur="1" fill="hold">
                                          <p:stCondLst>
                                            <p:cond delay="0"/>
                                          </p:stCondLst>
                                        </p:cTn>
                                        <p:tgtEl>
                                          <p:spTgt spid="71"/>
                                        </p:tgtEl>
                                        <p:attrNameLst>
                                          <p:attrName>style.visibility</p:attrName>
                                        </p:attrNameLst>
                                      </p:cBhvr>
                                      <p:to>
                                        <p:strVal val="visible"/>
                                      </p:to>
                                    </p:set>
                                    <p:animEffect transition="in" filter="wipe(right)">
                                      <p:cBhvr>
                                        <p:cTn id="127" dur="500"/>
                                        <p:tgtEl>
                                          <p:spTgt spid="71"/>
                                        </p:tgtEl>
                                      </p:cBhvr>
                                    </p:animEffect>
                                  </p:childTnLst>
                                </p:cTn>
                              </p:par>
                            </p:childTnLst>
                          </p:cTn>
                        </p:par>
                        <p:par>
                          <p:cTn id="128" fill="hold">
                            <p:stCondLst>
                              <p:cond delay="1000"/>
                            </p:stCondLst>
                            <p:childTnLst>
                              <p:par>
                                <p:cTn id="129" presetID="22" presetClass="exit" presetSubtype="2" fill="hold" grpId="1" nodeType="afterEffect">
                                  <p:stCondLst>
                                    <p:cond delay="0"/>
                                  </p:stCondLst>
                                  <p:childTnLst>
                                    <p:animEffect transition="out" filter="wipe(right)">
                                      <p:cBhvr>
                                        <p:cTn id="130" dur="500"/>
                                        <p:tgtEl>
                                          <p:spTgt spid="37"/>
                                        </p:tgtEl>
                                      </p:cBhvr>
                                    </p:animEffect>
                                    <p:set>
                                      <p:cBhvr>
                                        <p:cTn id="131" dur="1" fill="hold">
                                          <p:stCondLst>
                                            <p:cond delay="499"/>
                                          </p:stCondLst>
                                        </p:cTn>
                                        <p:tgtEl>
                                          <p:spTgt spid="37"/>
                                        </p:tgtEl>
                                        <p:attrNameLst>
                                          <p:attrName>style.visibility</p:attrName>
                                        </p:attrNameLst>
                                      </p:cBhvr>
                                      <p:to>
                                        <p:strVal val="hidden"/>
                                      </p:to>
                                    </p:set>
                                  </p:childTnLst>
                                </p:cTn>
                              </p:par>
                              <p:par>
                                <p:cTn id="132" presetID="22" presetClass="entr" presetSubtype="2" fill="hold" grpId="0" nodeType="with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wipe(right)">
                                      <p:cBhvr>
                                        <p:cTn id="134" dur="500"/>
                                        <p:tgtEl>
                                          <p:spTgt spid="56"/>
                                        </p:tgtEl>
                                      </p:cBhvr>
                                    </p:animEffect>
                                  </p:childTnLst>
                                </p:cTn>
                              </p:par>
                            </p:childTnLst>
                          </p:cTn>
                        </p:par>
                        <p:par>
                          <p:cTn id="135" fill="hold">
                            <p:stCondLst>
                              <p:cond delay="1500"/>
                            </p:stCondLst>
                            <p:childTnLst>
                              <p:par>
                                <p:cTn id="136" presetID="22" presetClass="exit" presetSubtype="4" fill="hold" grpId="1" nodeType="afterEffect">
                                  <p:stCondLst>
                                    <p:cond delay="0"/>
                                  </p:stCondLst>
                                  <p:childTnLst>
                                    <p:animEffect transition="out" filter="wipe(down)">
                                      <p:cBhvr>
                                        <p:cTn id="137" dur="500"/>
                                        <p:tgtEl>
                                          <p:spTgt spid="49"/>
                                        </p:tgtEl>
                                      </p:cBhvr>
                                    </p:animEffect>
                                    <p:set>
                                      <p:cBhvr>
                                        <p:cTn id="138" dur="1" fill="hold">
                                          <p:stCondLst>
                                            <p:cond delay="499"/>
                                          </p:stCondLst>
                                        </p:cTn>
                                        <p:tgtEl>
                                          <p:spTgt spid="49"/>
                                        </p:tgtEl>
                                        <p:attrNameLst>
                                          <p:attrName>style.visibility</p:attrName>
                                        </p:attrNameLst>
                                      </p:cBhvr>
                                      <p:to>
                                        <p:strVal val="hidden"/>
                                      </p:to>
                                    </p:set>
                                  </p:childTnLst>
                                </p:cTn>
                              </p:par>
                              <p:par>
                                <p:cTn id="139" presetID="22" presetClass="entr" presetSubtype="4" fill="hold" grpId="0" nodeType="withEffect">
                                  <p:stCondLst>
                                    <p:cond delay="0"/>
                                  </p:stCondLst>
                                  <p:childTnLst>
                                    <p:set>
                                      <p:cBhvr>
                                        <p:cTn id="140" dur="1" fill="hold">
                                          <p:stCondLst>
                                            <p:cond delay="0"/>
                                          </p:stCondLst>
                                        </p:cTn>
                                        <p:tgtEl>
                                          <p:spTgt spid="67"/>
                                        </p:tgtEl>
                                        <p:attrNameLst>
                                          <p:attrName>style.visibility</p:attrName>
                                        </p:attrNameLst>
                                      </p:cBhvr>
                                      <p:to>
                                        <p:strVal val="visible"/>
                                      </p:to>
                                    </p:set>
                                    <p:animEffect transition="in" filter="wipe(down)">
                                      <p:cBhvr>
                                        <p:cTn id="141" dur="500"/>
                                        <p:tgtEl>
                                          <p:spTgt spid="67"/>
                                        </p:tgtEl>
                                      </p:cBhvr>
                                    </p:animEffect>
                                  </p:childTnLst>
                                </p:cTn>
                              </p:par>
                            </p:childTnLst>
                          </p:cTn>
                        </p:par>
                        <p:par>
                          <p:cTn id="142" fill="hold">
                            <p:stCondLst>
                              <p:cond delay="2000"/>
                            </p:stCondLst>
                            <p:childTnLst>
                              <p:par>
                                <p:cTn id="143" presetID="22" presetClass="exit" presetSubtype="8" fill="hold" grpId="1" nodeType="afterEffect">
                                  <p:stCondLst>
                                    <p:cond delay="0"/>
                                  </p:stCondLst>
                                  <p:childTnLst>
                                    <p:animEffect transition="out" filter="wipe(left)">
                                      <p:cBhvr>
                                        <p:cTn id="144" dur="500"/>
                                        <p:tgtEl>
                                          <p:spTgt spid="52"/>
                                        </p:tgtEl>
                                      </p:cBhvr>
                                    </p:animEffect>
                                    <p:set>
                                      <p:cBhvr>
                                        <p:cTn id="145" dur="1" fill="hold">
                                          <p:stCondLst>
                                            <p:cond delay="499"/>
                                          </p:stCondLst>
                                        </p:cTn>
                                        <p:tgtEl>
                                          <p:spTgt spid="52"/>
                                        </p:tgtEl>
                                        <p:attrNameLst>
                                          <p:attrName>style.visibility</p:attrName>
                                        </p:attrNameLst>
                                      </p:cBhvr>
                                      <p:to>
                                        <p:strVal val="hidden"/>
                                      </p:to>
                                    </p:set>
                                  </p:childTnLst>
                                </p:cTn>
                              </p:par>
                              <p:par>
                                <p:cTn id="146" presetID="22" presetClass="entr" presetSubtype="8" fill="hold" grpId="0" nodeType="withEffect">
                                  <p:stCondLst>
                                    <p:cond delay="0"/>
                                  </p:stCondLst>
                                  <p:childTnLst>
                                    <p:set>
                                      <p:cBhvr>
                                        <p:cTn id="147" dur="1" fill="hold">
                                          <p:stCondLst>
                                            <p:cond delay="0"/>
                                          </p:stCondLst>
                                        </p:cTn>
                                        <p:tgtEl>
                                          <p:spTgt spid="70"/>
                                        </p:tgtEl>
                                        <p:attrNameLst>
                                          <p:attrName>style.visibility</p:attrName>
                                        </p:attrNameLst>
                                      </p:cBhvr>
                                      <p:to>
                                        <p:strVal val="visible"/>
                                      </p:to>
                                    </p:set>
                                    <p:animEffect transition="in" filter="wipe(left)">
                                      <p:cBhvr>
                                        <p:cTn id="148" dur="500"/>
                                        <p:tgtEl>
                                          <p:spTgt spid="70"/>
                                        </p:tgtEl>
                                      </p:cBhvr>
                                    </p:animEffect>
                                  </p:childTnLst>
                                </p:cTn>
                              </p:par>
                            </p:childTnLst>
                          </p:cTn>
                        </p:par>
                        <p:par>
                          <p:cTn id="149" fill="hold">
                            <p:stCondLst>
                              <p:cond delay="2500"/>
                            </p:stCondLst>
                            <p:childTnLst>
                              <p:par>
                                <p:cTn id="150" presetID="9" presetClass="entr" presetSubtype="0" fill="hold" grpId="0" nodeType="after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dissolve">
                                      <p:cBhvr>
                                        <p:cTn id="152" dur="500"/>
                                        <p:tgtEl>
                                          <p:spTgt spid="72"/>
                                        </p:tgtEl>
                                      </p:cBhvr>
                                    </p:animEffect>
                                  </p:childTnLst>
                                </p:cTn>
                              </p:par>
                            </p:childTnLst>
                          </p:cTn>
                        </p:par>
                        <p:par>
                          <p:cTn id="153" fill="hold">
                            <p:stCondLst>
                              <p:cond delay="3000"/>
                            </p:stCondLst>
                            <p:childTnLst>
                              <p:par>
                                <p:cTn id="154" presetID="1" presetClass="entr" presetSubtype="0" fill="hold" nodeType="afterEffect">
                                  <p:stCondLst>
                                    <p:cond delay="0"/>
                                  </p:stCondLst>
                                  <p:childTnLst>
                                    <p:set>
                                      <p:cBhvr>
                                        <p:cTn id="155" dur="1" fill="hold">
                                          <p:stCondLst>
                                            <p:cond delay="0"/>
                                          </p:stCondLst>
                                        </p:cTn>
                                        <p:tgtEl>
                                          <p:spTgt spid="73"/>
                                        </p:tgtEl>
                                        <p:attrNameLst>
                                          <p:attrName>style.visibility</p:attrName>
                                        </p:attrNameLst>
                                      </p:cBhvr>
                                      <p:to>
                                        <p:strVal val="visible"/>
                                      </p:to>
                                    </p:set>
                                  </p:childTnLst>
                                </p:cTn>
                              </p:par>
                            </p:childTnLst>
                          </p:cTn>
                        </p:par>
                        <p:par>
                          <p:cTn id="156" fill="hold">
                            <p:stCondLst>
                              <p:cond delay="3000"/>
                            </p:stCondLst>
                            <p:childTnLst>
                              <p:par>
                                <p:cTn id="157" presetID="8" presetClass="emph" presetSubtype="0" repeatCount="indefinite" fill="hold" nodeType="afterEffect">
                                  <p:stCondLst>
                                    <p:cond delay="200"/>
                                  </p:stCondLst>
                                  <p:childTnLst>
                                    <p:animRot by="21600000">
                                      <p:cBhvr>
                                        <p:cTn id="158" dur="500" fill="hold"/>
                                        <p:tgtEl>
                                          <p:spTgt spid="73"/>
                                        </p:tgtEl>
                                        <p:attrNameLst>
                                          <p:attrName>r</p:attrName>
                                        </p:attrNameLst>
                                      </p:cBhvr>
                                    </p:animRot>
                                  </p:childTnLst>
                                </p:cTn>
                              </p:par>
                            </p:childTnLst>
                          </p:cTn>
                        </p:par>
                        <p:par>
                          <p:cTn id="159" fill="hold">
                            <p:stCondLst>
                              <p:cond delay="3700"/>
                            </p:stCondLst>
                            <p:childTnLst>
                              <p:par>
                                <p:cTn id="160" presetID="9" presetClass="entr" presetSubtype="0" fill="hold" grpId="0" nodeType="afterEffect">
                                  <p:stCondLst>
                                    <p:cond delay="0"/>
                                  </p:stCondLst>
                                  <p:childTnLst>
                                    <p:set>
                                      <p:cBhvr>
                                        <p:cTn id="161" dur="1" fill="hold">
                                          <p:stCondLst>
                                            <p:cond delay="0"/>
                                          </p:stCondLst>
                                        </p:cTn>
                                        <p:tgtEl>
                                          <p:spTgt spid="80"/>
                                        </p:tgtEl>
                                        <p:attrNameLst>
                                          <p:attrName>style.visibility</p:attrName>
                                        </p:attrNameLst>
                                      </p:cBhvr>
                                      <p:to>
                                        <p:strVal val="visible"/>
                                      </p:to>
                                    </p:set>
                                    <p:animEffect transition="in" filter="dissolve">
                                      <p:cBhvr>
                                        <p:cTn id="162" dur="500"/>
                                        <p:tgtEl>
                                          <p:spTgt spid="80"/>
                                        </p:tgtEl>
                                      </p:cBhvr>
                                    </p:animEffect>
                                  </p:childTnLst>
                                </p:cTn>
                              </p:par>
                            </p:childTnLst>
                          </p:cTn>
                        </p:par>
                        <p:par>
                          <p:cTn id="163" fill="hold">
                            <p:stCondLst>
                              <p:cond delay="4200"/>
                            </p:stCondLst>
                            <p:childTnLst>
                              <p:par>
                                <p:cTn id="164" presetID="26" presetClass="emph" presetSubtype="0" repeatCount="4000" fill="hold" grpId="0" nodeType="afterEffect">
                                  <p:stCondLst>
                                    <p:cond delay="0"/>
                                  </p:stCondLst>
                                  <p:childTnLst>
                                    <p:animEffect transition="out" filter="fade">
                                      <p:cBhvr>
                                        <p:cTn id="165" dur="500" tmFilter="0, 0; .2, .5; .8, .5; 1, 0"/>
                                        <p:tgtEl>
                                          <p:spTgt spid="134"/>
                                        </p:tgtEl>
                                      </p:cBhvr>
                                    </p:animEffect>
                                    <p:animScale>
                                      <p:cBhvr>
                                        <p:cTn id="166" dur="250" autoRev="1" fill="hold"/>
                                        <p:tgtEl>
                                          <p:spTgt spid="134"/>
                                        </p:tgtEl>
                                      </p:cBhvr>
                                      <p:by x="105000" y="105000"/>
                                    </p:animScale>
                                  </p:childTnLst>
                                </p:cTn>
                              </p:par>
                              <p:par>
                                <p:cTn id="167" presetID="26" presetClass="emph" presetSubtype="0" repeatCount="4000" fill="hold" grpId="1" nodeType="withEffect">
                                  <p:stCondLst>
                                    <p:cond delay="0"/>
                                  </p:stCondLst>
                                  <p:childTnLst>
                                    <p:animEffect transition="out" filter="fade">
                                      <p:cBhvr>
                                        <p:cTn id="168" dur="500" tmFilter="0, 0; .2, .5; .8, .5; 1, 0"/>
                                        <p:tgtEl>
                                          <p:spTgt spid="80"/>
                                        </p:tgtEl>
                                      </p:cBhvr>
                                    </p:animEffect>
                                    <p:animScale>
                                      <p:cBhvr>
                                        <p:cTn id="169" dur="250" autoRev="1" fill="hold"/>
                                        <p:tgtEl>
                                          <p:spTgt spid="80"/>
                                        </p:tgtEl>
                                      </p:cBhvr>
                                      <p:by x="105000" y="105000"/>
                                    </p:animScale>
                                  </p:childTnLst>
                                </p:cTn>
                              </p:par>
                            </p:childTnLst>
                          </p:cTn>
                        </p:par>
                      </p:childTnLst>
                    </p:cTn>
                  </p:par>
                  <p:par>
                    <p:cTn id="170" fill="hold">
                      <p:stCondLst>
                        <p:cond delay="indefinite"/>
                      </p:stCondLst>
                      <p:childTnLst>
                        <p:par>
                          <p:cTn id="171" fill="hold">
                            <p:stCondLst>
                              <p:cond delay="0"/>
                            </p:stCondLst>
                            <p:childTnLst>
                              <p:par>
                                <p:cTn id="172" presetID="22" presetClass="entr" presetSubtype="8" repeatCount="indefinite" fill="hold" grpId="0" nodeType="clickEffect">
                                  <p:stCondLst>
                                    <p:cond delay="0"/>
                                  </p:stCondLst>
                                  <p:childTnLst>
                                    <p:set>
                                      <p:cBhvr>
                                        <p:cTn id="173" dur="1" fill="hold">
                                          <p:stCondLst>
                                            <p:cond delay="0"/>
                                          </p:stCondLst>
                                        </p:cTn>
                                        <p:tgtEl>
                                          <p:spTgt spid="3"/>
                                        </p:tgtEl>
                                        <p:attrNameLst>
                                          <p:attrName>style.visibility</p:attrName>
                                        </p:attrNameLst>
                                      </p:cBhvr>
                                      <p:to>
                                        <p:strVal val="visible"/>
                                      </p:to>
                                    </p:set>
                                    <p:animEffect transition="in" filter="wipe(left)">
                                      <p:cBhvr>
                                        <p:cTn id="174" dur="500"/>
                                        <p:tgtEl>
                                          <p:spTgt spid="3"/>
                                        </p:tgtEl>
                                      </p:cBhvr>
                                    </p:animEffect>
                                  </p:childTnLst>
                                </p:cTn>
                              </p:par>
                            </p:childTnLst>
                          </p:cTn>
                        </p:par>
                        <p:par>
                          <p:cTn id="175" fill="hold">
                            <p:stCondLst>
                              <p:cond delay="500"/>
                            </p:stCondLst>
                            <p:childTnLst>
                              <p:par>
                                <p:cTn id="176" presetID="22" presetClass="entr" presetSubtype="4" repeatCount="indefinite" fill="hold" grpId="0" nodeType="afterEffect">
                                  <p:stCondLst>
                                    <p:cond delay="0"/>
                                  </p:stCondLst>
                                  <p:childTnLst>
                                    <p:set>
                                      <p:cBhvr>
                                        <p:cTn id="177" dur="1" fill="hold">
                                          <p:stCondLst>
                                            <p:cond delay="0"/>
                                          </p:stCondLst>
                                        </p:cTn>
                                        <p:tgtEl>
                                          <p:spTgt spid="27"/>
                                        </p:tgtEl>
                                        <p:attrNameLst>
                                          <p:attrName>style.visibility</p:attrName>
                                        </p:attrNameLst>
                                      </p:cBhvr>
                                      <p:to>
                                        <p:strVal val="visible"/>
                                      </p:to>
                                    </p:set>
                                    <p:animEffect transition="in" filter="wipe(down)">
                                      <p:cBhvr>
                                        <p:cTn id="178" dur="500"/>
                                        <p:tgtEl>
                                          <p:spTgt spid="27"/>
                                        </p:tgtEl>
                                      </p:cBhvr>
                                    </p:animEffect>
                                  </p:childTnLst>
                                </p:cTn>
                              </p:par>
                            </p:childTnLst>
                          </p:cTn>
                        </p:par>
                        <p:par>
                          <p:cTn id="179" fill="hold">
                            <p:stCondLst>
                              <p:cond delay="1000"/>
                            </p:stCondLst>
                            <p:childTnLst>
                              <p:par>
                                <p:cTn id="180" presetID="22" presetClass="entr" presetSubtype="4" repeatCount="indefinite" fill="hold" grpId="0" nodeType="afterEffect">
                                  <p:stCondLst>
                                    <p:cond delay="0"/>
                                  </p:stCondLst>
                                  <p:childTnLst>
                                    <p:set>
                                      <p:cBhvr>
                                        <p:cTn id="181" dur="1" fill="hold">
                                          <p:stCondLst>
                                            <p:cond delay="0"/>
                                          </p:stCondLst>
                                        </p:cTn>
                                        <p:tgtEl>
                                          <p:spTgt spid="30"/>
                                        </p:tgtEl>
                                        <p:attrNameLst>
                                          <p:attrName>style.visibility</p:attrName>
                                        </p:attrNameLst>
                                      </p:cBhvr>
                                      <p:to>
                                        <p:strVal val="visible"/>
                                      </p:to>
                                    </p:set>
                                    <p:animEffect transition="in" filter="wipe(down)">
                                      <p:cBhvr>
                                        <p:cTn id="182" dur="500"/>
                                        <p:tgtEl>
                                          <p:spTgt spid="30"/>
                                        </p:tgtEl>
                                      </p:cBhvr>
                                    </p:animEffect>
                                  </p:childTnLst>
                                </p:cTn>
                              </p:par>
                            </p:childTnLst>
                          </p:cTn>
                        </p:par>
                        <p:par>
                          <p:cTn id="183" fill="hold">
                            <p:stCondLst>
                              <p:cond delay="1500"/>
                            </p:stCondLst>
                            <p:childTnLst>
                              <p:par>
                                <p:cTn id="184" presetID="22" presetClass="entr" presetSubtype="4" repeatCount="indefinite" fill="hold" grpId="0" nodeType="afterEffect">
                                  <p:stCondLst>
                                    <p:cond delay="0"/>
                                  </p:stCondLst>
                                  <p:childTnLst>
                                    <p:set>
                                      <p:cBhvr>
                                        <p:cTn id="185" dur="1" fill="hold">
                                          <p:stCondLst>
                                            <p:cond delay="0"/>
                                          </p:stCondLst>
                                        </p:cTn>
                                        <p:tgtEl>
                                          <p:spTgt spid="29"/>
                                        </p:tgtEl>
                                        <p:attrNameLst>
                                          <p:attrName>style.visibility</p:attrName>
                                        </p:attrNameLst>
                                      </p:cBhvr>
                                      <p:to>
                                        <p:strVal val="visible"/>
                                      </p:to>
                                    </p:set>
                                    <p:animEffect transition="in" filter="wipe(down)">
                                      <p:cBhvr>
                                        <p:cTn id="186" dur="500"/>
                                        <p:tgtEl>
                                          <p:spTgt spid="29"/>
                                        </p:tgtEl>
                                      </p:cBhvr>
                                    </p:animEffect>
                                  </p:childTnLst>
                                </p:cTn>
                              </p:par>
                            </p:childTnLst>
                          </p:cTn>
                        </p:par>
                        <p:par>
                          <p:cTn id="187" fill="hold">
                            <p:stCondLst>
                              <p:cond delay="2000"/>
                            </p:stCondLst>
                            <p:childTnLst>
                              <p:par>
                                <p:cTn id="188" presetID="22" presetClass="entr" presetSubtype="8" repeatCount="indefinite" fill="hold" grpId="0" nodeType="afterEffect">
                                  <p:stCondLst>
                                    <p:cond delay="0"/>
                                  </p:stCondLst>
                                  <p:childTnLst>
                                    <p:set>
                                      <p:cBhvr>
                                        <p:cTn id="189" dur="1" fill="hold">
                                          <p:stCondLst>
                                            <p:cond delay="0"/>
                                          </p:stCondLst>
                                        </p:cTn>
                                        <p:tgtEl>
                                          <p:spTgt spid="69"/>
                                        </p:tgtEl>
                                        <p:attrNameLst>
                                          <p:attrName>style.visibility</p:attrName>
                                        </p:attrNameLst>
                                      </p:cBhvr>
                                      <p:to>
                                        <p:strVal val="visible"/>
                                      </p:to>
                                    </p:set>
                                    <p:animEffect transition="in" filter="wipe(left)">
                                      <p:cBhvr>
                                        <p:cTn id="190" dur="500"/>
                                        <p:tgtEl>
                                          <p:spTgt spid="69"/>
                                        </p:tgtEl>
                                      </p:cBhvr>
                                    </p:animEffect>
                                  </p:childTnLst>
                                </p:cTn>
                              </p:par>
                            </p:childTnLst>
                          </p:cTn>
                        </p:par>
                        <p:par>
                          <p:cTn id="191" fill="hold">
                            <p:stCondLst>
                              <p:cond delay="2500"/>
                            </p:stCondLst>
                            <p:childTnLst>
                              <p:par>
                                <p:cTn id="192" presetID="26" presetClass="emph" presetSubtype="0" repeatCount="4000" fill="hold" grpId="0" nodeType="afterEffect">
                                  <p:stCondLst>
                                    <p:cond delay="0"/>
                                  </p:stCondLst>
                                  <p:childTnLst>
                                    <p:animEffect transition="out" filter="fade">
                                      <p:cBhvr>
                                        <p:cTn id="193" dur="500" tmFilter="0, 0; .2, .5; .8, .5; 1, 0"/>
                                        <p:tgtEl>
                                          <p:spTgt spid="25"/>
                                        </p:tgtEl>
                                      </p:cBhvr>
                                    </p:animEffect>
                                    <p:animScale>
                                      <p:cBhvr>
                                        <p:cTn id="194" dur="250" autoRev="1" fill="hold"/>
                                        <p:tgtEl>
                                          <p:spTgt spid="25"/>
                                        </p:tgtEl>
                                      </p:cBhvr>
                                      <p:by x="105000" y="105000"/>
                                    </p:animScale>
                                  </p:childTnLst>
                                </p:cTn>
                              </p:par>
                              <p:par>
                                <p:cTn id="195" presetID="26" presetClass="emph" presetSubtype="0" repeatCount="4000" fill="hold" nodeType="withEffect">
                                  <p:stCondLst>
                                    <p:cond delay="0"/>
                                  </p:stCondLst>
                                  <p:childTnLst>
                                    <p:animEffect transition="out" filter="fade">
                                      <p:cBhvr>
                                        <p:cTn id="196" dur="500" tmFilter="0, 0; .2, .5; .8, .5; 1, 0"/>
                                        <p:tgtEl>
                                          <p:spTgt spid="124"/>
                                        </p:tgtEl>
                                      </p:cBhvr>
                                    </p:animEffect>
                                    <p:animScale>
                                      <p:cBhvr>
                                        <p:cTn id="197" dur="250" autoRev="1" fill="hold"/>
                                        <p:tgtEl>
                                          <p:spTgt spid="124"/>
                                        </p:tgtEl>
                                      </p:cBhvr>
                                      <p:by x="105000" y="105000"/>
                                    </p:animScale>
                                  </p:childTnLst>
                                </p:cTn>
                              </p:par>
                            </p:childTnLst>
                          </p:cTn>
                        </p:par>
                      </p:childTnLst>
                    </p:cTn>
                  </p:par>
                  <p:par>
                    <p:cTn id="198" fill="hold">
                      <p:stCondLst>
                        <p:cond delay="indefinite"/>
                      </p:stCondLst>
                      <p:childTnLst>
                        <p:par>
                          <p:cTn id="199" fill="hold">
                            <p:stCondLst>
                              <p:cond delay="0"/>
                            </p:stCondLst>
                            <p:childTnLst>
                              <p:par>
                                <p:cTn id="200" presetID="22" presetClass="entr" presetSubtype="4" repeatCount="indefinite" fill="hold" grpId="0" nodeType="clickEffect">
                                  <p:stCondLst>
                                    <p:cond delay="0"/>
                                  </p:stCondLst>
                                  <p:childTnLst>
                                    <p:set>
                                      <p:cBhvr>
                                        <p:cTn id="201" dur="1" fill="hold">
                                          <p:stCondLst>
                                            <p:cond delay="0"/>
                                          </p:stCondLst>
                                        </p:cTn>
                                        <p:tgtEl>
                                          <p:spTgt spid="86"/>
                                        </p:tgtEl>
                                        <p:attrNameLst>
                                          <p:attrName>style.visibility</p:attrName>
                                        </p:attrNameLst>
                                      </p:cBhvr>
                                      <p:to>
                                        <p:strVal val="visible"/>
                                      </p:to>
                                    </p:set>
                                    <p:animEffect transition="in" filter="wipe(down)">
                                      <p:cBhvr>
                                        <p:cTn id="202" dur="500"/>
                                        <p:tgtEl>
                                          <p:spTgt spid="86"/>
                                        </p:tgtEl>
                                      </p:cBhvr>
                                    </p:animEffect>
                                  </p:childTnLst>
                                </p:cTn>
                              </p:par>
                            </p:childTnLst>
                          </p:cTn>
                        </p:par>
                        <p:par>
                          <p:cTn id="203" fill="hold">
                            <p:stCondLst>
                              <p:cond delay="500"/>
                            </p:stCondLst>
                            <p:childTnLst>
                              <p:par>
                                <p:cTn id="204" presetID="22" presetClass="entr" presetSubtype="4" repeatCount="indefinite" fill="hold" grpId="0" nodeType="afterEffect">
                                  <p:stCondLst>
                                    <p:cond delay="0"/>
                                  </p:stCondLst>
                                  <p:childTnLst>
                                    <p:set>
                                      <p:cBhvr>
                                        <p:cTn id="205" dur="1" fill="hold">
                                          <p:stCondLst>
                                            <p:cond delay="0"/>
                                          </p:stCondLst>
                                        </p:cTn>
                                        <p:tgtEl>
                                          <p:spTgt spid="93"/>
                                        </p:tgtEl>
                                        <p:attrNameLst>
                                          <p:attrName>style.visibility</p:attrName>
                                        </p:attrNameLst>
                                      </p:cBhvr>
                                      <p:to>
                                        <p:strVal val="visible"/>
                                      </p:to>
                                    </p:set>
                                    <p:animEffect transition="in" filter="wipe(down)">
                                      <p:cBhvr>
                                        <p:cTn id="206" dur="500"/>
                                        <p:tgtEl>
                                          <p:spTgt spid="93"/>
                                        </p:tgtEl>
                                      </p:cBhvr>
                                    </p:animEffect>
                                  </p:childTnLst>
                                </p:cTn>
                              </p:par>
                            </p:childTnLst>
                          </p:cTn>
                        </p:par>
                        <p:par>
                          <p:cTn id="207" fill="hold">
                            <p:stCondLst>
                              <p:cond delay="1000"/>
                            </p:stCondLst>
                            <p:childTnLst>
                              <p:par>
                                <p:cTn id="208" presetID="22" presetClass="entr" presetSubtype="8" repeatCount="indefinite" fill="hold" grpId="0" nodeType="afterEffect">
                                  <p:stCondLst>
                                    <p:cond delay="0"/>
                                  </p:stCondLst>
                                  <p:childTnLst>
                                    <p:set>
                                      <p:cBhvr>
                                        <p:cTn id="209" dur="1" fill="hold">
                                          <p:stCondLst>
                                            <p:cond delay="0"/>
                                          </p:stCondLst>
                                        </p:cTn>
                                        <p:tgtEl>
                                          <p:spTgt spid="106"/>
                                        </p:tgtEl>
                                        <p:attrNameLst>
                                          <p:attrName>style.visibility</p:attrName>
                                        </p:attrNameLst>
                                      </p:cBhvr>
                                      <p:to>
                                        <p:strVal val="visible"/>
                                      </p:to>
                                    </p:set>
                                    <p:animEffect transition="in" filter="wipe(left)">
                                      <p:cBhvr>
                                        <p:cTn id="210" dur="500"/>
                                        <p:tgtEl>
                                          <p:spTgt spid="106"/>
                                        </p:tgtEl>
                                      </p:cBhvr>
                                    </p:animEffect>
                                  </p:childTnLst>
                                </p:cTn>
                              </p:par>
                            </p:childTnLst>
                          </p:cTn>
                        </p:par>
                        <p:par>
                          <p:cTn id="211" fill="hold">
                            <p:stCondLst>
                              <p:cond delay="1500"/>
                            </p:stCondLst>
                            <p:childTnLst>
                              <p:par>
                                <p:cTn id="212" presetID="22" presetClass="entr" presetSubtype="8" repeatCount="indefinite" fill="hold" grpId="0" nodeType="afterEffect">
                                  <p:stCondLst>
                                    <p:cond delay="0"/>
                                  </p:stCondLst>
                                  <p:childTnLst>
                                    <p:set>
                                      <p:cBhvr>
                                        <p:cTn id="213" dur="1" fill="hold">
                                          <p:stCondLst>
                                            <p:cond delay="0"/>
                                          </p:stCondLst>
                                        </p:cTn>
                                        <p:tgtEl>
                                          <p:spTgt spid="107"/>
                                        </p:tgtEl>
                                        <p:attrNameLst>
                                          <p:attrName>style.visibility</p:attrName>
                                        </p:attrNameLst>
                                      </p:cBhvr>
                                      <p:to>
                                        <p:strVal val="visible"/>
                                      </p:to>
                                    </p:set>
                                    <p:animEffect transition="in" filter="wipe(left)">
                                      <p:cBhvr>
                                        <p:cTn id="214" dur="500"/>
                                        <p:tgtEl>
                                          <p:spTgt spid="107"/>
                                        </p:tgtEl>
                                      </p:cBhvr>
                                    </p:animEffect>
                                  </p:childTnLst>
                                </p:cTn>
                              </p:par>
                            </p:childTnLst>
                          </p:cTn>
                        </p:par>
                        <p:par>
                          <p:cTn id="215" fill="hold">
                            <p:stCondLst>
                              <p:cond delay="2000"/>
                            </p:stCondLst>
                            <p:childTnLst>
                              <p:par>
                                <p:cTn id="216" presetID="22" presetClass="entr" presetSubtype="8" repeatCount="indefinite" fill="hold" grpId="0" nodeType="afterEffect">
                                  <p:stCondLst>
                                    <p:cond delay="0"/>
                                  </p:stCondLst>
                                  <p:childTnLst>
                                    <p:set>
                                      <p:cBhvr>
                                        <p:cTn id="217" dur="1" fill="hold">
                                          <p:stCondLst>
                                            <p:cond delay="0"/>
                                          </p:stCondLst>
                                        </p:cTn>
                                        <p:tgtEl>
                                          <p:spTgt spid="108"/>
                                        </p:tgtEl>
                                        <p:attrNameLst>
                                          <p:attrName>style.visibility</p:attrName>
                                        </p:attrNameLst>
                                      </p:cBhvr>
                                      <p:to>
                                        <p:strVal val="visible"/>
                                      </p:to>
                                    </p:set>
                                    <p:animEffect transition="in" filter="wipe(left)">
                                      <p:cBhvr>
                                        <p:cTn id="218" dur="500"/>
                                        <p:tgtEl>
                                          <p:spTgt spid="108"/>
                                        </p:tgtEl>
                                      </p:cBhvr>
                                    </p:animEffect>
                                  </p:childTnLst>
                                </p:cTn>
                              </p:par>
                            </p:childTnLst>
                          </p:cTn>
                        </p:par>
                        <p:par>
                          <p:cTn id="219" fill="hold">
                            <p:stCondLst>
                              <p:cond delay="2500"/>
                            </p:stCondLst>
                            <p:childTnLst>
                              <p:par>
                                <p:cTn id="220" presetID="22" presetClass="entr" presetSubtype="8" repeatCount="indefinite" fill="hold" grpId="0" nodeType="afterEffect">
                                  <p:stCondLst>
                                    <p:cond delay="0"/>
                                  </p:stCondLst>
                                  <p:childTnLst>
                                    <p:set>
                                      <p:cBhvr>
                                        <p:cTn id="221" dur="1" fill="hold">
                                          <p:stCondLst>
                                            <p:cond delay="0"/>
                                          </p:stCondLst>
                                        </p:cTn>
                                        <p:tgtEl>
                                          <p:spTgt spid="109"/>
                                        </p:tgtEl>
                                        <p:attrNameLst>
                                          <p:attrName>style.visibility</p:attrName>
                                        </p:attrNameLst>
                                      </p:cBhvr>
                                      <p:to>
                                        <p:strVal val="visible"/>
                                      </p:to>
                                    </p:set>
                                    <p:animEffect transition="in" filter="wipe(left)">
                                      <p:cBhvr>
                                        <p:cTn id="222" dur="500"/>
                                        <p:tgtEl>
                                          <p:spTgt spid="109"/>
                                        </p:tgtEl>
                                      </p:cBhvr>
                                    </p:animEffect>
                                  </p:childTnLst>
                                </p:cTn>
                              </p:par>
                            </p:childTnLst>
                          </p:cTn>
                        </p:par>
                        <p:par>
                          <p:cTn id="223" fill="hold">
                            <p:stCondLst>
                              <p:cond delay="3000"/>
                            </p:stCondLst>
                            <p:childTnLst>
                              <p:par>
                                <p:cTn id="224" presetID="22" presetClass="entr" presetSubtype="1" repeatCount="indefinite" fill="hold" grpId="0" nodeType="afterEffect">
                                  <p:stCondLst>
                                    <p:cond delay="0"/>
                                  </p:stCondLst>
                                  <p:childTnLst>
                                    <p:set>
                                      <p:cBhvr>
                                        <p:cTn id="225" dur="1" fill="hold">
                                          <p:stCondLst>
                                            <p:cond delay="0"/>
                                          </p:stCondLst>
                                        </p:cTn>
                                        <p:tgtEl>
                                          <p:spTgt spid="110"/>
                                        </p:tgtEl>
                                        <p:attrNameLst>
                                          <p:attrName>style.visibility</p:attrName>
                                        </p:attrNameLst>
                                      </p:cBhvr>
                                      <p:to>
                                        <p:strVal val="visible"/>
                                      </p:to>
                                    </p:set>
                                    <p:animEffect transition="in" filter="wipe(up)">
                                      <p:cBhvr>
                                        <p:cTn id="226" dur="500"/>
                                        <p:tgtEl>
                                          <p:spTgt spid="110"/>
                                        </p:tgtEl>
                                      </p:cBhvr>
                                    </p:animEffect>
                                  </p:childTnLst>
                                </p:cTn>
                              </p:par>
                            </p:childTnLst>
                          </p:cTn>
                        </p:par>
                        <p:par>
                          <p:cTn id="227" fill="hold">
                            <p:stCondLst>
                              <p:cond delay="3500"/>
                            </p:stCondLst>
                            <p:childTnLst>
                              <p:par>
                                <p:cTn id="228" presetID="26" presetClass="emph" presetSubtype="0" repeatCount="4000" fill="hold" grpId="0" nodeType="afterEffect">
                                  <p:stCondLst>
                                    <p:cond delay="0"/>
                                  </p:stCondLst>
                                  <p:childTnLst>
                                    <p:animEffect transition="out" filter="fade">
                                      <p:cBhvr>
                                        <p:cTn id="229" dur="500" tmFilter="0, 0; .2, .5; .8, .5; 1, 0"/>
                                        <p:tgtEl>
                                          <p:spTgt spid="127"/>
                                        </p:tgtEl>
                                      </p:cBhvr>
                                    </p:animEffect>
                                    <p:animScale>
                                      <p:cBhvr>
                                        <p:cTn id="230" dur="250" autoRev="1" fill="hold"/>
                                        <p:tgtEl>
                                          <p:spTgt spid="127"/>
                                        </p:tgtEl>
                                      </p:cBhvr>
                                      <p:by x="105000" y="105000"/>
                                    </p:animScale>
                                  </p:childTnLst>
                                </p:cTn>
                              </p:par>
                            </p:childTnLst>
                          </p:cTn>
                        </p:par>
                      </p:childTnLst>
                    </p:cTn>
                  </p:par>
                  <p:par>
                    <p:cTn id="231" fill="hold">
                      <p:stCondLst>
                        <p:cond delay="indefinite"/>
                      </p:stCondLst>
                      <p:childTnLst>
                        <p:par>
                          <p:cTn id="232" fill="hold">
                            <p:stCondLst>
                              <p:cond delay="0"/>
                            </p:stCondLst>
                            <p:childTnLst>
                              <p:par>
                                <p:cTn id="233" presetID="22" presetClass="entr" presetSubtype="1" repeatCount="indefinite" fill="hold" grpId="0" nodeType="clickEffect">
                                  <p:stCondLst>
                                    <p:cond delay="0"/>
                                  </p:stCondLst>
                                  <p:childTnLst>
                                    <p:set>
                                      <p:cBhvr>
                                        <p:cTn id="234" dur="1" fill="hold">
                                          <p:stCondLst>
                                            <p:cond delay="0"/>
                                          </p:stCondLst>
                                        </p:cTn>
                                        <p:tgtEl>
                                          <p:spTgt spid="111"/>
                                        </p:tgtEl>
                                        <p:attrNameLst>
                                          <p:attrName>style.visibility</p:attrName>
                                        </p:attrNameLst>
                                      </p:cBhvr>
                                      <p:to>
                                        <p:strVal val="visible"/>
                                      </p:to>
                                    </p:set>
                                    <p:animEffect transition="in" filter="wipe(up)">
                                      <p:cBhvr>
                                        <p:cTn id="235" dur="500"/>
                                        <p:tgtEl>
                                          <p:spTgt spid="111"/>
                                        </p:tgtEl>
                                      </p:cBhvr>
                                    </p:animEffect>
                                  </p:childTnLst>
                                </p:cTn>
                              </p:par>
                              <p:par>
                                <p:cTn id="236" presetID="22" presetClass="entr" presetSubtype="1" repeatCount="indefinite" fill="hold" grpId="0" nodeType="withEffect">
                                  <p:stCondLst>
                                    <p:cond delay="0"/>
                                  </p:stCondLst>
                                  <p:childTnLst>
                                    <p:set>
                                      <p:cBhvr>
                                        <p:cTn id="237" dur="1" fill="hold">
                                          <p:stCondLst>
                                            <p:cond delay="0"/>
                                          </p:stCondLst>
                                        </p:cTn>
                                        <p:tgtEl>
                                          <p:spTgt spid="112"/>
                                        </p:tgtEl>
                                        <p:attrNameLst>
                                          <p:attrName>style.visibility</p:attrName>
                                        </p:attrNameLst>
                                      </p:cBhvr>
                                      <p:to>
                                        <p:strVal val="visible"/>
                                      </p:to>
                                    </p:set>
                                    <p:animEffect transition="in" filter="wipe(up)">
                                      <p:cBhvr>
                                        <p:cTn id="238" dur="500"/>
                                        <p:tgtEl>
                                          <p:spTgt spid="112"/>
                                        </p:tgtEl>
                                      </p:cBhvr>
                                    </p:animEffect>
                                  </p:childTnLst>
                                </p:cTn>
                              </p:par>
                              <p:par>
                                <p:cTn id="239" presetID="22" presetClass="entr" presetSubtype="1" repeatCount="indefinite" fill="hold" grpId="0" nodeType="withEffect">
                                  <p:stCondLst>
                                    <p:cond delay="0"/>
                                  </p:stCondLst>
                                  <p:childTnLst>
                                    <p:set>
                                      <p:cBhvr>
                                        <p:cTn id="240" dur="1" fill="hold">
                                          <p:stCondLst>
                                            <p:cond delay="0"/>
                                          </p:stCondLst>
                                        </p:cTn>
                                        <p:tgtEl>
                                          <p:spTgt spid="113"/>
                                        </p:tgtEl>
                                        <p:attrNameLst>
                                          <p:attrName>style.visibility</p:attrName>
                                        </p:attrNameLst>
                                      </p:cBhvr>
                                      <p:to>
                                        <p:strVal val="visible"/>
                                      </p:to>
                                    </p:set>
                                    <p:animEffect transition="in" filter="wipe(up)">
                                      <p:cBhvr>
                                        <p:cTn id="241" dur="500"/>
                                        <p:tgtEl>
                                          <p:spTgt spid="113"/>
                                        </p:tgtEl>
                                      </p:cBhvr>
                                    </p:animEffect>
                                  </p:childTnLst>
                                </p:cTn>
                              </p:par>
                            </p:childTnLst>
                          </p:cTn>
                        </p:par>
                        <p:par>
                          <p:cTn id="242" fill="hold">
                            <p:stCondLst>
                              <p:cond delay="500"/>
                            </p:stCondLst>
                            <p:childTnLst>
                              <p:par>
                                <p:cTn id="243" presetID="26" presetClass="emph" presetSubtype="0" repeatCount="4000" fill="hold" grpId="0" nodeType="afterEffect">
                                  <p:stCondLst>
                                    <p:cond delay="0"/>
                                  </p:stCondLst>
                                  <p:childTnLst>
                                    <p:animEffect transition="out" filter="fade">
                                      <p:cBhvr>
                                        <p:cTn id="244" dur="500" tmFilter="0, 0; .2, .5; .8, .5; 1, 0"/>
                                        <p:tgtEl>
                                          <p:spTgt spid="130"/>
                                        </p:tgtEl>
                                      </p:cBhvr>
                                    </p:animEffect>
                                    <p:animScale>
                                      <p:cBhvr>
                                        <p:cTn id="245" dur="250" autoRev="1" fill="hold"/>
                                        <p:tgtEl>
                                          <p:spTgt spid="130"/>
                                        </p:tgtEl>
                                      </p:cBhvr>
                                      <p:by x="105000" y="105000"/>
                                    </p:animScale>
                                  </p:childTnLst>
                                </p:cTn>
                              </p:par>
                              <p:par>
                                <p:cTn id="246" presetID="26" presetClass="emph" presetSubtype="0" repeatCount="4000" fill="hold" grpId="0" nodeType="withEffect">
                                  <p:stCondLst>
                                    <p:cond delay="0"/>
                                  </p:stCondLst>
                                  <p:childTnLst>
                                    <p:animEffect transition="out" filter="fade">
                                      <p:cBhvr>
                                        <p:cTn id="247" dur="500" tmFilter="0, 0; .2, .5; .8, .5; 1, 0"/>
                                        <p:tgtEl>
                                          <p:spTgt spid="2"/>
                                        </p:tgtEl>
                                      </p:cBhvr>
                                    </p:animEffect>
                                    <p:animScale>
                                      <p:cBhvr>
                                        <p:cTn id="248"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bldLvl="0" animBg="1"/>
      <p:bldP spid="33" grpId="0" bldLvl="0" animBg="1"/>
      <p:bldP spid="49" grpId="1" bldLvl="0" animBg="1"/>
      <p:bldP spid="52" grpId="1" bldLvl="0" animBg="1"/>
      <p:bldP spid="56" grpId="0" bldLvl="0" animBg="1"/>
      <p:bldP spid="67" grpId="0" bldLvl="0" animBg="1"/>
      <p:bldP spid="70" grpId="0" bldLvl="0" animBg="1"/>
      <p:bldP spid="71" grpId="0" bldLvl="0" animBg="1"/>
      <p:bldP spid="72" grpId="0" bldLvl="0" animBg="1"/>
      <p:bldP spid="80" grpId="0" bldLvl="0" animBg="1"/>
      <p:bldP spid="197" grpId="0" bldLvl="0" animBg="1"/>
      <p:bldP spid="197" grpId="1" bldLvl="0" animBg="1"/>
      <p:bldP spid="198" grpId="0" bldLvl="0" animBg="1"/>
      <p:bldP spid="198" grpId="1" bldLvl="0" animBg="1"/>
      <p:bldP spid="199" grpId="0" bldLvl="0" animBg="1"/>
      <p:bldP spid="199" grpId="1" bldLvl="0" animBg="1"/>
      <p:bldP spid="200" grpId="0" bldLvl="0" animBg="1"/>
      <p:bldP spid="200" grpId="1" bldLvl="0" animBg="1"/>
      <p:bldP spid="201" grpId="0" bldLvl="0" animBg="1"/>
      <p:bldP spid="201" grpId="1" bldLvl="0" animBg="1"/>
      <p:bldP spid="202" grpId="0" bldLvl="0" animBg="1"/>
      <p:bldP spid="202" grpId="1" bldLvl="0" animBg="1"/>
      <p:bldP spid="203" grpId="0" bldLvl="0" animBg="1"/>
      <p:bldP spid="203" grpId="1" bldLvl="0" animBg="1"/>
      <p:bldP spid="204" grpId="0" bldLvl="0" animBg="1"/>
      <p:bldP spid="204" grpId="1" bldLvl="0" animBg="1"/>
      <p:bldP spid="205" grpId="0" bldLvl="0" animBg="1"/>
      <p:bldP spid="205" grpId="1" bldLvl="0" animBg="1"/>
      <p:bldP spid="206" grpId="0" bldLvl="0" animBg="1"/>
      <p:bldP spid="206" grpId="1" bldLvl="0" animBg="1"/>
      <p:bldP spid="207" grpId="0" bldLvl="0" animBg="1"/>
      <p:bldP spid="207" grpId="1" bldLvl="0" animBg="1"/>
      <p:bldP spid="208" grpId="0" bldLvl="0" animBg="1"/>
      <p:bldP spid="208" grpId="1" bldLvl="0" animBg="1"/>
      <p:bldP spid="32" grpId="0" bldLvl="0" animBg="1"/>
      <p:bldP spid="34" grpId="0" bldLvl="0" animBg="1"/>
      <p:bldP spid="35" grpId="0" bldLvl="0" animBg="1"/>
      <p:bldP spid="65" grpId="0" bldLvl="0" animBg="1"/>
      <p:bldP spid="66" grpId="0" bldLvl="0" animBg="1"/>
      <p:bldP spid="68" grpId="0" bldLvl="0" animBg="1"/>
      <p:bldP spid="66" grpId="1" bldLvl="0" animBg="1"/>
      <p:bldP spid="68" grpId="1" bldLvl="0" animBg="1"/>
      <p:bldP spid="32" grpId="2" bldLvl="0" animBg="1"/>
      <p:bldP spid="35" grpId="2" bldLvl="0" animBg="1"/>
      <p:bldP spid="34" grpId="1" bldLvl="0" animBg="1"/>
      <p:bldP spid="65" grpId="1" bldLvl="0" animBg="1"/>
      <p:bldP spid="136" grpId="0" animBg="1"/>
      <p:bldP spid="3" grpId="0" animBg="1"/>
      <p:bldP spid="27" grpId="0" animBg="1"/>
      <p:bldP spid="29" grpId="0" bldLvl="0" animBg="1"/>
      <p:bldP spid="30" grpId="0" bldLvl="0" animBg="1"/>
      <p:bldP spid="69" grpId="0" bldLvl="0" animBg="1"/>
      <p:bldP spid="25" grpId="0"/>
      <p:bldP spid="86" grpId="0" bldLvl="0" animBg="1"/>
      <p:bldP spid="93" grpId="0" bldLvl="0" animBg="1"/>
      <p:bldP spid="106" grpId="0" bldLvl="0" animBg="1"/>
      <p:bldP spid="107" grpId="0" bldLvl="0" animBg="1"/>
      <p:bldP spid="108" grpId="0" bldLvl="0" animBg="1"/>
      <p:bldP spid="109" grpId="0" bldLvl="0" animBg="1"/>
      <p:bldP spid="110" grpId="0" bldLvl="0" animBg="1"/>
      <p:bldP spid="127" grpId="0" animBg="1"/>
      <p:bldP spid="111" grpId="0" bldLvl="0" animBg="1"/>
      <p:bldP spid="112" grpId="0" bldLvl="0" animBg="1"/>
      <p:bldP spid="113" grpId="0" bldLvl="0" animBg="1"/>
      <p:bldP spid="130" grpId="0"/>
      <p:bldP spid="134" grpId="0"/>
      <p:bldP spid="80" grpId="1"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6535" y="482600"/>
            <a:ext cx="11498580" cy="466725"/>
          </a:xfrm>
          <a:prstGeom prst="rect">
            <a:avLst/>
          </a:prstGeom>
          <a:noFill/>
        </p:spPr>
        <p:txBody>
          <a:bodyPr wrap="square" rtlCol="0">
            <a:noAutofit/>
          </a:bodyPr>
          <a:p>
            <a:r>
              <a:rPr lang="en-US" altLang="zh-CN">
                <a:solidFill>
                  <a:srgbClr val="FF0000"/>
                </a:solidFill>
                <a:sym typeface="+mn-ea"/>
              </a:rPr>
              <a:t>         </a:t>
            </a:r>
            <a:r>
              <a:rPr lang="zh-CN" altLang="en-US" sz="2400">
                <a:solidFill>
                  <a:srgbClr val="FF0000"/>
                </a:solidFill>
                <a:sym typeface="+mn-ea"/>
              </a:rPr>
              <a:t>制冷系统的重要性，存在的价值</a:t>
            </a:r>
            <a:r>
              <a:rPr lang="zh-CN" altLang="en-US" sz="2400">
                <a:sym typeface="+mn-ea"/>
              </a:rPr>
              <a:t>。在炎热的夏天，打开车门，一股热浪铺面而来，车内就像蒸笼一样，温度能达到五六十度。超高的温度不仅严重影响着司机的乘车环境，也会使车内产生甲醛等有害气体。</a:t>
            </a:r>
            <a:endParaRPr lang="zh-CN" altLang="en-US" sz="2400">
              <a:sym typeface="+mn-ea"/>
            </a:endParaRPr>
          </a:p>
          <a:p>
            <a:endParaRPr lang="zh-CN" altLang="en-US" sz="2400">
              <a:sym typeface="+mn-ea"/>
            </a:endParaRPr>
          </a:p>
          <a:p>
            <a:endParaRPr lang="zh-CN" altLang="en-US" sz="2400">
              <a:sym typeface="+mn-ea"/>
            </a:endParaRPr>
          </a:p>
          <a:p>
            <a:r>
              <a:rPr lang="zh-CN" altLang="en-US" sz="2400">
                <a:sym typeface="+mn-ea"/>
              </a:rPr>
              <a:t> </a:t>
            </a:r>
            <a:r>
              <a:rPr lang="en-US" altLang="zh-CN" sz="2400">
                <a:sym typeface="+mn-ea"/>
              </a:rPr>
              <a:t>      </a:t>
            </a:r>
            <a:r>
              <a:rPr lang="zh-CN" altLang="en-US" sz="2400">
                <a:solidFill>
                  <a:srgbClr val="FF0000"/>
                </a:solidFill>
                <a:sym typeface="+mn-ea"/>
              </a:rPr>
              <a:t>空调制冷的基本原理。</a:t>
            </a:r>
            <a:endParaRPr lang="zh-CN" altLang="en-US" sz="2400">
              <a:solidFill>
                <a:srgbClr val="FF0000"/>
              </a:solidFill>
              <a:sym typeface="+mn-ea"/>
            </a:endParaRPr>
          </a:p>
          <a:p>
            <a:r>
              <a:rPr lang="zh-CN" altLang="en-US" sz="2400">
                <a:solidFill>
                  <a:srgbClr val="FF0000"/>
                </a:solidFill>
                <a:sym typeface="+mn-ea"/>
              </a:rPr>
              <a:t> </a:t>
            </a:r>
            <a:r>
              <a:rPr lang="en-US" altLang="zh-CN" sz="2400">
                <a:solidFill>
                  <a:srgbClr val="FF0000"/>
                </a:solidFill>
                <a:sym typeface="+mn-ea"/>
              </a:rPr>
              <a:t>      </a:t>
            </a:r>
            <a:r>
              <a:rPr lang="zh-CN" altLang="en-US" sz="2400">
                <a:sym typeface="+mn-ea"/>
              </a:rPr>
              <a:t>当洗完澡出水之后，会感觉到身上凉凉的，因为身上的水蒸发时会吸热，从而带走身上的热量。这叫蒸发制冷。汽车空调制冷就是利用的这种原理。只不过用的介质不是水而是制冷剂。</a:t>
            </a:r>
            <a:endParaRPr lang="zh-CN" altLang="en-US" sz="2400">
              <a:sym typeface="+mn-ea"/>
            </a:endParaRPr>
          </a:p>
          <a:p>
            <a:endParaRPr lang="zh-CN" altLang="en-US" sz="2400">
              <a:sym typeface="+mn-ea"/>
            </a:endParaRPr>
          </a:p>
          <a:p>
            <a:r>
              <a:rPr lang="en-US" altLang="zh-CN" sz="2400">
                <a:sym typeface="+mn-ea"/>
              </a:rPr>
              <a:t>  </a:t>
            </a:r>
            <a:r>
              <a:rPr lang="zh-CN" altLang="en-US" sz="2400">
                <a:sym typeface="+mn-ea"/>
              </a:rPr>
              <a:t> </a:t>
            </a:r>
            <a:r>
              <a:rPr lang="en-US" altLang="zh-CN" sz="2400">
                <a:sym typeface="+mn-ea"/>
              </a:rPr>
              <a:t>      </a:t>
            </a:r>
            <a:r>
              <a:rPr lang="zh-CN" altLang="en-US" sz="2400">
                <a:sym typeface="+mn-ea"/>
              </a:rPr>
              <a:t> </a:t>
            </a:r>
            <a:r>
              <a:rPr lang="en-US" altLang="zh-CN" sz="2400">
                <a:sym typeface="+mn-ea"/>
              </a:rPr>
              <a:t>    </a:t>
            </a:r>
            <a:endParaRPr lang="en-US" altLang="zh-CN" sz="2400">
              <a:sym typeface="+mn-ea"/>
            </a:endParaRPr>
          </a:p>
          <a:p>
            <a:r>
              <a:rPr lang="en-US" altLang="zh-CN" sz="2400">
                <a:sym typeface="+mn-ea"/>
              </a:rPr>
              <a:t> </a:t>
            </a:r>
            <a:endParaRPr lang="zh-CN" altLang="en-US" sz="2400">
              <a:sym typeface="+mn-ea"/>
            </a:endParaRPr>
          </a:p>
          <a:p>
            <a:r>
              <a:rPr lang="en-US" altLang="zh-CN" sz="2400"/>
              <a:t>      </a:t>
            </a:r>
            <a:endParaRPr lang="en-US" altLang="zh-CN"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5740" y="627380"/>
            <a:ext cx="11664950" cy="445770"/>
          </a:xfrm>
          <a:prstGeom prst="rect">
            <a:avLst/>
          </a:prstGeom>
          <a:noFill/>
        </p:spPr>
        <p:txBody>
          <a:bodyPr wrap="square" rtlCol="0">
            <a:noAutofit/>
          </a:bodyPr>
          <a:p>
            <a:r>
              <a:rPr lang="en-US" altLang="zh-CN" sz="2400"/>
              <a:t>          </a:t>
            </a:r>
            <a:r>
              <a:rPr lang="zh-CN" altLang="en-US" sz="2400">
                <a:solidFill>
                  <a:srgbClr val="FF0000"/>
                </a:solidFill>
              </a:rPr>
              <a:t>通过原理动画了解一下制冷系统的控制原理：</a:t>
            </a:r>
            <a:endParaRPr lang="zh-CN" altLang="en-US" sz="2400">
              <a:solidFill>
                <a:srgbClr val="FF0000"/>
              </a:solidFill>
            </a:endParaRPr>
          </a:p>
          <a:p>
            <a:r>
              <a:rPr lang="zh-CN" altLang="en-US" sz="2400">
                <a:solidFill>
                  <a:srgbClr val="FF0000"/>
                </a:solidFill>
              </a:rPr>
              <a:t> </a:t>
            </a:r>
            <a:r>
              <a:rPr lang="en-US" altLang="zh-CN" sz="2400">
                <a:solidFill>
                  <a:srgbClr val="FF0000"/>
                </a:solidFill>
              </a:rPr>
              <a:t>    </a:t>
            </a:r>
            <a:r>
              <a:rPr lang="zh-CN" altLang="en-US" sz="2400">
                <a:sym typeface="+mn-ea"/>
              </a:rPr>
              <a:t>这里是一瓶高压的液体制冷剂，通过管路，到达一个很小的孔，通过这个孔，将液体喷入到这个容器中，这时候由于压力的变化是被喷出去的，所以就在这个容器内呈现一种雾状，这个过程我们就把它称为节流，液体通过节流就会膨胀，因此这个过程又称之为节流膨胀。液体节流膨胀后蒸发成气体，从而达到蒸发制冷的效果，将容器周围的空气变冷，这时候我们用风扇把容器周围的冷空气吹出，也就形成了凉风。我们这里用节流的目的就是为了增加液体表面积，从而加速了液体的蒸发速度。在同时我们再在容器的后方加上一个泵，将这个容器里面的气体不断的抽走，这也就降低了容器内的压力，这样就使液体的蒸发速度更一步加快。</a:t>
            </a:r>
            <a:endParaRPr lang="zh-CN" altLang="en-US" sz="2400"/>
          </a:p>
          <a:p>
            <a:r>
              <a:rPr lang="en-US" altLang="zh-CN" sz="2400">
                <a:sym typeface="+mn-ea"/>
              </a:rPr>
              <a:t>          </a:t>
            </a:r>
            <a:endParaRPr lang="zh-CN" altLang="en-US" sz="24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7955" y="766445"/>
            <a:ext cx="11125835" cy="6207760"/>
          </a:xfrm>
          <a:prstGeom prst="rect">
            <a:avLst/>
          </a:prstGeom>
          <a:noFill/>
        </p:spPr>
        <p:txBody>
          <a:bodyPr wrap="square" rtlCol="0" anchor="t">
            <a:noAutofit/>
          </a:bodyPr>
          <a:p>
            <a:r>
              <a:rPr lang="en-US" altLang="zh-CN">
                <a:sym typeface="+mn-ea"/>
              </a:rPr>
              <a:t>         </a:t>
            </a:r>
            <a:r>
              <a:rPr lang="zh-CN" altLang="en-US" sz="2400">
                <a:sym typeface="+mn-ea"/>
              </a:rPr>
              <a:t>这个泵将容器内的气体不断的抽出，压向另一个容器里面，我们把这个容器称为</a:t>
            </a:r>
            <a:r>
              <a:rPr lang="en-US" altLang="zh-CN" sz="2400">
                <a:sym typeface="+mn-ea"/>
              </a:rPr>
              <a:t>2</a:t>
            </a:r>
            <a:r>
              <a:rPr lang="zh-CN" altLang="en-US" sz="2400">
                <a:sym typeface="+mn-ea"/>
              </a:rPr>
              <a:t>号容器，刚才的那个容器就称为</a:t>
            </a:r>
            <a:r>
              <a:rPr lang="en-US" altLang="zh-CN" sz="2400">
                <a:sym typeface="+mn-ea"/>
              </a:rPr>
              <a:t>1</a:t>
            </a:r>
            <a:r>
              <a:rPr lang="zh-CN" altLang="en-US" sz="2400">
                <a:sym typeface="+mn-ea"/>
              </a:rPr>
              <a:t>号容器。由于气体一直压向</a:t>
            </a:r>
            <a:r>
              <a:rPr lang="en-US" altLang="zh-CN" sz="2400">
                <a:sym typeface="+mn-ea"/>
              </a:rPr>
              <a:t>2</a:t>
            </a:r>
            <a:r>
              <a:rPr lang="zh-CN" altLang="en-US" sz="2400">
                <a:sym typeface="+mn-ea"/>
              </a:rPr>
              <a:t>号容器</a:t>
            </a:r>
            <a:r>
              <a:rPr lang="en-US" altLang="zh-CN" sz="2400">
                <a:sym typeface="+mn-ea"/>
              </a:rPr>
              <a:t>,</a:t>
            </a:r>
            <a:r>
              <a:rPr lang="zh-CN" altLang="en-US" sz="2400">
                <a:sym typeface="+mn-ea"/>
              </a:rPr>
              <a:t>，就会使</a:t>
            </a:r>
            <a:r>
              <a:rPr lang="en-US" altLang="zh-CN" sz="2400">
                <a:sym typeface="+mn-ea"/>
              </a:rPr>
              <a:t>2</a:t>
            </a:r>
            <a:r>
              <a:rPr lang="zh-CN" altLang="en-US" sz="2400">
                <a:sym typeface="+mn-ea"/>
              </a:rPr>
              <a:t>号容器内的压力增加，压力增加后也会使他温度升高。（这种现象是很常见的，比如说，我们这里有个打气筒，当持续用打气筒打气之后，他底部的温度就会很高，这个过程我们就称为压缩生热）</a:t>
            </a:r>
            <a:endParaRPr lang="zh-CN" altLang="en-US" sz="2400"/>
          </a:p>
          <a:p>
            <a:r>
              <a:rPr lang="en-US" altLang="zh-CN" sz="2400">
                <a:sym typeface="+mn-ea"/>
              </a:rPr>
              <a:t>      </a:t>
            </a:r>
            <a:r>
              <a:rPr lang="zh-CN" altLang="en-US" sz="2400">
                <a:sym typeface="+mn-ea"/>
              </a:rPr>
              <a:t>现在，在这个</a:t>
            </a:r>
            <a:r>
              <a:rPr lang="en-US" altLang="zh-CN" sz="2400">
                <a:sym typeface="+mn-ea"/>
              </a:rPr>
              <a:t>2</a:t>
            </a:r>
            <a:r>
              <a:rPr lang="zh-CN" altLang="en-US" sz="2400">
                <a:sym typeface="+mn-ea"/>
              </a:rPr>
              <a:t>号容器里，存储的温度很高，压力很大的气体，这时候我们通过风扇给他散热，这部分高温高压的气体就会变成液体，这个过程又叫冷却液化。被液化的液体又被送回到这个存储瓶中，这样就有源源不断的液体给</a:t>
            </a:r>
            <a:r>
              <a:rPr lang="en-US" altLang="zh-CN" sz="2400">
                <a:sym typeface="+mn-ea"/>
              </a:rPr>
              <a:t>1</a:t>
            </a:r>
            <a:r>
              <a:rPr lang="zh-CN" altLang="en-US" sz="2400">
                <a:sym typeface="+mn-ea"/>
              </a:rPr>
              <a:t>号容器提供。这样就是</a:t>
            </a:r>
            <a:r>
              <a:rPr lang="en-US" altLang="zh-CN" sz="2400">
                <a:sym typeface="+mn-ea"/>
              </a:rPr>
              <a:t>1</a:t>
            </a:r>
            <a:r>
              <a:rPr lang="zh-CN" altLang="en-US" sz="2400">
                <a:sym typeface="+mn-ea"/>
              </a:rPr>
              <a:t>号容器有了持续的制冷的效果。</a:t>
            </a:r>
            <a:endParaRPr lang="zh-CN" altLang="en-US" sz="2400"/>
          </a:p>
          <a:p>
            <a:endParaRPr lang="zh-CN" altLang="en-US" sz="240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94"/>
          <p:cNvSpPr txBox="1"/>
          <p:nvPr/>
        </p:nvSpPr>
        <p:spPr>
          <a:xfrm>
            <a:off x="10796270" y="2548890"/>
            <a:ext cx="1630045" cy="553085"/>
          </a:xfrm>
          <a:prstGeom prst="rect">
            <a:avLst/>
          </a:prstGeom>
          <a:noFill/>
          <a:ln>
            <a:noFill/>
          </a:ln>
        </p:spPr>
        <p:txBody>
          <a:bodyPr wrap="square" rtlCol="0">
            <a:spAutoFit/>
          </a:bodyPr>
          <a:lstStyle/>
          <a:p>
            <a:pPr algn="ctr"/>
            <a:r>
              <a:rPr lang="zh-CN" altLang="en-US" sz="2000" b="1">
                <a:solidFill>
                  <a:srgbClr val="7030A0"/>
                </a:solidFill>
              </a:rPr>
              <a:t>蒸发制冷</a:t>
            </a:r>
            <a:r>
              <a:rPr lang="zh-CN" altLang="en-US" sz="1000" b="1">
                <a:solidFill>
                  <a:srgbClr val="FF0000"/>
                </a:solidFill>
              </a:rPr>
              <a:t>Throttling expansion</a:t>
            </a:r>
            <a:endParaRPr lang="en-US" altLang="zh-CN" sz="1000" b="1">
              <a:solidFill>
                <a:srgbClr val="FF0000"/>
              </a:solidFill>
            </a:endParaRPr>
          </a:p>
        </p:txBody>
      </p:sp>
      <p:sp>
        <p:nvSpPr>
          <p:cNvPr id="74" name="圆角矩形 73"/>
          <p:cNvSpPr/>
          <p:nvPr/>
        </p:nvSpPr>
        <p:spPr>
          <a:xfrm>
            <a:off x="1212850" y="1699895"/>
            <a:ext cx="1894840" cy="3381375"/>
          </a:xfrm>
          <a:prstGeom prst="roundRect">
            <a:avLst/>
          </a:prstGeom>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4" name="组合 123"/>
          <p:cNvGrpSpPr/>
          <p:nvPr/>
        </p:nvGrpSpPr>
        <p:grpSpPr>
          <a:xfrm>
            <a:off x="3775075" y="828675"/>
            <a:ext cx="1018540" cy="1771015"/>
            <a:chOff x="6433" y="5790"/>
            <a:chExt cx="1604" cy="2789"/>
          </a:xfrm>
        </p:grpSpPr>
        <p:sp>
          <p:nvSpPr>
            <p:cNvPr id="96" name="圆角矩形 95"/>
            <p:cNvSpPr/>
            <p:nvPr/>
          </p:nvSpPr>
          <p:spPr>
            <a:xfrm>
              <a:off x="6433" y="6135"/>
              <a:ext cx="1605" cy="2445"/>
            </a:xfrm>
            <a:prstGeom prst="roundRect">
              <a:avLst/>
            </a:prstGeom>
            <a:solidFill>
              <a:schemeClr val="accent1">
                <a:lumMod val="5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6913" y="5790"/>
              <a:ext cx="645" cy="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147820" y="53340"/>
            <a:ext cx="263525" cy="2342515"/>
            <a:chOff x="6540" y="849"/>
            <a:chExt cx="415" cy="3689"/>
          </a:xfrm>
        </p:grpSpPr>
        <p:cxnSp>
          <p:nvCxnSpPr>
            <p:cNvPr id="99" name="直接连接符 98"/>
            <p:cNvCxnSpPr/>
            <p:nvPr/>
          </p:nvCxnSpPr>
          <p:spPr>
            <a:xfrm>
              <a:off x="6955" y="1260"/>
              <a:ext cx="0" cy="32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6540" y="849"/>
              <a:ext cx="7" cy="3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10015220" y="80010"/>
            <a:ext cx="276225" cy="1891665"/>
            <a:chOff x="15780" y="906"/>
            <a:chExt cx="435" cy="2979"/>
          </a:xfrm>
        </p:grpSpPr>
        <p:cxnSp>
          <p:nvCxnSpPr>
            <p:cNvPr id="83" name="直接连接符 82"/>
            <p:cNvCxnSpPr/>
            <p:nvPr/>
          </p:nvCxnSpPr>
          <p:spPr>
            <a:xfrm flipH="1">
              <a:off x="15780" y="1185"/>
              <a:ext cx="0" cy="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6204" y="906"/>
              <a:ext cx="11" cy="29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4147820" y="59055"/>
            <a:ext cx="6162675" cy="276225"/>
            <a:chOff x="6540" y="780"/>
            <a:chExt cx="9705" cy="435"/>
          </a:xfrm>
        </p:grpSpPr>
        <p:cxnSp>
          <p:nvCxnSpPr>
            <p:cNvPr id="102" name="直接连接符 101"/>
            <p:cNvCxnSpPr/>
            <p:nvPr/>
          </p:nvCxnSpPr>
          <p:spPr>
            <a:xfrm flipH="1">
              <a:off x="6930" y="1185"/>
              <a:ext cx="8820" cy="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6540" y="780"/>
              <a:ext cx="97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组合 131"/>
          <p:cNvGrpSpPr/>
          <p:nvPr/>
        </p:nvGrpSpPr>
        <p:grpSpPr>
          <a:xfrm>
            <a:off x="10026650" y="1842135"/>
            <a:ext cx="248920" cy="76200"/>
            <a:chOff x="15804" y="3674"/>
            <a:chExt cx="392" cy="120"/>
          </a:xfrm>
        </p:grpSpPr>
        <p:sp>
          <p:nvSpPr>
            <p:cNvPr id="117" name="矩形 116"/>
            <p:cNvSpPr/>
            <p:nvPr/>
          </p:nvSpPr>
          <p:spPr>
            <a:xfrm>
              <a:off x="15804" y="3674"/>
              <a:ext cx="147" cy="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16050" y="3674"/>
              <a:ext cx="147" cy="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矩形 120"/>
          <p:cNvSpPr/>
          <p:nvPr/>
        </p:nvSpPr>
        <p:spPr>
          <a:xfrm>
            <a:off x="4167505" y="266700"/>
            <a:ext cx="227330" cy="2058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p:nvSpPr>
        <p:spPr>
          <a:xfrm>
            <a:off x="10039985" y="266700"/>
            <a:ext cx="226800" cy="15754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p:nvSpPr>
        <p:spPr>
          <a:xfrm rot="5400000">
            <a:off x="7105650" y="-2856230"/>
            <a:ext cx="227330" cy="6106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9262745" y="1981200"/>
            <a:ext cx="1781810" cy="2658110"/>
          </a:xfrm>
          <a:prstGeom prst="roundRect">
            <a:avLst/>
          </a:prstGeom>
          <a:solidFill>
            <a:schemeClr val="accent1">
              <a:lumMod val="40000"/>
              <a:lumOff val="6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连接符 132"/>
          <p:cNvCxnSpPr/>
          <p:nvPr/>
        </p:nvCxnSpPr>
        <p:spPr>
          <a:xfrm flipH="1">
            <a:off x="10034270" y="1981835"/>
            <a:ext cx="241935" cy="0"/>
          </a:xfrm>
          <a:prstGeom prst="line">
            <a:avLst/>
          </a:prstGeom>
          <a:ln w="412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9290685" y="2016760"/>
            <a:ext cx="1724660" cy="2600960"/>
          </a:xfrm>
          <a:prstGeom prst="roundRect">
            <a:avLst/>
          </a:prstGeom>
          <a:gradFill>
            <a:gsLst>
              <a:gs pos="0">
                <a:schemeClr val="accent1">
                  <a:lumMod val="75000"/>
                </a:schemeClr>
              </a:gs>
              <a:gs pos="53000">
                <a:schemeClr val="accent1">
                  <a:lumMod val="40000"/>
                  <a:lumOff val="60000"/>
                </a:schemeClr>
              </a:gs>
            </a:gsLst>
            <a:lin ang="5400000" scaled="0"/>
          </a:gra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7987665" y="2480945"/>
            <a:ext cx="1275080" cy="1238250"/>
            <a:chOff x="7995" y="4015"/>
            <a:chExt cx="1748" cy="1699"/>
          </a:xfrm>
        </p:grpSpPr>
        <p:sp>
          <p:nvSpPr>
            <p:cNvPr id="16" name="弦形 15"/>
            <p:cNvSpPr/>
            <p:nvPr/>
          </p:nvSpPr>
          <p:spPr>
            <a:xfrm>
              <a:off x="8831" y="4864"/>
              <a:ext cx="87" cy="85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弦形 25"/>
            <p:cNvSpPr/>
            <p:nvPr/>
          </p:nvSpPr>
          <p:spPr>
            <a:xfrm rot="7260000">
              <a:off x="8417" y="417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弦形 30"/>
            <p:cNvSpPr/>
            <p:nvPr/>
          </p:nvSpPr>
          <p:spPr>
            <a:xfrm rot="14880000">
              <a:off x="9241" y="424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719" y="4015"/>
              <a:ext cx="341" cy="84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rot="5400000">
            <a:off x="2865120" y="3551555"/>
            <a:ext cx="504825" cy="49917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5556250" y="5377180"/>
            <a:ext cx="4925695" cy="1343025"/>
            <a:chOff x="9118" y="8663"/>
            <a:chExt cx="7757" cy="2115"/>
          </a:xfrm>
        </p:grpSpPr>
        <p:cxnSp>
          <p:nvCxnSpPr>
            <p:cNvPr id="17" name="直接连接符 16"/>
            <p:cNvCxnSpPr/>
            <p:nvPr/>
          </p:nvCxnSpPr>
          <p:spPr>
            <a:xfrm>
              <a:off x="16858" y="9238"/>
              <a:ext cx="0"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504" y="9293"/>
              <a:ext cx="45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429" y="10148"/>
              <a:ext cx="54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9525" y="8663"/>
              <a:ext cx="2070" cy="2115"/>
            </a:xfrm>
            <a:prstGeom prst="ellipse">
              <a:avLst/>
            </a:prstGeom>
            <a:solidFill>
              <a:schemeClr val="accent1">
                <a:lumMod val="60000"/>
                <a:lumOff val="4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13680" y="6969"/>
              <a:ext cx="795" cy="55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9163" y="9291"/>
              <a:ext cx="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rot="5400000">
              <a:off x="9037" y="9479"/>
              <a:ext cx="795" cy="4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flipV="1">
              <a:off x="9118" y="10148"/>
              <a:ext cx="5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椭圆 32"/>
          <p:cNvSpPr/>
          <p:nvPr/>
        </p:nvSpPr>
        <p:spPr>
          <a:xfrm rot="16200000">
            <a:off x="5844540" y="5403215"/>
            <a:ext cx="1253490" cy="1284605"/>
          </a:xfrm>
          <a:prstGeom prst="ellipse">
            <a:avLst/>
          </a:prstGeom>
          <a:gradFill>
            <a:gsLst>
              <a:gs pos="45000">
                <a:srgbClr val="FF0000"/>
              </a:gs>
              <a:gs pos="70000">
                <a:schemeClr val="accent1">
                  <a:lumMod val="60000"/>
                  <a:lumOff val="40000"/>
                </a:schemeClr>
              </a:gs>
            </a:gsLst>
            <a:lin ang="5400000" scaled="0"/>
          </a:gra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9929495" y="4620260"/>
            <a:ext cx="542925" cy="1233170"/>
            <a:chOff x="16005" y="7441"/>
            <a:chExt cx="855" cy="1942"/>
          </a:xfrm>
        </p:grpSpPr>
        <p:cxnSp>
          <p:nvCxnSpPr>
            <p:cNvPr id="84" name="直接连接符 83"/>
            <p:cNvCxnSpPr/>
            <p:nvPr/>
          </p:nvCxnSpPr>
          <p:spPr>
            <a:xfrm>
              <a:off x="16005" y="7501"/>
              <a:ext cx="0" cy="1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6035" y="7441"/>
              <a:ext cx="795" cy="19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6860" y="7501"/>
              <a:ext cx="0" cy="1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5502910" y="5111750"/>
            <a:ext cx="2036445" cy="1866900"/>
            <a:chOff x="9299" y="7763"/>
            <a:chExt cx="1198" cy="1198"/>
          </a:xfrm>
        </p:grpSpPr>
        <p:grpSp>
          <p:nvGrpSpPr>
            <p:cNvPr id="59" name="组合 58"/>
            <p:cNvGrpSpPr/>
            <p:nvPr/>
          </p:nvGrpSpPr>
          <p:grpSpPr>
            <a:xfrm>
              <a:off x="9299" y="7784"/>
              <a:ext cx="1198" cy="1152"/>
              <a:chOff x="14504" y="7577"/>
              <a:chExt cx="1198" cy="1152"/>
            </a:xfrm>
          </p:grpSpPr>
          <p:sp>
            <p:nvSpPr>
              <p:cNvPr id="57" name="弧形 56"/>
              <p:cNvSpPr/>
              <p:nvPr/>
            </p:nvSpPr>
            <p:spPr>
              <a:xfrm>
                <a:off x="14504" y="7849"/>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1220000">
                <a:off x="15100" y="7577"/>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0" name="组合 59"/>
            <p:cNvGrpSpPr/>
            <p:nvPr/>
          </p:nvGrpSpPr>
          <p:grpSpPr>
            <a:xfrm rot="5580000">
              <a:off x="9276" y="7786"/>
              <a:ext cx="1198" cy="1152"/>
              <a:chOff x="14504" y="7577"/>
              <a:chExt cx="1198" cy="1152"/>
            </a:xfrm>
          </p:grpSpPr>
          <p:sp>
            <p:nvSpPr>
              <p:cNvPr id="61" name="弧形 60"/>
              <p:cNvSpPr/>
              <p:nvPr/>
            </p:nvSpPr>
            <p:spPr>
              <a:xfrm>
                <a:off x="14504" y="7849"/>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弧形 61"/>
              <p:cNvSpPr/>
              <p:nvPr/>
            </p:nvSpPr>
            <p:spPr>
              <a:xfrm rot="11220000">
                <a:off x="15100" y="7577"/>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3" name="椭圆 62"/>
            <p:cNvSpPr/>
            <p:nvPr/>
          </p:nvSpPr>
          <p:spPr>
            <a:xfrm>
              <a:off x="9824" y="8297"/>
              <a:ext cx="119" cy="1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628015" y="5777230"/>
            <a:ext cx="4956810" cy="542925"/>
            <a:chOff x="1357" y="9293"/>
            <a:chExt cx="7806" cy="855"/>
          </a:xfrm>
        </p:grpSpPr>
        <p:cxnSp>
          <p:nvCxnSpPr>
            <p:cNvPr id="44" name="直接连接符 43"/>
            <p:cNvCxnSpPr/>
            <p:nvPr/>
          </p:nvCxnSpPr>
          <p:spPr>
            <a:xfrm flipV="1">
              <a:off x="1423" y="10148"/>
              <a:ext cx="76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57" y="9293"/>
              <a:ext cx="78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118745" y="2460625"/>
            <a:ext cx="504825" cy="38392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73025" y="1934845"/>
            <a:ext cx="1139825" cy="545465"/>
            <a:chOff x="483" y="3242"/>
            <a:chExt cx="1795" cy="859"/>
          </a:xfrm>
        </p:grpSpPr>
        <p:cxnSp>
          <p:nvCxnSpPr>
            <p:cNvPr id="48" name="直接连接符 47"/>
            <p:cNvCxnSpPr/>
            <p:nvPr/>
          </p:nvCxnSpPr>
          <p:spPr>
            <a:xfrm>
              <a:off x="1363" y="4101"/>
              <a:ext cx="9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83" y="3242"/>
              <a:ext cx="17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93345" y="1946910"/>
            <a:ext cx="719455" cy="4391025"/>
            <a:chOff x="515" y="3261"/>
            <a:chExt cx="1133" cy="6915"/>
          </a:xfrm>
        </p:grpSpPr>
        <p:cxnSp>
          <p:nvCxnSpPr>
            <p:cNvPr id="46" name="直接连接符 45"/>
            <p:cNvCxnSpPr/>
            <p:nvPr/>
          </p:nvCxnSpPr>
          <p:spPr>
            <a:xfrm flipH="1" flipV="1">
              <a:off x="515" y="3261"/>
              <a:ext cx="11" cy="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372" y="4071"/>
              <a:ext cx="0" cy="5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18" y="10146"/>
              <a:ext cx="1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rot="5400000">
            <a:off x="431800" y="1630045"/>
            <a:ext cx="513715" cy="11518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5400000">
            <a:off x="2865137" y="3553460"/>
            <a:ext cx="489585" cy="49917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16840" y="2460625"/>
            <a:ext cx="504825" cy="38392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rot="5400000">
            <a:off x="433705" y="1630045"/>
            <a:ext cx="513715" cy="11518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rot="5400000">
            <a:off x="5508642" y="5896610"/>
            <a:ext cx="491490" cy="3060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1245235" y="1729105"/>
            <a:ext cx="1843405" cy="3319780"/>
          </a:xfrm>
          <a:prstGeom prst="roundRect">
            <a:avLst/>
          </a:prstGeom>
          <a:solidFill>
            <a:srgbClr val="FF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1235710" y="1728470"/>
            <a:ext cx="1843405" cy="3319780"/>
          </a:xfrm>
          <a:prstGeom prst="roundRect">
            <a:avLst/>
          </a:prstGeom>
          <a:gradFill>
            <a:gsLst>
              <a:gs pos="26000">
                <a:srgbClr val="FF0000"/>
              </a:gs>
              <a:gs pos="54000">
                <a:schemeClr val="accent1">
                  <a:lumMod val="50000"/>
                </a:schemeClr>
              </a:gs>
            </a:gsLst>
            <a:lin ang="5400000" scaled="0"/>
          </a:gra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1359535" y="2679065"/>
            <a:ext cx="1671320" cy="1762125"/>
            <a:chOff x="7995" y="4015"/>
            <a:chExt cx="1748" cy="1699"/>
          </a:xfrm>
        </p:grpSpPr>
        <p:sp>
          <p:nvSpPr>
            <p:cNvPr id="75" name="弦形 74"/>
            <p:cNvSpPr/>
            <p:nvPr/>
          </p:nvSpPr>
          <p:spPr>
            <a:xfrm>
              <a:off x="8831" y="4864"/>
              <a:ext cx="87" cy="85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弦形 75"/>
            <p:cNvSpPr/>
            <p:nvPr/>
          </p:nvSpPr>
          <p:spPr>
            <a:xfrm rot="7260000">
              <a:off x="8417" y="417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弦形 76"/>
            <p:cNvSpPr/>
            <p:nvPr/>
          </p:nvSpPr>
          <p:spPr>
            <a:xfrm rot="14880000">
              <a:off x="9241" y="424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8719" y="4015"/>
              <a:ext cx="341" cy="84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3021965" y="1255395"/>
            <a:ext cx="947420" cy="3571240"/>
            <a:chOff x="5127" y="2172"/>
            <a:chExt cx="1492" cy="5624"/>
          </a:xfrm>
        </p:grpSpPr>
        <p:cxnSp>
          <p:nvCxnSpPr>
            <p:cNvPr id="81" name="直接连接符 80"/>
            <p:cNvCxnSpPr/>
            <p:nvPr/>
          </p:nvCxnSpPr>
          <p:spPr>
            <a:xfrm>
              <a:off x="5663" y="2174"/>
              <a:ext cx="0" cy="525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068" y="2592"/>
              <a:ext cx="15" cy="520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5695" y="2472"/>
              <a:ext cx="358" cy="49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p:nvPr/>
          </p:nvCxnSpPr>
          <p:spPr>
            <a:xfrm flipH="1">
              <a:off x="5218" y="7782"/>
              <a:ext cx="89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rot="5400000">
              <a:off x="5411" y="7112"/>
              <a:ext cx="358" cy="9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flipH="1">
              <a:off x="5232" y="7377"/>
              <a:ext cx="416" cy="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rot="5400000">
              <a:off x="5977" y="1919"/>
              <a:ext cx="358" cy="9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flipH="1" flipV="1">
              <a:off x="6054" y="2562"/>
              <a:ext cx="284" cy="1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5633" y="2172"/>
              <a:ext cx="675" cy="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文本框 96"/>
          <p:cNvSpPr txBox="1"/>
          <p:nvPr/>
        </p:nvSpPr>
        <p:spPr>
          <a:xfrm>
            <a:off x="10330815" y="1320165"/>
            <a:ext cx="1610360" cy="583565"/>
          </a:xfrm>
          <a:prstGeom prst="rect">
            <a:avLst/>
          </a:prstGeom>
          <a:noFill/>
          <a:ln>
            <a:noFill/>
          </a:ln>
        </p:spPr>
        <p:txBody>
          <a:bodyPr wrap="square" rtlCol="0">
            <a:spAutoFit/>
          </a:bodyPr>
          <a:lstStyle/>
          <a:p>
            <a:pPr algn="ctr"/>
            <a:r>
              <a:rPr lang="zh-CN" altLang="en-US" sz="2000" b="1">
                <a:solidFill>
                  <a:srgbClr val="7030A0"/>
                </a:solidFill>
              </a:rPr>
              <a:t>节流膨胀</a:t>
            </a:r>
            <a:r>
              <a:rPr lang="zh-CN" altLang="en-US" sz="1200" b="1">
                <a:solidFill>
                  <a:srgbClr val="FF0000"/>
                </a:solidFill>
              </a:rPr>
              <a:t>Throttling expansion</a:t>
            </a:r>
            <a:endParaRPr lang="zh-CN" altLang="en-US" sz="1200" b="1">
              <a:solidFill>
                <a:srgbClr val="FF0000"/>
              </a:solidFill>
            </a:endParaRPr>
          </a:p>
        </p:txBody>
      </p:sp>
      <p:sp>
        <p:nvSpPr>
          <p:cNvPr id="101" name="文本框 100"/>
          <p:cNvSpPr txBox="1"/>
          <p:nvPr/>
        </p:nvSpPr>
        <p:spPr>
          <a:xfrm>
            <a:off x="3270250" y="5090160"/>
            <a:ext cx="3028950" cy="628650"/>
          </a:xfrm>
          <a:prstGeom prst="rect">
            <a:avLst/>
          </a:prstGeom>
          <a:noFill/>
          <a:ln>
            <a:noFill/>
          </a:ln>
        </p:spPr>
        <p:txBody>
          <a:bodyPr wrap="square" rtlCol="0">
            <a:noAutofit/>
          </a:bodyPr>
          <a:lstStyle/>
          <a:p>
            <a:pPr algn="ctr"/>
            <a:r>
              <a:rPr lang="zh-CN" altLang="en-US" sz="2000" b="1">
                <a:solidFill>
                  <a:srgbClr val="7030A0"/>
                </a:solidFill>
              </a:rPr>
              <a:t>压缩生热</a:t>
            </a:r>
            <a:endParaRPr lang="zh-CN" altLang="en-US" sz="2000" b="1">
              <a:solidFill>
                <a:schemeClr val="tx1"/>
              </a:solidFill>
            </a:endParaRPr>
          </a:p>
          <a:p>
            <a:pPr algn="ctr"/>
            <a:r>
              <a:rPr lang="zh-CN" altLang="en-US" sz="1400" b="1">
                <a:solidFill>
                  <a:srgbClr val="FF0000"/>
                </a:solidFill>
              </a:rPr>
              <a:t>Compression heat generation</a:t>
            </a:r>
            <a:endParaRPr lang="zh-CN" altLang="en-US" sz="1400" b="1">
              <a:solidFill>
                <a:srgbClr val="FF0000"/>
              </a:solidFill>
            </a:endParaRPr>
          </a:p>
        </p:txBody>
      </p:sp>
      <p:sp>
        <p:nvSpPr>
          <p:cNvPr id="104" name="文本框 103"/>
          <p:cNvSpPr txBox="1"/>
          <p:nvPr/>
        </p:nvSpPr>
        <p:spPr>
          <a:xfrm>
            <a:off x="708025" y="5081270"/>
            <a:ext cx="2715895" cy="584200"/>
          </a:xfrm>
          <a:prstGeom prst="rect">
            <a:avLst/>
          </a:prstGeom>
          <a:noFill/>
          <a:ln>
            <a:noFill/>
          </a:ln>
        </p:spPr>
        <p:txBody>
          <a:bodyPr wrap="square" rtlCol="0">
            <a:noAutofit/>
          </a:bodyPr>
          <a:lstStyle/>
          <a:p>
            <a:pPr algn="ctr"/>
            <a:r>
              <a:rPr lang="zh-CN" altLang="en-US" sz="2000" b="1">
                <a:solidFill>
                  <a:srgbClr val="7030A0"/>
                </a:solidFill>
              </a:rPr>
              <a:t>冷凝液化</a:t>
            </a:r>
            <a:endParaRPr lang="zh-CN" altLang="en-US" sz="2000" b="1">
              <a:solidFill>
                <a:srgbClr val="7030A0"/>
              </a:solidFill>
            </a:endParaRPr>
          </a:p>
          <a:p>
            <a:pPr algn="ctr"/>
            <a:r>
              <a:rPr lang="zh-CN" altLang="en-US" sz="1400" b="1">
                <a:solidFill>
                  <a:srgbClr val="FF0000"/>
                </a:solidFill>
              </a:rPr>
              <a:t>Condensation liquefaction</a:t>
            </a:r>
            <a:endParaRPr lang="zh-CN" altLang="en-US" sz="1400" b="1">
              <a:solidFill>
                <a:srgbClr val="FF0000"/>
              </a:solidFill>
            </a:endParaRPr>
          </a:p>
        </p:txBody>
      </p:sp>
      <p:sp>
        <p:nvSpPr>
          <p:cNvPr id="116" name="文本框 115"/>
          <p:cNvSpPr txBox="1"/>
          <p:nvPr/>
        </p:nvSpPr>
        <p:spPr>
          <a:xfrm>
            <a:off x="1551305" y="1900555"/>
            <a:ext cx="1358900" cy="645160"/>
          </a:xfrm>
          <a:prstGeom prst="rect">
            <a:avLst/>
          </a:prstGeom>
          <a:noFill/>
        </p:spPr>
        <p:txBody>
          <a:bodyPr wrap="square" rtlCol="0">
            <a:spAutoFit/>
          </a:bodyPr>
          <a:lstStyle/>
          <a:p>
            <a:r>
              <a:rPr lang="en-US" altLang="zh-CN" sz="2000" b="1"/>
              <a:t>2</a:t>
            </a:r>
            <a:r>
              <a:rPr lang="zh-CN" altLang="en-US" sz="2000" b="1">
                <a:solidFill>
                  <a:schemeClr val="tx1"/>
                </a:solidFill>
              </a:rPr>
              <a:t>号容器</a:t>
            </a:r>
            <a:r>
              <a:rPr lang="zh-CN" altLang="en-US" sz="1600" b="1">
                <a:solidFill>
                  <a:schemeClr val="tx1"/>
                </a:solidFill>
              </a:rPr>
              <a:t>Container 2</a:t>
            </a:r>
            <a:endParaRPr lang="zh-CN" altLang="en-US" sz="1600" b="1">
              <a:solidFill>
                <a:schemeClr val="tx1"/>
              </a:solidFill>
            </a:endParaRPr>
          </a:p>
        </p:txBody>
      </p:sp>
      <p:sp>
        <p:nvSpPr>
          <p:cNvPr id="118" name="文本框 117"/>
          <p:cNvSpPr txBox="1"/>
          <p:nvPr/>
        </p:nvSpPr>
        <p:spPr>
          <a:xfrm>
            <a:off x="9573895" y="2432368"/>
            <a:ext cx="1358900" cy="614045"/>
          </a:xfrm>
          <a:prstGeom prst="rect">
            <a:avLst/>
          </a:prstGeom>
          <a:noFill/>
        </p:spPr>
        <p:txBody>
          <a:bodyPr wrap="square" rtlCol="0">
            <a:spAutoFit/>
          </a:bodyPr>
          <a:lstStyle/>
          <a:p>
            <a:r>
              <a:rPr lang="en-US" altLang="zh-CN" sz="2000" b="1"/>
              <a:t>1</a:t>
            </a:r>
            <a:r>
              <a:rPr lang="zh-CN" altLang="en-US" sz="2000" b="1"/>
              <a:t>号容器</a:t>
            </a:r>
            <a:r>
              <a:rPr lang="en-US" altLang="zh-CN" sz="2000" b="1"/>
              <a:t> </a:t>
            </a:r>
            <a:r>
              <a:rPr lang="zh-CN" altLang="en-US" sz="1400" b="1">
                <a:solidFill>
                  <a:srgbClr val="FF0000"/>
                </a:solidFill>
              </a:rPr>
              <a:t>Container 1</a:t>
            </a:r>
            <a:endParaRPr lang="zh-CN" altLang="en-US" sz="1400" b="1">
              <a:solidFill>
                <a:srgbClr val="FF0000"/>
              </a:solidFill>
            </a:endParaRPr>
          </a:p>
        </p:txBody>
      </p:sp>
      <p:sp>
        <p:nvSpPr>
          <p:cNvPr id="127" name="圆角矩形标注 126"/>
          <p:cNvSpPr/>
          <p:nvPr/>
        </p:nvSpPr>
        <p:spPr>
          <a:xfrm>
            <a:off x="7999095" y="730885"/>
            <a:ext cx="1505585" cy="647700"/>
          </a:xfrm>
          <a:prstGeom prst="wedgeRoundRectCallout">
            <a:avLst>
              <a:gd name="adj1" fmla="val 79565"/>
              <a:gd name="adj2" fmla="val 12264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膨胀阀</a:t>
            </a:r>
            <a:r>
              <a:rPr lang="zh-CN" altLang="en-US" sz="1400" b="1">
                <a:solidFill>
                  <a:srgbClr val="FF0000"/>
                </a:solidFill>
              </a:rPr>
              <a:t>Expansion valve</a:t>
            </a:r>
            <a:endParaRPr lang="zh-CN" altLang="en-US" sz="1400" b="1">
              <a:solidFill>
                <a:srgbClr val="FF0000"/>
              </a:solidFill>
            </a:endParaRPr>
          </a:p>
        </p:txBody>
      </p:sp>
      <p:sp>
        <p:nvSpPr>
          <p:cNvPr id="130" name="文本框 129"/>
          <p:cNvSpPr txBox="1"/>
          <p:nvPr/>
        </p:nvSpPr>
        <p:spPr>
          <a:xfrm>
            <a:off x="9472295" y="2485073"/>
            <a:ext cx="1562100" cy="508635"/>
          </a:xfrm>
          <a:prstGeom prst="rect">
            <a:avLst/>
          </a:prstGeom>
          <a:noFill/>
        </p:spPr>
        <p:txBody>
          <a:bodyPr wrap="square" rtlCol="0">
            <a:noAutofit/>
          </a:bodyPr>
          <a:lstStyle/>
          <a:p>
            <a:r>
              <a:rPr lang="en-US" altLang="zh-CN" sz="2400" b="1"/>
              <a:t>  </a:t>
            </a:r>
            <a:r>
              <a:rPr lang="zh-CN" altLang="en-US" sz="2400" b="1"/>
              <a:t>蒸发箱</a:t>
            </a:r>
            <a:endParaRPr lang="zh-CN" altLang="en-US" sz="2400" b="1"/>
          </a:p>
          <a:p>
            <a:r>
              <a:rPr lang="zh-CN" altLang="en-US" sz="1400" b="1">
                <a:solidFill>
                  <a:srgbClr val="FF0000"/>
                </a:solidFill>
              </a:rPr>
              <a:t>Evaporation tank</a:t>
            </a:r>
            <a:endParaRPr lang="zh-CN" altLang="en-US" sz="1400" b="1">
              <a:solidFill>
                <a:srgbClr val="FF0000"/>
              </a:solidFill>
            </a:endParaRPr>
          </a:p>
        </p:txBody>
      </p:sp>
      <p:sp>
        <p:nvSpPr>
          <p:cNvPr id="134" name="文本框 133"/>
          <p:cNvSpPr txBox="1"/>
          <p:nvPr/>
        </p:nvSpPr>
        <p:spPr>
          <a:xfrm>
            <a:off x="1614805" y="1900555"/>
            <a:ext cx="1231900" cy="645160"/>
          </a:xfrm>
          <a:prstGeom prst="rect">
            <a:avLst/>
          </a:prstGeom>
          <a:noFill/>
        </p:spPr>
        <p:txBody>
          <a:bodyPr wrap="square" rtlCol="0">
            <a:spAutoFit/>
          </a:bodyPr>
          <a:lstStyle/>
          <a:p>
            <a:r>
              <a:rPr lang="zh-CN" altLang="en-US" sz="2000" b="1">
                <a:solidFill>
                  <a:schemeClr val="tx1"/>
                </a:solidFill>
              </a:rPr>
              <a:t>冷凝器</a:t>
            </a:r>
            <a:endParaRPr lang="zh-CN" altLang="en-US" sz="2000" b="1">
              <a:solidFill>
                <a:schemeClr val="tx1"/>
              </a:solidFill>
            </a:endParaRPr>
          </a:p>
          <a:p>
            <a:r>
              <a:rPr lang="zh-CN" altLang="en-US" sz="1600" b="1">
                <a:solidFill>
                  <a:schemeClr val="tx1"/>
                </a:solidFill>
              </a:rPr>
              <a:t>condenser</a:t>
            </a:r>
            <a:endParaRPr lang="zh-CN" altLang="en-US" sz="1600" b="1">
              <a:solidFill>
                <a:schemeClr val="tx1"/>
              </a:solidFill>
            </a:endParaRPr>
          </a:p>
        </p:txBody>
      </p:sp>
      <p:sp>
        <p:nvSpPr>
          <p:cNvPr id="136" name="圆角矩形标注 135"/>
          <p:cNvSpPr/>
          <p:nvPr/>
        </p:nvSpPr>
        <p:spPr>
          <a:xfrm>
            <a:off x="7217410" y="4639310"/>
            <a:ext cx="1757045" cy="569595"/>
          </a:xfrm>
          <a:prstGeom prst="wedgeRoundRectCallout">
            <a:avLst>
              <a:gd name="adj1" fmla="val -63116"/>
              <a:gd name="adj2" fmla="val 10470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压缩机</a:t>
            </a:r>
            <a:endParaRPr lang="zh-CN" altLang="en-US" sz="2400" b="1">
              <a:solidFill>
                <a:schemeClr val="tx1"/>
              </a:solidFill>
            </a:endParaRPr>
          </a:p>
          <a:p>
            <a:pPr algn="ctr"/>
            <a:r>
              <a:rPr lang="zh-CN" altLang="en-US" sz="1400" b="1">
                <a:solidFill>
                  <a:srgbClr val="FF0000"/>
                </a:solidFill>
              </a:rPr>
              <a:t>compression engine</a:t>
            </a:r>
            <a:endParaRPr lang="zh-CN" altLang="en-US" sz="1400" b="1">
              <a:solidFill>
                <a:srgbClr val="FF0000"/>
              </a:solidFill>
            </a:endParaRPr>
          </a:p>
        </p:txBody>
      </p:sp>
      <p:sp>
        <p:nvSpPr>
          <p:cNvPr id="154" name="下箭头 153"/>
          <p:cNvSpPr/>
          <p:nvPr/>
        </p:nvSpPr>
        <p:spPr>
          <a:xfrm>
            <a:off x="11236325" y="1816100"/>
            <a:ext cx="704850" cy="828675"/>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右箭头 154"/>
          <p:cNvSpPr/>
          <p:nvPr/>
        </p:nvSpPr>
        <p:spPr>
          <a:xfrm rot="10800000">
            <a:off x="5711190" y="3774440"/>
            <a:ext cx="6122035" cy="3131185"/>
          </a:xfrm>
          <a:prstGeom prst="bentArrow">
            <a:avLst>
              <a:gd name="adj1" fmla="val 14905"/>
              <a:gd name="adj2" fmla="val 13998"/>
              <a:gd name="adj3" fmla="val 25000"/>
              <a:gd name="adj4" fmla="val 2944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圆角右箭头 155"/>
          <p:cNvSpPr/>
          <p:nvPr/>
        </p:nvSpPr>
        <p:spPr>
          <a:xfrm rot="16200000">
            <a:off x="2161540" y="4996180"/>
            <a:ext cx="1089660" cy="2437765"/>
          </a:xfrm>
          <a:prstGeom prst="bentArrow">
            <a:avLst>
              <a:gd name="adj1" fmla="val 32837"/>
              <a:gd name="adj2" fmla="val 40343"/>
              <a:gd name="adj3" fmla="val 39019"/>
              <a:gd name="adj4" fmla="val 1710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7" name="椭圆 196"/>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73805" y="1851660"/>
            <a:ext cx="1029970" cy="332740"/>
            <a:chOff x="8596" y="4585"/>
            <a:chExt cx="1650" cy="524"/>
          </a:xfrm>
        </p:grpSpPr>
        <p:sp>
          <p:nvSpPr>
            <p:cNvPr id="4" name="矩形 3"/>
            <p:cNvSpPr/>
            <p:nvPr>
              <p:custDataLst>
                <p:tags r:id="rId1"/>
              </p:custDataLst>
            </p:nvPr>
          </p:nvSpPr>
          <p:spPr>
            <a:xfrm>
              <a:off x="8596" y="4600"/>
              <a:ext cx="1650" cy="479"/>
            </a:xfrm>
            <a:prstGeom prst="rect">
              <a:avLst/>
            </a:prstGeom>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custDataLst>
                <p:tags r:id="rId2"/>
              </p:custDataLst>
            </p:nvPr>
          </p:nvCxnSpPr>
          <p:spPr>
            <a:xfrm>
              <a:off x="8596" y="4704"/>
              <a:ext cx="1650" cy="0"/>
            </a:xfrm>
            <a:prstGeom prst="line">
              <a:avLst/>
            </a:prstGeom>
            <a:ln w="28575">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6" name="直接连接符 5"/>
            <p:cNvCxnSpPr/>
            <p:nvPr>
              <p:custDataLst>
                <p:tags r:id="rId3"/>
              </p:custDataLst>
            </p:nvPr>
          </p:nvCxnSpPr>
          <p:spPr>
            <a:xfrm>
              <a:off x="8596" y="4789"/>
              <a:ext cx="1650" cy="0"/>
            </a:xfrm>
            <a:prstGeom prst="line">
              <a:avLst/>
            </a:prstGeom>
            <a:ln w="28575">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7" name="直接连接符 6"/>
            <p:cNvCxnSpPr/>
            <p:nvPr>
              <p:custDataLst>
                <p:tags r:id="rId4"/>
              </p:custDataLst>
            </p:nvPr>
          </p:nvCxnSpPr>
          <p:spPr>
            <a:xfrm>
              <a:off x="8596" y="4904"/>
              <a:ext cx="1650" cy="0"/>
            </a:xfrm>
            <a:prstGeom prst="line">
              <a:avLst/>
            </a:prstGeom>
            <a:ln w="28575">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8" name="直接连接符 7"/>
            <p:cNvCxnSpPr/>
            <p:nvPr>
              <p:custDataLst>
                <p:tags r:id="rId5"/>
              </p:custDataLst>
            </p:nvPr>
          </p:nvCxnSpPr>
          <p:spPr>
            <a:xfrm>
              <a:off x="8596" y="4989"/>
              <a:ext cx="1650" cy="0"/>
            </a:xfrm>
            <a:prstGeom prst="line">
              <a:avLst/>
            </a:prstGeom>
            <a:ln w="28575">
              <a:solidFill>
                <a:schemeClr val="accent4">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9" name="直接连接符 8"/>
            <p:cNvCxnSpPr/>
            <p:nvPr>
              <p:custDataLst>
                <p:tags r:id="rId6"/>
              </p:custDataLst>
            </p:nvPr>
          </p:nvCxnSpPr>
          <p:spPr>
            <a:xfrm flipH="1">
              <a:off x="8778"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flipH="1">
              <a:off x="8994"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flipH="1">
              <a:off x="9209"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flipH="1">
              <a:off x="9425"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flipH="1">
              <a:off x="9640"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1"/>
              </p:custDataLst>
            </p:nvPr>
          </p:nvCxnSpPr>
          <p:spPr>
            <a:xfrm flipH="1">
              <a:off x="9856"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2"/>
              </p:custDataLst>
            </p:nvPr>
          </p:nvCxnSpPr>
          <p:spPr>
            <a:xfrm flipH="1">
              <a:off x="10071" y="4585"/>
              <a:ext cx="0" cy="525"/>
            </a:xfrm>
            <a:prstGeom prst="line">
              <a:avLst/>
            </a:prstGeom>
            <a:ln w="222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4846955" y="1742440"/>
            <a:ext cx="1548130" cy="554355"/>
          </a:xfrm>
          <a:prstGeom prst="rect">
            <a:avLst/>
          </a:prstGeom>
          <a:noFill/>
        </p:spPr>
        <p:txBody>
          <a:bodyPr wrap="square" rtlCol="0">
            <a:noAutofit/>
          </a:bodyPr>
          <a:p>
            <a:r>
              <a:rPr lang="zh-CN" altLang="en-US" sz="2400" b="1"/>
              <a:t>干燥瓶</a:t>
            </a:r>
            <a:r>
              <a:rPr lang="zh-CN" altLang="en-US" sz="1600" b="1">
                <a:solidFill>
                  <a:srgbClr val="FF0000"/>
                </a:solidFill>
              </a:rPr>
              <a:t>Drying bottle</a:t>
            </a:r>
            <a:endParaRPr lang="zh-CN" altLang="en-US" sz="1600" b="1">
              <a:solidFill>
                <a:srgbClr val="FF0000"/>
              </a:solidFill>
            </a:endParaRPr>
          </a:p>
        </p:txBody>
      </p:sp>
      <p:sp>
        <p:nvSpPr>
          <p:cNvPr id="153" name="圆角右箭头 152"/>
          <p:cNvSpPr/>
          <p:nvPr/>
        </p:nvSpPr>
        <p:spPr>
          <a:xfrm>
            <a:off x="1623695" y="952500"/>
            <a:ext cx="8783320" cy="4000500"/>
          </a:xfrm>
          <a:prstGeom prst="bentArrow">
            <a:avLst>
              <a:gd name="adj1" fmla="val 12828"/>
              <a:gd name="adj2" fmla="val 14572"/>
              <a:gd name="adj3" fmla="val 17462"/>
              <a:gd name="adj4" fmla="val 9184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linds(horizontal)">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wipe(down)">
                                      <p:cBhvr>
                                        <p:cTn id="12" dur="500"/>
                                        <p:tgtEl>
                                          <p:spTgt spid="12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wipe(down)">
                                      <p:cBhvr>
                                        <p:cTn id="15" dur="500"/>
                                        <p:tgtEl>
                                          <p:spTgt spid="121"/>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wipe(left)">
                                      <p:cBhvr>
                                        <p:cTn id="19" dur="500"/>
                                        <p:tgtEl>
                                          <p:spTgt spid="1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left)">
                                      <p:cBhvr>
                                        <p:cTn id="22" dur="500"/>
                                        <p:tgtEl>
                                          <p:spTgt spid="123"/>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up)">
                                      <p:cBhvr>
                                        <p:cTn id="26" dur="500"/>
                                        <p:tgtEl>
                                          <p:spTgt spid="13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wipe(up)">
                                      <p:cBhvr>
                                        <p:cTn id="29" dur="500"/>
                                        <p:tgtEl>
                                          <p:spTgt spid="122"/>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par>
                                <p:cTn id="34" presetID="10" presetClass="entr" presetSubtype="0" fill="hold" nodeType="withEffect">
                                  <p:stCondLst>
                                    <p:cond delay="0"/>
                                  </p:stCondLst>
                                  <p:childTnLst>
                                    <p:set>
                                      <p:cBhvr>
                                        <p:cTn id="35" dur="1" fill="hold">
                                          <p:stCondLst>
                                            <p:cond delay="0"/>
                                          </p:stCondLst>
                                        </p:cTn>
                                        <p:tgtEl>
                                          <p:spTgt spid="133"/>
                                        </p:tgtEl>
                                        <p:attrNameLst>
                                          <p:attrName>style.visibility</p:attrName>
                                        </p:attrNameLst>
                                      </p:cBhvr>
                                      <p:to>
                                        <p:strVal val="visible"/>
                                      </p:to>
                                    </p:set>
                                    <p:animEffect transition="in" filter="fade">
                                      <p:cBhvr>
                                        <p:cTn id="36" dur="500"/>
                                        <p:tgtEl>
                                          <p:spTgt spid="13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dissolve">
                                      <p:cBhvr>
                                        <p:cTn id="41" dur="500"/>
                                        <p:tgtEl>
                                          <p:spTgt spid="1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repeatCount="indefinite" fill="hold" grpId="1" nodeType="clickEffect">
                                  <p:stCondLst>
                                    <p:cond delay="0"/>
                                  </p:stCondLst>
                                  <p:childTnLst>
                                    <p:set>
                                      <p:cBhvr>
                                        <p:cTn id="45" dur="1" fill="hold">
                                          <p:stCondLst>
                                            <p:cond delay="0"/>
                                          </p:stCondLst>
                                        </p:cTn>
                                        <p:tgtEl>
                                          <p:spTgt spid="197"/>
                                        </p:tgtEl>
                                        <p:attrNameLst>
                                          <p:attrName>style.visibility</p:attrName>
                                        </p:attrNameLst>
                                      </p:cBhvr>
                                      <p:to>
                                        <p:strVal val="visible"/>
                                      </p:to>
                                    </p:set>
                                    <p:animEffect transition="in" filter="fade">
                                      <p:cBhvr>
                                        <p:cTn id="46" dur="500"/>
                                        <p:tgtEl>
                                          <p:spTgt spid="197"/>
                                        </p:tgtEl>
                                      </p:cBhvr>
                                    </p:animEffect>
                                  </p:childTnLst>
                                </p:cTn>
                              </p:par>
                              <p:par>
                                <p:cTn id="47" presetID="10" presetClass="entr" presetSubtype="0" repeatCount="indefinite" fill="hold" grpId="1" nodeType="withEffect">
                                  <p:stCondLst>
                                    <p:cond delay="0"/>
                                  </p:stCondLst>
                                  <p:childTnLst>
                                    <p:set>
                                      <p:cBhvr>
                                        <p:cTn id="48" dur="1" fill="hold">
                                          <p:stCondLst>
                                            <p:cond delay="0"/>
                                          </p:stCondLst>
                                        </p:cTn>
                                        <p:tgtEl>
                                          <p:spTgt spid="198"/>
                                        </p:tgtEl>
                                        <p:attrNameLst>
                                          <p:attrName>style.visibility</p:attrName>
                                        </p:attrNameLst>
                                      </p:cBhvr>
                                      <p:to>
                                        <p:strVal val="visible"/>
                                      </p:to>
                                    </p:set>
                                    <p:animEffect transition="in" filter="fade">
                                      <p:cBhvr>
                                        <p:cTn id="49" dur="500"/>
                                        <p:tgtEl>
                                          <p:spTgt spid="198"/>
                                        </p:tgtEl>
                                      </p:cBhvr>
                                    </p:animEffect>
                                  </p:childTnLst>
                                </p:cTn>
                              </p:par>
                              <p:par>
                                <p:cTn id="50" presetID="10" presetClass="entr" presetSubtype="0" repeatCount="indefinite" fill="hold" grpId="1" nodeType="withEffect">
                                  <p:stCondLst>
                                    <p:cond delay="0"/>
                                  </p:stCondLst>
                                  <p:childTnLst>
                                    <p:set>
                                      <p:cBhvr>
                                        <p:cTn id="51" dur="1" fill="hold">
                                          <p:stCondLst>
                                            <p:cond delay="0"/>
                                          </p:stCondLst>
                                        </p:cTn>
                                        <p:tgtEl>
                                          <p:spTgt spid="199"/>
                                        </p:tgtEl>
                                        <p:attrNameLst>
                                          <p:attrName>style.visibility</p:attrName>
                                        </p:attrNameLst>
                                      </p:cBhvr>
                                      <p:to>
                                        <p:strVal val="visible"/>
                                      </p:to>
                                    </p:set>
                                    <p:animEffect transition="in" filter="fade">
                                      <p:cBhvr>
                                        <p:cTn id="52" dur="500"/>
                                        <p:tgtEl>
                                          <p:spTgt spid="199"/>
                                        </p:tgtEl>
                                      </p:cBhvr>
                                    </p:animEffect>
                                  </p:childTnLst>
                                </p:cTn>
                              </p:par>
                              <p:par>
                                <p:cTn id="53" presetID="10" presetClass="entr" presetSubtype="0" repeatCount="indefinite" fill="hold" grpId="1" nodeType="withEffect">
                                  <p:stCondLst>
                                    <p:cond delay="0"/>
                                  </p:stCondLst>
                                  <p:childTnLst>
                                    <p:set>
                                      <p:cBhvr>
                                        <p:cTn id="54" dur="1" fill="hold">
                                          <p:stCondLst>
                                            <p:cond delay="0"/>
                                          </p:stCondLst>
                                        </p:cTn>
                                        <p:tgtEl>
                                          <p:spTgt spid="200"/>
                                        </p:tgtEl>
                                        <p:attrNameLst>
                                          <p:attrName>style.visibility</p:attrName>
                                        </p:attrNameLst>
                                      </p:cBhvr>
                                      <p:to>
                                        <p:strVal val="visible"/>
                                      </p:to>
                                    </p:set>
                                    <p:animEffect transition="in" filter="fade">
                                      <p:cBhvr>
                                        <p:cTn id="55" dur="500"/>
                                        <p:tgtEl>
                                          <p:spTgt spid="200"/>
                                        </p:tgtEl>
                                      </p:cBhvr>
                                    </p:animEffect>
                                  </p:childTnLst>
                                </p:cTn>
                              </p:par>
                              <p:par>
                                <p:cTn id="56" presetID="10" presetClass="entr" presetSubtype="0" repeatCount="indefinite" fill="hold" grpId="1" nodeType="withEffect">
                                  <p:stCondLst>
                                    <p:cond delay="0"/>
                                  </p:stCondLst>
                                  <p:childTnLst>
                                    <p:set>
                                      <p:cBhvr>
                                        <p:cTn id="57" dur="1" fill="hold">
                                          <p:stCondLst>
                                            <p:cond delay="0"/>
                                          </p:stCondLst>
                                        </p:cTn>
                                        <p:tgtEl>
                                          <p:spTgt spid="201"/>
                                        </p:tgtEl>
                                        <p:attrNameLst>
                                          <p:attrName>style.visibility</p:attrName>
                                        </p:attrNameLst>
                                      </p:cBhvr>
                                      <p:to>
                                        <p:strVal val="visible"/>
                                      </p:to>
                                    </p:set>
                                    <p:animEffect transition="in" filter="fade">
                                      <p:cBhvr>
                                        <p:cTn id="58" dur="500"/>
                                        <p:tgtEl>
                                          <p:spTgt spid="201"/>
                                        </p:tgtEl>
                                      </p:cBhvr>
                                    </p:animEffect>
                                  </p:childTnLst>
                                </p:cTn>
                              </p:par>
                              <p:par>
                                <p:cTn id="59" presetID="10" presetClass="entr" presetSubtype="0" repeatCount="indefinite" fill="hold" grpId="1" nodeType="withEffect">
                                  <p:stCondLst>
                                    <p:cond delay="0"/>
                                  </p:stCondLst>
                                  <p:childTnLst>
                                    <p:set>
                                      <p:cBhvr>
                                        <p:cTn id="60" dur="1" fill="hold">
                                          <p:stCondLst>
                                            <p:cond delay="0"/>
                                          </p:stCondLst>
                                        </p:cTn>
                                        <p:tgtEl>
                                          <p:spTgt spid="202"/>
                                        </p:tgtEl>
                                        <p:attrNameLst>
                                          <p:attrName>style.visibility</p:attrName>
                                        </p:attrNameLst>
                                      </p:cBhvr>
                                      <p:to>
                                        <p:strVal val="visible"/>
                                      </p:to>
                                    </p:set>
                                    <p:animEffect transition="in" filter="fade">
                                      <p:cBhvr>
                                        <p:cTn id="61" dur="500"/>
                                        <p:tgtEl>
                                          <p:spTgt spid="202"/>
                                        </p:tgtEl>
                                      </p:cBhvr>
                                    </p:animEffect>
                                  </p:childTnLst>
                                </p:cTn>
                              </p:par>
                              <p:par>
                                <p:cTn id="62" presetID="10" presetClass="entr" presetSubtype="0" repeatCount="indefinite" fill="hold" grpId="1" nodeType="withEffect">
                                  <p:stCondLst>
                                    <p:cond delay="0"/>
                                  </p:stCondLst>
                                  <p:childTnLst>
                                    <p:set>
                                      <p:cBhvr>
                                        <p:cTn id="63" dur="1" fill="hold">
                                          <p:stCondLst>
                                            <p:cond delay="0"/>
                                          </p:stCondLst>
                                        </p:cTn>
                                        <p:tgtEl>
                                          <p:spTgt spid="203"/>
                                        </p:tgtEl>
                                        <p:attrNameLst>
                                          <p:attrName>style.visibility</p:attrName>
                                        </p:attrNameLst>
                                      </p:cBhvr>
                                      <p:to>
                                        <p:strVal val="visible"/>
                                      </p:to>
                                    </p:set>
                                    <p:animEffect transition="in" filter="fade">
                                      <p:cBhvr>
                                        <p:cTn id="64" dur="500"/>
                                        <p:tgtEl>
                                          <p:spTgt spid="203"/>
                                        </p:tgtEl>
                                      </p:cBhvr>
                                    </p:animEffect>
                                  </p:childTnLst>
                                </p:cTn>
                              </p:par>
                              <p:par>
                                <p:cTn id="65" presetID="10" presetClass="entr" presetSubtype="0" repeatCount="indefinite" fill="hold" grpId="1" nodeType="withEffect">
                                  <p:stCondLst>
                                    <p:cond delay="0"/>
                                  </p:stCondLst>
                                  <p:childTnLst>
                                    <p:set>
                                      <p:cBhvr>
                                        <p:cTn id="66" dur="1" fill="hold">
                                          <p:stCondLst>
                                            <p:cond delay="0"/>
                                          </p:stCondLst>
                                        </p:cTn>
                                        <p:tgtEl>
                                          <p:spTgt spid="204"/>
                                        </p:tgtEl>
                                        <p:attrNameLst>
                                          <p:attrName>style.visibility</p:attrName>
                                        </p:attrNameLst>
                                      </p:cBhvr>
                                      <p:to>
                                        <p:strVal val="visible"/>
                                      </p:to>
                                    </p:set>
                                    <p:animEffect transition="in" filter="fade">
                                      <p:cBhvr>
                                        <p:cTn id="67" dur="500"/>
                                        <p:tgtEl>
                                          <p:spTgt spid="204"/>
                                        </p:tgtEl>
                                      </p:cBhvr>
                                    </p:animEffect>
                                  </p:childTnLst>
                                </p:cTn>
                              </p:par>
                              <p:par>
                                <p:cTn id="68" presetID="10" presetClass="entr" presetSubtype="0" repeatCount="indefinite" fill="hold" grpId="1" nodeType="withEffect">
                                  <p:stCondLst>
                                    <p:cond delay="0"/>
                                  </p:stCondLst>
                                  <p:childTnLst>
                                    <p:set>
                                      <p:cBhvr>
                                        <p:cTn id="69" dur="1" fill="hold">
                                          <p:stCondLst>
                                            <p:cond delay="0"/>
                                          </p:stCondLst>
                                        </p:cTn>
                                        <p:tgtEl>
                                          <p:spTgt spid="205"/>
                                        </p:tgtEl>
                                        <p:attrNameLst>
                                          <p:attrName>style.visibility</p:attrName>
                                        </p:attrNameLst>
                                      </p:cBhvr>
                                      <p:to>
                                        <p:strVal val="visible"/>
                                      </p:to>
                                    </p:set>
                                    <p:animEffect transition="in" filter="fade">
                                      <p:cBhvr>
                                        <p:cTn id="70" dur="500"/>
                                        <p:tgtEl>
                                          <p:spTgt spid="205"/>
                                        </p:tgtEl>
                                      </p:cBhvr>
                                    </p:animEffect>
                                  </p:childTnLst>
                                </p:cTn>
                              </p:par>
                              <p:par>
                                <p:cTn id="71" presetID="10" presetClass="entr" presetSubtype="0" repeatCount="indefinite" fill="hold" grpId="1" nodeType="withEffect">
                                  <p:stCondLst>
                                    <p:cond delay="0"/>
                                  </p:stCondLst>
                                  <p:childTnLst>
                                    <p:set>
                                      <p:cBhvr>
                                        <p:cTn id="72" dur="1" fill="hold">
                                          <p:stCondLst>
                                            <p:cond delay="0"/>
                                          </p:stCondLst>
                                        </p:cTn>
                                        <p:tgtEl>
                                          <p:spTgt spid="206"/>
                                        </p:tgtEl>
                                        <p:attrNameLst>
                                          <p:attrName>style.visibility</p:attrName>
                                        </p:attrNameLst>
                                      </p:cBhvr>
                                      <p:to>
                                        <p:strVal val="visible"/>
                                      </p:to>
                                    </p:set>
                                    <p:animEffect transition="in" filter="fade">
                                      <p:cBhvr>
                                        <p:cTn id="73" dur="500"/>
                                        <p:tgtEl>
                                          <p:spTgt spid="206"/>
                                        </p:tgtEl>
                                      </p:cBhvr>
                                    </p:animEffect>
                                  </p:childTnLst>
                                </p:cTn>
                              </p:par>
                              <p:par>
                                <p:cTn id="74" presetID="10" presetClass="entr" presetSubtype="0" repeatCount="indefinite" fill="hold" grpId="1" nodeType="withEffect">
                                  <p:stCondLst>
                                    <p:cond delay="0"/>
                                  </p:stCondLst>
                                  <p:childTnLst>
                                    <p:set>
                                      <p:cBhvr>
                                        <p:cTn id="75" dur="1" fill="hold">
                                          <p:stCondLst>
                                            <p:cond delay="0"/>
                                          </p:stCondLst>
                                        </p:cTn>
                                        <p:tgtEl>
                                          <p:spTgt spid="207"/>
                                        </p:tgtEl>
                                        <p:attrNameLst>
                                          <p:attrName>style.visibility</p:attrName>
                                        </p:attrNameLst>
                                      </p:cBhvr>
                                      <p:to>
                                        <p:strVal val="visible"/>
                                      </p:to>
                                    </p:set>
                                    <p:animEffect transition="in" filter="fade">
                                      <p:cBhvr>
                                        <p:cTn id="76" dur="500"/>
                                        <p:tgtEl>
                                          <p:spTgt spid="207"/>
                                        </p:tgtEl>
                                      </p:cBhvr>
                                    </p:animEffect>
                                  </p:childTnLst>
                                </p:cTn>
                              </p:par>
                              <p:par>
                                <p:cTn id="77" presetID="10" presetClass="entr" presetSubtype="0" repeatCount="indefinite" fill="hold" grpId="1" nodeType="withEffect">
                                  <p:stCondLst>
                                    <p:cond delay="0"/>
                                  </p:stCondLst>
                                  <p:childTnLst>
                                    <p:set>
                                      <p:cBhvr>
                                        <p:cTn id="78" dur="1" fill="hold">
                                          <p:stCondLst>
                                            <p:cond delay="0"/>
                                          </p:stCondLst>
                                        </p:cTn>
                                        <p:tgtEl>
                                          <p:spTgt spid="208"/>
                                        </p:tgtEl>
                                        <p:attrNameLst>
                                          <p:attrName>style.visibility</p:attrName>
                                        </p:attrNameLst>
                                      </p:cBhvr>
                                      <p:to>
                                        <p:strVal val="visible"/>
                                      </p:to>
                                    </p:set>
                                    <p:animEffect transition="in" filter="fade">
                                      <p:cBhvr>
                                        <p:cTn id="79" dur="500"/>
                                        <p:tgtEl>
                                          <p:spTgt spid="208"/>
                                        </p:tgtEl>
                                      </p:cBhvr>
                                    </p:animEffect>
                                  </p:childTnLst>
                                </p:cTn>
                              </p:par>
                              <p:par>
                                <p:cTn id="80" presetID="0" presetClass="path" presetSubtype="0" repeatCount="indefinite" accel="50000" decel="50000" fill="hold" grpId="0" nodeType="withEffect">
                                  <p:stCondLst>
                                    <p:cond delay="0"/>
                                  </p:stCondLst>
                                  <p:childTnLst>
                                    <p:animMotion origin="layout" path="M 0 0 L -0.00078125 0.0125 L -0.003125 0.0222222 L -0.00546875 0.0319444 L -0.0109375 0.0416667 L -0.015625 0.0513889 L -0.0179687 0.0611111 L -0.0210938 0.0708333 L -0.0210938 0.0805556 L -0.0210938 0.0902778 L -0.0210938 0.102778 L -0.0226563 0.113889 L -0.0242187 0.123611 L -0.028125 0.133333 L -0.03125 0.144444 L -0.0335938 0.155556 L -0.034375 0.165278 L -0.0382813 0.175 L -0.0398437 0.186111 L -0.0429688 0.195833 L -0.0460938 0.205556 " pathEditMode="relative" ptsTypes="">
                                      <p:cBhvr>
                                        <p:cTn id="81" dur="2000" fill="hold"/>
                                        <p:tgtEl>
                                          <p:spTgt spid="206"/>
                                        </p:tgtEl>
                                        <p:attrNameLst>
                                          <p:attrName>ppt_x</p:attrName>
                                          <p:attrName>ppt_y</p:attrName>
                                        </p:attrNameLst>
                                      </p:cBhvr>
                                    </p:animMotion>
                                  </p:childTnLst>
                                </p:cTn>
                              </p:par>
                              <p:par>
                                <p:cTn id="82" presetID="0" presetClass="path" presetSubtype="0" repeatCount="indefinite" accel="50000" decel="50000" fill="hold" grpId="0" nodeType="withEffect">
                                  <p:stCondLst>
                                    <p:cond delay="0"/>
                                  </p:stCondLst>
                                  <p:childTnLst>
                                    <p:animMotion origin="layout" path="M 0 0 L 0 0.0111111 L 0 0.0208333 L 0 0.0361111 L 0 0.0472222 L 0 0.0583333 L 0 0.0736111 L 0 0.0847222 L -0.00078125 0.0972222 L -0.0015625 0.108333 L -0.00234375 0.118056 L -0.0046875 0.127778 L -0.00625 0.140278 L -0.00859375 0.152778 L -0.00859375 0.1625 L -0.0101562 0.173611 L -0.0109375 0.183333 L -0.0117188 0.193056 L -0.0148437 0.202778 L -0.0148437 0.2125 L -0.015625 0.222222 L -0.0164062 0.231944 L -0.0179687 0.241667 L -0.01875 0.251389 L -0.0195313 0.261111 L -0.0195313 0.270833 L -0.0234375 0.280556 " pathEditMode="relative" ptsTypes="">
                                      <p:cBhvr>
                                        <p:cTn id="83" dur="2000" fill="hold"/>
                                        <p:tgtEl>
                                          <p:spTgt spid="203"/>
                                        </p:tgtEl>
                                        <p:attrNameLst>
                                          <p:attrName>ppt_x</p:attrName>
                                          <p:attrName>ppt_y</p:attrName>
                                        </p:attrNameLst>
                                      </p:cBhvr>
                                    </p:animMotion>
                                  </p:childTnLst>
                                </p:cTn>
                              </p:par>
                              <p:par>
                                <p:cTn id="84" presetID="0" presetClass="path" presetSubtype="0" repeatCount="indefinite" accel="50000" decel="50000" fill="hold" grpId="0" nodeType="withEffect">
                                  <p:stCondLst>
                                    <p:cond delay="0"/>
                                  </p:stCondLst>
                                  <p:childTnLst>
                                    <p:animMotion origin="layout" path="M 0 0 L 0 0.0152778 L 0 0.0305556 L 0 0.0486111 L 0 0.0652778 L 0.00234375 0.0777778 L 0.00234375 0.0888889 L 0.00234375 0.108333 L 0.00234375 0.119444 L 0.00234375 0.129167 L 0.00234375 0.15 L 0.00390625 0.161111 L 0.00546875 0.172222 L 0.00703125 0.193056 L 0.0078125 0.206944 L 0.0109375 0.219444 L 0.0148437 0.230556 L 0.0171875 0.243056 L 0.0210938 0.254167 L 0.0234375 0.265278 L 0.0234375 0.275 L 0.0234375 0.284722 L 0.021875 0.294444 " pathEditMode="relative" ptsTypes="">
                                      <p:cBhvr>
                                        <p:cTn id="85" dur="2000" fill="hold"/>
                                        <p:tgtEl>
                                          <p:spTgt spid="197"/>
                                        </p:tgtEl>
                                        <p:attrNameLst>
                                          <p:attrName>ppt_x</p:attrName>
                                          <p:attrName>ppt_y</p:attrName>
                                        </p:attrNameLst>
                                      </p:cBhvr>
                                    </p:animMotion>
                                  </p:childTnLst>
                                </p:cTn>
                              </p:par>
                              <p:par>
                                <p:cTn id="86" presetID="0" presetClass="path" presetSubtype="0" repeatCount="indefinite" accel="50000" decel="50000" fill="hold" grpId="0" nodeType="withEffect">
                                  <p:stCondLst>
                                    <p:cond delay="0"/>
                                  </p:stCondLst>
                                  <p:childTnLst>
                                    <p:animMotion origin="layout" path="M 0 0 L 0.0015625 0.0180556 L 0.00546875 0.0305556 L 0.0101562 0.05 L 0.0132813 0.0625 L 0.0164062 0.0736111 L 0.0179687 0.0847222 L 0.021875 0.0958333 L 0.025 0.105556 L 0.0273438 0.118056 L 0.03125 0.129167 L 0.034375 0.140278 L 0.0367187 0.15 L 0.04375 0.163889 L 0.0492188 0.173611 L 0.0492188 0.184722 " pathEditMode="relative" ptsTypes="">
                                      <p:cBhvr>
                                        <p:cTn id="87" dur="2000" fill="hold"/>
                                        <p:tgtEl>
                                          <p:spTgt spid="207"/>
                                        </p:tgtEl>
                                        <p:attrNameLst>
                                          <p:attrName>ppt_x</p:attrName>
                                          <p:attrName>ppt_y</p:attrName>
                                        </p:attrNameLst>
                                      </p:cBhvr>
                                    </p:animMotion>
                                  </p:childTnLst>
                                </p:cTn>
                              </p:par>
                              <p:par>
                                <p:cTn id="88" presetID="0" presetClass="path" presetSubtype="0" repeatCount="indefinite" accel="50000" decel="50000" fill="hold" grpId="0" nodeType="withEffect">
                                  <p:stCondLst>
                                    <p:cond delay="0"/>
                                  </p:stCondLst>
                                  <p:childTnLst>
                                    <p:animMotion origin="layout" path="M 0.00390625 0.00277778 L 0.00859375 0.0152778 L 0.0171875 0.0222222 L 0.0226563 0.025 L 0.028125 0.0291667 L 0.034375 0.0319444 L 0.040625 0.0430556 L 0.0445312 0.0527778 L 0.0476562 0.0638889 L 0.0492188 0.0736111 L 0.05 0.0847222 L 0.05 0.0972222 L 0.0492188 0.106944 " pathEditMode="relative" ptsTypes="">
                                      <p:cBhvr>
                                        <p:cTn id="89" dur="2000" fill="hold"/>
                                        <p:tgtEl>
                                          <p:spTgt spid="205"/>
                                        </p:tgtEl>
                                        <p:attrNameLst>
                                          <p:attrName>ppt_x</p:attrName>
                                          <p:attrName>ppt_y</p:attrName>
                                        </p:attrNameLst>
                                      </p:cBhvr>
                                    </p:animMotion>
                                  </p:childTnLst>
                                </p:cTn>
                              </p:par>
                              <p:par>
                                <p:cTn id="90" presetID="0" presetClass="path" presetSubtype="0" repeatCount="indefinite" accel="50000" decel="50000" fill="hold" grpId="0" nodeType="withEffect">
                                  <p:stCondLst>
                                    <p:cond delay="0"/>
                                  </p:stCondLst>
                                  <p:childTnLst>
                                    <p:animMotion origin="layout" path="M 0 0 L -0.00546875 0.00277778 L -0.0125 0.0138889 L -0.01875 0.0236111 L -0.0234375 0.0333333 L -0.0273438 0.0430556 L -0.028125 0.0541667 L -0.0289063 0.0652778 L -0.0289063 0.0777778 L -0.0289063 0.0875 L -0.0289063 0.0972222 L -0.0304688 0.108333 L -0.0351563 0.119444 L -0.0414063 0.127778 L -0.046875 0.133333 L -0.0523437 0.141667 L -0.0554687 0.151389 " pathEditMode="relative" ptsTypes="">
                                      <p:cBhvr>
                                        <p:cTn id="91" dur="2000" fill="hold"/>
                                        <p:tgtEl>
                                          <p:spTgt spid="202"/>
                                        </p:tgtEl>
                                        <p:attrNameLst>
                                          <p:attrName>ppt_x</p:attrName>
                                          <p:attrName>ppt_y</p:attrName>
                                        </p:attrNameLst>
                                      </p:cBhvr>
                                    </p:animMotion>
                                  </p:childTnLst>
                                </p:cTn>
                              </p:par>
                              <p:par>
                                <p:cTn id="92" presetID="0" presetClass="path" presetSubtype="0" repeatCount="indefinite" accel="50000" decel="50000" fill="hold" grpId="0" nodeType="withEffect">
                                  <p:stCondLst>
                                    <p:cond delay="0"/>
                                  </p:stCondLst>
                                  <p:childTnLst>
                                    <p:animMotion origin="layout" path="M -0.00427083 -0.00472222 L -0.00270833 0.005 L 0.00119792 0.0147222 L 0.00197917 0.0244444 L 0.00354167 0.0397222 L 0.00822917 0.0619444 L 0.0121354 0.0841667 L 0.0152604 0.103611 L 0.0152604 0.118889 L 0.0168229 0.135556 L 0.0176042 0.150833 L 0.0176042 0.163333 L 0.0176042 0.173056 L 0.0191667 0.186944 L 0.0191667 0.198056 L 0.0215104 0.214722 L 0.0238542 0.224444 L 0.0254167 0.234167 L 0.0285417 0.243889 L 0.0308854 0.253611 L 0.0316667 0.263333 L 0.0332292 0.273056 " pathEditMode="relative" ptsTypes="">
                                      <p:cBhvr>
                                        <p:cTn id="93" dur="2000" fill="hold"/>
                                        <p:tgtEl>
                                          <p:spTgt spid="204"/>
                                        </p:tgtEl>
                                        <p:attrNameLst>
                                          <p:attrName>ppt_x</p:attrName>
                                          <p:attrName>ppt_y</p:attrName>
                                        </p:attrNameLst>
                                      </p:cBhvr>
                                    </p:animMotion>
                                  </p:childTnLst>
                                </p:cTn>
                              </p:par>
                              <p:par>
                                <p:cTn id="94" presetID="0" presetClass="path" presetSubtype="0" repeatCount="indefinite" accel="50000" decel="50000" fill="hold" grpId="0" nodeType="withEffect">
                                  <p:stCondLst>
                                    <p:cond delay="0"/>
                                  </p:stCondLst>
                                  <p:childTnLst>
                                    <p:animMotion origin="layout" path="M 0 0 L -0.0015625 0.00972222 L -0.0015625 0.0208333 L -0.00390625 0.0347222 L -0.00546875 0.0458333 L -0.00703125 0.0569444 L -0.00703125 0.0680556 L -0.0078125 0.0819444 L -0.009375 0.0958333 L -0.0109375 0.109722 L -0.0125 0.122222 L -0.0148437 0.136111 L -0.0164062 0.148611 L -0.01875 0.159722 L -0.0203125 0.169444 L -0.0210938 0.180556 L -0.0226563 0.190278 L -0.025 0.2 L -0.028125 0.209722 L -0.0304688 0.220833 L -0.0328125 0.231944 L -0.034375 0.241667 L -0.0367187 0.251389 L -0.0398437 0.261111 L -0.0421875 0.272222 L -0.0445312 0.281944 L -0.046875 0.291667 L -0.0515625 0.301389 " pathEditMode="relative" ptsTypes="">
                                      <p:cBhvr>
                                        <p:cTn id="95" dur="2000" fill="hold"/>
                                        <p:tgtEl>
                                          <p:spTgt spid="198"/>
                                        </p:tgtEl>
                                        <p:attrNameLst>
                                          <p:attrName>ppt_x</p:attrName>
                                          <p:attrName>ppt_y</p:attrName>
                                        </p:attrNameLst>
                                      </p:cBhvr>
                                    </p:animMotion>
                                  </p:childTnLst>
                                </p:cTn>
                              </p:par>
                              <p:par>
                                <p:cTn id="96" presetID="0" presetClass="path" presetSubtype="0" repeatCount="indefinite" accel="50000" decel="50000" fill="hold" grpId="0" nodeType="withEffect">
                                  <p:stCondLst>
                                    <p:cond delay="0"/>
                                  </p:stCondLst>
                                  <p:childTnLst>
                                    <p:animMotion origin="layout" path="M 0 0 L 0 0.00972222 L 0 0.0222222 L 0 0.0319444 L 0 0.0416667 L 0 0.0527778 L 0 0.0625 L 0 0.075 L 0 0.0847222 L 0 0.0958333 L 0 0.105556 L 0 0.115278 L 0.0015625 0.126389 L 0.0015625 0.136111 L 0.0015625 0.145833 L -0.00078125 0.156944 L -0.00546875 0.166667 L -0.00859375 0.176389 L -0.00859375 0.186111 L -0.00625 0.195833 " pathEditMode="relative" ptsTypes="">
                                      <p:cBhvr>
                                        <p:cTn id="97" dur="2000" fill="hold"/>
                                        <p:tgtEl>
                                          <p:spTgt spid="201"/>
                                        </p:tgtEl>
                                        <p:attrNameLst>
                                          <p:attrName>ppt_x</p:attrName>
                                          <p:attrName>ppt_y</p:attrName>
                                        </p:attrNameLst>
                                      </p:cBhvr>
                                    </p:animMotion>
                                  </p:childTnLst>
                                </p:cTn>
                              </p:par>
                              <p:par>
                                <p:cTn id="98" presetID="0" presetClass="path" presetSubtype="0" repeatCount="indefinite" accel="50000" decel="50000" fill="hold" grpId="0" nodeType="withEffect">
                                  <p:stCondLst>
                                    <p:cond delay="0"/>
                                  </p:stCondLst>
                                  <p:childTnLst>
                                    <p:animMotion origin="layout" path="M 0.0015625 0.0234259 L 0.00625 0.034537 L 0.0109375 0.047037 L 0.0148437 0.059537 L 0.0195313 0.0734259 L 0.0242187 0.0873148 L 0.0273438 0.097037 L 0.03125 0.108148 L 0.034375 0.123426 L 0.0390625 0.140093 L 0.0421875 0.152593 L 0.0445312 0.169259 L 0.0476562 0.18037 L 0.0484375 0.190093 L 0.0515625 0.202593 L 0.0523437 0.212315 L 0.0523437 0.223426 L 0.053125 0.233148 L 0.0484375 0.220648 L 0.0453125 0.210926 L 0.0429688 0.201204 " pathEditMode="relative" ptsTypes="">
                                      <p:cBhvr>
                                        <p:cTn id="99" dur="2000" fill="hold"/>
                                        <p:tgtEl>
                                          <p:spTgt spid="199"/>
                                        </p:tgtEl>
                                        <p:attrNameLst>
                                          <p:attrName>ppt_x</p:attrName>
                                          <p:attrName>ppt_y</p:attrName>
                                        </p:attrNameLst>
                                      </p:cBhvr>
                                    </p:animMotion>
                                  </p:childTnLst>
                                </p:cTn>
                              </p:par>
                              <p:par>
                                <p:cTn id="100" presetID="0" presetClass="path" presetSubtype="0" repeatCount="indefinite" accel="50000" decel="50000" fill="hold" grpId="0" nodeType="withEffect">
                                  <p:stCondLst>
                                    <p:cond delay="0"/>
                                  </p:stCondLst>
                                  <p:childTnLst>
                                    <p:animMotion origin="layout" path="M -1.37302e-05 -0.00573254 L -0.00207166 -0.00573254 L -0.00392378 -0.0020092 L -0.00598173 0.00171412 L -0.00803966 0.0128841 L -0.00948019 0.0221924 L -0.0109208 0.0315007 L -0.0123613 0.0408091 L -0.0131845 0.0538407 L -0.013596 0.0668723 L -0.0142134 0.0817656 L -0.0142134 0.0947974 L -0.0144192 0.109691 L -0.014625 0.122722 L -0.0150366 0.135754 L -0.0150366 0.150647 L -0.0150366 0.163679 L -0.015654 0.178572 L -0.0160656 0.191603 L -0.0166829 0.206498 L -0.0168887 0.219529 L -0.0168887 0.23256 L -0.0168887 0.245592 L -0.0164771 0.258623 L -0.0164771 0.275378 " pathEditMode="relative" rAng="0" ptsTypes="">
                                      <p:cBhvr>
                                        <p:cTn id="101" dur="2000" fill="hold"/>
                                        <p:tgtEl>
                                          <p:spTgt spid="200"/>
                                        </p:tgtEl>
                                        <p:attrNameLst>
                                          <p:attrName>ppt_x</p:attrName>
                                          <p:attrName>ppt_y</p:attrName>
                                        </p:attrNameLst>
                                      </p:cBhvr>
                                      <p:rCtr x="-8" y="141"/>
                                    </p:animMotion>
                                  </p:childTnLst>
                                </p:cTn>
                              </p:par>
                              <p:par>
                                <p:cTn id="102" presetID="0" presetClass="path" presetSubtype="0" repeatCount="indefinite" accel="50000" decel="50000" fill="hold" grpId="0" nodeType="withEffect">
                                  <p:stCondLst>
                                    <p:cond delay="0"/>
                                  </p:stCondLst>
                                  <p:childTnLst>
                                    <p:animMotion origin="layout" path="M -0.00427083 -0.00694444 L -0.00270833 0.00277778 L -0.00270833 0.0180556 L -0.00270833 0.0333333 L -0.00270833 0.0472222 L -0.00270833 0.0597222 L -0.00270833 0.0694444 L -0.00427083 0.0791667 L -0.00739583 0.0902778 L -0.0113021 0.1 L -0.0159896 0.111111 L -0.0214583 0.119444 L -0.0230208 0.129167 L -0.0261458 0.138889 L -0.0284896 0.148611 L -0.0300521 0.158333 L -0.0308333 0.169444 L -0.0308333 0.179167 L -0.0277083 0.191667 L -0.0245833 0.204167 L -0.0198958 0.216667 L -0.0152083 0.226389 L -0.0128646 0.236111 L -0.00973958 0.248611 L -0.00583333 0.258333 L -0.00192708 0.269444 L 0.000416667 0.279167 L 0.00197917 0.288889 L 0.00197917 0.3 L 0.00276042 0.309722 L 0.00276042 0.320833 L 0.00276042 0.330556 " pathEditMode="relative" ptsTypes="">
                                      <p:cBhvr>
                                        <p:cTn id="103" dur="2000" fill="hold"/>
                                        <p:tgtEl>
                                          <p:spTgt spid="208"/>
                                        </p:tgtEl>
                                        <p:attrNameLst>
                                          <p:attrName>ppt_x</p:attrName>
                                          <p:attrName>ppt_y</p:attrName>
                                        </p:attrNameLst>
                                      </p:cBhvr>
                                    </p:animMotion>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checkerboard(across)">
                                      <p:cBhvr>
                                        <p:cTn id="108" dur="500"/>
                                        <p:tgtEl>
                                          <p:spTgt spid="9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1" nodeType="click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wipe(up)">
                                      <p:cBhvr>
                                        <p:cTn id="113" dur="500"/>
                                        <p:tgtEl>
                                          <p:spTgt spid="2"/>
                                        </p:tgtEl>
                                      </p:cBhvr>
                                    </p:animEffect>
                                  </p:childTnLst>
                                </p:cTn>
                              </p:par>
                            </p:childTnLst>
                          </p:cTn>
                        </p:par>
                        <p:par>
                          <p:cTn id="114" fill="hold">
                            <p:stCondLst>
                              <p:cond delay="500"/>
                            </p:stCondLst>
                            <p:childTnLst>
                              <p:par>
                                <p:cTn id="115" presetID="5" presetClass="entr" presetSubtype="10" fill="hold" grpId="0" nodeType="afterEffect">
                                  <p:stCondLst>
                                    <p:cond delay="0"/>
                                  </p:stCondLst>
                                  <p:childTnLst>
                                    <p:set>
                                      <p:cBhvr>
                                        <p:cTn id="116" dur="1" fill="hold">
                                          <p:stCondLst>
                                            <p:cond delay="0"/>
                                          </p:stCondLst>
                                        </p:cTn>
                                        <p:tgtEl>
                                          <p:spTgt spid="95"/>
                                        </p:tgtEl>
                                        <p:attrNameLst>
                                          <p:attrName>style.visibility</p:attrName>
                                        </p:attrNameLst>
                                      </p:cBhvr>
                                      <p:to>
                                        <p:strVal val="visible"/>
                                      </p:to>
                                    </p:set>
                                    <p:animEffect transition="in" filter="checkerboard(across)">
                                      <p:cBhvr>
                                        <p:cTn id="117" dur="500"/>
                                        <p:tgtEl>
                                          <p:spTgt spid="95"/>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15"/>
                                        </p:tgtEl>
                                        <p:attrNameLst>
                                          <p:attrName>style.visibility</p:attrName>
                                        </p:attrNameLst>
                                      </p:cBhvr>
                                      <p:to>
                                        <p:strVal val="visible"/>
                                      </p:to>
                                    </p:set>
                                  </p:childTnLst>
                                </p:cTn>
                              </p:par>
                              <p:par>
                                <p:cTn id="122" presetID="8" presetClass="emph" presetSubtype="0" repeatCount="indefinite" fill="hold" nodeType="withEffect">
                                  <p:stCondLst>
                                    <p:cond delay="0"/>
                                  </p:stCondLst>
                                  <p:childTnLst>
                                    <p:animRot by="21600000">
                                      <p:cBhvr>
                                        <p:cTn id="123" dur="500" fill="hold"/>
                                        <p:tgtEl>
                                          <p:spTgt spid="15"/>
                                        </p:tgtEl>
                                        <p:attrNameLst>
                                          <p:attrName>r</p:attrName>
                                        </p:attrNameLst>
                                      </p:cBhvr>
                                    </p:animRo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up)">
                                      <p:cBhvr>
                                        <p:cTn id="128" dur="500"/>
                                        <p:tgtEl>
                                          <p:spTgt spid="41"/>
                                        </p:tgtEl>
                                      </p:cBhvr>
                                    </p:animEffect>
                                  </p:childTnLst>
                                </p:cTn>
                              </p:par>
                            </p:childTnLst>
                          </p:cTn>
                        </p:par>
                        <p:par>
                          <p:cTn id="129" fill="hold">
                            <p:stCondLst>
                              <p:cond delay="500"/>
                            </p:stCondLst>
                            <p:childTnLst>
                              <p:par>
                                <p:cTn id="130" presetID="22" presetClass="entr" presetSubtype="2" fill="hold" nodeType="after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wipe(right)">
                                      <p:cBhvr>
                                        <p:cTn id="132" dur="500"/>
                                        <p:tgtEl>
                                          <p:spTgt spid="43"/>
                                        </p:tgtEl>
                                      </p:cBhvr>
                                    </p:animEffect>
                                  </p:childTnLst>
                                </p:cTn>
                              </p:par>
                            </p:childTnLst>
                          </p:cTn>
                        </p:par>
                        <p:par>
                          <p:cTn id="133" fill="hold">
                            <p:stCondLst>
                              <p:cond delay="1000"/>
                            </p:stCondLst>
                            <p:childTnLst>
                              <p:par>
                                <p:cTn id="134" presetID="10" presetClass="entr" presetSubtype="0" fill="hold" nodeType="after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fade">
                                      <p:cBhvr>
                                        <p:cTn id="136" dur="500"/>
                                        <p:tgtEl>
                                          <p:spTgt spid="64"/>
                                        </p:tgtEl>
                                      </p:cBhvr>
                                    </p:animEffect>
                                  </p:childTnLst>
                                </p:cTn>
                              </p:par>
                              <p:par>
                                <p:cTn id="137" presetID="8" presetClass="emph" presetSubtype="0" repeatCount="indefinite" fill="hold" nodeType="withEffect">
                                  <p:stCondLst>
                                    <p:cond delay="0"/>
                                  </p:stCondLst>
                                  <p:childTnLst>
                                    <p:animRot by="21600000">
                                      <p:cBhvr>
                                        <p:cTn id="138" dur="1000" fill="hold"/>
                                        <p:tgtEl>
                                          <p:spTgt spid="64"/>
                                        </p:tgtEl>
                                        <p:attrNameLst>
                                          <p:attrName>r</p:attrName>
                                        </p:attrNameLst>
                                      </p:cBhvr>
                                    </p:animRot>
                                  </p:childTnLst>
                                </p:cTn>
                              </p:par>
                              <p:par>
                                <p:cTn id="139" presetID="10" presetClass="entr" presetSubtype="0" repeatCount="indefinite" fill="hold" grpId="1" nodeType="withEffect">
                                  <p:stCondLst>
                                    <p:cond delay="0"/>
                                  </p:stCondLst>
                                  <p:childTnLst>
                                    <p:set>
                                      <p:cBhvr>
                                        <p:cTn id="140" dur="500" fill="hold">
                                          <p:stCondLst>
                                            <p:cond delay="0"/>
                                          </p:stCondLst>
                                        </p:cTn>
                                        <p:tgtEl>
                                          <p:spTgt spid="209"/>
                                        </p:tgtEl>
                                        <p:attrNameLst>
                                          <p:attrName>style.visibility</p:attrName>
                                        </p:attrNameLst>
                                      </p:cBhvr>
                                      <p:to>
                                        <p:strVal val="visible"/>
                                      </p:to>
                                    </p:set>
                                    <p:animEffect transition="in" filter="fade">
                                      <p:cBhvr>
                                        <p:cTn id="141" dur="500"/>
                                        <p:tgtEl>
                                          <p:spTgt spid="209"/>
                                        </p:tgtEl>
                                      </p:cBhvr>
                                    </p:animEffect>
                                  </p:childTnLst>
                                </p:cTn>
                              </p:par>
                              <p:par>
                                <p:cTn id="142" presetID="10" presetClass="entr" presetSubtype="0" repeatCount="indefinite" fill="hold" grpId="1" nodeType="withEffect">
                                  <p:stCondLst>
                                    <p:cond delay="0"/>
                                  </p:stCondLst>
                                  <p:childTnLst>
                                    <p:set>
                                      <p:cBhvr>
                                        <p:cTn id="143" dur="500" fill="hold">
                                          <p:stCondLst>
                                            <p:cond delay="0"/>
                                          </p:stCondLst>
                                        </p:cTn>
                                        <p:tgtEl>
                                          <p:spTgt spid="210"/>
                                        </p:tgtEl>
                                        <p:attrNameLst>
                                          <p:attrName>style.visibility</p:attrName>
                                        </p:attrNameLst>
                                      </p:cBhvr>
                                      <p:to>
                                        <p:strVal val="visible"/>
                                      </p:to>
                                    </p:set>
                                    <p:animEffect transition="in" filter="fade">
                                      <p:cBhvr>
                                        <p:cTn id="144" dur="500"/>
                                        <p:tgtEl>
                                          <p:spTgt spid="210"/>
                                        </p:tgtEl>
                                      </p:cBhvr>
                                    </p:animEffect>
                                  </p:childTnLst>
                                </p:cTn>
                              </p:par>
                              <p:par>
                                <p:cTn id="145" presetID="10" presetClass="entr" presetSubtype="0" repeatCount="indefinite" fill="hold" grpId="1" nodeType="withEffect">
                                  <p:stCondLst>
                                    <p:cond delay="0"/>
                                  </p:stCondLst>
                                  <p:childTnLst>
                                    <p:set>
                                      <p:cBhvr>
                                        <p:cTn id="146" dur="500" fill="hold">
                                          <p:stCondLst>
                                            <p:cond delay="0"/>
                                          </p:stCondLst>
                                        </p:cTn>
                                        <p:tgtEl>
                                          <p:spTgt spid="211"/>
                                        </p:tgtEl>
                                        <p:attrNameLst>
                                          <p:attrName>style.visibility</p:attrName>
                                        </p:attrNameLst>
                                      </p:cBhvr>
                                      <p:to>
                                        <p:strVal val="visible"/>
                                      </p:to>
                                    </p:set>
                                    <p:animEffect transition="in" filter="fade">
                                      <p:cBhvr>
                                        <p:cTn id="147" dur="500"/>
                                        <p:tgtEl>
                                          <p:spTgt spid="211"/>
                                        </p:tgtEl>
                                      </p:cBhvr>
                                    </p:animEffect>
                                  </p:childTnLst>
                                </p:cTn>
                              </p:par>
                              <p:par>
                                <p:cTn id="148" presetID="10" presetClass="entr" presetSubtype="0" repeatCount="indefinite" fill="hold" grpId="1" nodeType="withEffect">
                                  <p:stCondLst>
                                    <p:cond delay="0"/>
                                  </p:stCondLst>
                                  <p:childTnLst>
                                    <p:set>
                                      <p:cBhvr>
                                        <p:cTn id="149" dur="500"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childTnLst>
                                </p:cTn>
                              </p:par>
                              <p:par>
                                <p:cTn id="151" presetID="10" presetClass="entr" presetSubtype="0" repeatCount="indefinite" fill="hold" grpId="1" nodeType="withEffect">
                                  <p:stCondLst>
                                    <p:cond delay="0"/>
                                  </p:stCondLst>
                                  <p:childTnLst>
                                    <p:set>
                                      <p:cBhvr>
                                        <p:cTn id="152" dur="500" fill="hold">
                                          <p:stCondLst>
                                            <p:cond delay="0"/>
                                          </p:stCondLst>
                                        </p:cTn>
                                        <p:tgtEl>
                                          <p:spTgt spid="213"/>
                                        </p:tgtEl>
                                        <p:attrNameLst>
                                          <p:attrName>style.visibility</p:attrName>
                                        </p:attrNameLst>
                                      </p:cBhvr>
                                      <p:to>
                                        <p:strVal val="visible"/>
                                      </p:to>
                                    </p:set>
                                    <p:animEffect transition="in" filter="fade">
                                      <p:cBhvr>
                                        <p:cTn id="153" dur="500"/>
                                        <p:tgtEl>
                                          <p:spTgt spid="213"/>
                                        </p:tgtEl>
                                      </p:cBhvr>
                                    </p:animEffect>
                                  </p:childTnLst>
                                </p:cTn>
                              </p:par>
                              <p:par>
                                <p:cTn id="154" presetID="10" presetClass="entr" presetSubtype="0" repeatCount="indefinite" fill="hold" grpId="1" nodeType="withEffect">
                                  <p:stCondLst>
                                    <p:cond delay="0"/>
                                  </p:stCondLst>
                                  <p:childTnLst>
                                    <p:set>
                                      <p:cBhvr>
                                        <p:cTn id="155" dur="500" fill="hold">
                                          <p:stCondLst>
                                            <p:cond delay="0"/>
                                          </p:stCondLst>
                                        </p:cTn>
                                        <p:tgtEl>
                                          <p:spTgt spid="214"/>
                                        </p:tgtEl>
                                        <p:attrNameLst>
                                          <p:attrName>style.visibility</p:attrName>
                                        </p:attrNameLst>
                                      </p:cBhvr>
                                      <p:to>
                                        <p:strVal val="visible"/>
                                      </p:to>
                                    </p:set>
                                    <p:animEffect transition="in" filter="fade">
                                      <p:cBhvr>
                                        <p:cTn id="156" dur="500"/>
                                        <p:tgtEl>
                                          <p:spTgt spid="214"/>
                                        </p:tgtEl>
                                      </p:cBhvr>
                                    </p:animEffect>
                                  </p:childTnLst>
                                </p:cTn>
                              </p:par>
                              <p:par>
                                <p:cTn id="157" presetID="10" presetClass="entr" presetSubtype="0" repeatCount="indefinite" fill="hold" grpId="1" nodeType="withEffect">
                                  <p:stCondLst>
                                    <p:cond delay="0"/>
                                  </p:stCondLst>
                                  <p:childTnLst>
                                    <p:set>
                                      <p:cBhvr>
                                        <p:cTn id="158" dur="500" fill="hold">
                                          <p:stCondLst>
                                            <p:cond delay="0"/>
                                          </p:stCondLst>
                                        </p:cTn>
                                        <p:tgtEl>
                                          <p:spTgt spid="215"/>
                                        </p:tgtEl>
                                        <p:attrNameLst>
                                          <p:attrName>style.visibility</p:attrName>
                                        </p:attrNameLst>
                                      </p:cBhvr>
                                      <p:to>
                                        <p:strVal val="visible"/>
                                      </p:to>
                                    </p:set>
                                    <p:animEffect transition="in" filter="fade">
                                      <p:cBhvr>
                                        <p:cTn id="159" dur="500"/>
                                        <p:tgtEl>
                                          <p:spTgt spid="215"/>
                                        </p:tgtEl>
                                      </p:cBhvr>
                                    </p:animEffect>
                                  </p:childTnLst>
                                </p:cTn>
                              </p:par>
                              <p:par>
                                <p:cTn id="160" presetID="10" presetClass="entr" presetSubtype="0" repeatCount="indefinite" fill="hold" grpId="1" nodeType="withEffect">
                                  <p:stCondLst>
                                    <p:cond delay="0"/>
                                  </p:stCondLst>
                                  <p:childTnLst>
                                    <p:set>
                                      <p:cBhvr>
                                        <p:cTn id="161" dur="500" fill="hold">
                                          <p:stCondLst>
                                            <p:cond delay="0"/>
                                          </p:stCondLst>
                                        </p:cTn>
                                        <p:tgtEl>
                                          <p:spTgt spid="216"/>
                                        </p:tgtEl>
                                        <p:attrNameLst>
                                          <p:attrName>style.visibility</p:attrName>
                                        </p:attrNameLst>
                                      </p:cBhvr>
                                      <p:to>
                                        <p:strVal val="visible"/>
                                      </p:to>
                                    </p:set>
                                    <p:animEffect transition="in" filter="fade">
                                      <p:cBhvr>
                                        <p:cTn id="162" dur="500"/>
                                        <p:tgtEl>
                                          <p:spTgt spid="216"/>
                                        </p:tgtEl>
                                      </p:cBhvr>
                                    </p:animEffect>
                                  </p:childTnLst>
                                </p:cTn>
                              </p:par>
                              <p:par>
                                <p:cTn id="163" presetID="10" presetClass="entr" presetSubtype="0" repeatCount="indefinite" fill="hold" grpId="1" nodeType="withEffect">
                                  <p:stCondLst>
                                    <p:cond delay="0"/>
                                  </p:stCondLst>
                                  <p:childTnLst>
                                    <p:set>
                                      <p:cBhvr>
                                        <p:cTn id="164" dur="500" fill="hold">
                                          <p:stCondLst>
                                            <p:cond delay="0"/>
                                          </p:stCondLst>
                                        </p:cTn>
                                        <p:tgtEl>
                                          <p:spTgt spid="217"/>
                                        </p:tgtEl>
                                        <p:attrNameLst>
                                          <p:attrName>style.visibility</p:attrName>
                                        </p:attrNameLst>
                                      </p:cBhvr>
                                      <p:to>
                                        <p:strVal val="visible"/>
                                      </p:to>
                                    </p:set>
                                    <p:animEffect transition="in" filter="fade">
                                      <p:cBhvr>
                                        <p:cTn id="165" dur="500"/>
                                        <p:tgtEl>
                                          <p:spTgt spid="217"/>
                                        </p:tgtEl>
                                      </p:cBhvr>
                                    </p:animEffect>
                                  </p:childTnLst>
                                </p:cTn>
                              </p:par>
                              <p:par>
                                <p:cTn id="166" presetID="10" presetClass="entr" presetSubtype="0" repeatCount="indefinite" fill="hold" grpId="1" nodeType="withEffect">
                                  <p:stCondLst>
                                    <p:cond delay="0"/>
                                  </p:stCondLst>
                                  <p:childTnLst>
                                    <p:set>
                                      <p:cBhvr>
                                        <p:cTn id="167" dur="500" fill="hold">
                                          <p:stCondLst>
                                            <p:cond delay="0"/>
                                          </p:stCondLst>
                                        </p:cTn>
                                        <p:tgtEl>
                                          <p:spTgt spid="218"/>
                                        </p:tgtEl>
                                        <p:attrNameLst>
                                          <p:attrName>style.visibility</p:attrName>
                                        </p:attrNameLst>
                                      </p:cBhvr>
                                      <p:to>
                                        <p:strVal val="visible"/>
                                      </p:to>
                                    </p:set>
                                    <p:animEffect transition="in" filter="fade">
                                      <p:cBhvr>
                                        <p:cTn id="168" dur="500"/>
                                        <p:tgtEl>
                                          <p:spTgt spid="218"/>
                                        </p:tgtEl>
                                      </p:cBhvr>
                                    </p:animEffect>
                                  </p:childTnLst>
                                </p:cTn>
                              </p:par>
                              <p:par>
                                <p:cTn id="169" presetID="10" presetClass="entr" presetSubtype="0" repeatCount="indefinite" fill="hold" grpId="1" nodeType="withEffect">
                                  <p:stCondLst>
                                    <p:cond delay="0"/>
                                  </p:stCondLst>
                                  <p:childTnLst>
                                    <p:set>
                                      <p:cBhvr>
                                        <p:cTn id="170" dur="500" fill="hold">
                                          <p:stCondLst>
                                            <p:cond delay="0"/>
                                          </p:stCondLst>
                                        </p:cTn>
                                        <p:tgtEl>
                                          <p:spTgt spid="219"/>
                                        </p:tgtEl>
                                        <p:attrNameLst>
                                          <p:attrName>style.visibility</p:attrName>
                                        </p:attrNameLst>
                                      </p:cBhvr>
                                      <p:to>
                                        <p:strVal val="visible"/>
                                      </p:to>
                                    </p:set>
                                    <p:animEffect transition="in" filter="fade">
                                      <p:cBhvr>
                                        <p:cTn id="171" dur="500"/>
                                        <p:tgtEl>
                                          <p:spTgt spid="219"/>
                                        </p:tgtEl>
                                      </p:cBhvr>
                                    </p:animEffect>
                                  </p:childTnLst>
                                </p:cTn>
                              </p:par>
                              <p:par>
                                <p:cTn id="172" presetID="10" presetClass="entr" presetSubtype="0" repeatCount="indefinite" fill="hold" grpId="1" nodeType="withEffect">
                                  <p:stCondLst>
                                    <p:cond delay="0"/>
                                  </p:stCondLst>
                                  <p:childTnLst>
                                    <p:set>
                                      <p:cBhvr>
                                        <p:cTn id="173" dur="500" fill="hold">
                                          <p:stCondLst>
                                            <p:cond delay="0"/>
                                          </p:stCondLst>
                                        </p:cTn>
                                        <p:tgtEl>
                                          <p:spTgt spid="220"/>
                                        </p:tgtEl>
                                        <p:attrNameLst>
                                          <p:attrName>style.visibility</p:attrName>
                                        </p:attrNameLst>
                                      </p:cBhvr>
                                      <p:to>
                                        <p:strVal val="visible"/>
                                      </p:to>
                                    </p:set>
                                    <p:animEffect transition="in" filter="fade">
                                      <p:cBhvr>
                                        <p:cTn id="174" dur="500"/>
                                        <p:tgtEl>
                                          <p:spTgt spid="220"/>
                                        </p:tgtEl>
                                      </p:cBhvr>
                                    </p:animEffect>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221"/>
                                        </p:tgtEl>
                                        <p:attrNameLst>
                                          <p:attrName>style.visibility</p:attrName>
                                        </p:attrNameLst>
                                      </p:cBhvr>
                                      <p:to>
                                        <p:strVal val="visible"/>
                                      </p:to>
                                    </p:set>
                                    <p:animEffect transition="in" filter="fade">
                                      <p:cBhvr>
                                        <p:cTn id="177" dur="500"/>
                                        <p:tgtEl>
                                          <p:spTgt spid="221"/>
                                        </p:tgtEl>
                                      </p:cBhvr>
                                    </p:animEffect>
                                  </p:childTnLst>
                                </p:cTn>
                              </p:par>
                              <p:par>
                                <p:cTn id="178" presetID="10" presetClass="entr" presetSubtype="0" repeatCount="indefinite" fill="hold" grpId="0" nodeType="withEffect">
                                  <p:stCondLst>
                                    <p:cond delay="0"/>
                                  </p:stCondLst>
                                  <p:childTnLst>
                                    <p:set>
                                      <p:cBhvr>
                                        <p:cTn id="179" dur="1" fill="hold">
                                          <p:stCondLst>
                                            <p:cond delay="0"/>
                                          </p:stCondLst>
                                        </p:cTn>
                                        <p:tgtEl>
                                          <p:spTgt spid="222"/>
                                        </p:tgtEl>
                                        <p:attrNameLst>
                                          <p:attrName>style.visibility</p:attrName>
                                        </p:attrNameLst>
                                      </p:cBhvr>
                                      <p:to>
                                        <p:strVal val="visible"/>
                                      </p:to>
                                    </p:set>
                                    <p:animEffect transition="in" filter="fade">
                                      <p:cBhvr>
                                        <p:cTn id="180" dur="500"/>
                                        <p:tgtEl>
                                          <p:spTgt spid="222"/>
                                        </p:tgtEl>
                                      </p:cBhvr>
                                    </p:animEffect>
                                  </p:childTnLst>
                                </p:cTn>
                              </p:par>
                              <p:par>
                                <p:cTn id="181" presetID="10" presetClass="entr" presetSubtype="0" repeatCount="indefinite" fill="hold" grpId="0" nodeType="withEffect">
                                  <p:stCondLst>
                                    <p:cond delay="0"/>
                                  </p:stCondLst>
                                  <p:childTnLst>
                                    <p:set>
                                      <p:cBhvr>
                                        <p:cTn id="182" dur="1" fill="hold">
                                          <p:stCondLst>
                                            <p:cond delay="0"/>
                                          </p:stCondLst>
                                        </p:cTn>
                                        <p:tgtEl>
                                          <p:spTgt spid="223"/>
                                        </p:tgtEl>
                                        <p:attrNameLst>
                                          <p:attrName>style.visibility</p:attrName>
                                        </p:attrNameLst>
                                      </p:cBhvr>
                                      <p:to>
                                        <p:strVal val="visible"/>
                                      </p:to>
                                    </p:set>
                                    <p:animEffect transition="in" filter="fade">
                                      <p:cBhvr>
                                        <p:cTn id="183" dur="500"/>
                                        <p:tgtEl>
                                          <p:spTgt spid="223"/>
                                        </p:tgtEl>
                                      </p:cBhvr>
                                    </p:animEffect>
                                  </p:childTnLst>
                                </p:cTn>
                              </p:par>
                              <p:par>
                                <p:cTn id="184" presetID="10" presetClass="entr" presetSubtype="0" repeatCount="indefinite" fill="hold" grpId="0" nodeType="withEffect">
                                  <p:stCondLst>
                                    <p:cond delay="0"/>
                                  </p:stCondLst>
                                  <p:childTnLst>
                                    <p:set>
                                      <p:cBhvr>
                                        <p:cTn id="185" dur="1" fill="hold">
                                          <p:stCondLst>
                                            <p:cond delay="0"/>
                                          </p:stCondLst>
                                        </p:cTn>
                                        <p:tgtEl>
                                          <p:spTgt spid="224"/>
                                        </p:tgtEl>
                                        <p:attrNameLst>
                                          <p:attrName>style.visibility</p:attrName>
                                        </p:attrNameLst>
                                      </p:cBhvr>
                                      <p:to>
                                        <p:strVal val="visible"/>
                                      </p:to>
                                    </p:set>
                                    <p:animEffect transition="in" filter="fade">
                                      <p:cBhvr>
                                        <p:cTn id="186" dur="500"/>
                                        <p:tgtEl>
                                          <p:spTgt spid="224"/>
                                        </p:tgtEl>
                                      </p:cBhvr>
                                    </p:animEffect>
                                  </p:childTnLst>
                                </p:cTn>
                              </p:par>
                              <p:par>
                                <p:cTn id="187" presetID="10" presetClass="entr" presetSubtype="0" repeatCount="indefinite" fill="hold" grpId="0" nodeType="withEffect">
                                  <p:stCondLst>
                                    <p:cond delay="0"/>
                                  </p:stCondLst>
                                  <p:childTnLst>
                                    <p:set>
                                      <p:cBhvr>
                                        <p:cTn id="188" dur="1" fill="hold">
                                          <p:stCondLst>
                                            <p:cond delay="0"/>
                                          </p:stCondLst>
                                        </p:cTn>
                                        <p:tgtEl>
                                          <p:spTgt spid="225"/>
                                        </p:tgtEl>
                                        <p:attrNameLst>
                                          <p:attrName>style.visibility</p:attrName>
                                        </p:attrNameLst>
                                      </p:cBhvr>
                                      <p:to>
                                        <p:strVal val="visible"/>
                                      </p:to>
                                    </p:set>
                                    <p:animEffect transition="in" filter="fade">
                                      <p:cBhvr>
                                        <p:cTn id="189" dur="500"/>
                                        <p:tgtEl>
                                          <p:spTgt spid="225"/>
                                        </p:tgtEl>
                                      </p:cBhvr>
                                    </p:animEffect>
                                  </p:childTnLst>
                                </p:cTn>
                              </p:par>
                              <p:par>
                                <p:cTn id="190" presetID="10" presetClass="entr" presetSubtype="0" repeatCount="indefinite" fill="hold" grpId="0" nodeType="withEffect">
                                  <p:stCondLst>
                                    <p:cond delay="0"/>
                                  </p:stCondLst>
                                  <p:childTnLst>
                                    <p:set>
                                      <p:cBhvr>
                                        <p:cTn id="191" dur="1" fill="hold">
                                          <p:stCondLst>
                                            <p:cond delay="0"/>
                                          </p:stCondLst>
                                        </p:cTn>
                                        <p:tgtEl>
                                          <p:spTgt spid="226"/>
                                        </p:tgtEl>
                                        <p:attrNameLst>
                                          <p:attrName>style.visibility</p:attrName>
                                        </p:attrNameLst>
                                      </p:cBhvr>
                                      <p:to>
                                        <p:strVal val="visible"/>
                                      </p:to>
                                    </p:set>
                                    <p:animEffect transition="in" filter="fade">
                                      <p:cBhvr>
                                        <p:cTn id="192" dur="500"/>
                                        <p:tgtEl>
                                          <p:spTgt spid="226"/>
                                        </p:tgtEl>
                                      </p:cBhvr>
                                    </p:animEffect>
                                  </p:childTnLst>
                                </p:cTn>
                              </p:par>
                              <p:par>
                                <p:cTn id="193" presetID="10" presetClass="entr" presetSubtype="0" repeatCount="indefinite"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Effect transition="in" filter="fade">
                                      <p:cBhvr>
                                        <p:cTn id="195" dur="500"/>
                                        <p:tgtEl>
                                          <p:spTgt spid="212"/>
                                        </p:tgtEl>
                                      </p:cBhvr>
                                    </p:animEffect>
                                  </p:childTnLst>
                                </p:cTn>
                              </p:par>
                              <p:par>
                                <p:cTn id="196" presetID="0" presetClass="path" presetSubtype="0" repeatCount="indefinite" accel="50000" decel="50000" fill="hold" grpId="0" nodeType="withEffect">
                                  <p:stCondLst>
                                    <p:cond delay="0"/>
                                  </p:stCondLst>
                                  <p:childTnLst>
                                    <p:animMotion origin="layout" path="M 0 0 L -0.00078125 0.0125 L -0.003125 0.0222222 L -0.00546875 0.0319444 L -0.0109375 0.0416667 L -0.015625 0.0513889 L -0.0179687 0.0611111 L -0.0210938 0.0708333 L -0.0210938 0.0805556 L -0.0210938 0.0902778 L -0.0210938 0.102778 L -0.0226563 0.113889 L -0.0242187 0.123611 L -0.028125 0.133333 L -0.03125 0.144444 L -0.0335938 0.155556 L -0.034375 0.165278 L -0.0382813 0.175 L -0.0398437 0.186111 L -0.0429688 0.195833 L -0.0460938 0.205556 " pathEditMode="relative" ptsTypes="">
                                      <p:cBhvr>
                                        <p:cTn id="197" dur="500" fill="hold"/>
                                        <p:tgtEl>
                                          <p:spTgt spid="218"/>
                                        </p:tgtEl>
                                        <p:attrNameLst>
                                          <p:attrName>ppt_x</p:attrName>
                                          <p:attrName>ppt_y</p:attrName>
                                        </p:attrNameLst>
                                      </p:cBhvr>
                                    </p:animMotion>
                                  </p:childTnLst>
                                </p:cTn>
                              </p:par>
                              <p:par>
                                <p:cTn id="198" presetID="0" presetClass="path" presetSubtype="0" repeatCount="indefinite" accel="50000" decel="50000" fill="hold" grpId="0" nodeType="withEffect">
                                  <p:stCondLst>
                                    <p:cond delay="0"/>
                                  </p:stCondLst>
                                  <p:childTnLst>
                                    <p:animMotion origin="layout" path="M 0 0 L 0 0.0111111 L 0 0.0208333 L 0 0.0361111 L 0 0.0472222 L 0 0.0583333 L 0 0.0736111 L 0 0.0847222 L -0.00078125 0.0972222 L -0.0015625 0.108333 L -0.00234375 0.118056 L -0.0046875 0.127778 L -0.00625 0.140278 L -0.00859375 0.152778 L -0.00859375 0.1625 L -0.0101562 0.173611 L -0.0109375 0.183333 L -0.0117188 0.193056 L -0.0148437 0.202778 L -0.0148437 0.2125 L -0.015625 0.222222 L -0.0164062 0.231944 L -0.0179687 0.241667 L -0.01875 0.251389 L -0.0195313 0.261111 L -0.0195313 0.270833 L -0.0234375 0.280556 " pathEditMode="relative" ptsTypes="">
                                      <p:cBhvr>
                                        <p:cTn id="199" dur="500" fill="hold"/>
                                        <p:tgtEl>
                                          <p:spTgt spid="215"/>
                                        </p:tgtEl>
                                        <p:attrNameLst>
                                          <p:attrName>ppt_x</p:attrName>
                                          <p:attrName>ppt_y</p:attrName>
                                        </p:attrNameLst>
                                      </p:cBhvr>
                                    </p:animMotion>
                                  </p:childTnLst>
                                </p:cTn>
                              </p:par>
                              <p:par>
                                <p:cTn id="200" presetID="0" presetClass="path" presetSubtype="0" repeatCount="indefinite" accel="50000" decel="50000" fill="hold" grpId="0" nodeType="withEffect">
                                  <p:stCondLst>
                                    <p:cond delay="0"/>
                                  </p:stCondLst>
                                  <p:childTnLst>
                                    <p:animMotion origin="layout" path="M 0 0 L 0 0.0152778 L 0 0.0305556 L 0 0.0486111 L 0 0.0652778 L 0.00234375 0.0777778 L 0.00234375 0.0888889 L 0.00234375 0.108333 L 0.00234375 0.119444 L 0.00234375 0.129167 L 0.00234375 0.15 L 0.00390625 0.161111 L 0.00546875 0.172222 L 0.00703125 0.193056 L 0.0078125 0.206944 L 0.0109375 0.219444 L 0.0148437 0.230556 L 0.0171875 0.243056 L 0.0210938 0.254167 L 0.0234375 0.265278 L 0.0234375 0.275 L 0.0234375 0.284722 L 0.021875 0.294444 " pathEditMode="relative" ptsTypes="">
                                      <p:cBhvr>
                                        <p:cTn id="201" dur="500" fill="hold"/>
                                        <p:tgtEl>
                                          <p:spTgt spid="209"/>
                                        </p:tgtEl>
                                        <p:attrNameLst>
                                          <p:attrName>ppt_x</p:attrName>
                                          <p:attrName>ppt_y</p:attrName>
                                        </p:attrNameLst>
                                      </p:cBhvr>
                                    </p:animMotion>
                                  </p:childTnLst>
                                </p:cTn>
                              </p:par>
                              <p:par>
                                <p:cTn id="202" presetID="0" presetClass="path" presetSubtype="0" repeatCount="indefinite" accel="50000" decel="50000" fill="hold" grpId="0" nodeType="withEffect">
                                  <p:stCondLst>
                                    <p:cond delay="0"/>
                                  </p:stCondLst>
                                  <p:childTnLst>
                                    <p:animMotion origin="layout" path="M 0 0 L 0.0015625 0.0180556 L 0.00546875 0.0305556 L 0.0101562 0.05 L 0.0132813 0.0625 L 0.0164062 0.0736111 L 0.0179687 0.0847222 L 0.021875 0.0958333 L 0.025 0.105556 L 0.0273438 0.118056 L 0.03125 0.129167 L 0.034375 0.140278 L 0.0367187 0.15 L 0.04375 0.163889 L 0.0492188 0.173611 L 0.0492188 0.184722 " pathEditMode="relative" ptsTypes="">
                                      <p:cBhvr>
                                        <p:cTn id="203" dur="500" fill="hold"/>
                                        <p:tgtEl>
                                          <p:spTgt spid="219"/>
                                        </p:tgtEl>
                                        <p:attrNameLst>
                                          <p:attrName>ppt_x</p:attrName>
                                          <p:attrName>ppt_y</p:attrName>
                                        </p:attrNameLst>
                                      </p:cBhvr>
                                    </p:animMotion>
                                  </p:childTnLst>
                                </p:cTn>
                              </p:par>
                              <p:par>
                                <p:cTn id="204" presetID="0" presetClass="path" presetSubtype="0" repeatCount="indefinite" accel="50000" decel="50000" fill="hold" grpId="0" nodeType="withEffect">
                                  <p:stCondLst>
                                    <p:cond delay="0"/>
                                  </p:stCondLst>
                                  <p:childTnLst>
                                    <p:animMotion origin="layout" path="M 0.00390625 0.00277778 L 0.00859375 0.0152778 L 0.0171875 0.0222222 L 0.0226563 0.025 L 0.028125 0.0291667 L 0.034375 0.0319444 L 0.040625 0.0430556 L 0.0445312 0.0527778 L 0.0476562 0.0638889 L 0.0492188 0.0736111 L 0.05 0.0847222 L 0.05 0.0972222 L 0.0492188 0.106944 " pathEditMode="relative" ptsTypes="">
                                      <p:cBhvr>
                                        <p:cTn id="205" dur="500" fill="hold"/>
                                        <p:tgtEl>
                                          <p:spTgt spid="217"/>
                                        </p:tgtEl>
                                        <p:attrNameLst>
                                          <p:attrName>ppt_x</p:attrName>
                                          <p:attrName>ppt_y</p:attrName>
                                        </p:attrNameLst>
                                      </p:cBhvr>
                                    </p:animMotion>
                                  </p:childTnLst>
                                </p:cTn>
                              </p:par>
                              <p:par>
                                <p:cTn id="206" presetID="0" presetClass="path" presetSubtype="0" repeatCount="indefinite" accel="50000" decel="50000" fill="hold" grpId="0" nodeType="withEffect">
                                  <p:stCondLst>
                                    <p:cond delay="0"/>
                                  </p:stCondLst>
                                  <p:childTnLst>
                                    <p:animMotion origin="layout" path="M 0 0 L -0.00546875 0.00277778 L -0.0125 0.0138889 L -0.01875 0.0236111 L -0.0234375 0.0333333 L -0.0273438 0.0430556 L -0.028125 0.0541667 L -0.0289063 0.0652778 L -0.0289063 0.0777778 L -0.0289063 0.0875 L -0.0289063 0.0972222 L -0.0304688 0.108333 L -0.0351563 0.119444 L -0.0414063 0.127778 L -0.046875 0.133333 L -0.0523437 0.141667 L -0.0554687 0.151389 " pathEditMode="relative" ptsTypes="">
                                      <p:cBhvr>
                                        <p:cTn id="207" dur="500" fill="hold"/>
                                        <p:tgtEl>
                                          <p:spTgt spid="214"/>
                                        </p:tgtEl>
                                        <p:attrNameLst>
                                          <p:attrName>ppt_x</p:attrName>
                                          <p:attrName>ppt_y</p:attrName>
                                        </p:attrNameLst>
                                      </p:cBhvr>
                                    </p:animMotion>
                                  </p:childTnLst>
                                </p:cTn>
                              </p:par>
                              <p:par>
                                <p:cTn id="208" presetID="0" presetClass="path" presetSubtype="0" repeatCount="indefinite" accel="50000" decel="50000" fill="hold" grpId="0" nodeType="withEffect">
                                  <p:stCondLst>
                                    <p:cond delay="0"/>
                                  </p:stCondLst>
                                  <p:childTnLst>
                                    <p:animMotion origin="layout" path="M -0.00427083 -0.00472222 L -0.00270833 0.005 L 0.00119792 0.0147222 L 0.00197917 0.0244444 L 0.00354167 0.0397222 L 0.00822917 0.0619444 L 0.0121354 0.0841667 L 0.0152604 0.103611 L 0.0152604 0.118889 L 0.0168229 0.135556 L 0.0176042 0.150833 L 0.0176042 0.163333 L 0.0176042 0.173056 L 0.0191667 0.186944 L 0.0191667 0.198056 L 0.0215104 0.214722 L 0.0238542 0.224444 L 0.0254167 0.234167 L 0.0285417 0.243889 L 0.0308854 0.253611 L 0.0316667 0.263333 L 0.0332292 0.273056 " pathEditMode="relative" ptsTypes="">
                                      <p:cBhvr>
                                        <p:cTn id="209" dur="500" fill="hold"/>
                                        <p:tgtEl>
                                          <p:spTgt spid="216"/>
                                        </p:tgtEl>
                                        <p:attrNameLst>
                                          <p:attrName>ppt_x</p:attrName>
                                          <p:attrName>ppt_y</p:attrName>
                                        </p:attrNameLst>
                                      </p:cBhvr>
                                    </p:animMotion>
                                  </p:childTnLst>
                                </p:cTn>
                              </p:par>
                              <p:par>
                                <p:cTn id="210" presetID="0" presetClass="path" presetSubtype="0" repeatCount="indefinite" accel="50000" decel="50000" fill="hold" grpId="0" nodeType="withEffect">
                                  <p:stCondLst>
                                    <p:cond delay="0"/>
                                  </p:stCondLst>
                                  <p:childTnLst>
                                    <p:animMotion origin="layout" path="M 0 0 L -0.0015625 0.00972222 L -0.0015625 0.0208333 L -0.00390625 0.0347222 L -0.00546875 0.0458333 L -0.00703125 0.0569444 L -0.00703125 0.0680556 L -0.0078125 0.0819444 L -0.009375 0.0958333 L -0.0109375 0.109722 L -0.0125 0.122222 L -0.0148437 0.136111 L -0.0164062 0.148611 L -0.01875 0.159722 L -0.0203125 0.169444 L -0.0210938 0.180556 L -0.0226563 0.190278 L -0.025 0.2 L -0.028125 0.209722 L -0.0304688 0.220833 L -0.0328125 0.231944 L -0.034375 0.241667 L -0.0367187 0.251389 L -0.0398437 0.261111 L -0.0421875 0.272222 L -0.0445312 0.281944 L -0.046875 0.291667 L -0.0515625 0.301389 " pathEditMode="relative" ptsTypes="">
                                      <p:cBhvr>
                                        <p:cTn id="211" dur="500" fill="hold"/>
                                        <p:tgtEl>
                                          <p:spTgt spid="210"/>
                                        </p:tgtEl>
                                        <p:attrNameLst>
                                          <p:attrName>ppt_x</p:attrName>
                                          <p:attrName>ppt_y</p:attrName>
                                        </p:attrNameLst>
                                      </p:cBhvr>
                                    </p:animMotion>
                                  </p:childTnLst>
                                </p:cTn>
                              </p:par>
                              <p:par>
                                <p:cTn id="212" presetID="0" presetClass="path" presetSubtype="0" repeatCount="indefinite" accel="50000" decel="50000" fill="hold" grpId="0" nodeType="withEffect">
                                  <p:stCondLst>
                                    <p:cond delay="0"/>
                                  </p:stCondLst>
                                  <p:childTnLst>
                                    <p:animMotion origin="layout" path="M 0 0 L 0 0.00972222 L 0 0.0222222 L 0 0.0319444 L 0 0.0416667 L 0 0.0527778 L 0 0.0625 L 0 0.075 L 0 0.0847222 L 0 0.0958333 L 0 0.105556 L 0 0.115278 L 0.0015625 0.126389 L 0.0015625 0.136111 L 0.0015625 0.145833 L -0.00078125 0.156944 L -0.00546875 0.166667 L -0.00859375 0.176389 L -0.00859375 0.186111 L -0.00625 0.195833 " pathEditMode="relative" ptsTypes="">
                                      <p:cBhvr>
                                        <p:cTn id="213" dur="500" fill="hold"/>
                                        <p:tgtEl>
                                          <p:spTgt spid="213"/>
                                        </p:tgtEl>
                                        <p:attrNameLst>
                                          <p:attrName>ppt_x</p:attrName>
                                          <p:attrName>ppt_y</p:attrName>
                                        </p:attrNameLst>
                                      </p:cBhvr>
                                    </p:animMotion>
                                  </p:childTnLst>
                                </p:cTn>
                              </p:par>
                              <p:par>
                                <p:cTn id="214" presetID="0" presetClass="path" presetSubtype="0" repeatCount="indefinite" accel="50000" decel="50000" fill="hold" grpId="0" nodeType="withEffect">
                                  <p:stCondLst>
                                    <p:cond delay="0"/>
                                  </p:stCondLst>
                                  <p:childTnLst>
                                    <p:animMotion origin="layout" path="M 0.0015625 0.0234259 L 0.00625 0.034537 L 0.0109375 0.047037 L 0.0148437 0.059537 L 0.0195313 0.0734259 L 0.0242187 0.0873148 L 0.0273438 0.097037 L 0.03125 0.108148 L 0.034375 0.123426 L 0.0390625 0.140093 L 0.0421875 0.152593 L 0.0445312 0.169259 L 0.0476562 0.18037 L 0.0484375 0.190093 L 0.0515625 0.202593 L 0.0523437 0.212315 L 0.0523437 0.223426 L 0.053125 0.233148 L 0.0484375 0.220648 L 0.0453125 0.210926 L 0.0429688 0.201204 " pathEditMode="relative" ptsTypes="">
                                      <p:cBhvr>
                                        <p:cTn id="215" dur="500" fill="hold"/>
                                        <p:tgtEl>
                                          <p:spTgt spid="211"/>
                                        </p:tgtEl>
                                        <p:attrNameLst>
                                          <p:attrName>ppt_x</p:attrName>
                                          <p:attrName>ppt_y</p:attrName>
                                        </p:attrNameLst>
                                      </p:cBhvr>
                                    </p:animMotion>
                                  </p:childTnLst>
                                </p:cTn>
                              </p:par>
                              <p:par>
                                <p:cTn id="216" presetID="0" presetClass="path" presetSubtype="0" repeatCount="indefinite" accel="50000" decel="50000" fill="hold" grpId="0" nodeType="withEffect">
                                  <p:stCondLst>
                                    <p:cond delay="0"/>
                                  </p:stCondLst>
                                  <p:childTnLst>
                                    <p:animMotion origin="layout" path="M -0.00427083 -0.00694444 L -0.00270833 0.00277778 L -0.00270833 0.0180556 L -0.00270833 0.0333333 L -0.00270833 0.0472222 L -0.00270833 0.0597222 L -0.00270833 0.0694444 L -0.00427083 0.0791667 L -0.00739583 0.0902778 L -0.0113021 0.1 L -0.0159896 0.111111 L -0.0214583 0.119444 L -0.0230208 0.129167 L -0.0261458 0.138889 L -0.0284896 0.148611 L -0.0300521 0.158333 L -0.0308333 0.169444 L -0.0308333 0.179167 L -0.0277083 0.191667 L -0.0245833 0.204167 L -0.0198958 0.216667 L -0.0152083 0.226389 L -0.0128646 0.236111 L -0.00973958 0.248611 L -0.00583333 0.258333 L -0.00192708 0.269444 L 0.000416667 0.279167 L 0.00197917 0.288889 L 0.00197917 0.3 L 0.00276042 0.309722 L 0.00276042 0.320833 L 0.00276042 0.330556 " pathEditMode="relative" ptsTypes="">
                                      <p:cBhvr>
                                        <p:cTn id="217" dur="500" fill="hold"/>
                                        <p:tgtEl>
                                          <p:spTgt spid="220"/>
                                        </p:tgtEl>
                                        <p:attrNameLst>
                                          <p:attrName>ppt_x</p:attrName>
                                          <p:attrName>ppt_y</p:attrName>
                                        </p:attrNameLst>
                                      </p:cBhvr>
                                    </p:animMotion>
                                  </p:childTnLst>
                                </p:cTn>
                              </p:par>
                              <p:par>
                                <p:cTn id="218" presetID="0" presetClass="path" presetSubtype="0" repeatCount="indefinite" accel="50000" decel="50000" fill="hold" grpId="1" nodeType="withEffect">
                                  <p:stCondLst>
                                    <p:cond delay="0"/>
                                  </p:stCondLst>
                                  <p:childTnLst>
                                    <p:animMotion origin="layout" path="M 0.000572917 0.00731481 L 0.000572917 0.0181481 L 0.000572917 0.030463 L -0.000260417 0.0443519 L -0.00286458 0.0567593 L -0.00286458 0.0690741 L -0.00286458 0.0799074 L -0.00635417 0.0906481 L -0.0124479 0.0968519 L -0.0150521 0.107685 L -0.0167708 0.118426 L -0.0202604 0.129259 L -0.0219792 0.143148 L -0.0245833 0.153981 L -0.0254687 0.164722 " pathEditMode="relative" ptsTypes="">
                                      <p:cBhvr>
                                        <p:cTn id="219" dur="500" fill="hold"/>
                                        <p:tgtEl>
                                          <p:spTgt spid="221"/>
                                        </p:tgtEl>
                                        <p:attrNameLst>
                                          <p:attrName>ppt_x</p:attrName>
                                          <p:attrName>ppt_y</p:attrName>
                                        </p:attrNameLst>
                                      </p:cBhvr>
                                    </p:animMotion>
                                  </p:childTnLst>
                                </p:cTn>
                              </p:par>
                              <p:par>
                                <p:cTn id="220" presetID="0" presetClass="path" presetSubtype="0" repeatCount="indefinite" accel="50000" decel="50000" fill="hold" grpId="1" nodeType="withEffect">
                                  <p:stCondLst>
                                    <p:cond delay="0"/>
                                  </p:stCondLst>
                                  <p:childTnLst>
                                    <p:animMotion origin="layout" path="M 0.00114583 0.00731481 L -0.00234375 0.0197222 L -0.00322917 0.032037 L -0.00494792 0.0428704 L -0.00755208 0.0582407 L -0.00927083 0.0690741 L -0.0101562 0.0813889 L -0.0101562 0.0922222 L -0.0101562 0.106111 L -0.0101562 0.116944 L -0.0084375 0.129259 L -0.00583333 0.141574 L -0.00322917 0.152407 L -0.00145833 0.163241 L 0.00114583 0.173981 L 0.00286458 0.184815 L 0.0071875 0.198704 L 0.00895833 0.209537 " pathEditMode="relative" ptsTypes="">
                                      <p:cBhvr>
                                        <p:cTn id="221" dur="500" fill="hold"/>
                                        <p:tgtEl>
                                          <p:spTgt spid="222"/>
                                        </p:tgtEl>
                                        <p:attrNameLst>
                                          <p:attrName>ppt_x</p:attrName>
                                          <p:attrName>ppt_y</p:attrName>
                                        </p:attrNameLst>
                                      </p:cBhvr>
                                    </p:animMotion>
                                  </p:childTnLst>
                                </p:cTn>
                              </p:par>
                              <p:par>
                                <p:cTn id="222" presetID="0" presetClass="path" presetSubtype="0" repeatCount="indefinite" accel="50000" decel="50000" fill="hold" grpId="1" nodeType="withEffect">
                                  <p:stCondLst>
                                    <p:cond delay="0"/>
                                  </p:stCondLst>
                                  <p:childTnLst>
                                    <p:animMotion origin="layout" path="M -5.20833e-05 0.00731481 L -0.0009375 0.0181481 L -0.0009375 0.0289815 L -0.0009375 0.0412963 L -0.0009375 0.0521296 L -0.0009375 0.0628704 L -0.0009375 0.0737037 L -0.00265625 0.084537 L -0.00442708 0.0952778 L -0.00875 0.107685 L -0.0139583 0.12 L -0.0208854 0.126204 L -0.024375 0.136944 L -0.0260937 0.150833 " pathEditMode="relative" ptsTypes="">
                                      <p:cBhvr>
                                        <p:cTn id="223" dur="500" fill="hold"/>
                                        <p:tgtEl>
                                          <p:spTgt spid="223"/>
                                        </p:tgtEl>
                                        <p:attrNameLst>
                                          <p:attrName>ppt_x</p:attrName>
                                          <p:attrName>ppt_y</p:attrName>
                                        </p:attrNameLst>
                                      </p:cBhvr>
                                    </p:animMotion>
                                  </p:childTnLst>
                                </p:cTn>
                              </p:par>
                              <p:par>
                                <p:cTn id="224" presetID="0" presetClass="path" presetSubtype="0" repeatCount="indefinite" accel="50000" decel="50000" fill="hold" grpId="1" nodeType="withEffect">
                                  <p:stCondLst>
                                    <p:cond delay="0"/>
                                  </p:stCondLst>
                                  <p:childTnLst>
                                    <p:animMotion origin="layout" path="M 0 0 L 0 0.0108333 L -0.00432292 0.0247222 L -0.00604167 0.035463 L -0.00864583 0.0509259 L -0.0104167 0.0632407 L -0.01125 0.0817593 L -0.0130208 0.0925926 L -0.0130208 0.103426 L -0.0130208 0.114167 L -0.01125 0.126574 L -0.0104167 0.137315 L -0.00864583 0.148148 L -0.0078125 0.158981 L -0.0078125 0.169722 L -0.0078125 0.180556 L -0.00953125 0.19287 L -0.01125 0.203704 L -0.0121354 0.214537 L -0.0147396 0.226852 " pathEditMode="relative" ptsTypes="">
                                      <p:cBhvr>
                                        <p:cTn id="225" dur="500" fill="hold"/>
                                        <p:tgtEl>
                                          <p:spTgt spid="224"/>
                                        </p:tgtEl>
                                        <p:attrNameLst>
                                          <p:attrName>ppt_x</p:attrName>
                                          <p:attrName>ppt_y</p:attrName>
                                        </p:attrNameLst>
                                      </p:cBhvr>
                                    </p:animMotion>
                                  </p:childTnLst>
                                </p:cTn>
                              </p:par>
                              <p:par>
                                <p:cTn id="226" presetID="0" presetClass="path" presetSubtype="0" repeatCount="indefinite" accel="50000" decel="50000" fill="hold" grpId="1" nodeType="withEffect">
                                  <p:stCondLst>
                                    <p:cond delay="0"/>
                                  </p:stCondLst>
                                  <p:childTnLst>
                                    <p:animMotion origin="layout" path="M -0.00421875 0.0012037 L -0.00333333 0.0119444 L -0.00505208 0.0243519 L -0.00942708 0.0366667 L -0.01375 0.0475 L -0.0198437 0.0598148 L -0.0232813 0.0706481 L -0.0232813 0.084537 L -0.0224479 0.0968519 L -0.0163542 0.104537 L -0.01375 0.11537 L -0.00942708 0.126204 L -0.00505208 0.136944 L -0.00244792 0.149352 L -0.00244792 0.160093 L -0.00244792 0.170926 L -0.00244792 0.181759 L 0.000989583 0.1925 " pathEditMode="relative" ptsTypes="">
                                      <p:cBhvr>
                                        <p:cTn id="227" dur="500" fill="hold"/>
                                        <p:tgtEl>
                                          <p:spTgt spid="225"/>
                                        </p:tgtEl>
                                        <p:attrNameLst>
                                          <p:attrName>ppt_x</p:attrName>
                                          <p:attrName>ppt_y</p:attrName>
                                        </p:attrNameLst>
                                      </p:cBhvr>
                                    </p:animMotion>
                                  </p:childTnLst>
                                </p:cTn>
                              </p:par>
                              <p:par>
                                <p:cTn id="228" presetID="0" presetClass="path" presetSubtype="0" repeatCount="indefinite" accel="50000" decel="50000" fill="hold" grpId="1" nodeType="withEffect">
                                  <p:stCondLst>
                                    <p:cond delay="0"/>
                                  </p:stCondLst>
                                  <p:childTnLst>
                                    <p:animMotion origin="layout" path="M 0 0 L 0.00177083 0.0108333 L 0.00348958 0.0215741 L 0.00348958 0.0324074 L 0.00348958 0.0432407 L 0.00348958 0.0539815 L 0.00348958 0.0663889 L 0.00348958 0.0771296 L 0.00609375 0.087963 L 0.00697917 0.0987963 L 0.00697917 0.109537 L 0.00697917 0.121944 " pathEditMode="relative" ptsTypes="">
                                      <p:cBhvr>
                                        <p:cTn id="229" dur="500" fill="hold"/>
                                        <p:tgtEl>
                                          <p:spTgt spid="226"/>
                                        </p:tgtEl>
                                        <p:attrNameLst>
                                          <p:attrName>ppt_x</p:attrName>
                                          <p:attrName>ppt_y</p:attrName>
                                        </p:attrNameLst>
                                      </p:cBhvr>
                                    </p:animMotion>
                                  </p:childTnLst>
                                </p:cTn>
                              </p:par>
                            </p:childTnLst>
                          </p:cTn>
                        </p:par>
                      </p:childTnLst>
                    </p:cTn>
                  </p:par>
                  <p:par>
                    <p:cTn id="230" fill="hold">
                      <p:stCondLst>
                        <p:cond delay="indefinite"/>
                      </p:stCondLst>
                      <p:childTnLst>
                        <p:par>
                          <p:cTn id="231" fill="hold">
                            <p:stCondLst>
                              <p:cond delay="0"/>
                            </p:stCondLst>
                            <p:childTnLst>
                              <p:par>
                                <p:cTn id="232" presetID="22" presetClass="entr" presetSubtype="2" fill="hold" nodeType="clickEffect">
                                  <p:stCondLst>
                                    <p:cond delay="0"/>
                                  </p:stCondLst>
                                  <p:childTnLst>
                                    <p:set>
                                      <p:cBhvr>
                                        <p:cTn id="233" dur="1" fill="hold">
                                          <p:stCondLst>
                                            <p:cond delay="0"/>
                                          </p:stCondLst>
                                        </p:cTn>
                                        <p:tgtEl>
                                          <p:spTgt spid="53"/>
                                        </p:tgtEl>
                                        <p:attrNameLst>
                                          <p:attrName>style.visibility</p:attrName>
                                        </p:attrNameLst>
                                      </p:cBhvr>
                                      <p:to>
                                        <p:strVal val="visible"/>
                                      </p:to>
                                    </p:set>
                                    <p:animEffect transition="in" filter="wipe(right)">
                                      <p:cBhvr>
                                        <p:cTn id="234" dur="500"/>
                                        <p:tgtEl>
                                          <p:spTgt spid="53"/>
                                        </p:tgtEl>
                                      </p:cBhvr>
                                    </p:animEffect>
                                  </p:childTnLst>
                                </p:cTn>
                              </p:par>
                              <p:par>
                                <p:cTn id="235" presetID="22" presetClass="entr" presetSubtype="2" fill="hold" grpId="0" nodeType="withEffect">
                                  <p:stCondLst>
                                    <p:cond delay="0"/>
                                  </p:stCondLst>
                                  <p:childTnLst>
                                    <p:set>
                                      <p:cBhvr>
                                        <p:cTn id="236" dur="1" fill="hold">
                                          <p:stCondLst>
                                            <p:cond delay="0"/>
                                          </p:stCondLst>
                                        </p:cTn>
                                        <p:tgtEl>
                                          <p:spTgt spid="37"/>
                                        </p:tgtEl>
                                        <p:attrNameLst>
                                          <p:attrName>style.visibility</p:attrName>
                                        </p:attrNameLst>
                                      </p:cBhvr>
                                      <p:to>
                                        <p:strVal val="visible"/>
                                      </p:to>
                                    </p:set>
                                    <p:animEffect transition="in" filter="wipe(right)">
                                      <p:cBhvr>
                                        <p:cTn id="237" dur="500"/>
                                        <p:tgtEl>
                                          <p:spTgt spid="37"/>
                                        </p:tgtEl>
                                      </p:cBhvr>
                                    </p:animEffect>
                                  </p:childTnLst>
                                </p:cTn>
                              </p:par>
                            </p:childTnLst>
                          </p:cTn>
                        </p:par>
                        <p:par>
                          <p:cTn id="238" fill="hold">
                            <p:stCondLst>
                              <p:cond delay="500"/>
                            </p:stCondLst>
                            <p:childTnLst>
                              <p:par>
                                <p:cTn id="239" presetID="22" presetClass="entr" presetSubtype="4" fill="hold" nodeType="afterEffect">
                                  <p:stCondLst>
                                    <p:cond delay="0"/>
                                  </p:stCondLst>
                                  <p:childTnLst>
                                    <p:set>
                                      <p:cBhvr>
                                        <p:cTn id="240" dur="1" fill="hold">
                                          <p:stCondLst>
                                            <p:cond delay="0"/>
                                          </p:stCondLst>
                                        </p:cTn>
                                        <p:tgtEl>
                                          <p:spTgt spid="54"/>
                                        </p:tgtEl>
                                        <p:attrNameLst>
                                          <p:attrName>style.visibility</p:attrName>
                                        </p:attrNameLst>
                                      </p:cBhvr>
                                      <p:to>
                                        <p:strVal val="visible"/>
                                      </p:to>
                                    </p:set>
                                    <p:animEffect transition="in" filter="wipe(down)">
                                      <p:cBhvr>
                                        <p:cTn id="241" dur="500"/>
                                        <p:tgtEl>
                                          <p:spTgt spid="54"/>
                                        </p:tgtEl>
                                      </p:cBhvr>
                                    </p:animEffect>
                                  </p:childTnLst>
                                </p:cTn>
                              </p:par>
                              <p:par>
                                <p:cTn id="242" presetID="22" presetClass="entr" presetSubtype="4" fill="hold" grpId="0" nodeType="withEffect">
                                  <p:stCondLst>
                                    <p:cond delay="0"/>
                                  </p:stCondLst>
                                  <p:childTnLst>
                                    <p:set>
                                      <p:cBhvr>
                                        <p:cTn id="243" dur="1" fill="hold">
                                          <p:stCondLst>
                                            <p:cond delay="0"/>
                                          </p:stCondLst>
                                        </p:cTn>
                                        <p:tgtEl>
                                          <p:spTgt spid="49"/>
                                        </p:tgtEl>
                                        <p:attrNameLst>
                                          <p:attrName>style.visibility</p:attrName>
                                        </p:attrNameLst>
                                      </p:cBhvr>
                                      <p:to>
                                        <p:strVal val="visible"/>
                                      </p:to>
                                    </p:set>
                                    <p:animEffect transition="in" filter="wipe(down)">
                                      <p:cBhvr>
                                        <p:cTn id="244" dur="500"/>
                                        <p:tgtEl>
                                          <p:spTgt spid="49"/>
                                        </p:tgtEl>
                                      </p:cBhvr>
                                    </p:animEffect>
                                  </p:childTnLst>
                                </p:cTn>
                              </p:par>
                            </p:childTnLst>
                          </p:cTn>
                        </p:par>
                        <p:par>
                          <p:cTn id="245" fill="hold">
                            <p:stCondLst>
                              <p:cond delay="1000"/>
                            </p:stCondLst>
                            <p:childTnLst>
                              <p:par>
                                <p:cTn id="246" presetID="22" presetClass="entr" presetSubtype="8" fill="hold" nodeType="afterEffect">
                                  <p:stCondLst>
                                    <p:cond delay="0"/>
                                  </p:stCondLst>
                                  <p:childTnLst>
                                    <p:set>
                                      <p:cBhvr>
                                        <p:cTn id="247" dur="1" fill="hold">
                                          <p:stCondLst>
                                            <p:cond delay="0"/>
                                          </p:stCondLst>
                                        </p:cTn>
                                        <p:tgtEl>
                                          <p:spTgt spid="55"/>
                                        </p:tgtEl>
                                        <p:attrNameLst>
                                          <p:attrName>style.visibility</p:attrName>
                                        </p:attrNameLst>
                                      </p:cBhvr>
                                      <p:to>
                                        <p:strVal val="visible"/>
                                      </p:to>
                                    </p:set>
                                    <p:animEffect transition="in" filter="wipe(left)">
                                      <p:cBhvr>
                                        <p:cTn id="248" dur="500"/>
                                        <p:tgtEl>
                                          <p:spTgt spid="55"/>
                                        </p:tgtEl>
                                      </p:cBhvr>
                                    </p:animEffect>
                                  </p:childTnLst>
                                </p:cTn>
                              </p:par>
                              <p:par>
                                <p:cTn id="249" presetID="22" presetClass="entr" presetSubtype="8" fill="hold" grpId="0" nodeType="withEffect">
                                  <p:stCondLst>
                                    <p:cond delay="0"/>
                                  </p:stCondLst>
                                  <p:childTnLst>
                                    <p:set>
                                      <p:cBhvr>
                                        <p:cTn id="250" dur="1" fill="hold">
                                          <p:stCondLst>
                                            <p:cond delay="0"/>
                                          </p:stCondLst>
                                        </p:cTn>
                                        <p:tgtEl>
                                          <p:spTgt spid="52"/>
                                        </p:tgtEl>
                                        <p:attrNameLst>
                                          <p:attrName>style.visibility</p:attrName>
                                        </p:attrNameLst>
                                      </p:cBhvr>
                                      <p:to>
                                        <p:strVal val="visible"/>
                                      </p:to>
                                    </p:set>
                                    <p:animEffect transition="in" filter="wipe(left)">
                                      <p:cBhvr>
                                        <p:cTn id="251" dur="500"/>
                                        <p:tgtEl>
                                          <p:spTgt spid="52"/>
                                        </p:tgtEl>
                                      </p:cBhvr>
                                    </p:animEffect>
                                  </p:childTnLst>
                                </p:cTn>
                              </p:par>
                            </p:childTnLst>
                          </p:cTn>
                        </p:par>
                        <p:par>
                          <p:cTn id="252" fill="hold">
                            <p:stCondLst>
                              <p:cond delay="1500"/>
                            </p:stCondLst>
                            <p:childTnLst>
                              <p:par>
                                <p:cTn id="253" presetID="9" presetClass="entr" presetSubtype="0" fill="hold" grpId="0" nodeType="afterEffect">
                                  <p:stCondLst>
                                    <p:cond delay="0"/>
                                  </p:stCondLst>
                                  <p:childTnLst>
                                    <p:set>
                                      <p:cBhvr>
                                        <p:cTn id="254" dur="1" fill="hold">
                                          <p:stCondLst>
                                            <p:cond delay="0"/>
                                          </p:stCondLst>
                                        </p:cTn>
                                        <p:tgtEl>
                                          <p:spTgt spid="74"/>
                                        </p:tgtEl>
                                        <p:attrNameLst>
                                          <p:attrName>style.visibility</p:attrName>
                                        </p:attrNameLst>
                                      </p:cBhvr>
                                      <p:to>
                                        <p:strVal val="visible"/>
                                      </p:to>
                                    </p:set>
                                    <p:animEffect transition="in" filter="dissolve">
                                      <p:cBhvr>
                                        <p:cTn id="255" dur="500"/>
                                        <p:tgtEl>
                                          <p:spTgt spid="74"/>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grpId="0" nodeType="clickEffect">
                                  <p:stCondLst>
                                    <p:cond delay="0"/>
                                  </p:stCondLst>
                                  <p:childTnLst>
                                    <p:set>
                                      <p:cBhvr>
                                        <p:cTn id="259" dur="1" fill="hold">
                                          <p:stCondLst>
                                            <p:cond delay="0"/>
                                          </p:stCondLst>
                                        </p:cTn>
                                        <p:tgtEl>
                                          <p:spTgt spid="116"/>
                                        </p:tgtEl>
                                        <p:attrNameLst>
                                          <p:attrName>style.visibility</p:attrName>
                                        </p:attrNameLst>
                                      </p:cBhvr>
                                      <p:to>
                                        <p:strVal val="visible"/>
                                      </p:to>
                                    </p:set>
                                    <p:animEffect transition="in" filter="fade">
                                      <p:cBhvr>
                                        <p:cTn id="260" dur="500"/>
                                        <p:tgtEl>
                                          <p:spTgt spid="116"/>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118"/>
                                        </p:tgtEl>
                                        <p:attrNameLst>
                                          <p:attrName>style.visibility</p:attrName>
                                        </p:attrNameLst>
                                      </p:cBhvr>
                                      <p:to>
                                        <p:strVal val="visible"/>
                                      </p:to>
                                    </p:set>
                                    <p:animEffect transition="in" filter="fade">
                                      <p:cBhvr>
                                        <p:cTn id="265" dur="500"/>
                                        <p:tgtEl>
                                          <p:spTgt spid="118"/>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2" fill="hold" grpId="0" nodeType="clickEffect">
                                  <p:stCondLst>
                                    <p:cond delay="0"/>
                                  </p:stCondLst>
                                  <p:childTnLst>
                                    <p:set>
                                      <p:cBhvr>
                                        <p:cTn id="269" dur="1" fill="hold">
                                          <p:stCondLst>
                                            <p:cond delay="0"/>
                                          </p:stCondLst>
                                        </p:cTn>
                                        <p:tgtEl>
                                          <p:spTgt spid="33"/>
                                        </p:tgtEl>
                                        <p:attrNameLst>
                                          <p:attrName>style.visibility</p:attrName>
                                        </p:attrNameLst>
                                      </p:cBhvr>
                                      <p:to>
                                        <p:strVal val="visible"/>
                                      </p:to>
                                    </p:set>
                                    <p:animEffect transition="in" filter="wipe(right)">
                                      <p:cBhvr>
                                        <p:cTn id="270" dur="500"/>
                                        <p:tgtEl>
                                          <p:spTgt spid="33"/>
                                        </p:tgtEl>
                                      </p:cBhvr>
                                    </p:animEffect>
                                  </p:childTnLst>
                                </p:cTn>
                              </p:par>
                            </p:childTnLst>
                          </p:cTn>
                        </p:par>
                        <p:par>
                          <p:cTn id="271" fill="hold">
                            <p:stCondLst>
                              <p:cond delay="500"/>
                            </p:stCondLst>
                            <p:childTnLst>
                              <p:par>
                                <p:cTn id="272" presetID="22" presetClass="entr" presetSubtype="2" fill="hold" grpId="0" nodeType="afterEffect">
                                  <p:stCondLst>
                                    <p:cond delay="0"/>
                                  </p:stCondLst>
                                  <p:childTnLst>
                                    <p:set>
                                      <p:cBhvr>
                                        <p:cTn id="273" dur="1" fill="hold">
                                          <p:stCondLst>
                                            <p:cond delay="0"/>
                                          </p:stCondLst>
                                        </p:cTn>
                                        <p:tgtEl>
                                          <p:spTgt spid="71"/>
                                        </p:tgtEl>
                                        <p:attrNameLst>
                                          <p:attrName>style.visibility</p:attrName>
                                        </p:attrNameLst>
                                      </p:cBhvr>
                                      <p:to>
                                        <p:strVal val="visible"/>
                                      </p:to>
                                    </p:set>
                                    <p:animEffect transition="in" filter="wipe(right)">
                                      <p:cBhvr>
                                        <p:cTn id="274" dur="500"/>
                                        <p:tgtEl>
                                          <p:spTgt spid="71"/>
                                        </p:tgtEl>
                                      </p:cBhvr>
                                    </p:animEffect>
                                  </p:childTnLst>
                                </p:cTn>
                              </p:par>
                            </p:childTnLst>
                          </p:cTn>
                        </p:par>
                        <p:par>
                          <p:cTn id="275" fill="hold">
                            <p:stCondLst>
                              <p:cond delay="1000"/>
                            </p:stCondLst>
                            <p:childTnLst>
                              <p:par>
                                <p:cTn id="276" presetID="22" presetClass="exit" presetSubtype="2" fill="hold" grpId="1" nodeType="afterEffect">
                                  <p:stCondLst>
                                    <p:cond delay="0"/>
                                  </p:stCondLst>
                                  <p:childTnLst>
                                    <p:animEffect transition="out" filter="wipe(right)">
                                      <p:cBhvr>
                                        <p:cTn id="277" dur="500"/>
                                        <p:tgtEl>
                                          <p:spTgt spid="37"/>
                                        </p:tgtEl>
                                      </p:cBhvr>
                                    </p:animEffect>
                                    <p:set>
                                      <p:cBhvr>
                                        <p:cTn id="278" dur="1" fill="hold">
                                          <p:stCondLst>
                                            <p:cond delay="499"/>
                                          </p:stCondLst>
                                        </p:cTn>
                                        <p:tgtEl>
                                          <p:spTgt spid="37"/>
                                        </p:tgtEl>
                                        <p:attrNameLst>
                                          <p:attrName>style.visibility</p:attrName>
                                        </p:attrNameLst>
                                      </p:cBhvr>
                                      <p:to>
                                        <p:strVal val="hidden"/>
                                      </p:to>
                                    </p:set>
                                  </p:childTnLst>
                                </p:cTn>
                              </p:par>
                              <p:par>
                                <p:cTn id="279" presetID="22" presetClass="entr" presetSubtype="2" fill="hold" grpId="0" nodeType="withEffect">
                                  <p:stCondLst>
                                    <p:cond delay="0"/>
                                  </p:stCondLst>
                                  <p:childTnLst>
                                    <p:set>
                                      <p:cBhvr>
                                        <p:cTn id="280" dur="1" fill="hold">
                                          <p:stCondLst>
                                            <p:cond delay="0"/>
                                          </p:stCondLst>
                                        </p:cTn>
                                        <p:tgtEl>
                                          <p:spTgt spid="56"/>
                                        </p:tgtEl>
                                        <p:attrNameLst>
                                          <p:attrName>style.visibility</p:attrName>
                                        </p:attrNameLst>
                                      </p:cBhvr>
                                      <p:to>
                                        <p:strVal val="visible"/>
                                      </p:to>
                                    </p:set>
                                    <p:animEffect transition="in" filter="wipe(right)">
                                      <p:cBhvr>
                                        <p:cTn id="281" dur="500"/>
                                        <p:tgtEl>
                                          <p:spTgt spid="56"/>
                                        </p:tgtEl>
                                      </p:cBhvr>
                                    </p:animEffect>
                                  </p:childTnLst>
                                </p:cTn>
                              </p:par>
                            </p:childTnLst>
                          </p:cTn>
                        </p:par>
                        <p:par>
                          <p:cTn id="282" fill="hold">
                            <p:stCondLst>
                              <p:cond delay="1500"/>
                            </p:stCondLst>
                            <p:childTnLst>
                              <p:par>
                                <p:cTn id="283" presetID="22" presetClass="exit" presetSubtype="4" fill="hold" grpId="1" nodeType="afterEffect">
                                  <p:stCondLst>
                                    <p:cond delay="0"/>
                                  </p:stCondLst>
                                  <p:childTnLst>
                                    <p:animEffect transition="out" filter="wipe(down)">
                                      <p:cBhvr>
                                        <p:cTn id="284" dur="500"/>
                                        <p:tgtEl>
                                          <p:spTgt spid="49"/>
                                        </p:tgtEl>
                                      </p:cBhvr>
                                    </p:animEffect>
                                    <p:set>
                                      <p:cBhvr>
                                        <p:cTn id="285" dur="1" fill="hold">
                                          <p:stCondLst>
                                            <p:cond delay="499"/>
                                          </p:stCondLst>
                                        </p:cTn>
                                        <p:tgtEl>
                                          <p:spTgt spid="49"/>
                                        </p:tgtEl>
                                        <p:attrNameLst>
                                          <p:attrName>style.visibility</p:attrName>
                                        </p:attrNameLst>
                                      </p:cBhvr>
                                      <p:to>
                                        <p:strVal val="hidden"/>
                                      </p:to>
                                    </p:set>
                                  </p:childTnLst>
                                </p:cTn>
                              </p:par>
                              <p:par>
                                <p:cTn id="286" presetID="22" presetClass="entr" presetSubtype="4" fill="hold" grpId="0" nodeType="withEffect">
                                  <p:stCondLst>
                                    <p:cond delay="0"/>
                                  </p:stCondLst>
                                  <p:childTnLst>
                                    <p:set>
                                      <p:cBhvr>
                                        <p:cTn id="287" dur="1" fill="hold">
                                          <p:stCondLst>
                                            <p:cond delay="0"/>
                                          </p:stCondLst>
                                        </p:cTn>
                                        <p:tgtEl>
                                          <p:spTgt spid="67"/>
                                        </p:tgtEl>
                                        <p:attrNameLst>
                                          <p:attrName>style.visibility</p:attrName>
                                        </p:attrNameLst>
                                      </p:cBhvr>
                                      <p:to>
                                        <p:strVal val="visible"/>
                                      </p:to>
                                    </p:set>
                                    <p:animEffect transition="in" filter="wipe(down)">
                                      <p:cBhvr>
                                        <p:cTn id="288" dur="500"/>
                                        <p:tgtEl>
                                          <p:spTgt spid="67"/>
                                        </p:tgtEl>
                                      </p:cBhvr>
                                    </p:animEffect>
                                  </p:childTnLst>
                                </p:cTn>
                              </p:par>
                            </p:childTnLst>
                          </p:cTn>
                        </p:par>
                        <p:par>
                          <p:cTn id="289" fill="hold">
                            <p:stCondLst>
                              <p:cond delay="2000"/>
                            </p:stCondLst>
                            <p:childTnLst>
                              <p:par>
                                <p:cTn id="290" presetID="22" presetClass="exit" presetSubtype="8" fill="hold" grpId="1" nodeType="afterEffect">
                                  <p:stCondLst>
                                    <p:cond delay="0"/>
                                  </p:stCondLst>
                                  <p:childTnLst>
                                    <p:animEffect transition="out" filter="wipe(left)">
                                      <p:cBhvr>
                                        <p:cTn id="291" dur="500"/>
                                        <p:tgtEl>
                                          <p:spTgt spid="52"/>
                                        </p:tgtEl>
                                      </p:cBhvr>
                                    </p:animEffect>
                                    <p:set>
                                      <p:cBhvr>
                                        <p:cTn id="292" dur="1" fill="hold">
                                          <p:stCondLst>
                                            <p:cond delay="499"/>
                                          </p:stCondLst>
                                        </p:cTn>
                                        <p:tgtEl>
                                          <p:spTgt spid="52"/>
                                        </p:tgtEl>
                                        <p:attrNameLst>
                                          <p:attrName>style.visibility</p:attrName>
                                        </p:attrNameLst>
                                      </p:cBhvr>
                                      <p:to>
                                        <p:strVal val="hidden"/>
                                      </p:to>
                                    </p:set>
                                  </p:childTnLst>
                                </p:cTn>
                              </p:par>
                              <p:par>
                                <p:cTn id="293" presetID="22" presetClass="entr" presetSubtype="8" fill="hold" grpId="0" nodeType="withEffect">
                                  <p:stCondLst>
                                    <p:cond delay="0"/>
                                  </p:stCondLst>
                                  <p:childTnLst>
                                    <p:set>
                                      <p:cBhvr>
                                        <p:cTn id="294" dur="1" fill="hold">
                                          <p:stCondLst>
                                            <p:cond delay="0"/>
                                          </p:stCondLst>
                                        </p:cTn>
                                        <p:tgtEl>
                                          <p:spTgt spid="70"/>
                                        </p:tgtEl>
                                        <p:attrNameLst>
                                          <p:attrName>style.visibility</p:attrName>
                                        </p:attrNameLst>
                                      </p:cBhvr>
                                      <p:to>
                                        <p:strVal val="visible"/>
                                      </p:to>
                                    </p:set>
                                    <p:animEffect transition="in" filter="wipe(left)">
                                      <p:cBhvr>
                                        <p:cTn id="295" dur="500"/>
                                        <p:tgtEl>
                                          <p:spTgt spid="70"/>
                                        </p:tgtEl>
                                      </p:cBhvr>
                                    </p:animEffect>
                                  </p:childTnLst>
                                </p:cTn>
                              </p:par>
                            </p:childTnLst>
                          </p:cTn>
                        </p:par>
                        <p:par>
                          <p:cTn id="296" fill="hold">
                            <p:stCondLst>
                              <p:cond delay="2500"/>
                            </p:stCondLst>
                            <p:childTnLst>
                              <p:par>
                                <p:cTn id="297" presetID="9" presetClass="entr" presetSubtype="0" fill="hold" grpId="0" nodeType="afterEffect">
                                  <p:stCondLst>
                                    <p:cond delay="0"/>
                                  </p:stCondLst>
                                  <p:childTnLst>
                                    <p:set>
                                      <p:cBhvr>
                                        <p:cTn id="298" dur="1" fill="hold">
                                          <p:stCondLst>
                                            <p:cond delay="0"/>
                                          </p:stCondLst>
                                        </p:cTn>
                                        <p:tgtEl>
                                          <p:spTgt spid="72"/>
                                        </p:tgtEl>
                                        <p:attrNameLst>
                                          <p:attrName>style.visibility</p:attrName>
                                        </p:attrNameLst>
                                      </p:cBhvr>
                                      <p:to>
                                        <p:strVal val="visible"/>
                                      </p:to>
                                    </p:set>
                                    <p:animEffect transition="in" filter="dissolve">
                                      <p:cBhvr>
                                        <p:cTn id="299" dur="500"/>
                                        <p:tgtEl>
                                          <p:spTgt spid="72"/>
                                        </p:tgtEl>
                                      </p:cBhvr>
                                    </p:animEffect>
                                  </p:childTnLst>
                                </p:cTn>
                              </p:par>
                            </p:childTnLst>
                          </p:cTn>
                        </p:par>
                      </p:childTnLst>
                    </p:cTn>
                  </p:par>
                  <p:par>
                    <p:cTn id="300" fill="hold">
                      <p:stCondLst>
                        <p:cond delay="indefinite"/>
                      </p:stCondLst>
                      <p:childTnLst>
                        <p:par>
                          <p:cTn id="301" fill="hold">
                            <p:stCondLst>
                              <p:cond delay="0"/>
                            </p:stCondLst>
                            <p:childTnLst>
                              <p:par>
                                <p:cTn id="302" presetID="5" presetClass="entr" presetSubtype="10" fill="hold" grpId="0" nodeType="clickEffect">
                                  <p:stCondLst>
                                    <p:cond delay="0"/>
                                  </p:stCondLst>
                                  <p:childTnLst>
                                    <p:set>
                                      <p:cBhvr>
                                        <p:cTn id="303" dur="1" fill="hold">
                                          <p:stCondLst>
                                            <p:cond delay="0"/>
                                          </p:stCondLst>
                                        </p:cTn>
                                        <p:tgtEl>
                                          <p:spTgt spid="101"/>
                                        </p:tgtEl>
                                        <p:attrNameLst>
                                          <p:attrName>style.visibility</p:attrName>
                                        </p:attrNameLst>
                                      </p:cBhvr>
                                      <p:to>
                                        <p:strVal val="visible"/>
                                      </p:to>
                                    </p:set>
                                    <p:animEffect transition="in" filter="checkerboard(across)">
                                      <p:cBhvr>
                                        <p:cTn id="304" dur="500"/>
                                        <p:tgtEl>
                                          <p:spTgt spid="101"/>
                                        </p:tgtEl>
                                      </p:cBhvr>
                                    </p:animEffec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nodeType="clickEffect">
                                  <p:stCondLst>
                                    <p:cond delay="0"/>
                                  </p:stCondLst>
                                  <p:childTnLst>
                                    <p:set>
                                      <p:cBhvr>
                                        <p:cTn id="308" dur="1" fill="hold">
                                          <p:stCondLst>
                                            <p:cond delay="0"/>
                                          </p:stCondLst>
                                        </p:cTn>
                                        <p:tgtEl>
                                          <p:spTgt spid="73"/>
                                        </p:tgtEl>
                                        <p:attrNameLst>
                                          <p:attrName>style.visibility</p:attrName>
                                        </p:attrNameLst>
                                      </p:cBhvr>
                                      <p:to>
                                        <p:strVal val="visible"/>
                                      </p:to>
                                    </p:set>
                                  </p:childTnLst>
                                </p:cTn>
                              </p:par>
                            </p:childTnLst>
                          </p:cTn>
                        </p:par>
                        <p:par>
                          <p:cTn id="309" fill="hold">
                            <p:stCondLst>
                              <p:cond delay="0"/>
                            </p:stCondLst>
                            <p:childTnLst>
                              <p:par>
                                <p:cTn id="310" presetID="8" presetClass="emph" presetSubtype="0" repeatCount="indefinite" fill="hold" nodeType="afterEffect">
                                  <p:stCondLst>
                                    <p:cond delay="200"/>
                                  </p:stCondLst>
                                  <p:childTnLst>
                                    <p:animRot by="21600000">
                                      <p:cBhvr>
                                        <p:cTn id="311" dur="500" fill="hold"/>
                                        <p:tgtEl>
                                          <p:spTgt spid="73"/>
                                        </p:tgtEl>
                                        <p:attrNameLst>
                                          <p:attrName>r</p:attrName>
                                        </p:attrNameLst>
                                      </p:cBhvr>
                                    </p:animRot>
                                  </p:childTnLst>
                                </p:cTn>
                              </p:par>
                            </p:childTnLst>
                          </p:cTn>
                        </p:par>
                      </p:childTnLst>
                    </p:cTn>
                  </p:par>
                  <p:par>
                    <p:cTn id="312" fill="hold">
                      <p:stCondLst>
                        <p:cond delay="indefinite"/>
                      </p:stCondLst>
                      <p:childTnLst>
                        <p:par>
                          <p:cTn id="313" fill="hold">
                            <p:stCondLst>
                              <p:cond delay="0"/>
                            </p:stCondLst>
                            <p:childTnLst>
                              <p:par>
                                <p:cTn id="314" presetID="9" presetClass="entr" presetSubtype="0" fill="hold" grpId="0" nodeType="clickEffect">
                                  <p:stCondLst>
                                    <p:cond delay="0"/>
                                  </p:stCondLst>
                                  <p:childTnLst>
                                    <p:set>
                                      <p:cBhvr>
                                        <p:cTn id="315" dur="1" fill="hold">
                                          <p:stCondLst>
                                            <p:cond delay="0"/>
                                          </p:stCondLst>
                                        </p:cTn>
                                        <p:tgtEl>
                                          <p:spTgt spid="80"/>
                                        </p:tgtEl>
                                        <p:attrNameLst>
                                          <p:attrName>style.visibility</p:attrName>
                                        </p:attrNameLst>
                                      </p:cBhvr>
                                      <p:to>
                                        <p:strVal val="visible"/>
                                      </p:to>
                                    </p:set>
                                    <p:animEffect transition="in" filter="dissolve">
                                      <p:cBhvr>
                                        <p:cTn id="316" dur="500"/>
                                        <p:tgtEl>
                                          <p:spTgt spid="80"/>
                                        </p:tgtEl>
                                      </p:cBhvr>
                                    </p:animEffect>
                                  </p:childTnLst>
                                </p:cTn>
                              </p:par>
                            </p:childTnLst>
                          </p:cTn>
                        </p:par>
                      </p:childTnLst>
                    </p:cTn>
                  </p:par>
                  <p:par>
                    <p:cTn id="317" fill="hold">
                      <p:stCondLst>
                        <p:cond delay="indefinite"/>
                      </p:stCondLst>
                      <p:childTnLst>
                        <p:par>
                          <p:cTn id="318" fill="hold">
                            <p:stCondLst>
                              <p:cond delay="0"/>
                            </p:stCondLst>
                            <p:childTnLst>
                              <p:par>
                                <p:cTn id="319" presetID="5" presetClass="entr" presetSubtype="10" fill="hold" grpId="0" nodeType="clickEffect">
                                  <p:stCondLst>
                                    <p:cond delay="0"/>
                                  </p:stCondLst>
                                  <p:childTnLst>
                                    <p:set>
                                      <p:cBhvr>
                                        <p:cTn id="320" dur="1" fill="hold">
                                          <p:stCondLst>
                                            <p:cond delay="0"/>
                                          </p:stCondLst>
                                        </p:cTn>
                                        <p:tgtEl>
                                          <p:spTgt spid="104"/>
                                        </p:tgtEl>
                                        <p:attrNameLst>
                                          <p:attrName>style.visibility</p:attrName>
                                        </p:attrNameLst>
                                      </p:cBhvr>
                                      <p:to>
                                        <p:strVal val="visible"/>
                                      </p:to>
                                    </p:set>
                                    <p:animEffect transition="in" filter="checkerboard(across)">
                                      <p:cBhvr>
                                        <p:cTn id="321" dur="500"/>
                                        <p:tgtEl>
                                          <p:spTgt spid="104"/>
                                        </p:tgtEl>
                                      </p:cBhvr>
                                    </p:animEffect>
                                  </p:childTnLst>
                                </p:cTn>
                              </p:par>
                            </p:childTnLst>
                          </p:cTn>
                        </p:par>
                      </p:childTnLst>
                    </p:cTn>
                  </p:par>
                  <p:par>
                    <p:cTn id="322" fill="hold">
                      <p:stCondLst>
                        <p:cond delay="indefinite"/>
                      </p:stCondLst>
                      <p:childTnLst>
                        <p:par>
                          <p:cTn id="323" fill="hold">
                            <p:stCondLst>
                              <p:cond delay="0"/>
                            </p:stCondLst>
                            <p:childTnLst>
                              <p:par>
                                <p:cTn id="324" presetID="22" presetClass="entr" presetSubtype="4" fill="hold" nodeType="clickEffect">
                                  <p:stCondLst>
                                    <p:cond delay="0"/>
                                  </p:stCondLst>
                                  <p:childTnLst>
                                    <p:set>
                                      <p:cBhvr>
                                        <p:cTn id="325" dur="1" fill="hold">
                                          <p:stCondLst>
                                            <p:cond delay="0"/>
                                          </p:stCondLst>
                                        </p:cTn>
                                        <p:tgtEl>
                                          <p:spTgt spid="94"/>
                                        </p:tgtEl>
                                        <p:attrNameLst>
                                          <p:attrName>style.visibility</p:attrName>
                                        </p:attrNameLst>
                                      </p:cBhvr>
                                      <p:to>
                                        <p:strVal val="visible"/>
                                      </p:to>
                                    </p:set>
                                    <p:animEffect transition="in" filter="wipe(down)">
                                      <p:cBhvr>
                                        <p:cTn id="326" dur="500"/>
                                        <p:tgtEl>
                                          <p:spTgt spid="94"/>
                                        </p:tgtEl>
                                      </p:cBhvr>
                                    </p:animEffect>
                                  </p:childTnLst>
                                </p:cTn>
                              </p:par>
                            </p:childTnLst>
                          </p:cTn>
                        </p:par>
                      </p:childTnLst>
                    </p:cTn>
                  </p:par>
                  <p:par>
                    <p:cTn id="327" fill="hold">
                      <p:stCondLst>
                        <p:cond delay="indefinite"/>
                      </p:stCondLst>
                      <p:childTnLst>
                        <p:par>
                          <p:cTn id="328" fill="hold">
                            <p:stCondLst>
                              <p:cond delay="0"/>
                            </p:stCondLst>
                            <p:childTnLst>
                              <p:par>
                                <p:cTn id="329" presetID="22" presetClass="entr" presetSubtype="8" fill="hold" grpId="0" nodeType="clickEffect">
                                  <p:stCondLst>
                                    <p:cond delay="0"/>
                                  </p:stCondLst>
                                  <p:childTnLst>
                                    <p:set>
                                      <p:cBhvr>
                                        <p:cTn id="330" dur="1" fill="hold">
                                          <p:stCondLst>
                                            <p:cond delay="0"/>
                                          </p:stCondLst>
                                        </p:cTn>
                                        <p:tgtEl>
                                          <p:spTgt spid="25"/>
                                        </p:tgtEl>
                                        <p:attrNameLst>
                                          <p:attrName>style.visibility</p:attrName>
                                        </p:attrNameLst>
                                      </p:cBhvr>
                                      <p:to>
                                        <p:strVal val="visible"/>
                                      </p:to>
                                    </p:set>
                                    <p:animEffect transition="in" filter="wipe(left)">
                                      <p:cBhvr>
                                        <p:cTn id="331" dur="500"/>
                                        <p:tgtEl>
                                          <p:spTgt spid="25"/>
                                        </p:tgtEl>
                                      </p:cBhvr>
                                    </p:animEffect>
                                  </p:childTnLst>
                                </p:cTn>
                              </p:par>
                              <p:par>
                                <p:cTn id="332" presetID="9" presetClass="entr" presetSubtype="0" fill="hold" nodeType="withEffect">
                                  <p:stCondLst>
                                    <p:cond delay="0"/>
                                  </p:stCondLst>
                                  <p:childTnLst>
                                    <p:set>
                                      <p:cBhvr>
                                        <p:cTn id="333" dur="1" fill="hold">
                                          <p:stCondLst>
                                            <p:cond delay="0"/>
                                          </p:stCondLst>
                                        </p:cTn>
                                        <p:tgtEl>
                                          <p:spTgt spid="24"/>
                                        </p:tgtEl>
                                        <p:attrNameLst>
                                          <p:attrName>style.visibility</p:attrName>
                                        </p:attrNameLst>
                                      </p:cBhvr>
                                      <p:to>
                                        <p:strVal val="visible"/>
                                      </p:to>
                                    </p:set>
                                    <p:animEffect transition="in" filter="dissolve">
                                      <p:cBhvr>
                                        <p:cTn id="334" dur="500"/>
                                        <p:tgtEl>
                                          <p:spTgt spid="24"/>
                                        </p:tgtEl>
                                      </p:cBhvr>
                                    </p:animEffect>
                                  </p:childTnLst>
                                </p:cTn>
                              </p:par>
                            </p:childTnLst>
                          </p:cTn>
                        </p:par>
                      </p:childTnLst>
                    </p:cTn>
                  </p:par>
                  <p:par>
                    <p:cTn id="335" fill="hold">
                      <p:stCondLst>
                        <p:cond delay="indefinite"/>
                      </p:stCondLst>
                      <p:childTnLst>
                        <p:par>
                          <p:cTn id="336" fill="hold">
                            <p:stCondLst>
                              <p:cond delay="0"/>
                            </p:stCondLst>
                            <p:childTnLst>
                              <p:par>
                                <p:cTn id="337" presetID="22" presetClass="entr" presetSubtype="1" fill="hold" grpId="0" nodeType="clickEffect">
                                  <p:stCondLst>
                                    <p:cond delay="0"/>
                                  </p:stCondLst>
                                  <p:childTnLst>
                                    <p:set>
                                      <p:cBhvr>
                                        <p:cTn id="338" dur="1" fill="hold">
                                          <p:stCondLst>
                                            <p:cond delay="0"/>
                                          </p:stCondLst>
                                        </p:cTn>
                                        <p:tgtEl>
                                          <p:spTgt spid="130"/>
                                        </p:tgtEl>
                                        <p:attrNameLst>
                                          <p:attrName>style.visibility</p:attrName>
                                        </p:attrNameLst>
                                      </p:cBhvr>
                                      <p:to>
                                        <p:strVal val="visible"/>
                                      </p:to>
                                    </p:set>
                                    <p:animEffect transition="in" filter="wipe(up)">
                                      <p:cBhvr>
                                        <p:cTn id="339" dur="500"/>
                                        <p:tgtEl>
                                          <p:spTgt spid="130"/>
                                        </p:tgtEl>
                                      </p:cBhvr>
                                    </p:animEffect>
                                  </p:childTnLst>
                                </p:cTn>
                              </p:par>
                              <p:par>
                                <p:cTn id="340" presetID="22" presetClass="exit" presetSubtype="1" fill="hold" grpId="1" nodeType="withEffect">
                                  <p:stCondLst>
                                    <p:cond delay="0"/>
                                  </p:stCondLst>
                                  <p:childTnLst>
                                    <p:animEffect transition="out" filter="wipe(up)">
                                      <p:cBhvr>
                                        <p:cTn id="341" dur="500"/>
                                        <p:tgtEl>
                                          <p:spTgt spid="118"/>
                                        </p:tgtEl>
                                      </p:cBhvr>
                                    </p:animEffect>
                                    <p:set>
                                      <p:cBhvr>
                                        <p:cTn id="342" dur="1" fill="hold">
                                          <p:stCondLst>
                                            <p:cond delay="499"/>
                                          </p:stCondLst>
                                        </p:cTn>
                                        <p:tgtEl>
                                          <p:spTgt spid="118"/>
                                        </p:tgtEl>
                                        <p:attrNameLst>
                                          <p:attrName>style.visibility</p:attrName>
                                        </p:attrNameLst>
                                      </p:cBhvr>
                                      <p:to>
                                        <p:strVal val="hidden"/>
                                      </p:to>
                                    </p:set>
                                  </p:childTnLst>
                                </p:cTn>
                              </p:par>
                            </p:childTnLst>
                          </p:cTn>
                        </p:par>
                        <p:par>
                          <p:cTn id="343" fill="hold">
                            <p:stCondLst>
                              <p:cond delay="500"/>
                            </p:stCondLst>
                            <p:childTnLst>
                              <p:par>
                                <p:cTn id="344" presetID="26" presetClass="emph" presetSubtype="0" repeatCount="3000" fill="hold" grpId="1" nodeType="afterEffect">
                                  <p:stCondLst>
                                    <p:cond delay="0"/>
                                  </p:stCondLst>
                                  <p:childTnLst>
                                    <p:animEffect transition="out" filter="fade">
                                      <p:cBhvr>
                                        <p:cTn id="345" dur="500" tmFilter="0, 0; .2, .5; .8, .5; 1, 0"/>
                                        <p:tgtEl>
                                          <p:spTgt spid="130"/>
                                        </p:tgtEl>
                                      </p:cBhvr>
                                    </p:animEffect>
                                    <p:animScale>
                                      <p:cBhvr>
                                        <p:cTn id="346" dur="250" autoRev="1" fill="hold"/>
                                        <p:tgtEl>
                                          <p:spTgt spid="130"/>
                                        </p:tgtEl>
                                      </p:cBhvr>
                                      <p:by x="105000" y="105000"/>
                                    </p:animScale>
                                  </p:childTnLst>
                                </p:cTn>
                              </p:par>
                            </p:childTnLst>
                          </p:cTn>
                        </p:par>
                      </p:childTnLst>
                    </p:cTn>
                  </p:par>
                  <p:par>
                    <p:cTn id="347" fill="hold">
                      <p:stCondLst>
                        <p:cond delay="indefinite"/>
                      </p:stCondLst>
                      <p:childTnLst>
                        <p:par>
                          <p:cTn id="348" fill="hold">
                            <p:stCondLst>
                              <p:cond delay="0"/>
                            </p:stCondLst>
                            <p:childTnLst>
                              <p:par>
                                <p:cTn id="349" presetID="22" presetClass="entr" presetSubtype="1" fill="hold" grpId="0" nodeType="clickEffect">
                                  <p:stCondLst>
                                    <p:cond delay="0"/>
                                  </p:stCondLst>
                                  <p:childTnLst>
                                    <p:set>
                                      <p:cBhvr>
                                        <p:cTn id="350" dur="1000" fill="hold">
                                          <p:stCondLst>
                                            <p:cond delay="0"/>
                                          </p:stCondLst>
                                        </p:cTn>
                                        <p:tgtEl>
                                          <p:spTgt spid="136"/>
                                        </p:tgtEl>
                                        <p:attrNameLst>
                                          <p:attrName>style.visibility</p:attrName>
                                        </p:attrNameLst>
                                      </p:cBhvr>
                                      <p:to>
                                        <p:strVal val="visible"/>
                                      </p:to>
                                    </p:set>
                                    <p:animEffect transition="in" filter="wipe(up)">
                                      <p:cBhvr>
                                        <p:cTn id="351" dur="1000"/>
                                        <p:tgtEl>
                                          <p:spTgt spid="136"/>
                                        </p:tgtEl>
                                      </p:cBhvr>
                                    </p:animEffect>
                                  </p:childTnLst>
                                </p:cTn>
                              </p:par>
                              <p:par>
                                <p:cTn id="352" presetID="26" presetClass="emph" presetSubtype="0" repeatCount="3000" fill="hold" grpId="1" nodeType="withEffect">
                                  <p:stCondLst>
                                    <p:cond delay="0"/>
                                  </p:stCondLst>
                                  <p:childTnLst>
                                    <p:animEffect transition="out" filter="fade">
                                      <p:cBhvr>
                                        <p:cTn id="353" dur="500" tmFilter="0, 0; .2, .5; .8, .5; 1, 0"/>
                                        <p:tgtEl>
                                          <p:spTgt spid="136"/>
                                        </p:tgtEl>
                                      </p:cBhvr>
                                    </p:animEffect>
                                    <p:animScale>
                                      <p:cBhvr>
                                        <p:cTn id="354" dur="250" autoRev="1" fill="hold"/>
                                        <p:tgtEl>
                                          <p:spTgt spid="136"/>
                                        </p:tgtEl>
                                      </p:cBhvr>
                                      <p:by x="105000" y="105000"/>
                                    </p:animScale>
                                  </p:childTnLst>
                                </p:cTn>
                              </p:par>
                            </p:childTnLst>
                          </p:cTn>
                        </p:par>
                      </p:childTnLst>
                    </p:cTn>
                  </p:par>
                  <p:par>
                    <p:cTn id="355" fill="hold">
                      <p:stCondLst>
                        <p:cond delay="indefinite"/>
                      </p:stCondLst>
                      <p:childTnLst>
                        <p:par>
                          <p:cTn id="356" fill="hold">
                            <p:stCondLst>
                              <p:cond delay="0"/>
                            </p:stCondLst>
                            <p:childTnLst>
                              <p:par>
                                <p:cTn id="357" presetID="22" presetClass="entr" presetSubtype="1" fill="hold" grpId="0" nodeType="clickEffect">
                                  <p:stCondLst>
                                    <p:cond delay="0"/>
                                  </p:stCondLst>
                                  <p:childTnLst>
                                    <p:set>
                                      <p:cBhvr>
                                        <p:cTn id="358" dur="1" fill="hold">
                                          <p:stCondLst>
                                            <p:cond delay="0"/>
                                          </p:stCondLst>
                                        </p:cTn>
                                        <p:tgtEl>
                                          <p:spTgt spid="134"/>
                                        </p:tgtEl>
                                        <p:attrNameLst>
                                          <p:attrName>style.visibility</p:attrName>
                                        </p:attrNameLst>
                                      </p:cBhvr>
                                      <p:to>
                                        <p:strVal val="visible"/>
                                      </p:to>
                                    </p:set>
                                    <p:animEffect transition="in" filter="wipe(up)">
                                      <p:cBhvr>
                                        <p:cTn id="359" dur="500"/>
                                        <p:tgtEl>
                                          <p:spTgt spid="134"/>
                                        </p:tgtEl>
                                      </p:cBhvr>
                                    </p:animEffect>
                                  </p:childTnLst>
                                </p:cTn>
                              </p:par>
                              <p:par>
                                <p:cTn id="360" presetID="22" presetClass="exit" presetSubtype="1" fill="hold" grpId="1" nodeType="withEffect">
                                  <p:stCondLst>
                                    <p:cond delay="0"/>
                                  </p:stCondLst>
                                  <p:childTnLst>
                                    <p:animEffect transition="out" filter="wipe(up)">
                                      <p:cBhvr>
                                        <p:cTn id="361" dur="500"/>
                                        <p:tgtEl>
                                          <p:spTgt spid="116"/>
                                        </p:tgtEl>
                                      </p:cBhvr>
                                    </p:animEffect>
                                    <p:set>
                                      <p:cBhvr>
                                        <p:cTn id="362" dur="1" fill="hold">
                                          <p:stCondLst>
                                            <p:cond delay="499"/>
                                          </p:stCondLst>
                                        </p:cTn>
                                        <p:tgtEl>
                                          <p:spTgt spid="116"/>
                                        </p:tgtEl>
                                        <p:attrNameLst>
                                          <p:attrName>style.visibility</p:attrName>
                                        </p:attrNameLst>
                                      </p:cBhvr>
                                      <p:to>
                                        <p:strVal val="hidden"/>
                                      </p:to>
                                    </p:set>
                                  </p:childTnLst>
                                </p:cTn>
                              </p:par>
                            </p:childTnLst>
                          </p:cTn>
                        </p:par>
                        <p:par>
                          <p:cTn id="363" fill="hold">
                            <p:stCondLst>
                              <p:cond delay="500"/>
                            </p:stCondLst>
                            <p:childTnLst>
                              <p:par>
                                <p:cTn id="364" presetID="26" presetClass="emph" presetSubtype="0" repeatCount="3000" fill="hold" grpId="1" nodeType="afterEffect">
                                  <p:stCondLst>
                                    <p:cond delay="0"/>
                                  </p:stCondLst>
                                  <p:childTnLst>
                                    <p:animEffect transition="out" filter="fade">
                                      <p:cBhvr>
                                        <p:cTn id="365" dur="500" tmFilter="0, 0; .2, .5; .8, .5; 1, 0"/>
                                        <p:tgtEl>
                                          <p:spTgt spid="134"/>
                                        </p:tgtEl>
                                      </p:cBhvr>
                                    </p:animEffect>
                                    <p:animScale>
                                      <p:cBhvr>
                                        <p:cTn id="366" dur="250" autoRev="1" fill="hold"/>
                                        <p:tgtEl>
                                          <p:spTgt spid="134"/>
                                        </p:tgtEl>
                                      </p:cBhvr>
                                      <p:by x="105000" y="105000"/>
                                    </p:animScale>
                                  </p:childTnLst>
                                </p:cTn>
                              </p:par>
                            </p:childTnLst>
                          </p:cTn>
                        </p:par>
                      </p:childTnLst>
                    </p:cTn>
                  </p:par>
                  <p:par>
                    <p:cTn id="367" fill="hold">
                      <p:stCondLst>
                        <p:cond delay="indefinite"/>
                      </p:stCondLst>
                      <p:childTnLst>
                        <p:par>
                          <p:cTn id="368" fill="hold">
                            <p:stCondLst>
                              <p:cond delay="0"/>
                            </p:stCondLst>
                            <p:childTnLst>
                              <p:par>
                                <p:cTn id="369" presetID="22" presetClass="entr" presetSubtype="1" fill="hold" grpId="0" nodeType="clickEffect">
                                  <p:stCondLst>
                                    <p:cond delay="0"/>
                                  </p:stCondLst>
                                  <p:childTnLst>
                                    <p:set>
                                      <p:cBhvr>
                                        <p:cTn id="370" dur="1000" fill="hold">
                                          <p:stCondLst>
                                            <p:cond delay="0"/>
                                          </p:stCondLst>
                                        </p:cTn>
                                        <p:tgtEl>
                                          <p:spTgt spid="127"/>
                                        </p:tgtEl>
                                        <p:attrNameLst>
                                          <p:attrName>style.visibility</p:attrName>
                                        </p:attrNameLst>
                                      </p:cBhvr>
                                      <p:to>
                                        <p:strVal val="visible"/>
                                      </p:to>
                                    </p:set>
                                    <p:animEffect transition="in" filter="wipe(up)">
                                      <p:cBhvr>
                                        <p:cTn id="371" dur="1000"/>
                                        <p:tgtEl>
                                          <p:spTgt spid="127"/>
                                        </p:tgtEl>
                                      </p:cBhvr>
                                    </p:animEffect>
                                  </p:childTnLst>
                                </p:cTn>
                              </p:par>
                            </p:childTnLst>
                          </p:cTn>
                        </p:par>
                        <p:par>
                          <p:cTn id="372" fill="hold">
                            <p:stCondLst>
                              <p:cond delay="1000"/>
                            </p:stCondLst>
                            <p:childTnLst>
                              <p:par>
                                <p:cTn id="373" presetID="26" presetClass="emph" presetSubtype="0" repeatCount="3000" fill="hold" grpId="1" nodeType="afterEffect">
                                  <p:stCondLst>
                                    <p:cond delay="0"/>
                                  </p:stCondLst>
                                  <p:childTnLst>
                                    <p:animEffect transition="out" filter="fade">
                                      <p:cBhvr>
                                        <p:cTn id="374" dur="500" tmFilter="0, 0; .2, .5; .8, .5; 1, 0"/>
                                        <p:tgtEl>
                                          <p:spTgt spid="127"/>
                                        </p:tgtEl>
                                      </p:cBhvr>
                                    </p:animEffect>
                                    <p:animScale>
                                      <p:cBhvr>
                                        <p:cTn id="375" dur="250" autoRev="1" fill="hold"/>
                                        <p:tgtEl>
                                          <p:spTgt spid="127"/>
                                        </p:tgtEl>
                                      </p:cBhvr>
                                      <p:by x="105000" y="105000"/>
                                    </p:animScale>
                                  </p:childTnLst>
                                </p:cTn>
                              </p:par>
                            </p:childTnLst>
                          </p:cTn>
                        </p:par>
                      </p:childTnLst>
                    </p:cTn>
                  </p:par>
                  <p:par>
                    <p:cTn id="376" fill="hold">
                      <p:stCondLst>
                        <p:cond delay="indefinite"/>
                      </p:stCondLst>
                      <p:childTnLst>
                        <p:par>
                          <p:cTn id="377" fill="hold">
                            <p:stCondLst>
                              <p:cond delay="0"/>
                            </p:stCondLst>
                            <p:childTnLst>
                              <p:par>
                                <p:cTn id="378" presetID="22" presetClass="entr" presetSubtype="1" fill="hold" grpId="0" nodeType="clickEffect">
                                  <p:stCondLst>
                                    <p:cond delay="0"/>
                                  </p:stCondLst>
                                  <p:childTnLst>
                                    <p:set>
                                      <p:cBhvr>
                                        <p:cTn id="379" dur="1" fill="hold">
                                          <p:stCondLst>
                                            <p:cond delay="0"/>
                                          </p:stCondLst>
                                        </p:cTn>
                                        <p:tgtEl>
                                          <p:spTgt spid="154"/>
                                        </p:tgtEl>
                                        <p:attrNameLst>
                                          <p:attrName>style.visibility</p:attrName>
                                        </p:attrNameLst>
                                      </p:cBhvr>
                                      <p:to>
                                        <p:strVal val="visible"/>
                                      </p:to>
                                    </p:set>
                                    <p:animEffect transition="in" filter="wipe(up)">
                                      <p:cBhvr>
                                        <p:cTn id="380" dur="500"/>
                                        <p:tgtEl>
                                          <p:spTgt spid="154"/>
                                        </p:tgtEl>
                                      </p:cBhvr>
                                    </p:animEffect>
                                  </p:childTnLst>
                                </p:cTn>
                              </p:par>
                            </p:childTnLst>
                          </p:cTn>
                        </p:par>
                      </p:childTnLst>
                    </p:cTn>
                  </p:par>
                  <p:par>
                    <p:cTn id="381" fill="hold">
                      <p:stCondLst>
                        <p:cond delay="indefinite"/>
                      </p:stCondLst>
                      <p:childTnLst>
                        <p:par>
                          <p:cTn id="382" fill="hold">
                            <p:stCondLst>
                              <p:cond delay="0"/>
                            </p:stCondLst>
                            <p:childTnLst>
                              <p:par>
                                <p:cTn id="383" presetID="22" presetClass="entr" presetSubtype="2" fill="hold" grpId="0" nodeType="clickEffect">
                                  <p:stCondLst>
                                    <p:cond delay="0"/>
                                  </p:stCondLst>
                                  <p:childTnLst>
                                    <p:set>
                                      <p:cBhvr>
                                        <p:cTn id="384" dur="1" fill="hold">
                                          <p:stCondLst>
                                            <p:cond delay="0"/>
                                          </p:stCondLst>
                                        </p:cTn>
                                        <p:tgtEl>
                                          <p:spTgt spid="155"/>
                                        </p:tgtEl>
                                        <p:attrNameLst>
                                          <p:attrName>style.visibility</p:attrName>
                                        </p:attrNameLst>
                                      </p:cBhvr>
                                      <p:to>
                                        <p:strVal val="visible"/>
                                      </p:to>
                                    </p:set>
                                    <p:animEffect transition="in" filter="wipe(right)">
                                      <p:cBhvr>
                                        <p:cTn id="385" dur="500"/>
                                        <p:tgtEl>
                                          <p:spTgt spid="155"/>
                                        </p:tgtEl>
                                      </p:cBhvr>
                                    </p:animEffect>
                                  </p:childTnLst>
                                </p:cTn>
                              </p:par>
                            </p:childTnLst>
                          </p:cTn>
                        </p:par>
                      </p:childTnLst>
                    </p:cTn>
                  </p:par>
                  <p:par>
                    <p:cTn id="386" fill="hold">
                      <p:stCondLst>
                        <p:cond delay="indefinite"/>
                      </p:stCondLst>
                      <p:childTnLst>
                        <p:par>
                          <p:cTn id="387" fill="hold">
                            <p:stCondLst>
                              <p:cond delay="0"/>
                            </p:stCondLst>
                            <p:childTnLst>
                              <p:par>
                                <p:cTn id="388" presetID="22" presetClass="entr" presetSubtype="4" fill="hold" grpId="0" nodeType="clickEffect">
                                  <p:stCondLst>
                                    <p:cond delay="0"/>
                                  </p:stCondLst>
                                  <p:childTnLst>
                                    <p:set>
                                      <p:cBhvr>
                                        <p:cTn id="389" dur="1" fill="hold">
                                          <p:stCondLst>
                                            <p:cond delay="0"/>
                                          </p:stCondLst>
                                        </p:cTn>
                                        <p:tgtEl>
                                          <p:spTgt spid="156"/>
                                        </p:tgtEl>
                                        <p:attrNameLst>
                                          <p:attrName>style.visibility</p:attrName>
                                        </p:attrNameLst>
                                      </p:cBhvr>
                                      <p:to>
                                        <p:strVal val="visible"/>
                                      </p:to>
                                    </p:set>
                                    <p:animEffect transition="in" filter="wipe(down)">
                                      <p:cBhvr>
                                        <p:cTn id="390" dur="500"/>
                                        <p:tgtEl>
                                          <p:spTgt spid="156"/>
                                        </p:tgtEl>
                                      </p:cBhvr>
                                    </p:animEffect>
                                  </p:childTnLst>
                                </p:cTn>
                              </p:par>
                            </p:childTnLst>
                          </p:cTn>
                        </p:par>
                      </p:childTnLst>
                    </p:cTn>
                  </p:par>
                  <p:par>
                    <p:cTn id="391" fill="hold">
                      <p:stCondLst>
                        <p:cond delay="indefinite"/>
                      </p:stCondLst>
                      <p:childTnLst>
                        <p:par>
                          <p:cTn id="392" fill="hold">
                            <p:stCondLst>
                              <p:cond delay="0"/>
                            </p:stCondLst>
                            <p:childTnLst>
                              <p:par>
                                <p:cTn id="393" presetID="22" presetClass="entr" presetSubtype="8" fill="hold" grpId="0" nodeType="clickEffect">
                                  <p:stCondLst>
                                    <p:cond delay="0"/>
                                  </p:stCondLst>
                                  <p:childTnLst>
                                    <p:set>
                                      <p:cBhvr>
                                        <p:cTn id="394" dur="1" fill="hold">
                                          <p:stCondLst>
                                            <p:cond delay="0"/>
                                          </p:stCondLst>
                                        </p:cTn>
                                        <p:tgtEl>
                                          <p:spTgt spid="153"/>
                                        </p:tgtEl>
                                        <p:attrNameLst>
                                          <p:attrName>style.visibility</p:attrName>
                                        </p:attrNameLst>
                                      </p:cBhvr>
                                      <p:to>
                                        <p:strVal val="visible"/>
                                      </p:to>
                                    </p:set>
                                    <p:animEffect transition="in" filter="wipe(left)">
                                      <p:cBhvr>
                                        <p:cTn id="395" dur="500"/>
                                        <p:tgtEl>
                                          <p:spTgt spid="153"/>
                                        </p:tgtEl>
                                      </p:cBhvr>
                                    </p:animEffect>
                                  </p:childTnLst>
                                </p:cTn>
                              </p:par>
                            </p:childTnLst>
                          </p:cTn>
                        </p:par>
                      </p:childTnLst>
                    </p:cTn>
                  </p:par>
                  <p:par>
                    <p:cTn id="396" fill="hold">
                      <p:stCondLst>
                        <p:cond delay="indefinite"/>
                      </p:stCondLst>
                      <p:childTnLst>
                        <p:par>
                          <p:cTn id="397" fill="hold">
                            <p:stCondLst>
                              <p:cond delay="0"/>
                            </p:stCondLst>
                            <p:childTnLst>
                              <p:par>
                                <p:cTn id="398" presetID="1" presetClass="exit" presetSubtype="0" fill="hold" grpId="1" nodeType="clickEffect">
                                  <p:stCondLst>
                                    <p:cond delay="0"/>
                                  </p:stCondLst>
                                  <p:childTnLst>
                                    <p:set>
                                      <p:cBhvr>
                                        <p:cTn id="399" dur="1" fill="hold">
                                          <p:stCondLst>
                                            <p:cond delay="0"/>
                                          </p:stCondLst>
                                        </p:cTn>
                                        <p:tgtEl>
                                          <p:spTgt spid="155"/>
                                        </p:tgtEl>
                                        <p:attrNameLst>
                                          <p:attrName>style.visibility</p:attrName>
                                        </p:attrNameLst>
                                      </p:cBhvr>
                                      <p:to>
                                        <p:strVal val="hidden"/>
                                      </p:to>
                                    </p:set>
                                  </p:childTnLst>
                                </p:cTn>
                              </p:par>
                              <p:par>
                                <p:cTn id="400" presetID="1" presetClass="exit" presetSubtype="0" fill="hold" grpId="1" nodeType="withEffect">
                                  <p:stCondLst>
                                    <p:cond delay="0"/>
                                  </p:stCondLst>
                                  <p:childTnLst>
                                    <p:set>
                                      <p:cBhvr>
                                        <p:cTn id="401" dur="1" fill="hold">
                                          <p:stCondLst>
                                            <p:cond delay="0"/>
                                          </p:stCondLst>
                                        </p:cTn>
                                        <p:tgtEl>
                                          <p:spTgt spid="156"/>
                                        </p:tgtEl>
                                        <p:attrNameLst>
                                          <p:attrName>style.visibility</p:attrName>
                                        </p:attrNameLst>
                                      </p:cBhvr>
                                      <p:to>
                                        <p:strVal val="hidden"/>
                                      </p:to>
                                    </p:set>
                                  </p:childTnLst>
                                </p:cTn>
                              </p:par>
                              <p:par>
                                <p:cTn id="402" presetID="1" presetClass="exit" presetSubtype="0" fill="hold" grpId="1" nodeType="withEffect">
                                  <p:stCondLst>
                                    <p:cond delay="0"/>
                                  </p:stCondLst>
                                  <p:childTnLst>
                                    <p:set>
                                      <p:cBhvr>
                                        <p:cTn id="403" dur="1" fill="hold">
                                          <p:stCondLst>
                                            <p:cond delay="0"/>
                                          </p:stCondLst>
                                        </p:cTn>
                                        <p:tgtEl>
                                          <p:spTgt spid="153"/>
                                        </p:tgtEl>
                                        <p:attrNameLst>
                                          <p:attrName>style.visibility</p:attrName>
                                        </p:attrNameLst>
                                      </p:cBhvr>
                                      <p:to>
                                        <p:strVal val="hidden"/>
                                      </p:to>
                                    </p:set>
                                  </p:childTnLst>
                                </p:cTn>
                              </p:par>
                              <p:par>
                                <p:cTn id="404" presetID="1" presetClass="exit" presetSubtype="0" fill="hold" grpId="1" nodeType="withEffect">
                                  <p:stCondLst>
                                    <p:cond delay="0"/>
                                  </p:stCondLst>
                                  <p:childTnLst>
                                    <p:set>
                                      <p:cBhvr>
                                        <p:cTn id="405" dur="1" fill="hold">
                                          <p:stCondLst>
                                            <p:cond delay="0"/>
                                          </p:stCondLst>
                                        </p:cTn>
                                        <p:tgtEl>
                                          <p:spTgt spid="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ldLvl="0" animBg="1"/>
      <p:bldP spid="74" grpId="0" bldLvl="0" animBg="1"/>
      <p:bldP spid="121" grpId="0" bldLvl="0" animBg="1"/>
      <p:bldP spid="122" grpId="0" bldLvl="0" animBg="1"/>
      <p:bldP spid="123" grpId="0" bldLvl="0" animBg="1"/>
      <p:bldP spid="79" grpId="0" bldLvl="0" animBg="1"/>
      <p:bldP spid="2" grpId="1" bldLvl="0" animBg="1"/>
      <p:bldP spid="37" grpId="0" bldLvl="0" animBg="1"/>
      <p:bldP spid="37" grpId="1" bldLvl="0" animBg="1"/>
      <p:bldP spid="33" grpId="0" bldLvl="0" animBg="1"/>
      <p:bldP spid="49" grpId="0" bldLvl="0" animBg="1"/>
      <p:bldP spid="49" grpId="1" bldLvl="0" animBg="1"/>
      <p:bldP spid="52" grpId="0" bldLvl="0" animBg="1"/>
      <p:bldP spid="52" grpId="1" bldLvl="0" animBg="1"/>
      <p:bldP spid="56" grpId="0" bldLvl="0" animBg="1"/>
      <p:bldP spid="67" grpId="0" bldLvl="0" animBg="1"/>
      <p:bldP spid="70" grpId="0" bldLvl="0" animBg="1"/>
      <p:bldP spid="71" grpId="0" bldLvl="0" animBg="1"/>
      <p:bldP spid="72" grpId="0" bldLvl="0" animBg="1"/>
      <p:bldP spid="80" grpId="0" bldLvl="0" animBg="1"/>
      <p:bldP spid="97" grpId="0" bldLvl="0" animBg="1"/>
      <p:bldP spid="101" grpId="0" bldLvl="0" animBg="1"/>
      <p:bldP spid="104" grpId="0" bldLvl="0" animBg="1"/>
      <p:bldP spid="116" grpId="0"/>
      <p:bldP spid="118" grpId="0"/>
      <p:bldP spid="153" grpId="0" bldLvl="0" animBg="1"/>
      <p:bldP spid="153" grpId="1" bldLvl="0" animBg="1"/>
      <p:bldP spid="154" grpId="0" bldLvl="0" animBg="1"/>
      <p:bldP spid="154" grpId="1" bldLvl="0" animBg="1"/>
      <p:bldP spid="155" grpId="0" bldLvl="0" animBg="1"/>
      <p:bldP spid="155" grpId="1" bldLvl="0" animBg="1"/>
      <p:bldP spid="156" grpId="0" bldLvl="0" animBg="1"/>
      <p:bldP spid="156" grpId="1" bldLvl="0" animBg="1"/>
      <p:bldP spid="197" grpId="0" bldLvl="0" animBg="1"/>
      <p:bldP spid="197" grpId="1" bldLvl="0" animBg="1"/>
      <p:bldP spid="198" grpId="0" bldLvl="0" animBg="1"/>
      <p:bldP spid="198" grpId="1" bldLvl="0" animBg="1"/>
      <p:bldP spid="199" grpId="0" bldLvl="0" animBg="1"/>
      <p:bldP spid="199" grpId="1" bldLvl="0" animBg="1"/>
      <p:bldP spid="200" grpId="0" bldLvl="0" animBg="1"/>
      <p:bldP spid="200" grpId="1" bldLvl="0" animBg="1"/>
      <p:bldP spid="201" grpId="0" bldLvl="0" animBg="1"/>
      <p:bldP spid="201" grpId="1" bldLvl="0" animBg="1"/>
      <p:bldP spid="202" grpId="0" bldLvl="0" animBg="1"/>
      <p:bldP spid="202" grpId="1" bldLvl="0" animBg="1"/>
      <p:bldP spid="203" grpId="0" bldLvl="0" animBg="1"/>
      <p:bldP spid="203" grpId="1" bldLvl="0" animBg="1"/>
      <p:bldP spid="204" grpId="0" bldLvl="0" animBg="1"/>
      <p:bldP spid="204" grpId="1" bldLvl="0" animBg="1"/>
      <p:bldP spid="205" grpId="0" bldLvl="0" animBg="1"/>
      <p:bldP spid="205" grpId="1" bldLvl="0" animBg="1"/>
      <p:bldP spid="206" grpId="0" bldLvl="0" animBg="1"/>
      <p:bldP spid="206" grpId="1" bldLvl="0" animBg="1"/>
      <p:bldP spid="207" grpId="0" bldLvl="0" animBg="1"/>
      <p:bldP spid="207" grpId="1" bldLvl="0" animBg="1"/>
      <p:bldP spid="208" grpId="0" bldLvl="0" animBg="1"/>
      <p:bldP spid="208" grpId="1" bldLvl="0" animBg="1"/>
      <p:bldP spid="209" grpId="0" bldLvl="0" animBg="1"/>
      <p:bldP spid="209" grpId="1" bldLvl="0" animBg="1"/>
      <p:bldP spid="210" grpId="0" bldLvl="0" animBg="1"/>
      <p:bldP spid="210" grpId="1" bldLvl="0" animBg="1"/>
      <p:bldP spid="211" grpId="0" bldLvl="0" animBg="1"/>
      <p:bldP spid="211" grpId="1" bldLvl="0" animBg="1"/>
      <p:bldP spid="212" grpId="0" bldLvl="0" animBg="1"/>
      <p:bldP spid="212" grpId="1" bldLvl="0" animBg="1"/>
      <p:bldP spid="213" grpId="0" bldLvl="0" animBg="1"/>
      <p:bldP spid="213" grpId="1" bldLvl="0" animBg="1"/>
      <p:bldP spid="214" grpId="0" bldLvl="0" animBg="1"/>
      <p:bldP spid="214" grpId="1" bldLvl="0" animBg="1"/>
      <p:bldP spid="215" grpId="0" bldLvl="0" animBg="1"/>
      <p:bldP spid="215" grpId="1" bldLvl="0" animBg="1"/>
      <p:bldP spid="216" grpId="0" bldLvl="0" animBg="1"/>
      <p:bldP spid="216" grpId="1" bldLvl="0" animBg="1"/>
      <p:bldP spid="217" grpId="0" bldLvl="0" animBg="1"/>
      <p:bldP spid="217" grpId="1" bldLvl="0" animBg="1"/>
      <p:bldP spid="218" grpId="0" bldLvl="0" animBg="1"/>
      <p:bldP spid="218" grpId="1" bldLvl="0" animBg="1"/>
      <p:bldP spid="219" grpId="0" bldLvl="0" animBg="1"/>
      <p:bldP spid="219" grpId="1" bldLvl="0" animBg="1"/>
      <p:bldP spid="220" grpId="0" bldLvl="0" animBg="1"/>
      <p:bldP spid="220" grpId="1" bldLvl="0" animBg="1"/>
      <p:bldP spid="221" grpId="0" bldLvl="0" animBg="1"/>
      <p:bldP spid="221" grpId="1" bldLvl="0" animBg="1"/>
      <p:bldP spid="222" grpId="0" bldLvl="0" animBg="1"/>
      <p:bldP spid="222" grpId="1" bldLvl="0" animBg="1"/>
      <p:bldP spid="223" grpId="0" bldLvl="0" animBg="1"/>
      <p:bldP spid="223" grpId="1" bldLvl="0" animBg="1"/>
      <p:bldP spid="224" grpId="0" bldLvl="0" animBg="1"/>
      <p:bldP spid="224" grpId="1" bldLvl="0" animBg="1"/>
      <p:bldP spid="225" grpId="0" bldLvl="0" animBg="1"/>
      <p:bldP spid="225" grpId="1" bldLvl="0" animBg="1"/>
      <p:bldP spid="226" grpId="0" bldLvl="0" animBg="1"/>
      <p:bldP spid="226" grpId="1" bldLvl="0" animBg="1"/>
      <p:bldP spid="130" grpId="0"/>
      <p:bldP spid="130" grpId="1"/>
      <p:bldP spid="136" grpId="0" bldLvl="0" animBg="1"/>
      <p:bldP spid="136" grpId="1" bldLvl="0" animBg="1"/>
      <p:bldP spid="134" grpId="0"/>
      <p:bldP spid="134" grpId="1"/>
      <p:bldP spid="127" grpId="0" bldLvl="0" animBg="1"/>
      <p:bldP spid="127" grpId="1" bldLvl="0" animBg="1"/>
      <p:bldP spid="118" grpId="1"/>
      <p:bldP spid="116" grpId="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94"/>
          <p:cNvSpPr txBox="1"/>
          <p:nvPr/>
        </p:nvSpPr>
        <p:spPr>
          <a:xfrm>
            <a:off x="11123930" y="2536825"/>
            <a:ext cx="1003300" cy="1076325"/>
          </a:xfrm>
          <a:prstGeom prst="rect">
            <a:avLst/>
          </a:prstGeom>
          <a:noFill/>
          <a:ln>
            <a:noFill/>
          </a:ln>
        </p:spPr>
        <p:txBody>
          <a:bodyPr wrap="square" rtlCol="0">
            <a:spAutoFit/>
          </a:bodyPr>
          <a:lstStyle/>
          <a:p>
            <a:pPr algn="ctr"/>
            <a:r>
              <a:rPr lang="zh-CN" altLang="en-US" sz="3200" b="1">
                <a:solidFill>
                  <a:schemeClr val="tx1"/>
                </a:solidFill>
              </a:rPr>
              <a:t>蒸发制冷</a:t>
            </a:r>
            <a:endParaRPr lang="zh-CN" altLang="en-US" sz="3200" b="1">
              <a:solidFill>
                <a:schemeClr val="tx1"/>
              </a:solidFill>
            </a:endParaRPr>
          </a:p>
        </p:txBody>
      </p:sp>
      <p:sp>
        <p:nvSpPr>
          <p:cNvPr id="74" name="圆角矩形 73"/>
          <p:cNvSpPr/>
          <p:nvPr/>
        </p:nvSpPr>
        <p:spPr>
          <a:xfrm>
            <a:off x="1212850" y="1699895"/>
            <a:ext cx="1894840" cy="3381375"/>
          </a:xfrm>
          <a:prstGeom prst="roundRect">
            <a:avLst/>
          </a:prstGeom>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4" name="组合 123"/>
          <p:cNvGrpSpPr/>
          <p:nvPr/>
        </p:nvGrpSpPr>
        <p:grpSpPr>
          <a:xfrm>
            <a:off x="3775075" y="828675"/>
            <a:ext cx="1018540" cy="1771015"/>
            <a:chOff x="6433" y="5790"/>
            <a:chExt cx="1604" cy="2789"/>
          </a:xfrm>
        </p:grpSpPr>
        <p:sp>
          <p:nvSpPr>
            <p:cNvPr id="96" name="圆角矩形 95"/>
            <p:cNvSpPr/>
            <p:nvPr/>
          </p:nvSpPr>
          <p:spPr>
            <a:xfrm>
              <a:off x="6433" y="6135"/>
              <a:ext cx="1605" cy="2445"/>
            </a:xfrm>
            <a:prstGeom prst="roundRect">
              <a:avLst/>
            </a:prstGeom>
            <a:solidFill>
              <a:schemeClr val="accent1">
                <a:lumMod val="5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6913" y="5790"/>
              <a:ext cx="645" cy="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8" name="组合 127"/>
          <p:cNvGrpSpPr/>
          <p:nvPr/>
        </p:nvGrpSpPr>
        <p:grpSpPr>
          <a:xfrm>
            <a:off x="4147820" y="53340"/>
            <a:ext cx="263525" cy="2342515"/>
            <a:chOff x="6540" y="849"/>
            <a:chExt cx="415" cy="3689"/>
          </a:xfrm>
        </p:grpSpPr>
        <p:cxnSp>
          <p:nvCxnSpPr>
            <p:cNvPr id="99" name="直接连接符 98"/>
            <p:cNvCxnSpPr/>
            <p:nvPr/>
          </p:nvCxnSpPr>
          <p:spPr>
            <a:xfrm>
              <a:off x="6955" y="1260"/>
              <a:ext cx="0" cy="32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6540" y="849"/>
              <a:ext cx="7" cy="3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组合 130"/>
          <p:cNvGrpSpPr/>
          <p:nvPr/>
        </p:nvGrpSpPr>
        <p:grpSpPr>
          <a:xfrm>
            <a:off x="10015220" y="80010"/>
            <a:ext cx="276225" cy="1891665"/>
            <a:chOff x="15780" y="906"/>
            <a:chExt cx="435" cy="2979"/>
          </a:xfrm>
        </p:grpSpPr>
        <p:cxnSp>
          <p:nvCxnSpPr>
            <p:cNvPr id="83" name="直接连接符 82"/>
            <p:cNvCxnSpPr/>
            <p:nvPr/>
          </p:nvCxnSpPr>
          <p:spPr>
            <a:xfrm flipH="1">
              <a:off x="15780" y="1185"/>
              <a:ext cx="0" cy="2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16204" y="906"/>
              <a:ext cx="11" cy="29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组合 128"/>
          <p:cNvGrpSpPr/>
          <p:nvPr/>
        </p:nvGrpSpPr>
        <p:grpSpPr>
          <a:xfrm>
            <a:off x="4147820" y="59055"/>
            <a:ext cx="6162675" cy="276225"/>
            <a:chOff x="6540" y="780"/>
            <a:chExt cx="9705" cy="435"/>
          </a:xfrm>
        </p:grpSpPr>
        <p:cxnSp>
          <p:nvCxnSpPr>
            <p:cNvPr id="102" name="直接连接符 101"/>
            <p:cNvCxnSpPr/>
            <p:nvPr/>
          </p:nvCxnSpPr>
          <p:spPr>
            <a:xfrm flipH="1">
              <a:off x="6930" y="1185"/>
              <a:ext cx="8820" cy="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H="1">
              <a:off x="6540" y="780"/>
              <a:ext cx="9705"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组合 131"/>
          <p:cNvGrpSpPr/>
          <p:nvPr/>
        </p:nvGrpSpPr>
        <p:grpSpPr>
          <a:xfrm>
            <a:off x="10026650" y="1842135"/>
            <a:ext cx="248920" cy="76200"/>
            <a:chOff x="15804" y="3674"/>
            <a:chExt cx="392" cy="120"/>
          </a:xfrm>
        </p:grpSpPr>
        <p:sp>
          <p:nvSpPr>
            <p:cNvPr id="117" name="矩形 116"/>
            <p:cNvSpPr/>
            <p:nvPr/>
          </p:nvSpPr>
          <p:spPr>
            <a:xfrm>
              <a:off x="15804" y="3674"/>
              <a:ext cx="147" cy="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16050" y="3674"/>
              <a:ext cx="147" cy="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1" name="矩形 120"/>
          <p:cNvSpPr/>
          <p:nvPr/>
        </p:nvSpPr>
        <p:spPr>
          <a:xfrm>
            <a:off x="4167505" y="266700"/>
            <a:ext cx="227330" cy="20580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21"/>
          <p:cNvSpPr/>
          <p:nvPr/>
        </p:nvSpPr>
        <p:spPr>
          <a:xfrm>
            <a:off x="10039985" y="266700"/>
            <a:ext cx="226800" cy="157543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122"/>
          <p:cNvSpPr/>
          <p:nvPr/>
        </p:nvSpPr>
        <p:spPr>
          <a:xfrm rot="5400000">
            <a:off x="7105650" y="-2856230"/>
            <a:ext cx="227330" cy="61061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9262745" y="1981200"/>
            <a:ext cx="1781810" cy="2658110"/>
          </a:xfrm>
          <a:prstGeom prst="roundRect">
            <a:avLst/>
          </a:prstGeom>
          <a:solidFill>
            <a:schemeClr val="accent1">
              <a:lumMod val="40000"/>
              <a:lumOff val="6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3" name="直接连接符 132"/>
          <p:cNvCxnSpPr/>
          <p:nvPr/>
        </p:nvCxnSpPr>
        <p:spPr>
          <a:xfrm flipH="1">
            <a:off x="10034270" y="1981835"/>
            <a:ext cx="241935" cy="0"/>
          </a:xfrm>
          <a:prstGeom prst="line">
            <a:avLst/>
          </a:prstGeom>
          <a:ln w="412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a:xfrm>
            <a:off x="9290685" y="2016760"/>
            <a:ext cx="1724660" cy="2600960"/>
          </a:xfrm>
          <a:prstGeom prst="roundRect">
            <a:avLst/>
          </a:prstGeom>
          <a:gradFill>
            <a:gsLst>
              <a:gs pos="0">
                <a:schemeClr val="accent1">
                  <a:lumMod val="75000"/>
                </a:schemeClr>
              </a:gs>
              <a:gs pos="53000">
                <a:schemeClr val="accent1">
                  <a:lumMod val="40000"/>
                  <a:lumOff val="60000"/>
                </a:schemeClr>
              </a:gs>
            </a:gsLst>
            <a:lin ang="5400000" scaled="0"/>
          </a:gra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7987665" y="2480945"/>
            <a:ext cx="1275080" cy="1238250"/>
            <a:chOff x="7995" y="4015"/>
            <a:chExt cx="1748" cy="1699"/>
          </a:xfrm>
        </p:grpSpPr>
        <p:sp>
          <p:nvSpPr>
            <p:cNvPr id="16" name="弦形 15"/>
            <p:cNvSpPr/>
            <p:nvPr/>
          </p:nvSpPr>
          <p:spPr>
            <a:xfrm>
              <a:off x="8831" y="4864"/>
              <a:ext cx="87" cy="85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弦形 25"/>
            <p:cNvSpPr/>
            <p:nvPr/>
          </p:nvSpPr>
          <p:spPr>
            <a:xfrm rot="7260000">
              <a:off x="8417" y="417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弦形 30"/>
            <p:cNvSpPr/>
            <p:nvPr/>
          </p:nvSpPr>
          <p:spPr>
            <a:xfrm rot="14880000">
              <a:off x="9241" y="424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8719" y="4015"/>
              <a:ext cx="341" cy="84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矩形 36"/>
          <p:cNvSpPr/>
          <p:nvPr/>
        </p:nvSpPr>
        <p:spPr>
          <a:xfrm rot="5400000">
            <a:off x="2865120" y="3551555"/>
            <a:ext cx="504825" cy="499173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5556250" y="5377180"/>
            <a:ext cx="4925695" cy="1343025"/>
            <a:chOff x="9118" y="8663"/>
            <a:chExt cx="7757" cy="2115"/>
          </a:xfrm>
        </p:grpSpPr>
        <p:cxnSp>
          <p:nvCxnSpPr>
            <p:cNvPr id="17" name="直接连接符 16"/>
            <p:cNvCxnSpPr/>
            <p:nvPr/>
          </p:nvCxnSpPr>
          <p:spPr>
            <a:xfrm>
              <a:off x="16858" y="9238"/>
              <a:ext cx="0" cy="9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504" y="9293"/>
              <a:ext cx="45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429" y="10148"/>
              <a:ext cx="54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9525" y="8663"/>
              <a:ext cx="2070" cy="2115"/>
            </a:xfrm>
            <a:prstGeom prst="ellipse">
              <a:avLst/>
            </a:prstGeom>
            <a:solidFill>
              <a:schemeClr val="accent1">
                <a:lumMod val="60000"/>
                <a:lumOff val="4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13680" y="6969"/>
              <a:ext cx="795" cy="55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9163" y="9291"/>
              <a:ext cx="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rot="5400000">
              <a:off x="9037" y="9479"/>
              <a:ext cx="795" cy="48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flipV="1">
              <a:off x="9118" y="10148"/>
              <a:ext cx="5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椭圆 32"/>
          <p:cNvSpPr/>
          <p:nvPr/>
        </p:nvSpPr>
        <p:spPr>
          <a:xfrm rot="16200000">
            <a:off x="5844540" y="5403215"/>
            <a:ext cx="1253490" cy="1284605"/>
          </a:xfrm>
          <a:prstGeom prst="ellipse">
            <a:avLst/>
          </a:prstGeom>
          <a:gradFill>
            <a:gsLst>
              <a:gs pos="45000">
                <a:srgbClr val="FF0000"/>
              </a:gs>
              <a:gs pos="70000">
                <a:schemeClr val="accent1">
                  <a:lumMod val="60000"/>
                  <a:lumOff val="40000"/>
                </a:schemeClr>
              </a:gs>
            </a:gsLst>
            <a:lin ang="5400000" scaled="0"/>
          </a:gra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9929495" y="4620260"/>
            <a:ext cx="542925" cy="1233170"/>
            <a:chOff x="16005" y="7441"/>
            <a:chExt cx="855" cy="1942"/>
          </a:xfrm>
        </p:grpSpPr>
        <p:cxnSp>
          <p:nvCxnSpPr>
            <p:cNvPr id="84" name="直接连接符 83"/>
            <p:cNvCxnSpPr/>
            <p:nvPr/>
          </p:nvCxnSpPr>
          <p:spPr>
            <a:xfrm>
              <a:off x="16005" y="7501"/>
              <a:ext cx="0" cy="1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6035" y="7441"/>
              <a:ext cx="795" cy="19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6860" y="7501"/>
              <a:ext cx="0" cy="1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5502910" y="5111750"/>
            <a:ext cx="2036445" cy="1866900"/>
            <a:chOff x="9299" y="7763"/>
            <a:chExt cx="1198" cy="1198"/>
          </a:xfrm>
        </p:grpSpPr>
        <p:grpSp>
          <p:nvGrpSpPr>
            <p:cNvPr id="59" name="组合 58"/>
            <p:cNvGrpSpPr/>
            <p:nvPr/>
          </p:nvGrpSpPr>
          <p:grpSpPr>
            <a:xfrm>
              <a:off x="9299" y="7784"/>
              <a:ext cx="1198" cy="1152"/>
              <a:chOff x="14504" y="7577"/>
              <a:chExt cx="1198" cy="1152"/>
            </a:xfrm>
          </p:grpSpPr>
          <p:sp>
            <p:nvSpPr>
              <p:cNvPr id="57" name="弧形 56"/>
              <p:cNvSpPr/>
              <p:nvPr/>
            </p:nvSpPr>
            <p:spPr>
              <a:xfrm>
                <a:off x="14504" y="7849"/>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1220000">
                <a:off x="15100" y="7577"/>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0" name="组合 59"/>
            <p:cNvGrpSpPr/>
            <p:nvPr/>
          </p:nvGrpSpPr>
          <p:grpSpPr>
            <a:xfrm rot="5580000">
              <a:off x="9276" y="7786"/>
              <a:ext cx="1198" cy="1152"/>
              <a:chOff x="14504" y="7577"/>
              <a:chExt cx="1198" cy="1152"/>
            </a:xfrm>
          </p:grpSpPr>
          <p:sp>
            <p:nvSpPr>
              <p:cNvPr id="61" name="弧形 60"/>
              <p:cNvSpPr/>
              <p:nvPr/>
            </p:nvSpPr>
            <p:spPr>
              <a:xfrm>
                <a:off x="14504" y="7849"/>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弧形 61"/>
              <p:cNvSpPr/>
              <p:nvPr/>
            </p:nvSpPr>
            <p:spPr>
              <a:xfrm rot="11220000">
                <a:off x="15100" y="7577"/>
                <a:ext cx="603" cy="881"/>
              </a:xfrm>
              <a:prstGeom prst="arc">
                <a:avLst>
                  <a:gd name="adj1" fmla="val 16961918"/>
                  <a:gd name="adj2" fmla="val 19790341"/>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3" name="椭圆 62"/>
            <p:cNvSpPr/>
            <p:nvPr/>
          </p:nvSpPr>
          <p:spPr>
            <a:xfrm>
              <a:off x="9824" y="8297"/>
              <a:ext cx="119" cy="1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628015" y="5777230"/>
            <a:ext cx="4956810" cy="542925"/>
            <a:chOff x="1357" y="9293"/>
            <a:chExt cx="7806" cy="855"/>
          </a:xfrm>
        </p:grpSpPr>
        <p:cxnSp>
          <p:nvCxnSpPr>
            <p:cNvPr id="44" name="直接连接符 43"/>
            <p:cNvCxnSpPr/>
            <p:nvPr/>
          </p:nvCxnSpPr>
          <p:spPr>
            <a:xfrm flipV="1">
              <a:off x="1423" y="10148"/>
              <a:ext cx="76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57" y="9293"/>
              <a:ext cx="78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118745" y="2460625"/>
            <a:ext cx="504825" cy="38392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73025" y="1934845"/>
            <a:ext cx="1139825" cy="545465"/>
            <a:chOff x="483" y="3242"/>
            <a:chExt cx="1795" cy="859"/>
          </a:xfrm>
        </p:grpSpPr>
        <p:cxnSp>
          <p:nvCxnSpPr>
            <p:cNvPr id="48" name="直接连接符 47"/>
            <p:cNvCxnSpPr/>
            <p:nvPr/>
          </p:nvCxnSpPr>
          <p:spPr>
            <a:xfrm>
              <a:off x="1363" y="4101"/>
              <a:ext cx="91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83" y="3242"/>
              <a:ext cx="17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93345" y="1946910"/>
            <a:ext cx="719455" cy="4391025"/>
            <a:chOff x="515" y="3261"/>
            <a:chExt cx="1133" cy="6915"/>
          </a:xfrm>
        </p:grpSpPr>
        <p:cxnSp>
          <p:nvCxnSpPr>
            <p:cNvPr id="46" name="直接连接符 45"/>
            <p:cNvCxnSpPr/>
            <p:nvPr/>
          </p:nvCxnSpPr>
          <p:spPr>
            <a:xfrm flipH="1" flipV="1">
              <a:off x="515" y="3261"/>
              <a:ext cx="11" cy="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372" y="4071"/>
              <a:ext cx="0" cy="52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18" y="10146"/>
              <a:ext cx="11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rot="5400000">
            <a:off x="431800" y="1630045"/>
            <a:ext cx="513715" cy="11518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rot="5400000">
            <a:off x="2865137" y="3553460"/>
            <a:ext cx="489585" cy="49917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16840" y="2460625"/>
            <a:ext cx="504825" cy="38392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rot="5400000">
            <a:off x="433705" y="1630045"/>
            <a:ext cx="513715" cy="115189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rot="5400000">
            <a:off x="5508642" y="5896610"/>
            <a:ext cx="491490" cy="3060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a:off x="1245235" y="1729105"/>
            <a:ext cx="1843405" cy="3319780"/>
          </a:xfrm>
          <a:prstGeom prst="roundRect">
            <a:avLst/>
          </a:prstGeom>
          <a:solidFill>
            <a:srgbClr val="FF0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1235710" y="1728470"/>
            <a:ext cx="1843405" cy="3319780"/>
          </a:xfrm>
          <a:prstGeom prst="roundRect">
            <a:avLst/>
          </a:prstGeom>
          <a:gradFill>
            <a:gsLst>
              <a:gs pos="26000">
                <a:srgbClr val="FF0000"/>
              </a:gs>
              <a:gs pos="54000">
                <a:schemeClr val="accent1">
                  <a:lumMod val="50000"/>
                </a:schemeClr>
              </a:gs>
            </a:gsLst>
            <a:lin ang="5400000" scaled="0"/>
          </a:gra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1359535" y="2679065"/>
            <a:ext cx="1671320" cy="1762125"/>
            <a:chOff x="7995" y="4015"/>
            <a:chExt cx="1748" cy="1699"/>
          </a:xfrm>
        </p:grpSpPr>
        <p:sp>
          <p:nvSpPr>
            <p:cNvPr id="75" name="弦形 74"/>
            <p:cNvSpPr/>
            <p:nvPr/>
          </p:nvSpPr>
          <p:spPr>
            <a:xfrm>
              <a:off x="8831" y="4864"/>
              <a:ext cx="87" cy="85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弦形 75"/>
            <p:cNvSpPr/>
            <p:nvPr/>
          </p:nvSpPr>
          <p:spPr>
            <a:xfrm rot="7260000">
              <a:off x="8417" y="417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弦形 76"/>
            <p:cNvSpPr/>
            <p:nvPr/>
          </p:nvSpPr>
          <p:spPr>
            <a:xfrm rot="14880000">
              <a:off x="9241" y="4246"/>
              <a:ext cx="80" cy="924"/>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8719" y="4015"/>
              <a:ext cx="341" cy="849"/>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3021965" y="1255395"/>
            <a:ext cx="947420" cy="3571240"/>
            <a:chOff x="5127" y="2172"/>
            <a:chExt cx="1492" cy="5624"/>
          </a:xfrm>
        </p:grpSpPr>
        <p:cxnSp>
          <p:nvCxnSpPr>
            <p:cNvPr id="81" name="直接连接符 80"/>
            <p:cNvCxnSpPr/>
            <p:nvPr/>
          </p:nvCxnSpPr>
          <p:spPr>
            <a:xfrm>
              <a:off x="5663" y="2174"/>
              <a:ext cx="0" cy="525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068" y="2592"/>
              <a:ext cx="15" cy="520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5695" y="2472"/>
              <a:ext cx="358" cy="49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7" name="直接连接符 86"/>
            <p:cNvCxnSpPr/>
            <p:nvPr/>
          </p:nvCxnSpPr>
          <p:spPr>
            <a:xfrm flipH="1">
              <a:off x="5218" y="7782"/>
              <a:ext cx="89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rot="5400000">
              <a:off x="5411" y="7112"/>
              <a:ext cx="358" cy="9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9" name="直接连接符 88"/>
            <p:cNvCxnSpPr/>
            <p:nvPr/>
          </p:nvCxnSpPr>
          <p:spPr>
            <a:xfrm flipH="1">
              <a:off x="5232" y="7377"/>
              <a:ext cx="416" cy="4"/>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rot="5400000">
              <a:off x="5977" y="1919"/>
              <a:ext cx="358" cy="9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1" name="直接连接符 90"/>
            <p:cNvCxnSpPr/>
            <p:nvPr/>
          </p:nvCxnSpPr>
          <p:spPr>
            <a:xfrm flipH="1" flipV="1">
              <a:off x="6054" y="2562"/>
              <a:ext cx="284" cy="1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5633" y="2172"/>
              <a:ext cx="675" cy="2"/>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文本框 96"/>
          <p:cNvSpPr txBox="1"/>
          <p:nvPr/>
        </p:nvSpPr>
        <p:spPr>
          <a:xfrm>
            <a:off x="10330815" y="1320165"/>
            <a:ext cx="1610360" cy="521970"/>
          </a:xfrm>
          <a:prstGeom prst="rect">
            <a:avLst/>
          </a:prstGeom>
          <a:noFill/>
          <a:ln>
            <a:noFill/>
          </a:ln>
        </p:spPr>
        <p:txBody>
          <a:bodyPr wrap="square" rtlCol="0">
            <a:spAutoFit/>
          </a:bodyPr>
          <a:lstStyle/>
          <a:p>
            <a:pPr algn="ctr"/>
            <a:r>
              <a:rPr lang="zh-CN" altLang="en-US" sz="2800" b="1">
                <a:solidFill>
                  <a:schemeClr val="tx1"/>
                </a:solidFill>
              </a:rPr>
              <a:t>节流膨胀</a:t>
            </a:r>
            <a:endParaRPr lang="zh-CN" altLang="en-US" sz="2800" b="1">
              <a:solidFill>
                <a:schemeClr val="tx1"/>
              </a:solidFill>
            </a:endParaRPr>
          </a:p>
        </p:txBody>
      </p:sp>
      <p:sp>
        <p:nvSpPr>
          <p:cNvPr id="101" name="文本框 100"/>
          <p:cNvSpPr txBox="1"/>
          <p:nvPr/>
        </p:nvSpPr>
        <p:spPr>
          <a:xfrm>
            <a:off x="3864610" y="6276975"/>
            <a:ext cx="1950085" cy="583565"/>
          </a:xfrm>
          <a:prstGeom prst="rect">
            <a:avLst/>
          </a:prstGeom>
          <a:noFill/>
          <a:ln>
            <a:noFill/>
          </a:ln>
        </p:spPr>
        <p:txBody>
          <a:bodyPr wrap="square" rtlCol="0">
            <a:spAutoFit/>
          </a:bodyPr>
          <a:lstStyle/>
          <a:p>
            <a:pPr algn="ctr"/>
            <a:r>
              <a:rPr lang="zh-CN" altLang="en-US" sz="3200" b="1">
                <a:solidFill>
                  <a:schemeClr val="tx1"/>
                </a:solidFill>
              </a:rPr>
              <a:t>压缩生热</a:t>
            </a:r>
            <a:endParaRPr lang="zh-CN" altLang="en-US" sz="3200" b="1">
              <a:solidFill>
                <a:schemeClr val="tx1"/>
              </a:solidFill>
            </a:endParaRPr>
          </a:p>
        </p:txBody>
      </p:sp>
      <p:sp>
        <p:nvSpPr>
          <p:cNvPr id="104" name="文本框 103"/>
          <p:cNvSpPr txBox="1"/>
          <p:nvPr/>
        </p:nvSpPr>
        <p:spPr>
          <a:xfrm>
            <a:off x="1148715" y="5086985"/>
            <a:ext cx="1958975" cy="583565"/>
          </a:xfrm>
          <a:prstGeom prst="rect">
            <a:avLst/>
          </a:prstGeom>
          <a:noFill/>
          <a:ln>
            <a:noFill/>
          </a:ln>
        </p:spPr>
        <p:txBody>
          <a:bodyPr wrap="square" rtlCol="0">
            <a:spAutoFit/>
          </a:bodyPr>
          <a:lstStyle/>
          <a:p>
            <a:pPr algn="ctr"/>
            <a:r>
              <a:rPr lang="zh-CN" altLang="en-US" sz="3200" b="1">
                <a:solidFill>
                  <a:schemeClr val="tx1"/>
                </a:solidFill>
              </a:rPr>
              <a:t>冷凝液化</a:t>
            </a:r>
            <a:endParaRPr lang="zh-CN" altLang="en-US" sz="3200" b="1">
              <a:solidFill>
                <a:schemeClr val="tx1"/>
              </a:solidFill>
            </a:endParaRPr>
          </a:p>
        </p:txBody>
      </p:sp>
      <p:sp>
        <p:nvSpPr>
          <p:cNvPr id="116" name="文本框 115"/>
          <p:cNvSpPr txBox="1"/>
          <p:nvPr/>
        </p:nvSpPr>
        <p:spPr>
          <a:xfrm>
            <a:off x="1487805" y="1842135"/>
            <a:ext cx="1358900" cy="460375"/>
          </a:xfrm>
          <a:prstGeom prst="rect">
            <a:avLst/>
          </a:prstGeom>
          <a:noFill/>
        </p:spPr>
        <p:txBody>
          <a:bodyPr wrap="square" rtlCol="0">
            <a:spAutoFit/>
          </a:bodyPr>
          <a:lstStyle/>
          <a:p>
            <a:r>
              <a:rPr lang="en-US" altLang="zh-CN" sz="2400" b="1"/>
              <a:t>2</a:t>
            </a:r>
            <a:r>
              <a:rPr lang="zh-CN" altLang="en-US" sz="2400" b="1"/>
              <a:t>号容器</a:t>
            </a:r>
            <a:endParaRPr lang="zh-CN" altLang="en-US" sz="2400" b="1"/>
          </a:p>
        </p:txBody>
      </p:sp>
      <p:sp>
        <p:nvSpPr>
          <p:cNvPr id="118" name="文本框 117"/>
          <p:cNvSpPr txBox="1"/>
          <p:nvPr/>
        </p:nvSpPr>
        <p:spPr>
          <a:xfrm>
            <a:off x="9504680" y="2441575"/>
            <a:ext cx="1358900" cy="460375"/>
          </a:xfrm>
          <a:prstGeom prst="rect">
            <a:avLst/>
          </a:prstGeom>
          <a:noFill/>
        </p:spPr>
        <p:txBody>
          <a:bodyPr wrap="square" rtlCol="0">
            <a:spAutoFit/>
          </a:bodyPr>
          <a:lstStyle/>
          <a:p>
            <a:r>
              <a:rPr lang="en-US" altLang="zh-CN" sz="2400" b="1"/>
              <a:t>1</a:t>
            </a:r>
            <a:r>
              <a:rPr lang="zh-CN" altLang="en-US" sz="2400" b="1"/>
              <a:t>号容器</a:t>
            </a:r>
            <a:endParaRPr lang="zh-CN" altLang="en-US" sz="2400" b="1"/>
          </a:p>
        </p:txBody>
      </p:sp>
      <p:sp>
        <p:nvSpPr>
          <p:cNvPr id="127" name="圆角矩形标注 126"/>
          <p:cNvSpPr/>
          <p:nvPr/>
        </p:nvSpPr>
        <p:spPr>
          <a:xfrm>
            <a:off x="8087360" y="828675"/>
            <a:ext cx="1505585" cy="647700"/>
          </a:xfrm>
          <a:prstGeom prst="wedgeRoundRectCallout">
            <a:avLst>
              <a:gd name="adj1" fmla="val 79565"/>
              <a:gd name="adj2" fmla="val 12264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膨胀阀</a:t>
            </a:r>
            <a:endParaRPr lang="zh-CN" altLang="en-US" sz="3200" b="1">
              <a:solidFill>
                <a:schemeClr val="tx1"/>
              </a:solidFill>
            </a:endParaRPr>
          </a:p>
        </p:txBody>
      </p:sp>
      <p:sp>
        <p:nvSpPr>
          <p:cNvPr id="130" name="文本框 129"/>
          <p:cNvSpPr txBox="1"/>
          <p:nvPr/>
        </p:nvSpPr>
        <p:spPr>
          <a:xfrm>
            <a:off x="9413875" y="2367280"/>
            <a:ext cx="1496695" cy="583565"/>
          </a:xfrm>
          <a:prstGeom prst="rect">
            <a:avLst/>
          </a:prstGeom>
          <a:noFill/>
        </p:spPr>
        <p:txBody>
          <a:bodyPr wrap="square" rtlCol="0">
            <a:spAutoFit/>
          </a:bodyPr>
          <a:lstStyle/>
          <a:p>
            <a:r>
              <a:rPr lang="zh-CN" altLang="en-US" sz="3200" b="1"/>
              <a:t>蒸发箱</a:t>
            </a:r>
            <a:endParaRPr lang="zh-CN" altLang="en-US" sz="3200" b="1"/>
          </a:p>
        </p:txBody>
      </p:sp>
      <p:sp>
        <p:nvSpPr>
          <p:cNvPr id="134" name="文本框 133"/>
          <p:cNvSpPr txBox="1"/>
          <p:nvPr/>
        </p:nvSpPr>
        <p:spPr>
          <a:xfrm>
            <a:off x="1350010" y="692150"/>
            <a:ext cx="1496695" cy="583565"/>
          </a:xfrm>
          <a:prstGeom prst="rect">
            <a:avLst/>
          </a:prstGeom>
          <a:noFill/>
        </p:spPr>
        <p:txBody>
          <a:bodyPr wrap="square" rtlCol="0">
            <a:spAutoFit/>
          </a:bodyPr>
          <a:lstStyle/>
          <a:p>
            <a:r>
              <a:rPr lang="zh-CN" altLang="en-US" sz="3200" b="1"/>
              <a:t>冷凝器</a:t>
            </a:r>
            <a:endParaRPr lang="zh-CN" altLang="en-US" sz="3200" b="1"/>
          </a:p>
        </p:txBody>
      </p:sp>
      <p:sp>
        <p:nvSpPr>
          <p:cNvPr id="136" name="圆角矩形标注 135"/>
          <p:cNvSpPr/>
          <p:nvPr/>
        </p:nvSpPr>
        <p:spPr>
          <a:xfrm>
            <a:off x="7217410" y="4590415"/>
            <a:ext cx="1505585" cy="647700"/>
          </a:xfrm>
          <a:prstGeom prst="wedgeRoundRectCallout">
            <a:avLst>
              <a:gd name="adj1" fmla="val -63116"/>
              <a:gd name="adj2" fmla="val 10470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tx1"/>
                </a:solidFill>
              </a:rPr>
              <a:t>压缩机</a:t>
            </a:r>
            <a:endParaRPr lang="zh-CN" altLang="en-US" sz="3200" b="1">
              <a:solidFill>
                <a:schemeClr val="tx1"/>
              </a:solidFill>
            </a:endParaRPr>
          </a:p>
        </p:txBody>
      </p:sp>
      <p:sp>
        <p:nvSpPr>
          <p:cNvPr id="153" name="圆角右箭头 152"/>
          <p:cNvSpPr/>
          <p:nvPr/>
        </p:nvSpPr>
        <p:spPr>
          <a:xfrm>
            <a:off x="1623695" y="952500"/>
            <a:ext cx="8783320" cy="4000500"/>
          </a:xfrm>
          <a:prstGeom prst="bentArrow">
            <a:avLst>
              <a:gd name="adj1" fmla="val 12828"/>
              <a:gd name="adj2" fmla="val 14572"/>
              <a:gd name="adj3" fmla="val 17462"/>
              <a:gd name="adj4" fmla="val 9184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4" name="下箭头 153"/>
          <p:cNvSpPr/>
          <p:nvPr/>
        </p:nvSpPr>
        <p:spPr>
          <a:xfrm>
            <a:off x="11236325" y="1816100"/>
            <a:ext cx="704850" cy="828675"/>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右箭头 154"/>
          <p:cNvSpPr/>
          <p:nvPr/>
        </p:nvSpPr>
        <p:spPr>
          <a:xfrm rot="10800000">
            <a:off x="5711190" y="3774440"/>
            <a:ext cx="6122035" cy="3131185"/>
          </a:xfrm>
          <a:prstGeom prst="bentArrow">
            <a:avLst>
              <a:gd name="adj1" fmla="val 14905"/>
              <a:gd name="adj2" fmla="val 13998"/>
              <a:gd name="adj3" fmla="val 25000"/>
              <a:gd name="adj4" fmla="val 2944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圆角右箭头 155"/>
          <p:cNvSpPr/>
          <p:nvPr/>
        </p:nvSpPr>
        <p:spPr>
          <a:xfrm rot="16200000">
            <a:off x="2161540" y="4996180"/>
            <a:ext cx="1089660" cy="2437765"/>
          </a:xfrm>
          <a:prstGeom prst="bentArrow">
            <a:avLst>
              <a:gd name="adj1" fmla="val 32837"/>
              <a:gd name="adj2" fmla="val 40343"/>
              <a:gd name="adj3" fmla="val 39019"/>
              <a:gd name="adj4" fmla="val 1710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7" name="椭圆 196"/>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10114915" y="189674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p:nvPr/>
        </p:nvSpPr>
        <p:spPr>
          <a:xfrm>
            <a:off x="10123805" y="1918335"/>
            <a:ext cx="76200" cy="762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linds(horizontal)">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wipe(down)">
                                      <p:cBhvr>
                                        <p:cTn id="12" dur="500"/>
                                        <p:tgtEl>
                                          <p:spTgt spid="12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wipe(down)">
                                      <p:cBhvr>
                                        <p:cTn id="15" dur="500"/>
                                        <p:tgtEl>
                                          <p:spTgt spid="121"/>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wipe(left)">
                                      <p:cBhvr>
                                        <p:cTn id="19" dur="500"/>
                                        <p:tgtEl>
                                          <p:spTgt spid="1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left)">
                                      <p:cBhvr>
                                        <p:cTn id="22" dur="500"/>
                                        <p:tgtEl>
                                          <p:spTgt spid="123"/>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up)">
                                      <p:cBhvr>
                                        <p:cTn id="26" dur="500"/>
                                        <p:tgtEl>
                                          <p:spTgt spid="131"/>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wipe(up)">
                                      <p:cBhvr>
                                        <p:cTn id="29" dur="500"/>
                                        <p:tgtEl>
                                          <p:spTgt spid="122"/>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par>
                                <p:cTn id="34" presetID="10" presetClass="entr" presetSubtype="0" fill="hold" nodeType="withEffect">
                                  <p:stCondLst>
                                    <p:cond delay="0"/>
                                  </p:stCondLst>
                                  <p:childTnLst>
                                    <p:set>
                                      <p:cBhvr>
                                        <p:cTn id="35" dur="1" fill="hold">
                                          <p:stCondLst>
                                            <p:cond delay="0"/>
                                          </p:stCondLst>
                                        </p:cTn>
                                        <p:tgtEl>
                                          <p:spTgt spid="133"/>
                                        </p:tgtEl>
                                        <p:attrNameLst>
                                          <p:attrName>style.visibility</p:attrName>
                                        </p:attrNameLst>
                                      </p:cBhvr>
                                      <p:to>
                                        <p:strVal val="visible"/>
                                      </p:to>
                                    </p:set>
                                    <p:animEffect transition="in" filter="fade">
                                      <p:cBhvr>
                                        <p:cTn id="36" dur="500"/>
                                        <p:tgtEl>
                                          <p:spTgt spid="13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32"/>
                                        </p:tgtEl>
                                        <p:attrNameLst>
                                          <p:attrName>style.visibility</p:attrName>
                                        </p:attrNameLst>
                                      </p:cBhvr>
                                      <p:to>
                                        <p:strVal val="visible"/>
                                      </p:to>
                                    </p:set>
                                    <p:animEffect transition="in" filter="dissolve">
                                      <p:cBhvr>
                                        <p:cTn id="41" dur="500"/>
                                        <p:tgtEl>
                                          <p:spTgt spid="13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repeatCount="indefinite" fill="hold" grpId="1" nodeType="clickEffect">
                                  <p:stCondLst>
                                    <p:cond delay="0"/>
                                  </p:stCondLst>
                                  <p:childTnLst>
                                    <p:set>
                                      <p:cBhvr>
                                        <p:cTn id="45" dur="1" fill="hold">
                                          <p:stCondLst>
                                            <p:cond delay="0"/>
                                          </p:stCondLst>
                                        </p:cTn>
                                        <p:tgtEl>
                                          <p:spTgt spid="197"/>
                                        </p:tgtEl>
                                        <p:attrNameLst>
                                          <p:attrName>style.visibility</p:attrName>
                                        </p:attrNameLst>
                                      </p:cBhvr>
                                      <p:to>
                                        <p:strVal val="visible"/>
                                      </p:to>
                                    </p:set>
                                    <p:animEffect transition="in" filter="fade">
                                      <p:cBhvr>
                                        <p:cTn id="46" dur="500"/>
                                        <p:tgtEl>
                                          <p:spTgt spid="197"/>
                                        </p:tgtEl>
                                      </p:cBhvr>
                                    </p:animEffect>
                                  </p:childTnLst>
                                </p:cTn>
                              </p:par>
                              <p:par>
                                <p:cTn id="47" presetID="10" presetClass="entr" presetSubtype="0" repeatCount="indefinite" fill="hold" grpId="1" nodeType="withEffect">
                                  <p:stCondLst>
                                    <p:cond delay="0"/>
                                  </p:stCondLst>
                                  <p:childTnLst>
                                    <p:set>
                                      <p:cBhvr>
                                        <p:cTn id="48" dur="1" fill="hold">
                                          <p:stCondLst>
                                            <p:cond delay="0"/>
                                          </p:stCondLst>
                                        </p:cTn>
                                        <p:tgtEl>
                                          <p:spTgt spid="198"/>
                                        </p:tgtEl>
                                        <p:attrNameLst>
                                          <p:attrName>style.visibility</p:attrName>
                                        </p:attrNameLst>
                                      </p:cBhvr>
                                      <p:to>
                                        <p:strVal val="visible"/>
                                      </p:to>
                                    </p:set>
                                    <p:animEffect transition="in" filter="fade">
                                      <p:cBhvr>
                                        <p:cTn id="49" dur="500"/>
                                        <p:tgtEl>
                                          <p:spTgt spid="198"/>
                                        </p:tgtEl>
                                      </p:cBhvr>
                                    </p:animEffect>
                                  </p:childTnLst>
                                </p:cTn>
                              </p:par>
                              <p:par>
                                <p:cTn id="50" presetID="10" presetClass="entr" presetSubtype="0" repeatCount="indefinite" fill="hold" grpId="1" nodeType="withEffect">
                                  <p:stCondLst>
                                    <p:cond delay="0"/>
                                  </p:stCondLst>
                                  <p:childTnLst>
                                    <p:set>
                                      <p:cBhvr>
                                        <p:cTn id="51" dur="1" fill="hold">
                                          <p:stCondLst>
                                            <p:cond delay="0"/>
                                          </p:stCondLst>
                                        </p:cTn>
                                        <p:tgtEl>
                                          <p:spTgt spid="199"/>
                                        </p:tgtEl>
                                        <p:attrNameLst>
                                          <p:attrName>style.visibility</p:attrName>
                                        </p:attrNameLst>
                                      </p:cBhvr>
                                      <p:to>
                                        <p:strVal val="visible"/>
                                      </p:to>
                                    </p:set>
                                    <p:animEffect transition="in" filter="fade">
                                      <p:cBhvr>
                                        <p:cTn id="52" dur="500"/>
                                        <p:tgtEl>
                                          <p:spTgt spid="199"/>
                                        </p:tgtEl>
                                      </p:cBhvr>
                                    </p:animEffect>
                                  </p:childTnLst>
                                </p:cTn>
                              </p:par>
                              <p:par>
                                <p:cTn id="53" presetID="10" presetClass="entr" presetSubtype="0" repeatCount="indefinite" fill="hold" grpId="1" nodeType="withEffect">
                                  <p:stCondLst>
                                    <p:cond delay="0"/>
                                  </p:stCondLst>
                                  <p:childTnLst>
                                    <p:set>
                                      <p:cBhvr>
                                        <p:cTn id="54" dur="1" fill="hold">
                                          <p:stCondLst>
                                            <p:cond delay="0"/>
                                          </p:stCondLst>
                                        </p:cTn>
                                        <p:tgtEl>
                                          <p:spTgt spid="200"/>
                                        </p:tgtEl>
                                        <p:attrNameLst>
                                          <p:attrName>style.visibility</p:attrName>
                                        </p:attrNameLst>
                                      </p:cBhvr>
                                      <p:to>
                                        <p:strVal val="visible"/>
                                      </p:to>
                                    </p:set>
                                    <p:animEffect transition="in" filter="fade">
                                      <p:cBhvr>
                                        <p:cTn id="55" dur="500"/>
                                        <p:tgtEl>
                                          <p:spTgt spid="200"/>
                                        </p:tgtEl>
                                      </p:cBhvr>
                                    </p:animEffect>
                                  </p:childTnLst>
                                </p:cTn>
                              </p:par>
                              <p:par>
                                <p:cTn id="56" presetID="10" presetClass="entr" presetSubtype="0" repeatCount="indefinite" fill="hold" grpId="1" nodeType="withEffect">
                                  <p:stCondLst>
                                    <p:cond delay="0"/>
                                  </p:stCondLst>
                                  <p:childTnLst>
                                    <p:set>
                                      <p:cBhvr>
                                        <p:cTn id="57" dur="1" fill="hold">
                                          <p:stCondLst>
                                            <p:cond delay="0"/>
                                          </p:stCondLst>
                                        </p:cTn>
                                        <p:tgtEl>
                                          <p:spTgt spid="201"/>
                                        </p:tgtEl>
                                        <p:attrNameLst>
                                          <p:attrName>style.visibility</p:attrName>
                                        </p:attrNameLst>
                                      </p:cBhvr>
                                      <p:to>
                                        <p:strVal val="visible"/>
                                      </p:to>
                                    </p:set>
                                    <p:animEffect transition="in" filter="fade">
                                      <p:cBhvr>
                                        <p:cTn id="58" dur="500"/>
                                        <p:tgtEl>
                                          <p:spTgt spid="201"/>
                                        </p:tgtEl>
                                      </p:cBhvr>
                                    </p:animEffect>
                                  </p:childTnLst>
                                </p:cTn>
                              </p:par>
                              <p:par>
                                <p:cTn id="59" presetID="10" presetClass="entr" presetSubtype="0" repeatCount="indefinite" fill="hold" grpId="1" nodeType="withEffect">
                                  <p:stCondLst>
                                    <p:cond delay="0"/>
                                  </p:stCondLst>
                                  <p:childTnLst>
                                    <p:set>
                                      <p:cBhvr>
                                        <p:cTn id="60" dur="1" fill="hold">
                                          <p:stCondLst>
                                            <p:cond delay="0"/>
                                          </p:stCondLst>
                                        </p:cTn>
                                        <p:tgtEl>
                                          <p:spTgt spid="202"/>
                                        </p:tgtEl>
                                        <p:attrNameLst>
                                          <p:attrName>style.visibility</p:attrName>
                                        </p:attrNameLst>
                                      </p:cBhvr>
                                      <p:to>
                                        <p:strVal val="visible"/>
                                      </p:to>
                                    </p:set>
                                    <p:animEffect transition="in" filter="fade">
                                      <p:cBhvr>
                                        <p:cTn id="61" dur="500"/>
                                        <p:tgtEl>
                                          <p:spTgt spid="202"/>
                                        </p:tgtEl>
                                      </p:cBhvr>
                                    </p:animEffect>
                                  </p:childTnLst>
                                </p:cTn>
                              </p:par>
                              <p:par>
                                <p:cTn id="62" presetID="10" presetClass="entr" presetSubtype="0" repeatCount="indefinite" fill="hold" grpId="1" nodeType="withEffect">
                                  <p:stCondLst>
                                    <p:cond delay="0"/>
                                  </p:stCondLst>
                                  <p:childTnLst>
                                    <p:set>
                                      <p:cBhvr>
                                        <p:cTn id="63" dur="1" fill="hold">
                                          <p:stCondLst>
                                            <p:cond delay="0"/>
                                          </p:stCondLst>
                                        </p:cTn>
                                        <p:tgtEl>
                                          <p:spTgt spid="203"/>
                                        </p:tgtEl>
                                        <p:attrNameLst>
                                          <p:attrName>style.visibility</p:attrName>
                                        </p:attrNameLst>
                                      </p:cBhvr>
                                      <p:to>
                                        <p:strVal val="visible"/>
                                      </p:to>
                                    </p:set>
                                    <p:animEffect transition="in" filter="fade">
                                      <p:cBhvr>
                                        <p:cTn id="64" dur="500"/>
                                        <p:tgtEl>
                                          <p:spTgt spid="203"/>
                                        </p:tgtEl>
                                      </p:cBhvr>
                                    </p:animEffect>
                                  </p:childTnLst>
                                </p:cTn>
                              </p:par>
                              <p:par>
                                <p:cTn id="65" presetID="10" presetClass="entr" presetSubtype="0" repeatCount="indefinite" fill="hold" grpId="1" nodeType="withEffect">
                                  <p:stCondLst>
                                    <p:cond delay="0"/>
                                  </p:stCondLst>
                                  <p:childTnLst>
                                    <p:set>
                                      <p:cBhvr>
                                        <p:cTn id="66" dur="1" fill="hold">
                                          <p:stCondLst>
                                            <p:cond delay="0"/>
                                          </p:stCondLst>
                                        </p:cTn>
                                        <p:tgtEl>
                                          <p:spTgt spid="204"/>
                                        </p:tgtEl>
                                        <p:attrNameLst>
                                          <p:attrName>style.visibility</p:attrName>
                                        </p:attrNameLst>
                                      </p:cBhvr>
                                      <p:to>
                                        <p:strVal val="visible"/>
                                      </p:to>
                                    </p:set>
                                    <p:animEffect transition="in" filter="fade">
                                      <p:cBhvr>
                                        <p:cTn id="67" dur="500"/>
                                        <p:tgtEl>
                                          <p:spTgt spid="204"/>
                                        </p:tgtEl>
                                      </p:cBhvr>
                                    </p:animEffect>
                                  </p:childTnLst>
                                </p:cTn>
                              </p:par>
                              <p:par>
                                <p:cTn id="68" presetID="10" presetClass="entr" presetSubtype="0" repeatCount="indefinite" fill="hold" grpId="1" nodeType="withEffect">
                                  <p:stCondLst>
                                    <p:cond delay="0"/>
                                  </p:stCondLst>
                                  <p:childTnLst>
                                    <p:set>
                                      <p:cBhvr>
                                        <p:cTn id="69" dur="1" fill="hold">
                                          <p:stCondLst>
                                            <p:cond delay="0"/>
                                          </p:stCondLst>
                                        </p:cTn>
                                        <p:tgtEl>
                                          <p:spTgt spid="205"/>
                                        </p:tgtEl>
                                        <p:attrNameLst>
                                          <p:attrName>style.visibility</p:attrName>
                                        </p:attrNameLst>
                                      </p:cBhvr>
                                      <p:to>
                                        <p:strVal val="visible"/>
                                      </p:to>
                                    </p:set>
                                    <p:animEffect transition="in" filter="fade">
                                      <p:cBhvr>
                                        <p:cTn id="70" dur="500"/>
                                        <p:tgtEl>
                                          <p:spTgt spid="205"/>
                                        </p:tgtEl>
                                      </p:cBhvr>
                                    </p:animEffect>
                                  </p:childTnLst>
                                </p:cTn>
                              </p:par>
                              <p:par>
                                <p:cTn id="71" presetID="10" presetClass="entr" presetSubtype="0" repeatCount="indefinite" fill="hold" grpId="1" nodeType="withEffect">
                                  <p:stCondLst>
                                    <p:cond delay="0"/>
                                  </p:stCondLst>
                                  <p:childTnLst>
                                    <p:set>
                                      <p:cBhvr>
                                        <p:cTn id="72" dur="1" fill="hold">
                                          <p:stCondLst>
                                            <p:cond delay="0"/>
                                          </p:stCondLst>
                                        </p:cTn>
                                        <p:tgtEl>
                                          <p:spTgt spid="206"/>
                                        </p:tgtEl>
                                        <p:attrNameLst>
                                          <p:attrName>style.visibility</p:attrName>
                                        </p:attrNameLst>
                                      </p:cBhvr>
                                      <p:to>
                                        <p:strVal val="visible"/>
                                      </p:to>
                                    </p:set>
                                    <p:animEffect transition="in" filter="fade">
                                      <p:cBhvr>
                                        <p:cTn id="73" dur="500"/>
                                        <p:tgtEl>
                                          <p:spTgt spid="206"/>
                                        </p:tgtEl>
                                      </p:cBhvr>
                                    </p:animEffect>
                                  </p:childTnLst>
                                </p:cTn>
                              </p:par>
                              <p:par>
                                <p:cTn id="74" presetID="10" presetClass="entr" presetSubtype="0" repeatCount="indefinite" fill="hold" grpId="1" nodeType="withEffect">
                                  <p:stCondLst>
                                    <p:cond delay="0"/>
                                  </p:stCondLst>
                                  <p:childTnLst>
                                    <p:set>
                                      <p:cBhvr>
                                        <p:cTn id="75" dur="1" fill="hold">
                                          <p:stCondLst>
                                            <p:cond delay="0"/>
                                          </p:stCondLst>
                                        </p:cTn>
                                        <p:tgtEl>
                                          <p:spTgt spid="207"/>
                                        </p:tgtEl>
                                        <p:attrNameLst>
                                          <p:attrName>style.visibility</p:attrName>
                                        </p:attrNameLst>
                                      </p:cBhvr>
                                      <p:to>
                                        <p:strVal val="visible"/>
                                      </p:to>
                                    </p:set>
                                    <p:animEffect transition="in" filter="fade">
                                      <p:cBhvr>
                                        <p:cTn id="76" dur="500"/>
                                        <p:tgtEl>
                                          <p:spTgt spid="207"/>
                                        </p:tgtEl>
                                      </p:cBhvr>
                                    </p:animEffect>
                                  </p:childTnLst>
                                </p:cTn>
                              </p:par>
                              <p:par>
                                <p:cTn id="77" presetID="10" presetClass="entr" presetSubtype="0" repeatCount="indefinite" fill="hold" grpId="1" nodeType="withEffect">
                                  <p:stCondLst>
                                    <p:cond delay="0"/>
                                  </p:stCondLst>
                                  <p:childTnLst>
                                    <p:set>
                                      <p:cBhvr>
                                        <p:cTn id="78" dur="1" fill="hold">
                                          <p:stCondLst>
                                            <p:cond delay="0"/>
                                          </p:stCondLst>
                                        </p:cTn>
                                        <p:tgtEl>
                                          <p:spTgt spid="208"/>
                                        </p:tgtEl>
                                        <p:attrNameLst>
                                          <p:attrName>style.visibility</p:attrName>
                                        </p:attrNameLst>
                                      </p:cBhvr>
                                      <p:to>
                                        <p:strVal val="visible"/>
                                      </p:to>
                                    </p:set>
                                    <p:animEffect transition="in" filter="fade">
                                      <p:cBhvr>
                                        <p:cTn id="79" dur="500"/>
                                        <p:tgtEl>
                                          <p:spTgt spid="208"/>
                                        </p:tgtEl>
                                      </p:cBhvr>
                                    </p:animEffect>
                                  </p:childTnLst>
                                </p:cTn>
                              </p:par>
                              <p:par>
                                <p:cTn id="80" presetID="0" presetClass="path" presetSubtype="0" repeatCount="indefinite" accel="50000" decel="50000" fill="hold" grpId="0" nodeType="withEffect">
                                  <p:stCondLst>
                                    <p:cond delay="0"/>
                                  </p:stCondLst>
                                  <p:childTnLst>
                                    <p:animMotion origin="layout" path="M 0 0 L -0.00078125 0.0125 L -0.003125 0.0222222 L -0.00546875 0.0319444 L -0.0109375 0.0416667 L -0.015625 0.0513889 L -0.0179687 0.0611111 L -0.0210938 0.0708333 L -0.0210938 0.0805556 L -0.0210938 0.0902778 L -0.0210938 0.102778 L -0.0226563 0.113889 L -0.0242187 0.123611 L -0.028125 0.133333 L -0.03125 0.144444 L -0.0335938 0.155556 L -0.034375 0.165278 L -0.0382813 0.175 L -0.0398437 0.186111 L -0.0429688 0.195833 L -0.0460938 0.205556 " pathEditMode="relative" ptsTypes="">
                                      <p:cBhvr>
                                        <p:cTn id="81" dur="2000" fill="hold"/>
                                        <p:tgtEl>
                                          <p:spTgt spid="206"/>
                                        </p:tgtEl>
                                        <p:attrNameLst>
                                          <p:attrName>ppt_x</p:attrName>
                                          <p:attrName>ppt_y</p:attrName>
                                        </p:attrNameLst>
                                      </p:cBhvr>
                                    </p:animMotion>
                                  </p:childTnLst>
                                </p:cTn>
                              </p:par>
                              <p:par>
                                <p:cTn id="82" presetID="0" presetClass="path" presetSubtype="0" repeatCount="indefinite" accel="50000" decel="50000" fill="hold" grpId="0" nodeType="withEffect">
                                  <p:stCondLst>
                                    <p:cond delay="0"/>
                                  </p:stCondLst>
                                  <p:childTnLst>
                                    <p:animMotion origin="layout" path="M 0 0 L 0 0.0111111 L 0 0.0208333 L 0 0.0361111 L 0 0.0472222 L 0 0.0583333 L 0 0.0736111 L 0 0.0847222 L -0.00078125 0.0972222 L -0.0015625 0.108333 L -0.00234375 0.118056 L -0.0046875 0.127778 L -0.00625 0.140278 L -0.00859375 0.152778 L -0.00859375 0.1625 L -0.0101562 0.173611 L -0.0109375 0.183333 L -0.0117188 0.193056 L -0.0148437 0.202778 L -0.0148437 0.2125 L -0.015625 0.222222 L -0.0164062 0.231944 L -0.0179687 0.241667 L -0.01875 0.251389 L -0.0195313 0.261111 L -0.0195313 0.270833 L -0.0234375 0.280556 " pathEditMode="relative" ptsTypes="">
                                      <p:cBhvr>
                                        <p:cTn id="83" dur="2000" fill="hold"/>
                                        <p:tgtEl>
                                          <p:spTgt spid="203"/>
                                        </p:tgtEl>
                                        <p:attrNameLst>
                                          <p:attrName>ppt_x</p:attrName>
                                          <p:attrName>ppt_y</p:attrName>
                                        </p:attrNameLst>
                                      </p:cBhvr>
                                    </p:animMotion>
                                  </p:childTnLst>
                                </p:cTn>
                              </p:par>
                              <p:par>
                                <p:cTn id="84" presetID="0" presetClass="path" presetSubtype="0" repeatCount="indefinite" accel="50000" decel="50000" fill="hold" grpId="0" nodeType="withEffect">
                                  <p:stCondLst>
                                    <p:cond delay="0"/>
                                  </p:stCondLst>
                                  <p:childTnLst>
                                    <p:animMotion origin="layout" path="M 0 0 L 0 0.0152778 L 0 0.0305556 L 0 0.0486111 L 0 0.0652778 L 0.00234375 0.0777778 L 0.00234375 0.0888889 L 0.00234375 0.108333 L 0.00234375 0.119444 L 0.00234375 0.129167 L 0.00234375 0.15 L 0.00390625 0.161111 L 0.00546875 0.172222 L 0.00703125 0.193056 L 0.0078125 0.206944 L 0.0109375 0.219444 L 0.0148437 0.230556 L 0.0171875 0.243056 L 0.0210938 0.254167 L 0.0234375 0.265278 L 0.0234375 0.275 L 0.0234375 0.284722 L 0.021875 0.294444 " pathEditMode="relative" ptsTypes="">
                                      <p:cBhvr>
                                        <p:cTn id="85" dur="2000" fill="hold"/>
                                        <p:tgtEl>
                                          <p:spTgt spid="197"/>
                                        </p:tgtEl>
                                        <p:attrNameLst>
                                          <p:attrName>ppt_x</p:attrName>
                                          <p:attrName>ppt_y</p:attrName>
                                        </p:attrNameLst>
                                      </p:cBhvr>
                                    </p:animMotion>
                                  </p:childTnLst>
                                </p:cTn>
                              </p:par>
                              <p:par>
                                <p:cTn id="86" presetID="0" presetClass="path" presetSubtype="0" repeatCount="indefinite" accel="50000" decel="50000" fill="hold" grpId="0" nodeType="withEffect">
                                  <p:stCondLst>
                                    <p:cond delay="0"/>
                                  </p:stCondLst>
                                  <p:childTnLst>
                                    <p:animMotion origin="layout" path="M 0 0 L 0.0015625 0.0180556 L 0.00546875 0.0305556 L 0.0101562 0.05 L 0.0132813 0.0625 L 0.0164062 0.0736111 L 0.0179687 0.0847222 L 0.021875 0.0958333 L 0.025 0.105556 L 0.0273438 0.118056 L 0.03125 0.129167 L 0.034375 0.140278 L 0.0367187 0.15 L 0.04375 0.163889 L 0.0492188 0.173611 L 0.0492188 0.184722 " pathEditMode="relative" ptsTypes="">
                                      <p:cBhvr>
                                        <p:cTn id="87" dur="2000" fill="hold"/>
                                        <p:tgtEl>
                                          <p:spTgt spid="207"/>
                                        </p:tgtEl>
                                        <p:attrNameLst>
                                          <p:attrName>ppt_x</p:attrName>
                                          <p:attrName>ppt_y</p:attrName>
                                        </p:attrNameLst>
                                      </p:cBhvr>
                                    </p:animMotion>
                                  </p:childTnLst>
                                </p:cTn>
                              </p:par>
                              <p:par>
                                <p:cTn id="88" presetID="0" presetClass="path" presetSubtype="0" repeatCount="indefinite" accel="50000" decel="50000" fill="hold" grpId="0" nodeType="withEffect">
                                  <p:stCondLst>
                                    <p:cond delay="0"/>
                                  </p:stCondLst>
                                  <p:childTnLst>
                                    <p:animMotion origin="layout" path="M 0.00390625 0.00277778 L 0.00859375 0.0152778 L 0.0171875 0.0222222 L 0.0226563 0.025 L 0.028125 0.0291667 L 0.034375 0.0319444 L 0.040625 0.0430556 L 0.0445312 0.0527778 L 0.0476562 0.0638889 L 0.0492188 0.0736111 L 0.05 0.0847222 L 0.05 0.0972222 L 0.0492188 0.106944 " pathEditMode="relative" ptsTypes="">
                                      <p:cBhvr>
                                        <p:cTn id="89" dur="2000" fill="hold"/>
                                        <p:tgtEl>
                                          <p:spTgt spid="205"/>
                                        </p:tgtEl>
                                        <p:attrNameLst>
                                          <p:attrName>ppt_x</p:attrName>
                                          <p:attrName>ppt_y</p:attrName>
                                        </p:attrNameLst>
                                      </p:cBhvr>
                                    </p:animMotion>
                                  </p:childTnLst>
                                </p:cTn>
                              </p:par>
                              <p:par>
                                <p:cTn id="90" presetID="0" presetClass="path" presetSubtype="0" repeatCount="indefinite" accel="50000" decel="50000" fill="hold" grpId="0" nodeType="withEffect">
                                  <p:stCondLst>
                                    <p:cond delay="0"/>
                                  </p:stCondLst>
                                  <p:childTnLst>
                                    <p:animMotion origin="layout" path="M 0 0 L -0.00546875 0.00277778 L -0.0125 0.0138889 L -0.01875 0.0236111 L -0.0234375 0.0333333 L -0.0273438 0.0430556 L -0.028125 0.0541667 L -0.0289063 0.0652778 L -0.0289063 0.0777778 L -0.0289063 0.0875 L -0.0289063 0.0972222 L -0.0304688 0.108333 L -0.0351563 0.119444 L -0.0414063 0.127778 L -0.046875 0.133333 L -0.0523437 0.141667 L -0.0554687 0.151389 " pathEditMode="relative" ptsTypes="">
                                      <p:cBhvr>
                                        <p:cTn id="91" dur="2000" fill="hold"/>
                                        <p:tgtEl>
                                          <p:spTgt spid="202"/>
                                        </p:tgtEl>
                                        <p:attrNameLst>
                                          <p:attrName>ppt_x</p:attrName>
                                          <p:attrName>ppt_y</p:attrName>
                                        </p:attrNameLst>
                                      </p:cBhvr>
                                    </p:animMotion>
                                  </p:childTnLst>
                                </p:cTn>
                              </p:par>
                              <p:par>
                                <p:cTn id="92" presetID="0" presetClass="path" presetSubtype="0" repeatCount="indefinite" accel="50000" decel="50000" fill="hold" grpId="0" nodeType="withEffect">
                                  <p:stCondLst>
                                    <p:cond delay="0"/>
                                  </p:stCondLst>
                                  <p:childTnLst>
                                    <p:animMotion origin="layout" path="M -0.00427083 -0.00472222 L -0.00270833 0.005 L 0.00119792 0.0147222 L 0.00197917 0.0244444 L 0.00354167 0.0397222 L 0.00822917 0.0619444 L 0.0121354 0.0841667 L 0.0152604 0.103611 L 0.0152604 0.118889 L 0.0168229 0.135556 L 0.0176042 0.150833 L 0.0176042 0.163333 L 0.0176042 0.173056 L 0.0191667 0.186944 L 0.0191667 0.198056 L 0.0215104 0.214722 L 0.0238542 0.224444 L 0.0254167 0.234167 L 0.0285417 0.243889 L 0.0308854 0.253611 L 0.0316667 0.263333 L 0.0332292 0.273056 " pathEditMode="relative" ptsTypes="">
                                      <p:cBhvr>
                                        <p:cTn id="93" dur="2000" fill="hold"/>
                                        <p:tgtEl>
                                          <p:spTgt spid="204"/>
                                        </p:tgtEl>
                                        <p:attrNameLst>
                                          <p:attrName>ppt_x</p:attrName>
                                          <p:attrName>ppt_y</p:attrName>
                                        </p:attrNameLst>
                                      </p:cBhvr>
                                    </p:animMotion>
                                  </p:childTnLst>
                                </p:cTn>
                              </p:par>
                              <p:par>
                                <p:cTn id="94" presetID="0" presetClass="path" presetSubtype="0" repeatCount="indefinite" accel="50000" decel="50000" fill="hold" grpId="0" nodeType="withEffect">
                                  <p:stCondLst>
                                    <p:cond delay="0"/>
                                  </p:stCondLst>
                                  <p:childTnLst>
                                    <p:animMotion origin="layout" path="M 0 0 L -0.0015625 0.00972222 L -0.0015625 0.0208333 L -0.00390625 0.0347222 L -0.00546875 0.0458333 L -0.00703125 0.0569444 L -0.00703125 0.0680556 L -0.0078125 0.0819444 L -0.009375 0.0958333 L -0.0109375 0.109722 L -0.0125 0.122222 L -0.0148437 0.136111 L -0.0164062 0.148611 L -0.01875 0.159722 L -0.0203125 0.169444 L -0.0210938 0.180556 L -0.0226563 0.190278 L -0.025 0.2 L -0.028125 0.209722 L -0.0304688 0.220833 L -0.0328125 0.231944 L -0.034375 0.241667 L -0.0367187 0.251389 L -0.0398437 0.261111 L -0.0421875 0.272222 L -0.0445312 0.281944 L -0.046875 0.291667 L -0.0515625 0.301389 " pathEditMode="relative" ptsTypes="">
                                      <p:cBhvr>
                                        <p:cTn id="95" dur="2000" fill="hold"/>
                                        <p:tgtEl>
                                          <p:spTgt spid="198"/>
                                        </p:tgtEl>
                                        <p:attrNameLst>
                                          <p:attrName>ppt_x</p:attrName>
                                          <p:attrName>ppt_y</p:attrName>
                                        </p:attrNameLst>
                                      </p:cBhvr>
                                    </p:animMotion>
                                  </p:childTnLst>
                                </p:cTn>
                              </p:par>
                              <p:par>
                                <p:cTn id="96" presetID="0" presetClass="path" presetSubtype="0" repeatCount="indefinite" accel="50000" decel="50000" fill="hold" grpId="0" nodeType="withEffect">
                                  <p:stCondLst>
                                    <p:cond delay="0"/>
                                  </p:stCondLst>
                                  <p:childTnLst>
                                    <p:animMotion origin="layout" path="M 0 0 L 0 0.00972222 L 0 0.0222222 L 0 0.0319444 L 0 0.0416667 L 0 0.0527778 L 0 0.0625 L 0 0.075 L 0 0.0847222 L 0 0.0958333 L 0 0.105556 L 0 0.115278 L 0.0015625 0.126389 L 0.0015625 0.136111 L 0.0015625 0.145833 L -0.00078125 0.156944 L -0.00546875 0.166667 L -0.00859375 0.176389 L -0.00859375 0.186111 L -0.00625 0.195833 " pathEditMode="relative" ptsTypes="">
                                      <p:cBhvr>
                                        <p:cTn id="97" dur="2000" fill="hold"/>
                                        <p:tgtEl>
                                          <p:spTgt spid="201"/>
                                        </p:tgtEl>
                                        <p:attrNameLst>
                                          <p:attrName>ppt_x</p:attrName>
                                          <p:attrName>ppt_y</p:attrName>
                                        </p:attrNameLst>
                                      </p:cBhvr>
                                    </p:animMotion>
                                  </p:childTnLst>
                                </p:cTn>
                              </p:par>
                              <p:par>
                                <p:cTn id="98" presetID="0" presetClass="path" presetSubtype="0" repeatCount="indefinite" accel="50000" decel="50000" fill="hold" grpId="0" nodeType="withEffect">
                                  <p:stCondLst>
                                    <p:cond delay="0"/>
                                  </p:stCondLst>
                                  <p:childTnLst>
                                    <p:animMotion origin="layout" path="M 0.0015625 0.0234259 L 0.00625 0.034537 L 0.0109375 0.047037 L 0.0148437 0.059537 L 0.0195313 0.0734259 L 0.0242187 0.0873148 L 0.0273438 0.097037 L 0.03125 0.108148 L 0.034375 0.123426 L 0.0390625 0.140093 L 0.0421875 0.152593 L 0.0445312 0.169259 L 0.0476562 0.18037 L 0.0484375 0.190093 L 0.0515625 0.202593 L 0.0523437 0.212315 L 0.0523437 0.223426 L 0.053125 0.233148 L 0.0484375 0.220648 L 0.0453125 0.210926 L 0.0429688 0.201204 " pathEditMode="relative" ptsTypes="">
                                      <p:cBhvr>
                                        <p:cTn id="99" dur="2000" fill="hold"/>
                                        <p:tgtEl>
                                          <p:spTgt spid="199"/>
                                        </p:tgtEl>
                                        <p:attrNameLst>
                                          <p:attrName>ppt_x</p:attrName>
                                          <p:attrName>ppt_y</p:attrName>
                                        </p:attrNameLst>
                                      </p:cBhvr>
                                    </p:animMotion>
                                  </p:childTnLst>
                                </p:cTn>
                              </p:par>
                              <p:par>
                                <p:cTn id="100" presetID="0" presetClass="path" presetSubtype="0" repeatCount="indefinite" accel="50000" decel="50000" fill="hold" grpId="0" nodeType="withEffect">
                                  <p:stCondLst>
                                    <p:cond delay="0"/>
                                  </p:stCondLst>
                                  <p:childTnLst>
                                    <p:animMotion origin="layout" path="M -1.37302e-05 -0.00573254 L -0.00207166 -0.00573254 L -0.00392378 -0.0020092 L -0.00598173 0.00171412 L -0.00803966 0.0128841 L -0.00948019 0.0221924 L -0.0109208 0.0315007 L -0.0123613 0.0408091 L -0.0131845 0.0538407 L -0.013596 0.0668723 L -0.0142134 0.0817656 L -0.0142134 0.0947974 L -0.0144192 0.109691 L -0.014625 0.122722 L -0.0150366 0.135754 L -0.0150366 0.150647 L -0.0150366 0.163679 L -0.015654 0.178572 L -0.0160656 0.191603 L -0.0166829 0.206498 L -0.0168887 0.219529 L -0.0168887 0.23256 L -0.0168887 0.245592 L -0.0164771 0.258623 L -0.0164771 0.275378 " pathEditMode="relative" rAng="0" ptsTypes="">
                                      <p:cBhvr>
                                        <p:cTn id="101" dur="2000" fill="hold"/>
                                        <p:tgtEl>
                                          <p:spTgt spid="200"/>
                                        </p:tgtEl>
                                        <p:attrNameLst>
                                          <p:attrName>ppt_x</p:attrName>
                                          <p:attrName>ppt_y</p:attrName>
                                        </p:attrNameLst>
                                      </p:cBhvr>
                                      <p:rCtr x="-8" y="141"/>
                                    </p:animMotion>
                                  </p:childTnLst>
                                </p:cTn>
                              </p:par>
                              <p:par>
                                <p:cTn id="102" presetID="0" presetClass="path" presetSubtype="0" repeatCount="indefinite" accel="50000" decel="50000" fill="hold" grpId="0" nodeType="withEffect">
                                  <p:stCondLst>
                                    <p:cond delay="0"/>
                                  </p:stCondLst>
                                  <p:childTnLst>
                                    <p:animMotion origin="layout" path="M -0.00427083 -0.00694444 L -0.00270833 0.00277778 L -0.00270833 0.0180556 L -0.00270833 0.0333333 L -0.00270833 0.0472222 L -0.00270833 0.0597222 L -0.00270833 0.0694444 L -0.00427083 0.0791667 L -0.00739583 0.0902778 L -0.0113021 0.1 L -0.0159896 0.111111 L -0.0214583 0.119444 L -0.0230208 0.129167 L -0.0261458 0.138889 L -0.0284896 0.148611 L -0.0300521 0.158333 L -0.0308333 0.169444 L -0.0308333 0.179167 L -0.0277083 0.191667 L -0.0245833 0.204167 L -0.0198958 0.216667 L -0.0152083 0.226389 L -0.0128646 0.236111 L -0.00973958 0.248611 L -0.00583333 0.258333 L -0.00192708 0.269444 L 0.000416667 0.279167 L 0.00197917 0.288889 L 0.00197917 0.3 L 0.00276042 0.309722 L 0.00276042 0.320833 L 0.00276042 0.330556 " pathEditMode="relative" ptsTypes="">
                                      <p:cBhvr>
                                        <p:cTn id="103" dur="2000" fill="hold"/>
                                        <p:tgtEl>
                                          <p:spTgt spid="208"/>
                                        </p:tgtEl>
                                        <p:attrNameLst>
                                          <p:attrName>ppt_x</p:attrName>
                                          <p:attrName>ppt_y</p:attrName>
                                        </p:attrNameLst>
                                      </p:cBhvr>
                                    </p:animMotion>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checkerboard(across)">
                                      <p:cBhvr>
                                        <p:cTn id="108" dur="500"/>
                                        <p:tgtEl>
                                          <p:spTgt spid="9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1" nodeType="click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wipe(up)">
                                      <p:cBhvr>
                                        <p:cTn id="113" dur="500"/>
                                        <p:tgtEl>
                                          <p:spTgt spid="2"/>
                                        </p:tgtEl>
                                      </p:cBhvr>
                                    </p:animEffect>
                                  </p:childTnLst>
                                </p:cTn>
                              </p:par>
                            </p:childTnLst>
                          </p:cTn>
                        </p:par>
                        <p:par>
                          <p:cTn id="114" fill="hold">
                            <p:stCondLst>
                              <p:cond delay="500"/>
                            </p:stCondLst>
                            <p:childTnLst>
                              <p:par>
                                <p:cTn id="115" presetID="5" presetClass="entr" presetSubtype="10" fill="hold" grpId="0" nodeType="afterEffect">
                                  <p:stCondLst>
                                    <p:cond delay="0"/>
                                  </p:stCondLst>
                                  <p:childTnLst>
                                    <p:set>
                                      <p:cBhvr>
                                        <p:cTn id="116" dur="1" fill="hold">
                                          <p:stCondLst>
                                            <p:cond delay="0"/>
                                          </p:stCondLst>
                                        </p:cTn>
                                        <p:tgtEl>
                                          <p:spTgt spid="95"/>
                                        </p:tgtEl>
                                        <p:attrNameLst>
                                          <p:attrName>style.visibility</p:attrName>
                                        </p:attrNameLst>
                                      </p:cBhvr>
                                      <p:to>
                                        <p:strVal val="visible"/>
                                      </p:to>
                                    </p:set>
                                    <p:animEffect transition="in" filter="checkerboard(across)">
                                      <p:cBhvr>
                                        <p:cTn id="117" dur="500"/>
                                        <p:tgtEl>
                                          <p:spTgt spid="95"/>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15"/>
                                        </p:tgtEl>
                                        <p:attrNameLst>
                                          <p:attrName>style.visibility</p:attrName>
                                        </p:attrNameLst>
                                      </p:cBhvr>
                                      <p:to>
                                        <p:strVal val="visible"/>
                                      </p:to>
                                    </p:set>
                                  </p:childTnLst>
                                </p:cTn>
                              </p:par>
                              <p:par>
                                <p:cTn id="122" presetID="8" presetClass="emph" presetSubtype="0" repeatCount="indefinite" fill="hold" nodeType="withEffect">
                                  <p:stCondLst>
                                    <p:cond delay="0"/>
                                  </p:stCondLst>
                                  <p:childTnLst>
                                    <p:animRot by="21600000">
                                      <p:cBhvr>
                                        <p:cTn id="123" dur="500" fill="hold"/>
                                        <p:tgtEl>
                                          <p:spTgt spid="15"/>
                                        </p:tgtEl>
                                        <p:attrNameLst>
                                          <p:attrName>r</p:attrName>
                                        </p:attrNameLst>
                                      </p:cBhvr>
                                    </p:animRo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up)">
                                      <p:cBhvr>
                                        <p:cTn id="128" dur="500"/>
                                        <p:tgtEl>
                                          <p:spTgt spid="41"/>
                                        </p:tgtEl>
                                      </p:cBhvr>
                                    </p:animEffect>
                                  </p:childTnLst>
                                </p:cTn>
                              </p:par>
                            </p:childTnLst>
                          </p:cTn>
                        </p:par>
                        <p:par>
                          <p:cTn id="129" fill="hold">
                            <p:stCondLst>
                              <p:cond delay="500"/>
                            </p:stCondLst>
                            <p:childTnLst>
                              <p:par>
                                <p:cTn id="130" presetID="22" presetClass="entr" presetSubtype="2" fill="hold" nodeType="after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wipe(right)">
                                      <p:cBhvr>
                                        <p:cTn id="132" dur="500"/>
                                        <p:tgtEl>
                                          <p:spTgt spid="43"/>
                                        </p:tgtEl>
                                      </p:cBhvr>
                                    </p:animEffect>
                                  </p:childTnLst>
                                </p:cTn>
                              </p:par>
                            </p:childTnLst>
                          </p:cTn>
                        </p:par>
                        <p:par>
                          <p:cTn id="133" fill="hold">
                            <p:stCondLst>
                              <p:cond delay="1000"/>
                            </p:stCondLst>
                            <p:childTnLst>
                              <p:par>
                                <p:cTn id="134" presetID="10" presetClass="entr" presetSubtype="0" fill="hold" nodeType="after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fade">
                                      <p:cBhvr>
                                        <p:cTn id="136" dur="500"/>
                                        <p:tgtEl>
                                          <p:spTgt spid="64"/>
                                        </p:tgtEl>
                                      </p:cBhvr>
                                    </p:animEffect>
                                  </p:childTnLst>
                                </p:cTn>
                              </p:par>
                              <p:par>
                                <p:cTn id="137" presetID="8" presetClass="emph" presetSubtype="0" repeatCount="indefinite" fill="hold" nodeType="withEffect">
                                  <p:stCondLst>
                                    <p:cond delay="0"/>
                                  </p:stCondLst>
                                  <p:childTnLst>
                                    <p:animRot by="21600000">
                                      <p:cBhvr>
                                        <p:cTn id="138" dur="1000" fill="hold"/>
                                        <p:tgtEl>
                                          <p:spTgt spid="64"/>
                                        </p:tgtEl>
                                        <p:attrNameLst>
                                          <p:attrName>r</p:attrName>
                                        </p:attrNameLst>
                                      </p:cBhvr>
                                    </p:animRot>
                                  </p:childTnLst>
                                </p:cTn>
                              </p:par>
                              <p:par>
                                <p:cTn id="139" presetID="10" presetClass="entr" presetSubtype="0" repeatCount="indefinite" fill="hold" grpId="1" nodeType="withEffect">
                                  <p:stCondLst>
                                    <p:cond delay="0"/>
                                  </p:stCondLst>
                                  <p:childTnLst>
                                    <p:set>
                                      <p:cBhvr>
                                        <p:cTn id="140" dur="500" fill="hold">
                                          <p:stCondLst>
                                            <p:cond delay="0"/>
                                          </p:stCondLst>
                                        </p:cTn>
                                        <p:tgtEl>
                                          <p:spTgt spid="209"/>
                                        </p:tgtEl>
                                        <p:attrNameLst>
                                          <p:attrName>style.visibility</p:attrName>
                                        </p:attrNameLst>
                                      </p:cBhvr>
                                      <p:to>
                                        <p:strVal val="visible"/>
                                      </p:to>
                                    </p:set>
                                    <p:animEffect transition="in" filter="fade">
                                      <p:cBhvr>
                                        <p:cTn id="141" dur="500"/>
                                        <p:tgtEl>
                                          <p:spTgt spid="209"/>
                                        </p:tgtEl>
                                      </p:cBhvr>
                                    </p:animEffect>
                                  </p:childTnLst>
                                </p:cTn>
                              </p:par>
                              <p:par>
                                <p:cTn id="142" presetID="10" presetClass="entr" presetSubtype="0" repeatCount="indefinite" fill="hold" grpId="1" nodeType="withEffect">
                                  <p:stCondLst>
                                    <p:cond delay="0"/>
                                  </p:stCondLst>
                                  <p:childTnLst>
                                    <p:set>
                                      <p:cBhvr>
                                        <p:cTn id="143" dur="500" fill="hold">
                                          <p:stCondLst>
                                            <p:cond delay="0"/>
                                          </p:stCondLst>
                                        </p:cTn>
                                        <p:tgtEl>
                                          <p:spTgt spid="210"/>
                                        </p:tgtEl>
                                        <p:attrNameLst>
                                          <p:attrName>style.visibility</p:attrName>
                                        </p:attrNameLst>
                                      </p:cBhvr>
                                      <p:to>
                                        <p:strVal val="visible"/>
                                      </p:to>
                                    </p:set>
                                    <p:animEffect transition="in" filter="fade">
                                      <p:cBhvr>
                                        <p:cTn id="144" dur="500"/>
                                        <p:tgtEl>
                                          <p:spTgt spid="210"/>
                                        </p:tgtEl>
                                      </p:cBhvr>
                                    </p:animEffect>
                                  </p:childTnLst>
                                </p:cTn>
                              </p:par>
                              <p:par>
                                <p:cTn id="145" presetID="10" presetClass="entr" presetSubtype="0" repeatCount="indefinite" fill="hold" grpId="1" nodeType="withEffect">
                                  <p:stCondLst>
                                    <p:cond delay="0"/>
                                  </p:stCondLst>
                                  <p:childTnLst>
                                    <p:set>
                                      <p:cBhvr>
                                        <p:cTn id="146" dur="500" fill="hold">
                                          <p:stCondLst>
                                            <p:cond delay="0"/>
                                          </p:stCondLst>
                                        </p:cTn>
                                        <p:tgtEl>
                                          <p:spTgt spid="211"/>
                                        </p:tgtEl>
                                        <p:attrNameLst>
                                          <p:attrName>style.visibility</p:attrName>
                                        </p:attrNameLst>
                                      </p:cBhvr>
                                      <p:to>
                                        <p:strVal val="visible"/>
                                      </p:to>
                                    </p:set>
                                    <p:animEffect transition="in" filter="fade">
                                      <p:cBhvr>
                                        <p:cTn id="147" dur="500"/>
                                        <p:tgtEl>
                                          <p:spTgt spid="211"/>
                                        </p:tgtEl>
                                      </p:cBhvr>
                                    </p:animEffect>
                                  </p:childTnLst>
                                </p:cTn>
                              </p:par>
                              <p:par>
                                <p:cTn id="148" presetID="10" presetClass="entr" presetSubtype="0" repeatCount="indefinite" fill="hold" grpId="1" nodeType="withEffect">
                                  <p:stCondLst>
                                    <p:cond delay="0"/>
                                  </p:stCondLst>
                                  <p:childTnLst>
                                    <p:set>
                                      <p:cBhvr>
                                        <p:cTn id="149" dur="500" fill="hold">
                                          <p:stCondLst>
                                            <p:cond delay="0"/>
                                          </p:stCondLst>
                                        </p:cTn>
                                        <p:tgtEl>
                                          <p:spTgt spid="212"/>
                                        </p:tgtEl>
                                        <p:attrNameLst>
                                          <p:attrName>style.visibility</p:attrName>
                                        </p:attrNameLst>
                                      </p:cBhvr>
                                      <p:to>
                                        <p:strVal val="visible"/>
                                      </p:to>
                                    </p:set>
                                    <p:animEffect transition="in" filter="fade">
                                      <p:cBhvr>
                                        <p:cTn id="150" dur="500"/>
                                        <p:tgtEl>
                                          <p:spTgt spid="212"/>
                                        </p:tgtEl>
                                      </p:cBhvr>
                                    </p:animEffect>
                                  </p:childTnLst>
                                </p:cTn>
                              </p:par>
                              <p:par>
                                <p:cTn id="151" presetID="10" presetClass="entr" presetSubtype="0" repeatCount="indefinite" fill="hold" grpId="1" nodeType="withEffect">
                                  <p:stCondLst>
                                    <p:cond delay="0"/>
                                  </p:stCondLst>
                                  <p:childTnLst>
                                    <p:set>
                                      <p:cBhvr>
                                        <p:cTn id="152" dur="500" fill="hold">
                                          <p:stCondLst>
                                            <p:cond delay="0"/>
                                          </p:stCondLst>
                                        </p:cTn>
                                        <p:tgtEl>
                                          <p:spTgt spid="213"/>
                                        </p:tgtEl>
                                        <p:attrNameLst>
                                          <p:attrName>style.visibility</p:attrName>
                                        </p:attrNameLst>
                                      </p:cBhvr>
                                      <p:to>
                                        <p:strVal val="visible"/>
                                      </p:to>
                                    </p:set>
                                    <p:animEffect transition="in" filter="fade">
                                      <p:cBhvr>
                                        <p:cTn id="153" dur="500"/>
                                        <p:tgtEl>
                                          <p:spTgt spid="213"/>
                                        </p:tgtEl>
                                      </p:cBhvr>
                                    </p:animEffect>
                                  </p:childTnLst>
                                </p:cTn>
                              </p:par>
                              <p:par>
                                <p:cTn id="154" presetID="10" presetClass="entr" presetSubtype="0" repeatCount="indefinite" fill="hold" grpId="1" nodeType="withEffect">
                                  <p:stCondLst>
                                    <p:cond delay="0"/>
                                  </p:stCondLst>
                                  <p:childTnLst>
                                    <p:set>
                                      <p:cBhvr>
                                        <p:cTn id="155" dur="500" fill="hold">
                                          <p:stCondLst>
                                            <p:cond delay="0"/>
                                          </p:stCondLst>
                                        </p:cTn>
                                        <p:tgtEl>
                                          <p:spTgt spid="214"/>
                                        </p:tgtEl>
                                        <p:attrNameLst>
                                          <p:attrName>style.visibility</p:attrName>
                                        </p:attrNameLst>
                                      </p:cBhvr>
                                      <p:to>
                                        <p:strVal val="visible"/>
                                      </p:to>
                                    </p:set>
                                    <p:animEffect transition="in" filter="fade">
                                      <p:cBhvr>
                                        <p:cTn id="156" dur="500"/>
                                        <p:tgtEl>
                                          <p:spTgt spid="214"/>
                                        </p:tgtEl>
                                      </p:cBhvr>
                                    </p:animEffect>
                                  </p:childTnLst>
                                </p:cTn>
                              </p:par>
                              <p:par>
                                <p:cTn id="157" presetID="10" presetClass="entr" presetSubtype="0" repeatCount="indefinite" fill="hold" grpId="1" nodeType="withEffect">
                                  <p:stCondLst>
                                    <p:cond delay="0"/>
                                  </p:stCondLst>
                                  <p:childTnLst>
                                    <p:set>
                                      <p:cBhvr>
                                        <p:cTn id="158" dur="500" fill="hold">
                                          <p:stCondLst>
                                            <p:cond delay="0"/>
                                          </p:stCondLst>
                                        </p:cTn>
                                        <p:tgtEl>
                                          <p:spTgt spid="215"/>
                                        </p:tgtEl>
                                        <p:attrNameLst>
                                          <p:attrName>style.visibility</p:attrName>
                                        </p:attrNameLst>
                                      </p:cBhvr>
                                      <p:to>
                                        <p:strVal val="visible"/>
                                      </p:to>
                                    </p:set>
                                    <p:animEffect transition="in" filter="fade">
                                      <p:cBhvr>
                                        <p:cTn id="159" dur="500"/>
                                        <p:tgtEl>
                                          <p:spTgt spid="215"/>
                                        </p:tgtEl>
                                      </p:cBhvr>
                                    </p:animEffect>
                                  </p:childTnLst>
                                </p:cTn>
                              </p:par>
                              <p:par>
                                <p:cTn id="160" presetID="10" presetClass="entr" presetSubtype="0" repeatCount="indefinite" fill="hold" grpId="1" nodeType="withEffect">
                                  <p:stCondLst>
                                    <p:cond delay="0"/>
                                  </p:stCondLst>
                                  <p:childTnLst>
                                    <p:set>
                                      <p:cBhvr>
                                        <p:cTn id="161" dur="500" fill="hold">
                                          <p:stCondLst>
                                            <p:cond delay="0"/>
                                          </p:stCondLst>
                                        </p:cTn>
                                        <p:tgtEl>
                                          <p:spTgt spid="216"/>
                                        </p:tgtEl>
                                        <p:attrNameLst>
                                          <p:attrName>style.visibility</p:attrName>
                                        </p:attrNameLst>
                                      </p:cBhvr>
                                      <p:to>
                                        <p:strVal val="visible"/>
                                      </p:to>
                                    </p:set>
                                    <p:animEffect transition="in" filter="fade">
                                      <p:cBhvr>
                                        <p:cTn id="162" dur="500"/>
                                        <p:tgtEl>
                                          <p:spTgt spid="216"/>
                                        </p:tgtEl>
                                      </p:cBhvr>
                                    </p:animEffect>
                                  </p:childTnLst>
                                </p:cTn>
                              </p:par>
                              <p:par>
                                <p:cTn id="163" presetID="10" presetClass="entr" presetSubtype="0" repeatCount="indefinite" fill="hold" grpId="1" nodeType="withEffect">
                                  <p:stCondLst>
                                    <p:cond delay="0"/>
                                  </p:stCondLst>
                                  <p:childTnLst>
                                    <p:set>
                                      <p:cBhvr>
                                        <p:cTn id="164" dur="500" fill="hold">
                                          <p:stCondLst>
                                            <p:cond delay="0"/>
                                          </p:stCondLst>
                                        </p:cTn>
                                        <p:tgtEl>
                                          <p:spTgt spid="217"/>
                                        </p:tgtEl>
                                        <p:attrNameLst>
                                          <p:attrName>style.visibility</p:attrName>
                                        </p:attrNameLst>
                                      </p:cBhvr>
                                      <p:to>
                                        <p:strVal val="visible"/>
                                      </p:to>
                                    </p:set>
                                    <p:animEffect transition="in" filter="fade">
                                      <p:cBhvr>
                                        <p:cTn id="165" dur="500"/>
                                        <p:tgtEl>
                                          <p:spTgt spid="217"/>
                                        </p:tgtEl>
                                      </p:cBhvr>
                                    </p:animEffect>
                                  </p:childTnLst>
                                </p:cTn>
                              </p:par>
                              <p:par>
                                <p:cTn id="166" presetID="10" presetClass="entr" presetSubtype="0" repeatCount="indefinite" fill="hold" grpId="1" nodeType="withEffect">
                                  <p:stCondLst>
                                    <p:cond delay="0"/>
                                  </p:stCondLst>
                                  <p:childTnLst>
                                    <p:set>
                                      <p:cBhvr>
                                        <p:cTn id="167" dur="500" fill="hold">
                                          <p:stCondLst>
                                            <p:cond delay="0"/>
                                          </p:stCondLst>
                                        </p:cTn>
                                        <p:tgtEl>
                                          <p:spTgt spid="218"/>
                                        </p:tgtEl>
                                        <p:attrNameLst>
                                          <p:attrName>style.visibility</p:attrName>
                                        </p:attrNameLst>
                                      </p:cBhvr>
                                      <p:to>
                                        <p:strVal val="visible"/>
                                      </p:to>
                                    </p:set>
                                    <p:animEffect transition="in" filter="fade">
                                      <p:cBhvr>
                                        <p:cTn id="168" dur="500"/>
                                        <p:tgtEl>
                                          <p:spTgt spid="218"/>
                                        </p:tgtEl>
                                      </p:cBhvr>
                                    </p:animEffect>
                                  </p:childTnLst>
                                </p:cTn>
                              </p:par>
                              <p:par>
                                <p:cTn id="169" presetID="10" presetClass="entr" presetSubtype="0" repeatCount="indefinite" fill="hold" grpId="1" nodeType="withEffect">
                                  <p:stCondLst>
                                    <p:cond delay="0"/>
                                  </p:stCondLst>
                                  <p:childTnLst>
                                    <p:set>
                                      <p:cBhvr>
                                        <p:cTn id="170" dur="500" fill="hold">
                                          <p:stCondLst>
                                            <p:cond delay="0"/>
                                          </p:stCondLst>
                                        </p:cTn>
                                        <p:tgtEl>
                                          <p:spTgt spid="219"/>
                                        </p:tgtEl>
                                        <p:attrNameLst>
                                          <p:attrName>style.visibility</p:attrName>
                                        </p:attrNameLst>
                                      </p:cBhvr>
                                      <p:to>
                                        <p:strVal val="visible"/>
                                      </p:to>
                                    </p:set>
                                    <p:animEffect transition="in" filter="fade">
                                      <p:cBhvr>
                                        <p:cTn id="171" dur="500"/>
                                        <p:tgtEl>
                                          <p:spTgt spid="219"/>
                                        </p:tgtEl>
                                      </p:cBhvr>
                                    </p:animEffect>
                                  </p:childTnLst>
                                </p:cTn>
                              </p:par>
                              <p:par>
                                <p:cTn id="172" presetID="10" presetClass="entr" presetSubtype="0" repeatCount="indefinite" fill="hold" grpId="1" nodeType="withEffect">
                                  <p:stCondLst>
                                    <p:cond delay="0"/>
                                  </p:stCondLst>
                                  <p:childTnLst>
                                    <p:set>
                                      <p:cBhvr>
                                        <p:cTn id="173" dur="500" fill="hold">
                                          <p:stCondLst>
                                            <p:cond delay="0"/>
                                          </p:stCondLst>
                                        </p:cTn>
                                        <p:tgtEl>
                                          <p:spTgt spid="220"/>
                                        </p:tgtEl>
                                        <p:attrNameLst>
                                          <p:attrName>style.visibility</p:attrName>
                                        </p:attrNameLst>
                                      </p:cBhvr>
                                      <p:to>
                                        <p:strVal val="visible"/>
                                      </p:to>
                                    </p:set>
                                    <p:animEffect transition="in" filter="fade">
                                      <p:cBhvr>
                                        <p:cTn id="174" dur="500"/>
                                        <p:tgtEl>
                                          <p:spTgt spid="220"/>
                                        </p:tgtEl>
                                      </p:cBhvr>
                                    </p:animEffect>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221"/>
                                        </p:tgtEl>
                                        <p:attrNameLst>
                                          <p:attrName>style.visibility</p:attrName>
                                        </p:attrNameLst>
                                      </p:cBhvr>
                                      <p:to>
                                        <p:strVal val="visible"/>
                                      </p:to>
                                    </p:set>
                                    <p:animEffect transition="in" filter="fade">
                                      <p:cBhvr>
                                        <p:cTn id="177" dur="500"/>
                                        <p:tgtEl>
                                          <p:spTgt spid="221"/>
                                        </p:tgtEl>
                                      </p:cBhvr>
                                    </p:animEffect>
                                  </p:childTnLst>
                                </p:cTn>
                              </p:par>
                              <p:par>
                                <p:cTn id="178" presetID="10" presetClass="entr" presetSubtype="0" repeatCount="indefinite" fill="hold" grpId="0" nodeType="withEffect">
                                  <p:stCondLst>
                                    <p:cond delay="0"/>
                                  </p:stCondLst>
                                  <p:childTnLst>
                                    <p:set>
                                      <p:cBhvr>
                                        <p:cTn id="179" dur="1" fill="hold">
                                          <p:stCondLst>
                                            <p:cond delay="0"/>
                                          </p:stCondLst>
                                        </p:cTn>
                                        <p:tgtEl>
                                          <p:spTgt spid="222"/>
                                        </p:tgtEl>
                                        <p:attrNameLst>
                                          <p:attrName>style.visibility</p:attrName>
                                        </p:attrNameLst>
                                      </p:cBhvr>
                                      <p:to>
                                        <p:strVal val="visible"/>
                                      </p:to>
                                    </p:set>
                                    <p:animEffect transition="in" filter="fade">
                                      <p:cBhvr>
                                        <p:cTn id="180" dur="500"/>
                                        <p:tgtEl>
                                          <p:spTgt spid="222"/>
                                        </p:tgtEl>
                                      </p:cBhvr>
                                    </p:animEffect>
                                  </p:childTnLst>
                                </p:cTn>
                              </p:par>
                              <p:par>
                                <p:cTn id="181" presetID="10" presetClass="entr" presetSubtype="0" repeatCount="indefinite" fill="hold" grpId="0" nodeType="withEffect">
                                  <p:stCondLst>
                                    <p:cond delay="0"/>
                                  </p:stCondLst>
                                  <p:childTnLst>
                                    <p:set>
                                      <p:cBhvr>
                                        <p:cTn id="182" dur="1" fill="hold">
                                          <p:stCondLst>
                                            <p:cond delay="0"/>
                                          </p:stCondLst>
                                        </p:cTn>
                                        <p:tgtEl>
                                          <p:spTgt spid="223"/>
                                        </p:tgtEl>
                                        <p:attrNameLst>
                                          <p:attrName>style.visibility</p:attrName>
                                        </p:attrNameLst>
                                      </p:cBhvr>
                                      <p:to>
                                        <p:strVal val="visible"/>
                                      </p:to>
                                    </p:set>
                                    <p:animEffect transition="in" filter="fade">
                                      <p:cBhvr>
                                        <p:cTn id="183" dur="500"/>
                                        <p:tgtEl>
                                          <p:spTgt spid="223"/>
                                        </p:tgtEl>
                                      </p:cBhvr>
                                    </p:animEffect>
                                  </p:childTnLst>
                                </p:cTn>
                              </p:par>
                              <p:par>
                                <p:cTn id="184" presetID="10" presetClass="entr" presetSubtype="0" repeatCount="indefinite" fill="hold" grpId="0" nodeType="withEffect">
                                  <p:stCondLst>
                                    <p:cond delay="0"/>
                                  </p:stCondLst>
                                  <p:childTnLst>
                                    <p:set>
                                      <p:cBhvr>
                                        <p:cTn id="185" dur="1" fill="hold">
                                          <p:stCondLst>
                                            <p:cond delay="0"/>
                                          </p:stCondLst>
                                        </p:cTn>
                                        <p:tgtEl>
                                          <p:spTgt spid="224"/>
                                        </p:tgtEl>
                                        <p:attrNameLst>
                                          <p:attrName>style.visibility</p:attrName>
                                        </p:attrNameLst>
                                      </p:cBhvr>
                                      <p:to>
                                        <p:strVal val="visible"/>
                                      </p:to>
                                    </p:set>
                                    <p:animEffect transition="in" filter="fade">
                                      <p:cBhvr>
                                        <p:cTn id="186" dur="500"/>
                                        <p:tgtEl>
                                          <p:spTgt spid="224"/>
                                        </p:tgtEl>
                                      </p:cBhvr>
                                    </p:animEffect>
                                  </p:childTnLst>
                                </p:cTn>
                              </p:par>
                              <p:par>
                                <p:cTn id="187" presetID="10" presetClass="entr" presetSubtype="0" repeatCount="indefinite" fill="hold" grpId="0" nodeType="withEffect">
                                  <p:stCondLst>
                                    <p:cond delay="0"/>
                                  </p:stCondLst>
                                  <p:childTnLst>
                                    <p:set>
                                      <p:cBhvr>
                                        <p:cTn id="188" dur="1" fill="hold">
                                          <p:stCondLst>
                                            <p:cond delay="0"/>
                                          </p:stCondLst>
                                        </p:cTn>
                                        <p:tgtEl>
                                          <p:spTgt spid="225"/>
                                        </p:tgtEl>
                                        <p:attrNameLst>
                                          <p:attrName>style.visibility</p:attrName>
                                        </p:attrNameLst>
                                      </p:cBhvr>
                                      <p:to>
                                        <p:strVal val="visible"/>
                                      </p:to>
                                    </p:set>
                                    <p:animEffect transition="in" filter="fade">
                                      <p:cBhvr>
                                        <p:cTn id="189" dur="500"/>
                                        <p:tgtEl>
                                          <p:spTgt spid="225"/>
                                        </p:tgtEl>
                                      </p:cBhvr>
                                    </p:animEffect>
                                  </p:childTnLst>
                                </p:cTn>
                              </p:par>
                              <p:par>
                                <p:cTn id="190" presetID="10" presetClass="entr" presetSubtype="0" repeatCount="indefinite" fill="hold" grpId="0" nodeType="withEffect">
                                  <p:stCondLst>
                                    <p:cond delay="0"/>
                                  </p:stCondLst>
                                  <p:childTnLst>
                                    <p:set>
                                      <p:cBhvr>
                                        <p:cTn id="191" dur="1" fill="hold">
                                          <p:stCondLst>
                                            <p:cond delay="0"/>
                                          </p:stCondLst>
                                        </p:cTn>
                                        <p:tgtEl>
                                          <p:spTgt spid="226"/>
                                        </p:tgtEl>
                                        <p:attrNameLst>
                                          <p:attrName>style.visibility</p:attrName>
                                        </p:attrNameLst>
                                      </p:cBhvr>
                                      <p:to>
                                        <p:strVal val="visible"/>
                                      </p:to>
                                    </p:set>
                                    <p:animEffect transition="in" filter="fade">
                                      <p:cBhvr>
                                        <p:cTn id="192" dur="500"/>
                                        <p:tgtEl>
                                          <p:spTgt spid="226"/>
                                        </p:tgtEl>
                                      </p:cBhvr>
                                    </p:animEffect>
                                  </p:childTnLst>
                                </p:cTn>
                              </p:par>
                              <p:par>
                                <p:cTn id="193" presetID="10" presetClass="entr" presetSubtype="0" repeatCount="indefinite"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Effect transition="in" filter="fade">
                                      <p:cBhvr>
                                        <p:cTn id="195" dur="500"/>
                                        <p:tgtEl>
                                          <p:spTgt spid="212"/>
                                        </p:tgtEl>
                                      </p:cBhvr>
                                    </p:animEffect>
                                  </p:childTnLst>
                                </p:cTn>
                              </p:par>
                              <p:par>
                                <p:cTn id="196" presetID="0" presetClass="path" presetSubtype="0" repeatCount="indefinite" accel="50000" decel="50000" fill="hold" grpId="0" nodeType="withEffect">
                                  <p:stCondLst>
                                    <p:cond delay="0"/>
                                  </p:stCondLst>
                                  <p:childTnLst>
                                    <p:animMotion origin="layout" path="M 0 0 L -0.00078125 0.0125 L -0.003125 0.0222222 L -0.00546875 0.0319444 L -0.0109375 0.0416667 L -0.015625 0.0513889 L -0.0179687 0.0611111 L -0.0210938 0.0708333 L -0.0210938 0.0805556 L -0.0210938 0.0902778 L -0.0210938 0.102778 L -0.0226563 0.113889 L -0.0242187 0.123611 L -0.028125 0.133333 L -0.03125 0.144444 L -0.0335938 0.155556 L -0.034375 0.165278 L -0.0382813 0.175 L -0.0398437 0.186111 L -0.0429688 0.195833 L -0.0460938 0.205556 " pathEditMode="relative" ptsTypes="">
                                      <p:cBhvr>
                                        <p:cTn id="197" dur="500" fill="hold"/>
                                        <p:tgtEl>
                                          <p:spTgt spid="218"/>
                                        </p:tgtEl>
                                        <p:attrNameLst>
                                          <p:attrName>ppt_x</p:attrName>
                                          <p:attrName>ppt_y</p:attrName>
                                        </p:attrNameLst>
                                      </p:cBhvr>
                                    </p:animMotion>
                                  </p:childTnLst>
                                </p:cTn>
                              </p:par>
                              <p:par>
                                <p:cTn id="198" presetID="0" presetClass="path" presetSubtype="0" repeatCount="indefinite" accel="50000" decel="50000" fill="hold" grpId="0" nodeType="withEffect">
                                  <p:stCondLst>
                                    <p:cond delay="0"/>
                                  </p:stCondLst>
                                  <p:childTnLst>
                                    <p:animMotion origin="layout" path="M 0 0 L 0 0.0111111 L 0 0.0208333 L 0 0.0361111 L 0 0.0472222 L 0 0.0583333 L 0 0.0736111 L 0 0.0847222 L -0.00078125 0.0972222 L -0.0015625 0.108333 L -0.00234375 0.118056 L -0.0046875 0.127778 L -0.00625 0.140278 L -0.00859375 0.152778 L -0.00859375 0.1625 L -0.0101562 0.173611 L -0.0109375 0.183333 L -0.0117188 0.193056 L -0.0148437 0.202778 L -0.0148437 0.2125 L -0.015625 0.222222 L -0.0164062 0.231944 L -0.0179687 0.241667 L -0.01875 0.251389 L -0.0195313 0.261111 L -0.0195313 0.270833 L -0.0234375 0.280556 " pathEditMode="relative" ptsTypes="">
                                      <p:cBhvr>
                                        <p:cTn id="199" dur="500" fill="hold"/>
                                        <p:tgtEl>
                                          <p:spTgt spid="215"/>
                                        </p:tgtEl>
                                        <p:attrNameLst>
                                          <p:attrName>ppt_x</p:attrName>
                                          <p:attrName>ppt_y</p:attrName>
                                        </p:attrNameLst>
                                      </p:cBhvr>
                                    </p:animMotion>
                                  </p:childTnLst>
                                </p:cTn>
                              </p:par>
                              <p:par>
                                <p:cTn id="200" presetID="0" presetClass="path" presetSubtype="0" repeatCount="indefinite" accel="50000" decel="50000" fill="hold" grpId="0" nodeType="withEffect">
                                  <p:stCondLst>
                                    <p:cond delay="0"/>
                                  </p:stCondLst>
                                  <p:childTnLst>
                                    <p:animMotion origin="layout" path="M 0 0 L 0 0.0152778 L 0 0.0305556 L 0 0.0486111 L 0 0.0652778 L 0.00234375 0.0777778 L 0.00234375 0.0888889 L 0.00234375 0.108333 L 0.00234375 0.119444 L 0.00234375 0.129167 L 0.00234375 0.15 L 0.00390625 0.161111 L 0.00546875 0.172222 L 0.00703125 0.193056 L 0.0078125 0.206944 L 0.0109375 0.219444 L 0.0148437 0.230556 L 0.0171875 0.243056 L 0.0210938 0.254167 L 0.0234375 0.265278 L 0.0234375 0.275 L 0.0234375 0.284722 L 0.021875 0.294444 " pathEditMode="relative" ptsTypes="">
                                      <p:cBhvr>
                                        <p:cTn id="201" dur="500" fill="hold"/>
                                        <p:tgtEl>
                                          <p:spTgt spid="209"/>
                                        </p:tgtEl>
                                        <p:attrNameLst>
                                          <p:attrName>ppt_x</p:attrName>
                                          <p:attrName>ppt_y</p:attrName>
                                        </p:attrNameLst>
                                      </p:cBhvr>
                                    </p:animMotion>
                                  </p:childTnLst>
                                </p:cTn>
                              </p:par>
                              <p:par>
                                <p:cTn id="202" presetID="0" presetClass="path" presetSubtype="0" repeatCount="indefinite" accel="50000" decel="50000" fill="hold" grpId="0" nodeType="withEffect">
                                  <p:stCondLst>
                                    <p:cond delay="0"/>
                                  </p:stCondLst>
                                  <p:childTnLst>
                                    <p:animMotion origin="layout" path="M 0 0 L 0.0015625 0.0180556 L 0.00546875 0.0305556 L 0.0101562 0.05 L 0.0132813 0.0625 L 0.0164062 0.0736111 L 0.0179687 0.0847222 L 0.021875 0.0958333 L 0.025 0.105556 L 0.0273438 0.118056 L 0.03125 0.129167 L 0.034375 0.140278 L 0.0367187 0.15 L 0.04375 0.163889 L 0.0492188 0.173611 L 0.0492188 0.184722 " pathEditMode="relative" ptsTypes="">
                                      <p:cBhvr>
                                        <p:cTn id="203" dur="500" fill="hold"/>
                                        <p:tgtEl>
                                          <p:spTgt spid="219"/>
                                        </p:tgtEl>
                                        <p:attrNameLst>
                                          <p:attrName>ppt_x</p:attrName>
                                          <p:attrName>ppt_y</p:attrName>
                                        </p:attrNameLst>
                                      </p:cBhvr>
                                    </p:animMotion>
                                  </p:childTnLst>
                                </p:cTn>
                              </p:par>
                              <p:par>
                                <p:cTn id="204" presetID="0" presetClass="path" presetSubtype="0" repeatCount="indefinite" accel="50000" decel="50000" fill="hold" grpId="0" nodeType="withEffect">
                                  <p:stCondLst>
                                    <p:cond delay="0"/>
                                  </p:stCondLst>
                                  <p:childTnLst>
                                    <p:animMotion origin="layout" path="M 0.00390625 0.00277778 L 0.00859375 0.0152778 L 0.0171875 0.0222222 L 0.0226563 0.025 L 0.028125 0.0291667 L 0.034375 0.0319444 L 0.040625 0.0430556 L 0.0445312 0.0527778 L 0.0476562 0.0638889 L 0.0492188 0.0736111 L 0.05 0.0847222 L 0.05 0.0972222 L 0.0492188 0.106944 " pathEditMode="relative" ptsTypes="">
                                      <p:cBhvr>
                                        <p:cTn id="205" dur="500" fill="hold"/>
                                        <p:tgtEl>
                                          <p:spTgt spid="217"/>
                                        </p:tgtEl>
                                        <p:attrNameLst>
                                          <p:attrName>ppt_x</p:attrName>
                                          <p:attrName>ppt_y</p:attrName>
                                        </p:attrNameLst>
                                      </p:cBhvr>
                                    </p:animMotion>
                                  </p:childTnLst>
                                </p:cTn>
                              </p:par>
                              <p:par>
                                <p:cTn id="206" presetID="0" presetClass="path" presetSubtype="0" repeatCount="indefinite" accel="50000" decel="50000" fill="hold" grpId="0" nodeType="withEffect">
                                  <p:stCondLst>
                                    <p:cond delay="0"/>
                                  </p:stCondLst>
                                  <p:childTnLst>
                                    <p:animMotion origin="layout" path="M 0 0 L -0.00546875 0.00277778 L -0.0125 0.0138889 L -0.01875 0.0236111 L -0.0234375 0.0333333 L -0.0273438 0.0430556 L -0.028125 0.0541667 L -0.0289063 0.0652778 L -0.0289063 0.0777778 L -0.0289063 0.0875 L -0.0289063 0.0972222 L -0.0304688 0.108333 L -0.0351563 0.119444 L -0.0414063 0.127778 L -0.046875 0.133333 L -0.0523437 0.141667 L -0.0554687 0.151389 " pathEditMode="relative" ptsTypes="">
                                      <p:cBhvr>
                                        <p:cTn id="207" dur="500" fill="hold"/>
                                        <p:tgtEl>
                                          <p:spTgt spid="214"/>
                                        </p:tgtEl>
                                        <p:attrNameLst>
                                          <p:attrName>ppt_x</p:attrName>
                                          <p:attrName>ppt_y</p:attrName>
                                        </p:attrNameLst>
                                      </p:cBhvr>
                                    </p:animMotion>
                                  </p:childTnLst>
                                </p:cTn>
                              </p:par>
                              <p:par>
                                <p:cTn id="208" presetID="0" presetClass="path" presetSubtype="0" repeatCount="indefinite" accel="50000" decel="50000" fill="hold" grpId="0" nodeType="withEffect">
                                  <p:stCondLst>
                                    <p:cond delay="0"/>
                                  </p:stCondLst>
                                  <p:childTnLst>
                                    <p:animMotion origin="layout" path="M -0.00427083 -0.00472222 L -0.00270833 0.005 L 0.00119792 0.0147222 L 0.00197917 0.0244444 L 0.00354167 0.0397222 L 0.00822917 0.0619444 L 0.0121354 0.0841667 L 0.0152604 0.103611 L 0.0152604 0.118889 L 0.0168229 0.135556 L 0.0176042 0.150833 L 0.0176042 0.163333 L 0.0176042 0.173056 L 0.0191667 0.186944 L 0.0191667 0.198056 L 0.0215104 0.214722 L 0.0238542 0.224444 L 0.0254167 0.234167 L 0.0285417 0.243889 L 0.0308854 0.253611 L 0.0316667 0.263333 L 0.0332292 0.273056 " pathEditMode="relative" ptsTypes="">
                                      <p:cBhvr>
                                        <p:cTn id="209" dur="500" fill="hold"/>
                                        <p:tgtEl>
                                          <p:spTgt spid="216"/>
                                        </p:tgtEl>
                                        <p:attrNameLst>
                                          <p:attrName>ppt_x</p:attrName>
                                          <p:attrName>ppt_y</p:attrName>
                                        </p:attrNameLst>
                                      </p:cBhvr>
                                    </p:animMotion>
                                  </p:childTnLst>
                                </p:cTn>
                              </p:par>
                              <p:par>
                                <p:cTn id="210" presetID="0" presetClass="path" presetSubtype="0" repeatCount="indefinite" accel="50000" decel="50000" fill="hold" grpId="0" nodeType="withEffect">
                                  <p:stCondLst>
                                    <p:cond delay="0"/>
                                  </p:stCondLst>
                                  <p:childTnLst>
                                    <p:animMotion origin="layout" path="M 0 0 L -0.0015625 0.00972222 L -0.0015625 0.0208333 L -0.00390625 0.0347222 L -0.00546875 0.0458333 L -0.00703125 0.0569444 L -0.00703125 0.0680556 L -0.0078125 0.0819444 L -0.009375 0.0958333 L -0.0109375 0.109722 L -0.0125 0.122222 L -0.0148437 0.136111 L -0.0164062 0.148611 L -0.01875 0.159722 L -0.0203125 0.169444 L -0.0210938 0.180556 L -0.0226563 0.190278 L -0.025 0.2 L -0.028125 0.209722 L -0.0304688 0.220833 L -0.0328125 0.231944 L -0.034375 0.241667 L -0.0367187 0.251389 L -0.0398437 0.261111 L -0.0421875 0.272222 L -0.0445312 0.281944 L -0.046875 0.291667 L -0.0515625 0.301389 " pathEditMode="relative" ptsTypes="">
                                      <p:cBhvr>
                                        <p:cTn id="211" dur="500" fill="hold"/>
                                        <p:tgtEl>
                                          <p:spTgt spid="210"/>
                                        </p:tgtEl>
                                        <p:attrNameLst>
                                          <p:attrName>ppt_x</p:attrName>
                                          <p:attrName>ppt_y</p:attrName>
                                        </p:attrNameLst>
                                      </p:cBhvr>
                                    </p:animMotion>
                                  </p:childTnLst>
                                </p:cTn>
                              </p:par>
                              <p:par>
                                <p:cTn id="212" presetID="0" presetClass="path" presetSubtype="0" repeatCount="indefinite" accel="50000" decel="50000" fill="hold" grpId="0" nodeType="withEffect">
                                  <p:stCondLst>
                                    <p:cond delay="0"/>
                                  </p:stCondLst>
                                  <p:childTnLst>
                                    <p:animMotion origin="layout" path="M 0 0 L 0 0.00972222 L 0 0.0222222 L 0 0.0319444 L 0 0.0416667 L 0 0.0527778 L 0 0.0625 L 0 0.075 L 0 0.0847222 L 0 0.0958333 L 0 0.105556 L 0 0.115278 L 0.0015625 0.126389 L 0.0015625 0.136111 L 0.0015625 0.145833 L -0.00078125 0.156944 L -0.00546875 0.166667 L -0.00859375 0.176389 L -0.00859375 0.186111 L -0.00625 0.195833 " pathEditMode="relative" ptsTypes="">
                                      <p:cBhvr>
                                        <p:cTn id="213" dur="500" fill="hold"/>
                                        <p:tgtEl>
                                          <p:spTgt spid="213"/>
                                        </p:tgtEl>
                                        <p:attrNameLst>
                                          <p:attrName>ppt_x</p:attrName>
                                          <p:attrName>ppt_y</p:attrName>
                                        </p:attrNameLst>
                                      </p:cBhvr>
                                    </p:animMotion>
                                  </p:childTnLst>
                                </p:cTn>
                              </p:par>
                              <p:par>
                                <p:cTn id="214" presetID="0" presetClass="path" presetSubtype="0" repeatCount="indefinite" accel="50000" decel="50000" fill="hold" grpId="0" nodeType="withEffect">
                                  <p:stCondLst>
                                    <p:cond delay="0"/>
                                  </p:stCondLst>
                                  <p:childTnLst>
                                    <p:animMotion origin="layout" path="M 0.0015625 0.0234259 L 0.00625 0.034537 L 0.0109375 0.047037 L 0.0148437 0.059537 L 0.0195313 0.0734259 L 0.0242187 0.0873148 L 0.0273438 0.097037 L 0.03125 0.108148 L 0.034375 0.123426 L 0.0390625 0.140093 L 0.0421875 0.152593 L 0.0445312 0.169259 L 0.0476562 0.18037 L 0.0484375 0.190093 L 0.0515625 0.202593 L 0.0523437 0.212315 L 0.0523437 0.223426 L 0.053125 0.233148 L 0.0484375 0.220648 L 0.0453125 0.210926 L 0.0429688 0.201204 " pathEditMode="relative" ptsTypes="">
                                      <p:cBhvr>
                                        <p:cTn id="215" dur="500" fill="hold"/>
                                        <p:tgtEl>
                                          <p:spTgt spid="211"/>
                                        </p:tgtEl>
                                        <p:attrNameLst>
                                          <p:attrName>ppt_x</p:attrName>
                                          <p:attrName>ppt_y</p:attrName>
                                        </p:attrNameLst>
                                      </p:cBhvr>
                                    </p:animMotion>
                                  </p:childTnLst>
                                </p:cTn>
                              </p:par>
                              <p:par>
                                <p:cTn id="216" presetID="0" presetClass="path" presetSubtype="0" repeatCount="indefinite" accel="50000" decel="50000" fill="hold" grpId="0" nodeType="withEffect">
                                  <p:stCondLst>
                                    <p:cond delay="0"/>
                                  </p:stCondLst>
                                  <p:childTnLst>
                                    <p:animMotion origin="layout" path="M -0.00427083 -0.00694444 L -0.00270833 0.00277778 L -0.00270833 0.0180556 L -0.00270833 0.0333333 L -0.00270833 0.0472222 L -0.00270833 0.0597222 L -0.00270833 0.0694444 L -0.00427083 0.0791667 L -0.00739583 0.0902778 L -0.0113021 0.1 L -0.0159896 0.111111 L -0.0214583 0.119444 L -0.0230208 0.129167 L -0.0261458 0.138889 L -0.0284896 0.148611 L -0.0300521 0.158333 L -0.0308333 0.169444 L -0.0308333 0.179167 L -0.0277083 0.191667 L -0.0245833 0.204167 L -0.0198958 0.216667 L -0.0152083 0.226389 L -0.0128646 0.236111 L -0.00973958 0.248611 L -0.00583333 0.258333 L -0.00192708 0.269444 L 0.000416667 0.279167 L 0.00197917 0.288889 L 0.00197917 0.3 L 0.00276042 0.309722 L 0.00276042 0.320833 L 0.00276042 0.330556 " pathEditMode="relative" ptsTypes="">
                                      <p:cBhvr>
                                        <p:cTn id="217" dur="500" fill="hold"/>
                                        <p:tgtEl>
                                          <p:spTgt spid="220"/>
                                        </p:tgtEl>
                                        <p:attrNameLst>
                                          <p:attrName>ppt_x</p:attrName>
                                          <p:attrName>ppt_y</p:attrName>
                                        </p:attrNameLst>
                                      </p:cBhvr>
                                    </p:animMotion>
                                  </p:childTnLst>
                                </p:cTn>
                              </p:par>
                              <p:par>
                                <p:cTn id="218" presetID="0" presetClass="path" presetSubtype="0" repeatCount="indefinite" accel="50000" decel="50000" fill="hold" grpId="1" nodeType="withEffect">
                                  <p:stCondLst>
                                    <p:cond delay="0"/>
                                  </p:stCondLst>
                                  <p:childTnLst>
                                    <p:animMotion origin="layout" path="M 0.000572917 0.00731481 L 0.000572917 0.0181481 L 0.000572917 0.030463 L -0.000260417 0.0443519 L -0.00286458 0.0567593 L -0.00286458 0.0690741 L -0.00286458 0.0799074 L -0.00635417 0.0906481 L -0.0124479 0.0968519 L -0.0150521 0.107685 L -0.0167708 0.118426 L -0.0202604 0.129259 L -0.0219792 0.143148 L -0.0245833 0.153981 L -0.0254687 0.164722 " pathEditMode="relative" ptsTypes="">
                                      <p:cBhvr>
                                        <p:cTn id="219" dur="500" fill="hold"/>
                                        <p:tgtEl>
                                          <p:spTgt spid="221"/>
                                        </p:tgtEl>
                                        <p:attrNameLst>
                                          <p:attrName>ppt_x</p:attrName>
                                          <p:attrName>ppt_y</p:attrName>
                                        </p:attrNameLst>
                                      </p:cBhvr>
                                    </p:animMotion>
                                  </p:childTnLst>
                                </p:cTn>
                              </p:par>
                              <p:par>
                                <p:cTn id="220" presetID="0" presetClass="path" presetSubtype="0" repeatCount="indefinite" accel="50000" decel="50000" fill="hold" grpId="1" nodeType="withEffect">
                                  <p:stCondLst>
                                    <p:cond delay="0"/>
                                  </p:stCondLst>
                                  <p:childTnLst>
                                    <p:animMotion origin="layout" path="M 0.00114583 0.00731481 L -0.00234375 0.0197222 L -0.00322917 0.032037 L -0.00494792 0.0428704 L -0.00755208 0.0582407 L -0.00927083 0.0690741 L -0.0101562 0.0813889 L -0.0101562 0.0922222 L -0.0101562 0.106111 L -0.0101562 0.116944 L -0.0084375 0.129259 L -0.00583333 0.141574 L -0.00322917 0.152407 L -0.00145833 0.163241 L 0.00114583 0.173981 L 0.00286458 0.184815 L 0.0071875 0.198704 L 0.00895833 0.209537 " pathEditMode="relative" ptsTypes="">
                                      <p:cBhvr>
                                        <p:cTn id="221" dur="500" fill="hold"/>
                                        <p:tgtEl>
                                          <p:spTgt spid="222"/>
                                        </p:tgtEl>
                                        <p:attrNameLst>
                                          <p:attrName>ppt_x</p:attrName>
                                          <p:attrName>ppt_y</p:attrName>
                                        </p:attrNameLst>
                                      </p:cBhvr>
                                    </p:animMotion>
                                  </p:childTnLst>
                                </p:cTn>
                              </p:par>
                              <p:par>
                                <p:cTn id="222" presetID="0" presetClass="path" presetSubtype="0" repeatCount="indefinite" accel="50000" decel="50000" fill="hold" grpId="1" nodeType="withEffect">
                                  <p:stCondLst>
                                    <p:cond delay="0"/>
                                  </p:stCondLst>
                                  <p:childTnLst>
                                    <p:animMotion origin="layout" path="M -5.20833e-05 0.00731481 L -0.0009375 0.0181481 L -0.0009375 0.0289815 L -0.0009375 0.0412963 L -0.0009375 0.0521296 L -0.0009375 0.0628704 L -0.0009375 0.0737037 L -0.00265625 0.084537 L -0.00442708 0.0952778 L -0.00875 0.107685 L -0.0139583 0.12 L -0.0208854 0.126204 L -0.024375 0.136944 L -0.0260937 0.150833 " pathEditMode="relative" ptsTypes="">
                                      <p:cBhvr>
                                        <p:cTn id="223" dur="500" fill="hold"/>
                                        <p:tgtEl>
                                          <p:spTgt spid="223"/>
                                        </p:tgtEl>
                                        <p:attrNameLst>
                                          <p:attrName>ppt_x</p:attrName>
                                          <p:attrName>ppt_y</p:attrName>
                                        </p:attrNameLst>
                                      </p:cBhvr>
                                    </p:animMotion>
                                  </p:childTnLst>
                                </p:cTn>
                              </p:par>
                              <p:par>
                                <p:cTn id="224" presetID="0" presetClass="path" presetSubtype="0" repeatCount="indefinite" accel="50000" decel="50000" fill="hold" grpId="1" nodeType="withEffect">
                                  <p:stCondLst>
                                    <p:cond delay="0"/>
                                  </p:stCondLst>
                                  <p:childTnLst>
                                    <p:animMotion origin="layout" path="M 0 0 L 0 0.0108333 L -0.00432292 0.0247222 L -0.00604167 0.035463 L -0.00864583 0.0509259 L -0.0104167 0.0632407 L -0.01125 0.0817593 L -0.0130208 0.0925926 L -0.0130208 0.103426 L -0.0130208 0.114167 L -0.01125 0.126574 L -0.0104167 0.137315 L -0.00864583 0.148148 L -0.0078125 0.158981 L -0.0078125 0.169722 L -0.0078125 0.180556 L -0.00953125 0.19287 L -0.01125 0.203704 L -0.0121354 0.214537 L -0.0147396 0.226852 " pathEditMode="relative" ptsTypes="">
                                      <p:cBhvr>
                                        <p:cTn id="225" dur="500" fill="hold"/>
                                        <p:tgtEl>
                                          <p:spTgt spid="224"/>
                                        </p:tgtEl>
                                        <p:attrNameLst>
                                          <p:attrName>ppt_x</p:attrName>
                                          <p:attrName>ppt_y</p:attrName>
                                        </p:attrNameLst>
                                      </p:cBhvr>
                                    </p:animMotion>
                                  </p:childTnLst>
                                </p:cTn>
                              </p:par>
                              <p:par>
                                <p:cTn id="226" presetID="0" presetClass="path" presetSubtype="0" repeatCount="indefinite" accel="50000" decel="50000" fill="hold" grpId="1" nodeType="withEffect">
                                  <p:stCondLst>
                                    <p:cond delay="0"/>
                                  </p:stCondLst>
                                  <p:childTnLst>
                                    <p:animMotion origin="layout" path="M -0.00421875 0.0012037 L -0.00333333 0.0119444 L -0.00505208 0.0243519 L -0.00942708 0.0366667 L -0.01375 0.0475 L -0.0198437 0.0598148 L -0.0232813 0.0706481 L -0.0232813 0.084537 L -0.0224479 0.0968519 L -0.0163542 0.104537 L -0.01375 0.11537 L -0.00942708 0.126204 L -0.00505208 0.136944 L -0.00244792 0.149352 L -0.00244792 0.160093 L -0.00244792 0.170926 L -0.00244792 0.181759 L 0.000989583 0.1925 " pathEditMode="relative" ptsTypes="">
                                      <p:cBhvr>
                                        <p:cTn id="227" dur="500" fill="hold"/>
                                        <p:tgtEl>
                                          <p:spTgt spid="225"/>
                                        </p:tgtEl>
                                        <p:attrNameLst>
                                          <p:attrName>ppt_x</p:attrName>
                                          <p:attrName>ppt_y</p:attrName>
                                        </p:attrNameLst>
                                      </p:cBhvr>
                                    </p:animMotion>
                                  </p:childTnLst>
                                </p:cTn>
                              </p:par>
                              <p:par>
                                <p:cTn id="228" presetID="0" presetClass="path" presetSubtype="0" repeatCount="indefinite" accel="50000" decel="50000" fill="hold" grpId="1" nodeType="withEffect">
                                  <p:stCondLst>
                                    <p:cond delay="0"/>
                                  </p:stCondLst>
                                  <p:childTnLst>
                                    <p:animMotion origin="layout" path="M 0 0 L 0.00177083 0.0108333 L 0.00348958 0.0215741 L 0.00348958 0.0324074 L 0.00348958 0.0432407 L 0.00348958 0.0539815 L 0.00348958 0.0663889 L 0.00348958 0.0771296 L 0.00609375 0.087963 L 0.00697917 0.0987963 L 0.00697917 0.109537 L 0.00697917 0.121944 " pathEditMode="relative" ptsTypes="">
                                      <p:cBhvr>
                                        <p:cTn id="229" dur="500" fill="hold"/>
                                        <p:tgtEl>
                                          <p:spTgt spid="226"/>
                                        </p:tgtEl>
                                        <p:attrNameLst>
                                          <p:attrName>ppt_x</p:attrName>
                                          <p:attrName>ppt_y</p:attrName>
                                        </p:attrNameLst>
                                      </p:cBhvr>
                                    </p:animMotion>
                                  </p:childTnLst>
                                </p:cTn>
                              </p:par>
                            </p:childTnLst>
                          </p:cTn>
                        </p:par>
                      </p:childTnLst>
                    </p:cTn>
                  </p:par>
                  <p:par>
                    <p:cTn id="230" fill="hold">
                      <p:stCondLst>
                        <p:cond delay="indefinite"/>
                      </p:stCondLst>
                      <p:childTnLst>
                        <p:par>
                          <p:cTn id="231" fill="hold">
                            <p:stCondLst>
                              <p:cond delay="0"/>
                            </p:stCondLst>
                            <p:childTnLst>
                              <p:par>
                                <p:cTn id="232" presetID="22" presetClass="entr" presetSubtype="2" fill="hold" nodeType="clickEffect">
                                  <p:stCondLst>
                                    <p:cond delay="0"/>
                                  </p:stCondLst>
                                  <p:childTnLst>
                                    <p:set>
                                      <p:cBhvr>
                                        <p:cTn id="233" dur="1" fill="hold">
                                          <p:stCondLst>
                                            <p:cond delay="0"/>
                                          </p:stCondLst>
                                        </p:cTn>
                                        <p:tgtEl>
                                          <p:spTgt spid="53"/>
                                        </p:tgtEl>
                                        <p:attrNameLst>
                                          <p:attrName>style.visibility</p:attrName>
                                        </p:attrNameLst>
                                      </p:cBhvr>
                                      <p:to>
                                        <p:strVal val="visible"/>
                                      </p:to>
                                    </p:set>
                                    <p:animEffect transition="in" filter="wipe(right)">
                                      <p:cBhvr>
                                        <p:cTn id="234" dur="500"/>
                                        <p:tgtEl>
                                          <p:spTgt spid="53"/>
                                        </p:tgtEl>
                                      </p:cBhvr>
                                    </p:animEffect>
                                  </p:childTnLst>
                                </p:cTn>
                              </p:par>
                              <p:par>
                                <p:cTn id="235" presetID="22" presetClass="entr" presetSubtype="2" fill="hold" grpId="0" nodeType="withEffect">
                                  <p:stCondLst>
                                    <p:cond delay="0"/>
                                  </p:stCondLst>
                                  <p:childTnLst>
                                    <p:set>
                                      <p:cBhvr>
                                        <p:cTn id="236" dur="1" fill="hold">
                                          <p:stCondLst>
                                            <p:cond delay="0"/>
                                          </p:stCondLst>
                                        </p:cTn>
                                        <p:tgtEl>
                                          <p:spTgt spid="37"/>
                                        </p:tgtEl>
                                        <p:attrNameLst>
                                          <p:attrName>style.visibility</p:attrName>
                                        </p:attrNameLst>
                                      </p:cBhvr>
                                      <p:to>
                                        <p:strVal val="visible"/>
                                      </p:to>
                                    </p:set>
                                    <p:animEffect transition="in" filter="wipe(right)">
                                      <p:cBhvr>
                                        <p:cTn id="237" dur="500"/>
                                        <p:tgtEl>
                                          <p:spTgt spid="37"/>
                                        </p:tgtEl>
                                      </p:cBhvr>
                                    </p:animEffect>
                                  </p:childTnLst>
                                </p:cTn>
                              </p:par>
                            </p:childTnLst>
                          </p:cTn>
                        </p:par>
                        <p:par>
                          <p:cTn id="238" fill="hold">
                            <p:stCondLst>
                              <p:cond delay="500"/>
                            </p:stCondLst>
                            <p:childTnLst>
                              <p:par>
                                <p:cTn id="239" presetID="22" presetClass="entr" presetSubtype="4" fill="hold" nodeType="afterEffect">
                                  <p:stCondLst>
                                    <p:cond delay="0"/>
                                  </p:stCondLst>
                                  <p:childTnLst>
                                    <p:set>
                                      <p:cBhvr>
                                        <p:cTn id="240" dur="1" fill="hold">
                                          <p:stCondLst>
                                            <p:cond delay="0"/>
                                          </p:stCondLst>
                                        </p:cTn>
                                        <p:tgtEl>
                                          <p:spTgt spid="54"/>
                                        </p:tgtEl>
                                        <p:attrNameLst>
                                          <p:attrName>style.visibility</p:attrName>
                                        </p:attrNameLst>
                                      </p:cBhvr>
                                      <p:to>
                                        <p:strVal val="visible"/>
                                      </p:to>
                                    </p:set>
                                    <p:animEffect transition="in" filter="wipe(down)">
                                      <p:cBhvr>
                                        <p:cTn id="241" dur="500"/>
                                        <p:tgtEl>
                                          <p:spTgt spid="54"/>
                                        </p:tgtEl>
                                      </p:cBhvr>
                                    </p:animEffect>
                                  </p:childTnLst>
                                </p:cTn>
                              </p:par>
                              <p:par>
                                <p:cTn id="242" presetID="22" presetClass="entr" presetSubtype="4" fill="hold" grpId="0" nodeType="withEffect">
                                  <p:stCondLst>
                                    <p:cond delay="0"/>
                                  </p:stCondLst>
                                  <p:childTnLst>
                                    <p:set>
                                      <p:cBhvr>
                                        <p:cTn id="243" dur="1" fill="hold">
                                          <p:stCondLst>
                                            <p:cond delay="0"/>
                                          </p:stCondLst>
                                        </p:cTn>
                                        <p:tgtEl>
                                          <p:spTgt spid="49"/>
                                        </p:tgtEl>
                                        <p:attrNameLst>
                                          <p:attrName>style.visibility</p:attrName>
                                        </p:attrNameLst>
                                      </p:cBhvr>
                                      <p:to>
                                        <p:strVal val="visible"/>
                                      </p:to>
                                    </p:set>
                                    <p:animEffect transition="in" filter="wipe(down)">
                                      <p:cBhvr>
                                        <p:cTn id="244" dur="500"/>
                                        <p:tgtEl>
                                          <p:spTgt spid="49"/>
                                        </p:tgtEl>
                                      </p:cBhvr>
                                    </p:animEffect>
                                  </p:childTnLst>
                                </p:cTn>
                              </p:par>
                            </p:childTnLst>
                          </p:cTn>
                        </p:par>
                        <p:par>
                          <p:cTn id="245" fill="hold">
                            <p:stCondLst>
                              <p:cond delay="1000"/>
                            </p:stCondLst>
                            <p:childTnLst>
                              <p:par>
                                <p:cTn id="246" presetID="22" presetClass="entr" presetSubtype="8" fill="hold" nodeType="afterEffect">
                                  <p:stCondLst>
                                    <p:cond delay="0"/>
                                  </p:stCondLst>
                                  <p:childTnLst>
                                    <p:set>
                                      <p:cBhvr>
                                        <p:cTn id="247" dur="1" fill="hold">
                                          <p:stCondLst>
                                            <p:cond delay="0"/>
                                          </p:stCondLst>
                                        </p:cTn>
                                        <p:tgtEl>
                                          <p:spTgt spid="55"/>
                                        </p:tgtEl>
                                        <p:attrNameLst>
                                          <p:attrName>style.visibility</p:attrName>
                                        </p:attrNameLst>
                                      </p:cBhvr>
                                      <p:to>
                                        <p:strVal val="visible"/>
                                      </p:to>
                                    </p:set>
                                    <p:animEffect transition="in" filter="wipe(left)">
                                      <p:cBhvr>
                                        <p:cTn id="248" dur="500"/>
                                        <p:tgtEl>
                                          <p:spTgt spid="55"/>
                                        </p:tgtEl>
                                      </p:cBhvr>
                                    </p:animEffect>
                                  </p:childTnLst>
                                </p:cTn>
                              </p:par>
                              <p:par>
                                <p:cTn id="249" presetID="22" presetClass="entr" presetSubtype="8" fill="hold" grpId="0" nodeType="withEffect">
                                  <p:stCondLst>
                                    <p:cond delay="0"/>
                                  </p:stCondLst>
                                  <p:childTnLst>
                                    <p:set>
                                      <p:cBhvr>
                                        <p:cTn id="250" dur="1" fill="hold">
                                          <p:stCondLst>
                                            <p:cond delay="0"/>
                                          </p:stCondLst>
                                        </p:cTn>
                                        <p:tgtEl>
                                          <p:spTgt spid="52"/>
                                        </p:tgtEl>
                                        <p:attrNameLst>
                                          <p:attrName>style.visibility</p:attrName>
                                        </p:attrNameLst>
                                      </p:cBhvr>
                                      <p:to>
                                        <p:strVal val="visible"/>
                                      </p:to>
                                    </p:set>
                                    <p:animEffect transition="in" filter="wipe(left)">
                                      <p:cBhvr>
                                        <p:cTn id="251" dur="500"/>
                                        <p:tgtEl>
                                          <p:spTgt spid="52"/>
                                        </p:tgtEl>
                                      </p:cBhvr>
                                    </p:animEffect>
                                  </p:childTnLst>
                                </p:cTn>
                              </p:par>
                            </p:childTnLst>
                          </p:cTn>
                        </p:par>
                        <p:par>
                          <p:cTn id="252" fill="hold">
                            <p:stCondLst>
                              <p:cond delay="1500"/>
                            </p:stCondLst>
                            <p:childTnLst>
                              <p:par>
                                <p:cTn id="253" presetID="9" presetClass="entr" presetSubtype="0" fill="hold" grpId="0" nodeType="afterEffect">
                                  <p:stCondLst>
                                    <p:cond delay="0"/>
                                  </p:stCondLst>
                                  <p:childTnLst>
                                    <p:set>
                                      <p:cBhvr>
                                        <p:cTn id="254" dur="1" fill="hold">
                                          <p:stCondLst>
                                            <p:cond delay="0"/>
                                          </p:stCondLst>
                                        </p:cTn>
                                        <p:tgtEl>
                                          <p:spTgt spid="74"/>
                                        </p:tgtEl>
                                        <p:attrNameLst>
                                          <p:attrName>style.visibility</p:attrName>
                                        </p:attrNameLst>
                                      </p:cBhvr>
                                      <p:to>
                                        <p:strVal val="visible"/>
                                      </p:to>
                                    </p:set>
                                    <p:animEffect transition="in" filter="dissolve">
                                      <p:cBhvr>
                                        <p:cTn id="255" dur="500"/>
                                        <p:tgtEl>
                                          <p:spTgt spid="74"/>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grpId="0" nodeType="clickEffect">
                                  <p:stCondLst>
                                    <p:cond delay="0"/>
                                  </p:stCondLst>
                                  <p:childTnLst>
                                    <p:set>
                                      <p:cBhvr>
                                        <p:cTn id="259" dur="1" fill="hold">
                                          <p:stCondLst>
                                            <p:cond delay="0"/>
                                          </p:stCondLst>
                                        </p:cTn>
                                        <p:tgtEl>
                                          <p:spTgt spid="116"/>
                                        </p:tgtEl>
                                        <p:attrNameLst>
                                          <p:attrName>style.visibility</p:attrName>
                                        </p:attrNameLst>
                                      </p:cBhvr>
                                      <p:to>
                                        <p:strVal val="visible"/>
                                      </p:to>
                                    </p:set>
                                    <p:animEffect transition="in" filter="fade">
                                      <p:cBhvr>
                                        <p:cTn id="260" dur="500"/>
                                        <p:tgtEl>
                                          <p:spTgt spid="116"/>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118"/>
                                        </p:tgtEl>
                                        <p:attrNameLst>
                                          <p:attrName>style.visibility</p:attrName>
                                        </p:attrNameLst>
                                      </p:cBhvr>
                                      <p:to>
                                        <p:strVal val="visible"/>
                                      </p:to>
                                    </p:set>
                                    <p:animEffect transition="in" filter="fade">
                                      <p:cBhvr>
                                        <p:cTn id="265" dur="500"/>
                                        <p:tgtEl>
                                          <p:spTgt spid="118"/>
                                        </p:tgtEl>
                                      </p:cBhvr>
                                    </p:animEffect>
                                  </p:childTnLst>
                                </p:cTn>
                              </p:par>
                            </p:childTnLst>
                          </p:cTn>
                        </p:par>
                      </p:childTnLst>
                    </p:cTn>
                  </p:par>
                  <p:par>
                    <p:cTn id="266" fill="hold">
                      <p:stCondLst>
                        <p:cond delay="indefinite"/>
                      </p:stCondLst>
                      <p:childTnLst>
                        <p:par>
                          <p:cTn id="267" fill="hold">
                            <p:stCondLst>
                              <p:cond delay="0"/>
                            </p:stCondLst>
                            <p:childTnLst>
                              <p:par>
                                <p:cTn id="268" presetID="22" presetClass="entr" presetSubtype="2" fill="hold" grpId="0" nodeType="clickEffect">
                                  <p:stCondLst>
                                    <p:cond delay="0"/>
                                  </p:stCondLst>
                                  <p:childTnLst>
                                    <p:set>
                                      <p:cBhvr>
                                        <p:cTn id="269" dur="1" fill="hold">
                                          <p:stCondLst>
                                            <p:cond delay="0"/>
                                          </p:stCondLst>
                                        </p:cTn>
                                        <p:tgtEl>
                                          <p:spTgt spid="33"/>
                                        </p:tgtEl>
                                        <p:attrNameLst>
                                          <p:attrName>style.visibility</p:attrName>
                                        </p:attrNameLst>
                                      </p:cBhvr>
                                      <p:to>
                                        <p:strVal val="visible"/>
                                      </p:to>
                                    </p:set>
                                    <p:animEffect transition="in" filter="wipe(right)">
                                      <p:cBhvr>
                                        <p:cTn id="270" dur="500"/>
                                        <p:tgtEl>
                                          <p:spTgt spid="33"/>
                                        </p:tgtEl>
                                      </p:cBhvr>
                                    </p:animEffect>
                                  </p:childTnLst>
                                </p:cTn>
                              </p:par>
                            </p:childTnLst>
                          </p:cTn>
                        </p:par>
                        <p:par>
                          <p:cTn id="271" fill="hold">
                            <p:stCondLst>
                              <p:cond delay="500"/>
                            </p:stCondLst>
                            <p:childTnLst>
                              <p:par>
                                <p:cTn id="272" presetID="22" presetClass="entr" presetSubtype="2" fill="hold" grpId="0" nodeType="afterEffect">
                                  <p:stCondLst>
                                    <p:cond delay="0"/>
                                  </p:stCondLst>
                                  <p:childTnLst>
                                    <p:set>
                                      <p:cBhvr>
                                        <p:cTn id="273" dur="1" fill="hold">
                                          <p:stCondLst>
                                            <p:cond delay="0"/>
                                          </p:stCondLst>
                                        </p:cTn>
                                        <p:tgtEl>
                                          <p:spTgt spid="71"/>
                                        </p:tgtEl>
                                        <p:attrNameLst>
                                          <p:attrName>style.visibility</p:attrName>
                                        </p:attrNameLst>
                                      </p:cBhvr>
                                      <p:to>
                                        <p:strVal val="visible"/>
                                      </p:to>
                                    </p:set>
                                    <p:animEffect transition="in" filter="wipe(right)">
                                      <p:cBhvr>
                                        <p:cTn id="274" dur="500"/>
                                        <p:tgtEl>
                                          <p:spTgt spid="71"/>
                                        </p:tgtEl>
                                      </p:cBhvr>
                                    </p:animEffect>
                                  </p:childTnLst>
                                </p:cTn>
                              </p:par>
                            </p:childTnLst>
                          </p:cTn>
                        </p:par>
                        <p:par>
                          <p:cTn id="275" fill="hold">
                            <p:stCondLst>
                              <p:cond delay="1000"/>
                            </p:stCondLst>
                            <p:childTnLst>
                              <p:par>
                                <p:cTn id="276" presetID="22" presetClass="exit" presetSubtype="2" fill="hold" grpId="1" nodeType="afterEffect">
                                  <p:stCondLst>
                                    <p:cond delay="0"/>
                                  </p:stCondLst>
                                  <p:childTnLst>
                                    <p:animEffect transition="out" filter="wipe(right)">
                                      <p:cBhvr>
                                        <p:cTn id="277" dur="500"/>
                                        <p:tgtEl>
                                          <p:spTgt spid="37"/>
                                        </p:tgtEl>
                                      </p:cBhvr>
                                    </p:animEffect>
                                    <p:set>
                                      <p:cBhvr>
                                        <p:cTn id="278" dur="1" fill="hold">
                                          <p:stCondLst>
                                            <p:cond delay="499"/>
                                          </p:stCondLst>
                                        </p:cTn>
                                        <p:tgtEl>
                                          <p:spTgt spid="37"/>
                                        </p:tgtEl>
                                        <p:attrNameLst>
                                          <p:attrName>style.visibility</p:attrName>
                                        </p:attrNameLst>
                                      </p:cBhvr>
                                      <p:to>
                                        <p:strVal val="hidden"/>
                                      </p:to>
                                    </p:set>
                                  </p:childTnLst>
                                </p:cTn>
                              </p:par>
                              <p:par>
                                <p:cTn id="279" presetID="22" presetClass="entr" presetSubtype="2" fill="hold" grpId="0" nodeType="withEffect">
                                  <p:stCondLst>
                                    <p:cond delay="0"/>
                                  </p:stCondLst>
                                  <p:childTnLst>
                                    <p:set>
                                      <p:cBhvr>
                                        <p:cTn id="280" dur="1" fill="hold">
                                          <p:stCondLst>
                                            <p:cond delay="0"/>
                                          </p:stCondLst>
                                        </p:cTn>
                                        <p:tgtEl>
                                          <p:spTgt spid="56"/>
                                        </p:tgtEl>
                                        <p:attrNameLst>
                                          <p:attrName>style.visibility</p:attrName>
                                        </p:attrNameLst>
                                      </p:cBhvr>
                                      <p:to>
                                        <p:strVal val="visible"/>
                                      </p:to>
                                    </p:set>
                                    <p:animEffect transition="in" filter="wipe(right)">
                                      <p:cBhvr>
                                        <p:cTn id="281" dur="500"/>
                                        <p:tgtEl>
                                          <p:spTgt spid="56"/>
                                        </p:tgtEl>
                                      </p:cBhvr>
                                    </p:animEffect>
                                  </p:childTnLst>
                                </p:cTn>
                              </p:par>
                            </p:childTnLst>
                          </p:cTn>
                        </p:par>
                        <p:par>
                          <p:cTn id="282" fill="hold">
                            <p:stCondLst>
                              <p:cond delay="1500"/>
                            </p:stCondLst>
                            <p:childTnLst>
                              <p:par>
                                <p:cTn id="283" presetID="22" presetClass="exit" presetSubtype="4" fill="hold" grpId="1" nodeType="afterEffect">
                                  <p:stCondLst>
                                    <p:cond delay="0"/>
                                  </p:stCondLst>
                                  <p:childTnLst>
                                    <p:animEffect transition="out" filter="wipe(down)">
                                      <p:cBhvr>
                                        <p:cTn id="284" dur="500"/>
                                        <p:tgtEl>
                                          <p:spTgt spid="49"/>
                                        </p:tgtEl>
                                      </p:cBhvr>
                                    </p:animEffect>
                                    <p:set>
                                      <p:cBhvr>
                                        <p:cTn id="285" dur="1" fill="hold">
                                          <p:stCondLst>
                                            <p:cond delay="499"/>
                                          </p:stCondLst>
                                        </p:cTn>
                                        <p:tgtEl>
                                          <p:spTgt spid="49"/>
                                        </p:tgtEl>
                                        <p:attrNameLst>
                                          <p:attrName>style.visibility</p:attrName>
                                        </p:attrNameLst>
                                      </p:cBhvr>
                                      <p:to>
                                        <p:strVal val="hidden"/>
                                      </p:to>
                                    </p:set>
                                  </p:childTnLst>
                                </p:cTn>
                              </p:par>
                              <p:par>
                                <p:cTn id="286" presetID="22" presetClass="entr" presetSubtype="4" fill="hold" grpId="0" nodeType="withEffect">
                                  <p:stCondLst>
                                    <p:cond delay="0"/>
                                  </p:stCondLst>
                                  <p:childTnLst>
                                    <p:set>
                                      <p:cBhvr>
                                        <p:cTn id="287" dur="1" fill="hold">
                                          <p:stCondLst>
                                            <p:cond delay="0"/>
                                          </p:stCondLst>
                                        </p:cTn>
                                        <p:tgtEl>
                                          <p:spTgt spid="67"/>
                                        </p:tgtEl>
                                        <p:attrNameLst>
                                          <p:attrName>style.visibility</p:attrName>
                                        </p:attrNameLst>
                                      </p:cBhvr>
                                      <p:to>
                                        <p:strVal val="visible"/>
                                      </p:to>
                                    </p:set>
                                    <p:animEffect transition="in" filter="wipe(down)">
                                      <p:cBhvr>
                                        <p:cTn id="288" dur="500"/>
                                        <p:tgtEl>
                                          <p:spTgt spid="67"/>
                                        </p:tgtEl>
                                      </p:cBhvr>
                                    </p:animEffect>
                                  </p:childTnLst>
                                </p:cTn>
                              </p:par>
                            </p:childTnLst>
                          </p:cTn>
                        </p:par>
                        <p:par>
                          <p:cTn id="289" fill="hold">
                            <p:stCondLst>
                              <p:cond delay="2000"/>
                            </p:stCondLst>
                            <p:childTnLst>
                              <p:par>
                                <p:cTn id="290" presetID="22" presetClass="exit" presetSubtype="8" fill="hold" grpId="1" nodeType="afterEffect">
                                  <p:stCondLst>
                                    <p:cond delay="0"/>
                                  </p:stCondLst>
                                  <p:childTnLst>
                                    <p:animEffect transition="out" filter="wipe(left)">
                                      <p:cBhvr>
                                        <p:cTn id="291" dur="500"/>
                                        <p:tgtEl>
                                          <p:spTgt spid="52"/>
                                        </p:tgtEl>
                                      </p:cBhvr>
                                    </p:animEffect>
                                    <p:set>
                                      <p:cBhvr>
                                        <p:cTn id="292" dur="1" fill="hold">
                                          <p:stCondLst>
                                            <p:cond delay="499"/>
                                          </p:stCondLst>
                                        </p:cTn>
                                        <p:tgtEl>
                                          <p:spTgt spid="52"/>
                                        </p:tgtEl>
                                        <p:attrNameLst>
                                          <p:attrName>style.visibility</p:attrName>
                                        </p:attrNameLst>
                                      </p:cBhvr>
                                      <p:to>
                                        <p:strVal val="hidden"/>
                                      </p:to>
                                    </p:set>
                                  </p:childTnLst>
                                </p:cTn>
                              </p:par>
                              <p:par>
                                <p:cTn id="293" presetID="22" presetClass="entr" presetSubtype="8" fill="hold" grpId="0" nodeType="withEffect">
                                  <p:stCondLst>
                                    <p:cond delay="0"/>
                                  </p:stCondLst>
                                  <p:childTnLst>
                                    <p:set>
                                      <p:cBhvr>
                                        <p:cTn id="294" dur="1" fill="hold">
                                          <p:stCondLst>
                                            <p:cond delay="0"/>
                                          </p:stCondLst>
                                        </p:cTn>
                                        <p:tgtEl>
                                          <p:spTgt spid="70"/>
                                        </p:tgtEl>
                                        <p:attrNameLst>
                                          <p:attrName>style.visibility</p:attrName>
                                        </p:attrNameLst>
                                      </p:cBhvr>
                                      <p:to>
                                        <p:strVal val="visible"/>
                                      </p:to>
                                    </p:set>
                                    <p:animEffect transition="in" filter="wipe(left)">
                                      <p:cBhvr>
                                        <p:cTn id="295" dur="500"/>
                                        <p:tgtEl>
                                          <p:spTgt spid="70"/>
                                        </p:tgtEl>
                                      </p:cBhvr>
                                    </p:animEffect>
                                  </p:childTnLst>
                                </p:cTn>
                              </p:par>
                            </p:childTnLst>
                          </p:cTn>
                        </p:par>
                        <p:par>
                          <p:cTn id="296" fill="hold">
                            <p:stCondLst>
                              <p:cond delay="2500"/>
                            </p:stCondLst>
                            <p:childTnLst>
                              <p:par>
                                <p:cTn id="297" presetID="9" presetClass="entr" presetSubtype="0" fill="hold" grpId="0" nodeType="afterEffect">
                                  <p:stCondLst>
                                    <p:cond delay="0"/>
                                  </p:stCondLst>
                                  <p:childTnLst>
                                    <p:set>
                                      <p:cBhvr>
                                        <p:cTn id="298" dur="1" fill="hold">
                                          <p:stCondLst>
                                            <p:cond delay="0"/>
                                          </p:stCondLst>
                                        </p:cTn>
                                        <p:tgtEl>
                                          <p:spTgt spid="72"/>
                                        </p:tgtEl>
                                        <p:attrNameLst>
                                          <p:attrName>style.visibility</p:attrName>
                                        </p:attrNameLst>
                                      </p:cBhvr>
                                      <p:to>
                                        <p:strVal val="visible"/>
                                      </p:to>
                                    </p:set>
                                    <p:animEffect transition="in" filter="dissolve">
                                      <p:cBhvr>
                                        <p:cTn id="299" dur="500"/>
                                        <p:tgtEl>
                                          <p:spTgt spid="72"/>
                                        </p:tgtEl>
                                      </p:cBhvr>
                                    </p:animEffect>
                                  </p:childTnLst>
                                </p:cTn>
                              </p:par>
                            </p:childTnLst>
                          </p:cTn>
                        </p:par>
                      </p:childTnLst>
                    </p:cTn>
                  </p:par>
                  <p:par>
                    <p:cTn id="300" fill="hold">
                      <p:stCondLst>
                        <p:cond delay="indefinite"/>
                      </p:stCondLst>
                      <p:childTnLst>
                        <p:par>
                          <p:cTn id="301" fill="hold">
                            <p:stCondLst>
                              <p:cond delay="0"/>
                            </p:stCondLst>
                            <p:childTnLst>
                              <p:par>
                                <p:cTn id="302" presetID="5" presetClass="entr" presetSubtype="10" fill="hold" grpId="0" nodeType="clickEffect">
                                  <p:stCondLst>
                                    <p:cond delay="0"/>
                                  </p:stCondLst>
                                  <p:childTnLst>
                                    <p:set>
                                      <p:cBhvr>
                                        <p:cTn id="303" dur="1" fill="hold">
                                          <p:stCondLst>
                                            <p:cond delay="0"/>
                                          </p:stCondLst>
                                        </p:cTn>
                                        <p:tgtEl>
                                          <p:spTgt spid="101"/>
                                        </p:tgtEl>
                                        <p:attrNameLst>
                                          <p:attrName>style.visibility</p:attrName>
                                        </p:attrNameLst>
                                      </p:cBhvr>
                                      <p:to>
                                        <p:strVal val="visible"/>
                                      </p:to>
                                    </p:set>
                                    <p:animEffect transition="in" filter="checkerboard(across)">
                                      <p:cBhvr>
                                        <p:cTn id="304" dur="500"/>
                                        <p:tgtEl>
                                          <p:spTgt spid="101"/>
                                        </p:tgtEl>
                                      </p:cBhvr>
                                    </p:animEffec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nodeType="clickEffect">
                                  <p:stCondLst>
                                    <p:cond delay="0"/>
                                  </p:stCondLst>
                                  <p:childTnLst>
                                    <p:set>
                                      <p:cBhvr>
                                        <p:cTn id="308" dur="1" fill="hold">
                                          <p:stCondLst>
                                            <p:cond delay="0"/>
                                          </p:stCondLst>
                                        </p:cTn>
                                        <p:tgtEl>
                                          <p:spTgt spid="73"/>
                                        </p:tgtEl>
                                        <p:attrNameLst>
                                          <p:attrName>style.visibility</p:attrName>
                                        </p:attrNameLst>
                                      </p:cBhvr>
                                      <p:to>
                                        <p:strVal val="visible"/>
                                      </p:to>
                                    </p:set>
                                  </p:childTnLst>
                                </p:cTn>
                              </p:par>
                            </p:childTnLst>
                          </p:cTn>
                        </p:par>
                        <p:par>
                          <p:cTn id="309" fill="hold">
                            <p:stCondLst>
                              <p:cond delay="0"/>
                            </p:stCondLst>
                            <p:childTnLst>
                              <p:par>
                                <p:cTn id="310" presetID="8" presetClass="emph" presetSubtype="0" repeatCount="indefinite" fill="hold" nodeType="afterEffect">
                                  <p:stCondLst>
                                    <p:cond delay="200"/>
                                  </p:stCondLst>
                                  <p:childTnLst>
                                    <p:animRot by="21600000">
                                      <p:cBhvr>
                                        <p:cTn id="311" dur="500" fill="hold"/>
                                        <p:tgtEl>
                                          <p:spTgt spid="73"/>
                                        </p:tgtEl>
                                        <p:attrNameLst>
                                          <p:attrName>r</p:attrName>
                                        </p:attrNameLst>
                                      </p:cBhvr>
                                    </p:animRot>
                                  </p:childTnLst>
                                </p:cTn>
                              </p:par>
                            </p:childTnLst>
                          </p:cTn>
                        </p:par>
                      </p:childTnLst>
                    </p:cTn>
                  </p:par>
                  <p:par>
                    <p:cTn id="312" fill="hold">
                      <p:stCondLst>
                        <p:cond delay="indefinite"/>
                      </p:stCondLst>
                      <p:childTnLst>
                        <p:par>
                          <p:cTn id="313" fill="hold">
                            <p:stCondLst>
                              <p:cond delay="0"/>
                            </p:stCondLst>
                            <p:childTnLst>
                              <p:par>
                                <p:cTn id="314" presetID="9" presetClass="entr" presetSubtype="0" fill="hold" grpId="0" nodeType="clickEffect">
                                  <p:stCondLst>
                                    <p:cond delay="0"/>
                                  </p:stCondLst>
                                  <p:childTnLst>
                                    <p:set>
                                      <p:cBhvr>
                                        <p:cTn id="315" dur="1" fill="hold">
                                          <p:stCondLst>
                                            <p:cond delay="0"/>
                                          </p:stCondLst>
                                        </p:cTn>
                                        <p:tgtEl>
                                          <p:spTgt spid="80"/>
                                        </p:tgtEl>
                                        <p:attrNameLst>
                                          <p:attrName>style.visibility</p:attrName>
                                        </p:attrNameLst>
                                      </p:cBhvr>
                                      <p:to>
                                        <p:strVal val="visible"/>
                                      </p:to>
                                    </p:set>
                                    <p:animEffect transition="in" filter="dissolve">
                                      <p:cBhvr>
                                        <p:cTn id="316" dur="500"/>
                                        <p:tgtEl>
                                          <p:spTgt spid="80"/>
                                        </p:tgtEl>
                                      </p:cBhvr>
                                    </p:animEffect>
                                  </p:childTnLst>
                                </p:cTn>
                              </p:par>
                            </p:childTnLst>
                          </p:cTn>
                        </p:par>
                      </p:childTnLst>
                    </p:cTn>
                  </p:par>
                  <p:par>
                    <p:cTn id="317" fill="hold">
                      <p:stCondLst>
                        <p:cond delay="indefinite"/>
                      </p:stCondLst>
                      <p:childTnLst>
                        <p:par>
                          <p:cTn id="318" fill="hold">
                            <p:stCondLst>
                              <p:cond delay="0"/>
                            </p:stCondLst>
                            <p:childTnLst>
                              <p:par>
                                <p:cTn id="319" presetID="5" presetClass="entr" presetSubtype="10" fill="hold" grpId="0" nodeType="clickEffect">
                                  <p:stCondLst>
                                    <p:cond delay="0"/>
                                  </p:stCondLst>
                                  <p:childTnLst>
                                    <p:set>
                                      <p:cBhvr>
                                        <p:cTn id="320" dur="1" fill="hold">
                                          <p:stCondLst>
                                            <p:cond delay="0"/>
                                          </p:stCondLst>
                                        </p:cTn>
                                        <p:tgtEl>
                                          <p:spTgt spid="104"/>
                                        </p:tgtEl>
                                        <p:attrNameLst>
                                          <p:attrName>style.visibility</p:attrName>
                                        </p:attrNameLst>
                                      </p:cBhvr>
                                      <p:to>
                                        <p:strVal val="visible"/>
                                      </p:to>
                                    </p:set>
                                    <p:animEffect transition="in" filter="checkerboard(across)">
                                      <p:cBhvr>
                                        <p:cTn id="321" dur="500"/>
                                        <p:tgtEl>
                                          <p:spTgt spid="104"/>
                                        </p:tgtEl>
                                      </p:cBhvr>
                                    </p:animEffect>
                                  </p:childTnLst>
                                </p:cTn>
                              </p:par>
                            </p:childTnLst>
                          </p:cTn>
                        </p:par>
                      </p:childTnLst>
                    </p:cTn>
                  </p:par>
                  <p:par>
                    <p:cTn id="322" fill="hold">
                      <p:stCondLst>
                        <p:cond delay="indefinite"/>
                      </p:stCondLst>
                      <p:childTnLst>
                        <p:par>
                          <p:cTn id="323" fill="hold">
                            <p:stCondLst>
                              <p:cond delay="0"/>
                            </p:stCondLst>
                            <p:childTnLst>
                              <p:par>
                                <p:cTn id="324" presetID="22" presetClass="entr" presetSubtype="4" fill="hold" nodeType="clickEffect">
                                  <p:stCondLst>
                                    <p:cond delay="0"/>
                                  </p:stCondLst>
                                  <p:childTnLst>
                                    <p:set>
                                      <p:cBhvr>
                                        <p:cTn id="325" dur="1" fill="hold">
                                          <p:stCondLst>
                                            <p:cond delay="0"/>
                                          </p:stCondLst>
                                        </p:cTn>
                                        <p:tgtEl>
                                          <p:spTgt spid="94"/>
                                        </p:tgtEl>
                                        <p:attrNameLst>
                                          <p:attrName>style.visibility</p:attrName>
                                        </p:attrNameLst>
                                      </p:cBhvr>
                                      <p:to>
                                        <p:strVal val="visible"/>
                                      </p:to>
                                    </p:set>
                                    <p:animEffect transition="in" filter="wipe(down)">
                                      <p:cBhvr>
                                        <p:cTn id="326" dur="500"/>
                                        <p:tgtEl>
                                          <p:spTgt spid="94"/>
                                        </p:tgtEl>
                                      </p:cBhvr>
                                    </p:animEffect>
                                  </p:childTnLst>
                                </p:cTn>
                              </p:par>
                            </p:childTnLst>
                          </p:cTn>
                        </p:par>
                      </p:childTnLst>
                    </p:cTn>
                  </p:par>
                  <p:par>
                    <p:cTn id="327" fill="hold">
                      <p:stCondLst>
                        <p:cond delay="indefinite"/>
                      </p:stCondLst>
                      <p:childTnLst>
                        <p:par>
                          <p:cTn id="328" fill="hold">
                            <p:stCondLst>
                              <p:cond delay="0"/>
                            </p:stCondLst>
                            <p:childTnLst>
                              <p:par>
                                <p:cTn id="329" presetID="22" presetClass="entr" presetSubtype="1" fill="hold" grpId="0" nodeType="clickEffect">
                                  <p:stCondLst>
                                    <p:cond delay="0"/>
                                  </p:stCondLst>
                                  <p:childTnLst>
                                    <p:set>
                                      <p:cBhvr>
                                        <p:cTn id="330" dur="1" fill="hold">
                                          <p:stCondLst>
                                            <p:cond delay="0"/>
                                          </p:stCondLst>
                                        </p:cTn>
                                        <p:tgtEl>
                                          <p:spTgt spid="130"/>
                                        </p:tgtEl>
                                        <p:attrNameLst>
                                          <p:attrName>style.visibility</p:attrName>
                                        </p:attrNameLst>
                                      </p:cBhvr>
                                      <p:to>
                                        <p:strVal val="visible"/>
                                      </p:to>
                                    </p:set>
                                    <p:animEffect transition="in" filter="wipe(up)">
                                      <p:cBhvr>
                                        <p:cTn id="331" dur="500"/>
                                        <p:tgtEl>
                                          <p:spTgt spid="130"/>
                                        </p:tgtEl>
                                      </p:cBhvr>
                                    </p:animEffect>
                                  </p:childTnLst>
                                </p:cTn>
                              </p:par>
                              <p:par>
                                <p:cTn id="332" presetID="22" presetClass="exit" presetSubtype="1" fill="hold" grpId="1" nodeType="withEffect">
                                  <p:stCondLst>
                                    <p:cond delay="0"/>
                                  </p:stCondLst>
                                  <p:childTnLst>
                                    <p:animEffect transition="out" filter="wipe(up)">
                                      <p:cBhvr>
                                        <p:cTn id="333" dur="500"/>
                                        <p:tgtEl>
                                          <p:spTgt spid="118"/>
                                        </p:tgtEl>
                                      </p:cBhvr>
                                    </p:animEffect>
                                    <p:set>
                                      <p:cBhvr>
                                        <p:cTn id="334" dur="1" fill="hold">
                                          <p:stCondLst>
                                            <p:cond delay="499"/>
                                          </p:stCondLst>
                                        </p:cTn>
                                        <p:tgtEl>
                                          <p:spTgt spid="118"/>
                                        </p:tgtEl>
                                        <p:attrNameLst>
                                          <p:attrName>style.visibility</p:attrName>
                                        </p:attrNameLst>
                                      </p:cBhvr>
                                      <p:to>
                                        <p:strVal val="hidden"/>
                                      </p:to>
                                    </p:set>
                                  </p:childTnLst>
                                </p:cTn>
                              </p:par>
                            </p:childTnLst>
                          </p:cTn>
                        </p:par>
                        <p:par>
                          <p:cTn id="335" fill="hold">
                            <p:stCondLst>
                              <p:cond delay="500"/>
                            </p:stCondLst>
                            <p:childTnLst>
                              <p:par>
                                <p:cTn id="336" presetID="26" presetClass="emph" presetSubtype="0" repeatCount="3000" fill="hold" grpId="1" nodeType="afterEffect">
                                  <p:stCondLst>
                                    <p:cond delay="0"/>
                                  </p:stCondLst>
                                  <p:childTnLst>
                                    <p:animEffect transition="out" filter="fade">
                                      <p:cBhvr>
                                        <p:cTn id="337" dur="500" tmFilter="0, 0; .2, .5; .8, .5; 1, 0"/>
                                        <p:tgtEl>
                                          <p:spTgt spid="130"/>
                                        </p:tgtEl>
                                      </p:cBhvr>
                                    </p:animEffect>
                                    <p:animScale>
                                      <p:cBhvr>
                                        <p:cTn id="338" dur="250" autoRev="1" fill="hold"/>
                                        <p:tgtEl>
                                          <p:spTgt spid="130"/>
                                        </p:tgtEl>
                                      </p:cBhvr>
                                      <p:by x="105000" y="105000"/>
                                    </p:animScale>
                                  </p:childTnLst>
                                </p:cTn>
                              </p:par>
                            </p:childTnLst>
                          </p:cTn>
                        </p:par>
                      </p:childTnLst>
                    </p:cTn>
                  </p:par>
                  <p:par>
                    <p:cTn id="339" fill="hold">
                      <p:stCondLst>
                        <p:cond delay="indefinite"/>
                      </p:stCondLst>
                      <p:childTnLst>
                        <p:par>
                          <p:cTn id="340" fill="hold">
                            <p:stCondLst>
                              <p:cond delay="0"/>
                            </p:stCondLst>
                            <p:childTnLst>
                              <p:par>
                                <p:cTn id="341" presetID="22" presetClass="entr" presetSubtype="1" fill="hold" grpId="0" nodeType="clickEffect">
                                  <p:stCondLst>
                                    <p:cond delay="0"/>
                                  </p:stCondLst>
                                  <p:childTnLst>
                                    <p:set>
                                      <p:cBhvr>
                                        <p:cTn id="342" dur="1000" fill="hold">
                                          <p:stCondLst>
                                            <p:cond delay="0"/>
                                          </p:stCondLst>
                                        </p:cTn>
                                        <p:tgtEl>
                                          <p:spTgt spid="136"/>
                                        </p:tgtEl>
                                        <p:attrNameLst>
                                          <p:attrName>style.visibility</p:attrName>
                                        </p:attrNameLst>
                                      </p:cBhvr>
                                      <p:to>
                                        <p:strVal val="visible"/>
                                      </p:to>
                                    </p:set>
                                    <p:animEffect transition="in" filter="wipe(up)">
                                      <p:cBhvr>
                                        <p:cTn id="343" dur="1000"/>
                                        <p:tgtEl>
                                          <p:spTgt spid="136"/>
                                        </p:tgtEl>
                                      </p:cBhvr>
                                    </p:animEffect>
                                  </p:childTnLst>
                                </p:cTn>
                              </p:par>
                              <p:par>
                                <p:cTn id="344" presetID="26" presetClass="emph" presetSubtype="0" repeatCount="3000" fill="hold" grpId="1" nodeType="withEffect">
                                  <p:stCondLst>
                                    <p:cond delay="0"/>
                                  </p:stCondLst>
                                  <p:childTnLst>
                                    <p:animEffect transition="out" filter="fade">
                                      <p:cBhvr>
                                        <p:cTn id="345" dur="500" tmFilter="0, 0; .2, .5; .8, .5; 1, 0"/>
                                        <p:tgtEl>
                                          <p:spTgt spid="136"/>
                                        </p:tgtEl>
                                      </p:cBhvr>
                                    </p:animEffect>
                                    <p:animScale>
                                      <p:cBhvr>
                                        <p:cTn id="346" dur="250" autoRev="1" fill="hold"/>
                                        <p:tgtEl>
                                          <p:spTgt spid="136"/>
                                        </p:tgtEl>
                                      </p:cBhvr>
                                      <p:by x="105000" y="105000"/>
                                    </p:animScale>
                                  </p:childTnLst>
                                </p:cTn>
                              </p:par>
                            </p:childTnLst>
                          </p:cTn>
                        </p:par>
                      </p:childTnLst>
                    </p:cTn>
                  </p:par>
                  <p:par>
                    <p:cTn id="347" fill="hold">
                      <p:stCondLst>
                        <p:cond delay="indefinite"/>
                      </p:stCondLst>
                      <p:childTnLst>
                        <p:par>
                          <p:cTn id="348" fill="hold">
                            <p:stCondLst>
                              <p:cond delay="0"/>
                            </p:stCondLst>
                            <p:childTnLst>
                              <p:par>
                                <p:cTn id="349" presetID="22" presetClass="entr" presetSubtype="1" fill="hold" grpId="0" nodeType="clickEffect">
                                  <p:stCondLst>
                                    <p:cond delay="0"/>
                                  </p:stCondLst>
                                  <p:childTnLst>
                                    <p:set>
                                      <p:cBhvr>
                                        <p:cTn id="350" dur="1" fill="hold">
                                          <p:stCondLst>
                                            <p:cond delay="0"/>
                                          </p:stCondLst>
                                        </p:cTn>
                                        <p:tgtEl>
                                          <p:spTgt spid="134"/>
                                        </p:tgtEl>
                                        <p:attrNameLst>
                                          <p:attrName>style.visibility</p:attrName>
                                        </p:attrNameLst>
                                      </p:cBhvr>
                                      <p:to>
                                        <p:strVal val="visible"/>
                                      </p:to>
                                    </p:set>
                                    <p:animEffect transition="in" filter="wipe(up)">
                                      <p:cBhvr>
                                        <p:cTn id="351" dur="500"/>
                                        <p:tgtEl>
                                          <p:spTgt spid="134"/>
                                        </p:tgtEl>
                                      </p:cBhvr>
                                    </p:animEffect>
                                  </p:childTnLst>
                                </p:cTn>
                              </p:par>
                              <p:par>
                                <p:cTn id="352" presetID="22" presetClass="exit" presetSubtype="1" fill="hold" grpId="1" nodeType="withEffect">
                                  <p:stCondLst>
                                    <p:cond delay="0"/>
                                  </p:stCondLst>
                                  <p:childTnLst>
                                    <p:animEffect transition="out" filter="wipe(up)">
                                      <p:cBhvr>
                                        <p:cTn id="353" dur="500"/>
                                        <p:tgtEl>
                                          <p:spTgt spid="116"/>
                                        </p:tgtEl>
                                      </p:cBhvr>
                                    </p:animEffect>
                                    <p:set>
                                      <p:cBhvr>
                                        <p:cTn id="354" dur="1" fill="hold">
                                          <p:stCondLst>
                                            <p:cond delay="499"/>
                                          </p:stCondLst>
                                        </p:cTn>
                                        <p:tgtEl>
                                          <p:spTgt spid="116"/>
                                        </p:tgtEl>
                                        <p:attrNameLst>
                                          <p:attrName>style.visibility</p:attrName>
                                        </p:attrNameLst>
                                      </p:cBhvr>
                                      <p:to>
                                        <p:strVal val="hidden"/>
                                      </p:to>
                                    </p:set>
                                  </p:childTnLst>
                                </p:cTn>
                              </p:par>
                            </p:childTnLst>
                          </p:cTn>
                        </p:par>
                        <p:par>
                          <p:cTn id="355" fill="hold">
                            <p:stCondLst>
                              <p:cond delay="500"/>
                            </p:stCondLst>
                            <p:childTnLst>
                              <p:par>
                                <p:cTn id="356" presetID="26" presetClass="emph" presetSubtype="0" repeatCount="3000" fill="hold" grpId="1" nodeType="afterEffect">
                                  <p:stCondLst>
                                    <p:cond delay="0"/>
                                  </p:stCondLst>
                                  <p:childTnLst>
                                    <p:animEffect transition="out" filter="fade">
                                      <p:cBhvr>
                                        <p:cTn id="357" dur="500" tmFilter="0, 0; .2, .5; .8, .5; 1, 0"/>
                                        <p:tgtEl>
                                          <p:spTgt spid="134"/>
                                        </p:tgtEl>
                                      </p:cBhvr>
                                    </p:animEffect>
                                    <p:animScale>
                                      <p:cBhvr>
                                        <p:cTn id="358" dur="250" autoRev="1" fill="hold"/>
                                        <p:tgtEl>
                                          <p:spTgt spid="134"/>
                                        </p:tgtEl>
                                      </p:cBhvr>
                                      <p:by x="105000" y="105000"/>
                                    </p:animScale>
                                  </p:childTnLst>
                                </p:cTn>
                              </p:par>
                            </p:childTnLst>
                          </p:cTn>
                        </p:par>
                      </p:childTnLst>
                    </p:cTn>
                  </p:par>
                  <p:par>
                    <p:cTn id="359" fill="hold">
                      <p:stCondLst>
                        <p:cond delay="indefinite"/>
                      </p:stCondLst>
                      <p:childTnLst>
                        <p:par>
                          <p:cTn id="360" fill="hold">
                            <p:stCondLst>
                              <p:cond delay="0"/>
                            </p:stCondLst>
                            <p:childTnLst>
                              <p:par>
                                <p:cTn id="361" presetID="22" presetClass="entr" presetSubtype="1" fill="hold" grpId="0" nodeType="clickEffect">
                                  <p:stCondLst>
                                    <p:cond delay="0"/>
                                  </p:stCondLst>
                                  <p:childTnLst>
                                    <p:set>
                                      <p:cBhvr>
                                        <p:cTn id="362" dur="1000" fill="hold">
                                          <p:stCondLst>
                                            <p:cond delay="0"/>
                                          </p:stCondLst>
                                        </p:cTn>
                                        <p:tgtEl>
                                          <p:spTgt spid="127"/>
                                        </p:tgtEl>
                                        <p:attrNameLst>
                                          <p:attrName>style.visibility</p:attrName>
                                        </p:attrNameLst>
                                      </p:cBhvr>
                                      <p:to>
                                        <p:strVal val="visible"/>
                                      </p:to>
                                    </p:set>
                                    <p:animEffect transition="in" filter="wipe(up)">
                                      <p:cBhvr>
                                        <p:cTn id="363" dur="1000"/>
                                        <p:tgtEl>
                                          <p:spTgt spid="127"/>
                                        </p:tgtEl>
                                      </p:cBhvr>
                                    </p:animEffect>
                                  </p:childTnLst>
                                </p:cTn>
                              </p:par>
                            </p:childTnLst>
                          </p:cTn>
                        </p:par>
                        <p:par>
                          <p:cTn id="364" fill="hold">
                            <p:stCondLst>
                              <p:cond delay="1000"/>
                            </p:stCondLst>
                            <p:childTnLst>
                              <p:par>
                                <p:cTn id="365" presetID="26" presetClass="emph" presetSubtype="0" repeatCount="3000" fill="hold" grpId="1" nodeType="afterEffect">
                                  <p:stCondLst>
                                    <p:cond delay="0"/>
                                  </p:stCondLst>
                                  <p:childTnLst>
                                    <p:animEffect transition="out" filter="fade">
                                      <p:cBhvr>
                                        <p:cTn id="366" dur="500" tmFilter="0, 0; .2, .5; .8, .5; 1, 0"/>
                                        <p:tgtEl>
                                          <p:spTgt spid="127"/>
                                        </p:tgtEl>
                                      </p:cBhvr>
                                    </p:animEffect>
                                    <p:animScale>
                                      <p:cBhvr>
                                        <p:cTn id="367" dur="250" autoRev="1" fill="hold"/>
                                        <p:tgtEl>
                                          <p:spTgt spid="127"/>
                                        </p:tgtEl>
                                      </p:cBhvr>
                                      <p:by x="105000" y="105000"/>
                                    </p:animScale>
                                  </p:childTnLst>
                                </p:cTn>
                              </p:par>
                            </p:childTnLst>
                          </p:cTn>
                        </p:par>
                      </p:childTnLst>
                    </p:cTn>
                  </p:par>
                  <p:par>
                    <p:cTn id="368" fill="hold">
                      <p:stCondLst>
                        <p:cond delay="indefinite"/>
                      </p:stCondLst>
                      <p:childTnLst>
                        <p:par>
                          <p:cTn id="369" fill="hold">
                            <p:stCondLst>
                              <p:cond delay="0"/>
                            </p:stCondLst>
                            <p:childTnLst>
                              <p:par>
                                <p:cTn id="370" presetID="22" presetClass="entr" presetSubtype="1" fill="hold" grpId="0" nodeType="clickEffect">
                                  <p:stCondLst>
                                    <p:cond delay="0"/>
                                  </p:stCondLst>
                                  <p:childTnLst>
                                    <p:set>
                                      <p:cBhvr>
                                        <p:cTn id="371" dur="1" fill="hold">
                                          <p:stCondLst>
                                            <p:cond delay="0"/>
                                          </p:stCondLst>
                                        </p:cTn>
                                        <p:tgtEl>
                                          <p:spTgt spid="154"/>
                                        </p:tgtEl>
                                        <p:attrNameLst>
                                          <p:attrName>style.visibility</p:attrName>
                                        </p:attrNameLst>
                                      </p:cBhvr>
                                      <p:to>
                                        <p:strVal val="visible"/>
                                      </p:to>
                                    </p:set>
                                    <p:animEffect transition="in" filter="wipe(up)">
                                      <p:cBhvr>
                                        <p:cTn id="372" dur="500"/>
                                        <p:tgtEl>
                                          <p:spTgt spid="154"/>
                                        </p:tgtEl>
                                      </p:cBhvr>
                                    </p:animEffect>
                                  </p:childTnLst>
                                </p:cTn>
                              </p:par>
                            </p:childTnLst>
                          </p:cTn>
                        </p:par>
                      </p:childTnLst>
                    </p:cTn>
                  </p:par>
                  <p:par>
                    <p:cTn id="373" fill="hold">
                      <p:stCondLst>
                        <p:cond delay="indefinite"/>
                      </p:stCondLst>
                      <p:childTnLst>
                        <p:par>
                          <p:cTn id="374" fill="hold">
                            <p:stCondLst>
                              <p:cond delay="0"/>
                            </p:stCondLst>
                            <p:childTnLst>
                              <p:par>
                                <p:cTn id="375" presetID="22" presetClass="entr" presetSubtype="2" fill="hold" grpId="0" nodeType="clickEffect">
                                  <p:stCondLst>
                                    <p:cond delay="0"/>
                                  </p:stCondLst>
                                  <p:childTnLst>
                                    <p:set>
                                      <p:cBhvr>
                                        <p:cTn id="376" dur="1" fill="hold">
                                          <p:stCondLst>
                                            <p:cond delay="0"/>
                                          </p:stCondLst>
                                        </p:cTn>
                                        <p:tgtEl>
                                          <p:spTgt spid="155"/>
                                        </p:tgtEl>
                                        <p:attrNameLst>
                                          <p:attrName>style.visibility</p:attrName>
                                        </p:attrNameLst>
                                      </p:cBhvr>
                                      <p:to>
                                        <p:strVal val="visible"/>
                                      </p:to>
                                    </p:set>
                                    <p:animEffect transition="in" filter="wipe(right)">
                                      <p:cBhvr>
                                        <p:cTn id="377" dur="500"/>
                                        <p:tgtEl>
                                          <p:spTgt spid="155"/>
                                        </p:tgtEl>
                                      </p:cBhvr>
                                    </p:animEffect>
                                  </p:childTnLst>
                                </p:cTn>
                              </p:par>
                            </p:childTnLst>
                          </p:cTn>
                        </p:par>
                      </p:childTnLst>
                    </p:cTn>
                  </p:par>
                  <p:par>
                    <p:cTn id="378" fill="hold">
                      <p:stCondLst>
                        <p:cond delay="indefinite"/>
                      </p:stCondLst>
                      <p:childTnLst>
                        <p:par>
                          <p:cTn id="379" fill="hold">
                            <p:stCondLst>
                              <p:cond delay="0"/>
                            </p:stCondLst>
                            <p:childTnLst>
                              <p:par>
                                <p:cTn id="380" presetID="22" presetClass="entr" presetSubtype="4" fill="hold" grpId="0" nodeType="clickEffect">
                                  <p:stCondLst>
                                    <p:cond delay="0"/>
                                  </p:stCondLst>
                                  <p:childTnLst>
                                    <p:set>
                                      <p:cBhvr>
                                        <p:cTn id="381" dur="1" fill="hold">
                                          <p:stCondLst>
                                            <p:cond delay="0"/>
                                          </p:stCondLst>
                                        </p:cTn>
                                        <p:tgtEl>
                                          <p:spTgt spid="156"/>
                                        </p:tgtEl>
                                        <p:attrNameLst>
                                          <p:attrName>style.visibility</p:attrName>
                                        </p:attrNameLst>
                                      </p:cBhvr>
                                      <p:to>
                                        <p:strVal val="visible"/>
                                      </p:to>
                                    </p:set>
                                    <p:animEffect transition="in" filter="wipe(down)">
                                      <p:cBhvr>
                                        <p:cTn id="382" dur="500"/>
                                        <p:tgtEl>
                                          <p:spTgt spid="156"/>
                                        </p:tgtEl>
                                      </p:cBhvr>
                                    </p:animEffect>
                                  </p:childTnLst>
                                </p:cTn>
                              </p:par>
                            </p:childTnLst>
                          </p:cTn>
                        </p:par>
                      </p:childTnLst>
                    </p:cTn>
                  </p:par>
                  <p:par>
                    <p:cTn id="383" fill="hold">
                      <p:stCondLst>
                        <p:cond delay="indefinite"/>
                      </p:stCondLst>
                      <p:childTnLst>
                        <p:par>
                          <p:cTn id="384" fill="hold">
                            <p:stCondLst>
                              <p:cond delay="0"/>
                            </p:stCondLst>
                            <p:childTnLst>
                              <p:par>
                                <p:cTn id="385" presetID="22" presetClass="entr" presetSubtype="8" fill="hold" grpId="0" nodeType="clickEffect">
                                  <p:stCondLst>
                                    <p:cond delay="0"/>
                                  </p:stCondLst>
                                  <p:childTnLst>
                                    <p:set>
                                      <p:cBhvr>
                                        <p:cTn id="386" dur="1" fill="hold">
                                          <p:stCondLst>
                                            <p:cond delay="0"/>
                                          </p:stCondLst>
                                        </p:cTn>
                                        <p:tgtEl>
                                          <p:spTgt spid="153"/>
                                        </p:tgtEl>
                                        <p:attrNameLst>
                                          <p:attrName>style.visibility</p:attrName>
                                        </p:attrNameLst>
                                      </p:cBhvr>
                                      <p:to>
                                        <p:strVal val="visible"/>
                                      </p:to>
                                    </p:set>
                                    <p:animEffect transition="in" filter="wipe(left)">
                                      <p:cBhvr>
                                        <p:cTn id="387" dur="500"/>
                                        <p:tgtEl>
                                          <p:spTgt spid="153"/>
                                        </p:tgtEl>
                                      </p:cBhvr>
                                    </p:animEffect>
                                  </p:childTnLst>
                                </p:cTn>
                              </p:par>
                            </p:childTnLst>
                          </p:cTn>
                        </p:par>
                      </p:childTnLst>
                    </p:cTn>
                  </p:par>
                  <p:par>
                    <p:cTn id="388" fill="hold">
                      <p:stCondLst>
                        <p:cond delay="indefinite"/>
                      </p:stCondLst>
                      <p:childTnLst>
                        <p:par>
                          <p:cTn id="389" fill="hold">
                            <p:stCondLst>
                              <p:cond delay="0"/>
                            </p:stCondLst>
                            <p:childTnLst>
                              <p:par>
                                <p:cTn id="390" presetID="1" presetClass="exit" presetSubtype="0" fill="hold" grpId="1" nodeType="clickEffect">
                                  <p:stCondLst>
                                    <p:cond delay="0"/>
                                  </p:stCondLst>
                                  <p:childTnLst>
                                    <p:set>
                                      <p:cBhvr>
                                        <p:cTn id="391" dur="1" fill="hold">
                                          <p:stCondLst>
                                            <p:cond delay="0"/>
                                          </p:stCondLst>
                                        </p:cTn>
                                        <p:tgtEl>
                                          <p:spTgt spid="155"/>
                                        </p:tgtEl>
                                        <p:attrNameLst>
                                          <p:attrName>style.visibility</p:attrName>
                                        </p:attrNameLst>
                                      </p:cBhvr>
                                      <p:to>
                                        <p:strVal val="hidden"/>
                                      </p:to>
                                    </p:set>
                                  </p:childTnLst>
                                </p:cTn>
                              </p:par>
                              <p:par>
                                <p:cTn id="392" presetID="1" presetClass="exit" presetSubtype="0" fill="hold" grpId="1" nodeType="withEffect">
                                  <p:stCondLst>
                                    <p:cond delay="0"/>
                                  </p:stCondLst>
                                  <p:childTnLst>
                                    <p:set>
                                      <p:cBhvr>
                                        <p:cTn id="393" dur="1" fill="hold">
                                          <p:stCondLst>
                                            <p:cond delay="0"/>
                                          </p:stCondLst>
                                        </p:cTn>
                                        <p:tgtEl>
                                          <p:spTgt spid="156"/>
                                        </p:tgtEl>
                                        <p:attrNameLst>
                                          <p:attrName>style.visibility</p:attrName>
                                        </p:attrNameLst>
                                      </p:cBhvr>
                                      <p:to>
                                        <p:strVal val="hidden"/>
                                      </p:to>
                                    </p:set>
                                  </p:childTnLst>
                                </p:cTn>
                              </p:par>
                              <p:par>
                                <p:cTn id="394" presetID="1" presetClass="exit" presetSubtype="0" fill="hold" grpId="1" nodeType="withEffect">
                                  <p:stCondLst>
                                    <p:cond delay="0"/>
                                  </p:stCondLst>
                                  <p:childTnLst>
                                    <p:set>
                                      <p:cBhvr>
                                        <p:cTn id="395" dur="1" fill="hold">
                                          <p:stCondLst>
                                            <p:cond delay="0"/>
                                          </p:stCondLst>
                                        </p:cTn>
                                        <p:tgtEl>
                                          <p:spTgt spid="153"/>
                                        </p:tgtEl>
                                        <p:attrNameLst>
                                          <p:attrName>style.visibility</p:attrName>
                                        </p:attrNameLst>
                                      </p:cBhvr>
                                      <p:to>
                                        <p:strVal val="hidden"/>
                                      </p:to>
                                    </p:set>
                                  </p:childTnLst>
                                </p:cTn>
                              </p:par>
                              <p:par>
                                <p:cTn id="396" presetID="1" presetClass="exit" presetSubtype="0" fill="hold" grpId="1" nodeType="withEffect">
                                  <p:stCondLst>
                                    <p:cond delay="0"/>
                                  </p:stCondLst>
                                  <p:childTnLst>
                                    <p:set>
                                      <p:cBhvr>
                                        <p:cTn id="397" dur="1" fill="hold">
                                          <p:stCondLst>
                                            <p:cond delay="0"/>
                                          </p:stCondLst>
                                        </p:cTn>
                                        <p:tgtEl>
                                          <p:spTgt spid="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ldLvl="0" animBg="1"/>
      <p:bldP spid="74" grpId="0" bldLvl="0" animBg="1"/>
      <p:bldP spid="121" grpId="0" bldLvl="0" animBg="1"/>
      <p:bldP spid="122" grpId="0" bldLvl="0" animBg="1"/>
      <p:bldP spid="123" grpId="0" bldLvl="0" animBg="1"/>
      <p:bldP spid="79" grpId="0" bldLvl="0" animBg="1"/>
      <p:bldP spid="2" grpId="1" bldLvl="0" animBg="1"/>
      <p:bldP spid="37" grpId="0" bldLvl="0" animBg="1"/>
      <p:bldP spid="37" grpId="1" bldLvl="0" animBg="1"/>
      <p:bldP spid="33" grpId="0" bldLvl="0" animBg="1"/>
      <p:bldP spid="49" grpId="0" bldLvl="0" animBg="1"/>
      <p:bldP spid="49" grpId="1" bldLvl="0" animBg="1"/>
      <p:bldP spid="52" grpId="0" bldLvl="0" animBg="1"/>
      <p:bldP spid="52" grpId="1" bldLvl="0" animBg="1"/>
      <p:bldP spid="56" grpId="0" bldLvl="0" animBg="1"/>
      <p:bldP spid="67" grpId="0" bldLvl="0" animBg="1"/>
      <p:bldP spid="70" grpId="0" bldLvl="0" animBg="1"/>
      <p:bldP spid="71" grpId="0" bldLvl="0" animBg="1"/>
      <p:bldP spid="72" grpId="0" bldLvl="0" animBg="1"/>
      <p:bldP spid="80" grpId="0" bldLvl="0" animBg="1"/>
      <p:bldP spid="97" grpId="0" bldLvl="0" animBg="1"/>
      <p:bldP spid="101" grpId="0" bldLvl="0" animBg="1"/>
      <p:bldP spid="104" grpId="0" bldLvl="0" animBg="1"/>
      <p:bldP spid="116" grpId="0"/>
      <p:bldP spid="118" grpId="0"/>
      <p:bldP spid="153" grpId="0" bldLvl="0" animBg="1"/>
      <p:bldP spid="153" grpId="1" bldLvl="0" animBg="1"/>
      <p:bldP spid="154" grpId="0" bldLvl="0" animBg="1"/>
      <p:bldP spid="154" grpId="1" bldLvl="0" animBg="1"/>
      <p:bldP spid="155" grpId="0" bldLvl="0" animBg="1"/>
      <p:bldP spid="155" grpId="1" bldLvl="0" animBg="1"/>
      <p:bldP spid="156" grpId="0" bldLvl="0" animBg="1"/>
      <p:bldP spid="156" grpId="1" bldLvl="0" animBg="1"/>
      <p:bldP spid="197" grpId="0" bldLvl="0" animBg="1"/>
      <p:bldP spid="197" grpId="1" bldLvl="0" animBg="1"/>
      <p:bldP spid="198" grpId="0" bldLvl="0" animBg="1"/>
      <p:bldP spid="198" grpId="1" bldLvl="0" animBg="1"/>
      <p:bldP spid="199" grpId="0" bldLvl="0" animBg="1"/>
      <p:bldP spid="199" grpId="1" bldLvl="0" animBg="1"/>
      <p:bldP spid="200" grpId="0" bldLvl="0" animBg="1"/>
      <p:bldP spid="200" grpId="1" bldLvl="0" animBg="1"/>
      <p:bldP spid="201" grpId="0" bldLvl="0" animBg="1"/>
      <p:bldP spid="201" grpId="1" bldLvl="0" animBg="1"/>
      <p:bldP spid="202" grpId="0" bldLvl="0" animBg="1"/>
      <p:bldP spid="202" grpId="1" bldLvl="0" animBg="1"/>
      <p:bldP spid="203" grpId="0" bldLvl="0" animBg="1"/>
      <p:bldP spid="203" grpId="1" bldLvl="0" animBg="1"/>
      <p:bldP spid="204" grpId="0" bldLvl="0" animBg="1"/>
      <p:bldP spid="204" grpId="1" bldLvl="0" animBg="1"/>
      <p:bldP spid="205" grpId="0" bldLvl="0" animBg="1"/>
      <p:bldP spid="205" grpId="1" bldLvl="0" animBg="1"/>
      <p:bldP spid="206" grpId="0" bldLvl="0" animBg="1"/>
      <p:bldP spid="206" grpId="1" bldLvl="0" animBg="1"/>
      <p:bldP spid="207" grpId="0" bldLvl="0" animBg="1"/>
      <p:bldP spid="207" grpId="1" bldLvl="0" animBg="1"/>
      <p:bldP spid="208" grpId="0" bldLvl="0" animBg="1"/>
      <p:bldP spid="208" grpId="1" bldLvl="0" animBg="1"/>
      <p:bldP spid="209" grpId="0" bldLvl="0" animBg="1"/>
      <p:bldP spid="209" grpId="1" bldLvl="0" animBg="1"/>
      <p:bldP spid="210" grpId="0" bldLvl="0" animBg="1"/>
      <p:bldP spid="210" grpId="1" bldLvl="0" animBg="1"/>
      <p:bldP spid="211" grpId="0" bldLvl="0" animBg="1"/>
      <p:bldP spid="211" grpId="1" bldLvl="0" animBg="1"/>
      <p:bldP spid="212" grpId="0" bldLvl="0" animBg="1"/>
      <p:bldP spid="212" grpId="1" bldLvl="0" animBg="1"/>
      <p:bldP spid="213" grpId="0" bldLvl="0" animBg="1"/>
      <p:bldP spid="213" grpId="1" bldLvl="0" animBg="1"/>
      <p:bldP spid="214" grpId="0" bldLvl="0" animBg="1"/>
      <p:bldP spid="214" grpId="1" bldLvl="0" animBg="1"/>
      <p:bldP spid="215" grpId="0" bldLvl="0" animBg="1"/>
      <p:bldP spid="215" grpId="1" bldLvl="0" animBg="1"/>
      <p:bldP spid="216" grpId="0" bldLvl="0" animBg="1"/>
      <p:bldP spid="216" grpId="1" bldLvl="0" animBg="1"/>
      <p:bldP spid="217" grpId="0" bldLvl="0" animBg="1"/>
      <p:bldP spid="217" grpId="1" bldLvl="0" animBg="1"/>
      <p:bldP spid="218" grpId="0" bldLvl="0" animBg="1"/>
      <p:bldP spid="218" grpId="1" bldLvl="0" animBg="1"/>
      <p:bldP spid="219" grpId="0" bldLvl="0" animBg="1"/>
      <p:bldP spid="219" grpId="1" bldLvl="0" animBg="1"/>
      <p:bldP spid="220" grpId="0" bldLvl="0" animBg="1"/>
      <p:bldP spid="220" grpId="1" bldLvl="0" animBg="1"/>
      <p:bldP spid="221" grpId="0" bldLvl="0" animBg="1"/>
      <p:bldP spid="221" grpId="1" bldLvl="0" animBg="1"/>
      <p:bldP spid="222" grpId="0" bldLvl="0" animBg="1"/>
      <p:bldP spid="222" grpId="1" bldLvl="0" animBg="1"/>
      <p:bldP spid="223" grpId="0" bldLvl="0" animBg="1"/>
      <p:bldP spid="223" grpId="1" bldLvl="0" animBg="1"/>
      <p:bldP spid="224" grpId="0" bldLvl="0" animBg="1"/>
      <p:bldP spid="224" grpId="1" bldLvl="0" animBg="1"/>
      <p:bldP spid="225" grpId="0" bldLvl="0" animBg="1"/>
      <p:bldP spid="225" grpId="1" bldLvl="0" animBg="1"/>
      <p:bldP spid="226" grpId="0" bldLvl="0" animBg="1"/>
      <p:bldP spid="226" grpId="1" bldLvl="0" animBg="1"/>
      <p:bldP spid="130" grpId="0"/>
      <p:bldP spid="130" grpId="1"/>
      <p:bldP spid="136" grpId="0" bldLvl="0" animBg="1"/>
      <p:bldP spid="136" grpId="1" bldLvl="0" animBg="1"/>
      <p:bldP spid="134" grpId="0"/>
      <p:bldP spid="134" grpId="1"/>
      <p:bldP spid="127" grpId="0" bldLvl="0" animBg="1"/>
      <p:bldP spid="127" grpId="1" bldLvl="0" animBg="1"/>
      <p:bldP spid="118" grpId="1"/>
      <p:bldP spid="11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59715" y="954405"/>
            <a:ext cx="10903585" cy="3803015"/>
          </a:xfrm>
          <a:prstGeom prst="rect">
            <a:avLst/>
          </a:prstGeom>
          <a:noFill/>
        </p:spPr>
        <p:txBody>
          <a:bodyPr wrap="square" rtlCol="0">
            <a:noAutofit/>
          </a:bodyPr>
          <a:p>
            <a:r>
              <a:rPr lang="en-US" altLang="zh-CN" sz="2400">
                <a:solidFill>
                  <a:srgbClr val="FF0000"/>
                </a:solidFill>
                <a:sym typeface="+mn-ea"/>
              </a:rPr>
              <a:t>      </a:t>
            </a:r>
            <a:r>
              <a:rPr lang="zh-CN" altLang="en-US" sz="2400">
                <a:solidFill>
                  <a:srgbClr val="FF0000"/>
                </a:solidFill>
                <a:sym typeface="+mn-ea"/>
              </a:rPr>
              <a:t>空调制冷降温的方式方法。</a:t>
            </a:r>
            <a:endParaRPr lang="zh-CN" altLang="en-US" sz="2400">
              <a:solidFill>
                <a:srgbClr val="FF0000"/>
              </a:solidFill>
              <a:sym typeface="+mn-ea"/>
            </a:endParaRPr>
          </a:p>
          <a:p>
            <a:r>
              <a:rPr lang="zh-CN" altLang="en-US" sz="2400">
                <a:solidFill>
                  <a:srgbClr val="FF0000"/>
                </a:solidFill>
                <a:sym typeface="+mn-ea"/>
              </a:rPr>
              <a:t> </a:t>
            </a:r>
            <a:r>
              <a:rPr lang="en-US" altLang="zh-CN" sz="2400">
                <a:solidFill>
                  <a:srgbClr val="FF0000"/>
                </a:solidFill>
                <a:sym typeface="+mn-ea"/>
              </a:rPr>
              <a:t>     </a:t>
            </a:r>
            <a:r>
              <a:rPr lang="zh-CN" altLang="en-US" sz="2400">
                <a:sym typeface="+mn-ea"/>
              </a:rPr>
              <a:t>可以将副驾驶车门打开，然后将主司机车门不断的开关，这样就像风箱一样，不仅能使车内快速的降温还能够使由于高温所产生的甲醛等有害气体排出车外。然后再开启空调制冷，效果会更好。</a:t>
            </a:r>
            <a:endParaRPr lang="zh-CN" altLang="en-US" sz="2400">
              <a:sym typeface="+mn-ea"/>
            </a:endParaRPr>
          </a:p>
          <a:p>
            <a:r>
              <a:rPr lang="zh-CN" altLang="en-US" sz="2400">
                <a:sym typeface="+mn-ea"/>
              </a:rPr>
              <a:t> </a:t>
            </a:r>
            <a:r>
              <a:rPr lang="en-US" altLang="zh-CN" sz="2400">
                <a:sym typeface="+mn-ea"/>
              </a:rPr>
              <a:t>     </a:t>
            </a:r>
            <a:r>
              <a:rPr lang="zh-CN" altLang="en-US" sz="2400">
                <a:sym typeface="+mn-ea"/>
              </a:rPr>
              <a:t>但这也只能使车内温度降到与车外温度一样的程度，温度还是太高。所以还需要开启空调的制冷功能</a:t>
            </a:r>
            <a:r>
              <a:rPr lang="zh-CN" altLang="en-US">
                <a:sym typeface="+mn-ea"/>
              </a:rPr>
              <a:t>。</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F35B0BEE-F18A-47BB-8FCB-E00DA2F2635D-1" descr="C:/Users/admin/AppData/Local/Temp/wpp.WGQiYOwpp"/>
          <p:cNvPicPr/>
          <p:nvPr>
            <p:custDataLst>
              <p:tags r:id="rId1"/>
            </p:custDataLst>
          </p:nvPr>
        </p:nvPicPr>
        <p:blipFill>
          <a:blip r:embed="rId2"/>
          <a:stretch>
            <a:fillRect/>
          </a:stretch>
        </p:blipFill>
        <p:spPr>
          <a:xfrm>
            <a:off x="7816215" y="548005"/>
            <a:ext cx="3122930" cy="1388110"/>
          </a:xfrm>
          <a:prstGeom prst="rect">
            <a:avLst/>
          </a:prstGeom>
          <a:noFill/>
          <a:ln w="9525">
            <a:noFill/>
          </a:ln>
        </p:spPr>
      </p:pic>
      <p:sp>
        <p:nvSpPr>
          <p:cNvPr id="3" name="文本框 2"/>
          <p:cNvSpPr txBox="1"/>
          <p:nvPr/>
        </p:nvSpPr>
        <p:spPr>
          <a:xfrm>
            <a:off x="8582025" y="1936115"/>
            <a:ext cx="4064000" cy="368300"/>
          </a:xfrm>
          <a:prstGeom prst="rect">
            <a:avLst/>
          </a:prstGeom>
          <a:noFill/>
        </p:spPr>
        <p:txBody>
          <a:bodyPr wrap="square" rtlCol="0">
            <a:spAutoFit/>
          </a:bodyPr>
          <a:p>
            <a:r>
              <a:rPr lang="zh-CN" altLang="en-US"/>
              <a:t>蒸发器</a:t>
            </a:r>
            <a:endParaRPr lang="zh-CN" altLang="en-US"/>
          </a:p>
        </p:txBody>
      </p:sp>
      <p:pic>
        <p:nvPicPr>
          <p:cNvPr id="101" name="F35B0BEE-F18A-47BB-8FCB-E00DA2F2635D-2" descr="C:/Users/admin/AppData/Local/Temp/wpp.odlDRIwpp"/>
          <p:cNvPicPr/>
          <p:nvPr>
            <p:custDataLst>
              <p:tags r:id="rId3"/>
            </p:custDataLst>
          </p:nvPr>
        </p:nvPicPr>
        <p:blipFill>
          <a:blip r:embed="rId4"/>
          <a:stretch>
            <a:fillRect/>
          </a:stretch>
        </p:blipFill>
        <p:spPr>
          <a:xfrm>
            <a:off x="361950" y="174625"/>
            <a:ext cx="3063875" cy="2129790"/>
          </a:xfrm>
          <a:prstGeom prst="rect">
            <a:avLst/>
          </a:prstGeom>
          <a:noFill/>
          <a:ln w="9525">
            <a:noFill/>
          </a:ln>
        </p:spPr>
      </p:pic>
      <p:sp>
        <p:nvSpPr>
          <p:cNvPr id="15" name="文本框 14"/>
          <p:cNvSpPr txBox="1"/>
          <p:nvPr/>
        </p:nvSpPr>
        <p:spPr>
          <a:xfrm>
            <a:off x="1215390" y="2172970"/>
            <a:ext cx="1268730" cy="368300"/>
          </a:xfrm>
          <a:prstGeom prst="rect">
            <a:avLst/>
          </a:prstGeom>
          <a:noFill/>
        </p:spPr>
        <p:txBody>
          <a:bodyPr wrap="square" rtlCol="0">
            <a:spAutoFit/>
          </a:bodyPr>
          <a:p>
            <a:r>
              <a:rPr lang="zh-CN" altLang="en-US"/>
              <a:t>压缩机</a:t>
            </a:r>
            <a:endParaRPr lang="zh-CN" altLang="en-US"/>
          </a:p>
        </p:txBody>
      </p:sp>
      <p:sp>
        <p:nvSpPr>
          <p:cNvPr id="17" name="文本框 16"/>
          <p:cNvSpPr txBox="1"/>
          <p:nvPr/>
        </p:nvSpPr>
        <p:spPr>
          <a:xfrm>
            <a:off x="1406525" y="6165215"/>
            <a:ext cx="974725" cy="320040"/>
          </a:xfrm>
          <a:prstGeom prst="rect">
            <a:avLst/>
          </a:prstGeom>
          <a:noFill/>
        </p:spPr>
        <p:txBody>
          <a:bodyPr wrap="square" rtlCol="0">
            <a:noAutofit/>
          </a:bodyPr>
          <a:p>
            <a:r>
              <a:rPr lang="zh-CN" altLang="en-US"/>
              <a:t>膨胀阀</a:t>
            </a:r>
            <a:endParaRPr lang="zh-CN" altLang="en-US"/>
          </a:p>
        </p:txBody>
      </p:sp>
      <p:sp>
        <p:nvSpPr>
          <p:cNvPr id="18" name="文本框 17"/>
          <p:cNvSpPr txBox="1"/>
          <p:nvPr/>
        </p:nvSpPr>
        <p:spPr>
          <a:xfrm>
            <a:off x="5316220" y="6327775"/>
            <a:ext cx="1327785" cy="445770"/>
          </a:xfrm>
          <a:prstGeom prst="rect">
            <a:avLst/>
          </a:prstGeom>
          <a:noFill/>
        </p:spPr>
        <p:txBody>
          <a:bodyPr wrap="square" rtlCol="0">
            <a:noAutofit/>
          </a:bodyPr>
          <a:p>
            <a:r>
              <a:rPr lang="zh-CN" altLang="en-US"/>
              <a:t>干燥瓶</a:t>
            </a:r>
            <a:endParaRPr lang="zh-CN" altLang="en-US"/>
          </a:p>
        </p:txBody>
      </p:sp>
      <p:sp>
        <p:nvSpPr>
          <p:cNvPr id="19" name="文本框 18"/>
          <p:cNvSpPr txBox="1"/>
          <p:nvPr/>
        </p:nvSpPr>
        <p:spPr>
          <a:xfrm>
            <a:off x="9160510" y="6262370"/>
            <a:ext cx="1651000" cy="511175"/>
          </a:xfrm>
          <a:prstGeom prst="rect">
            <a:avLst/>
          </a:prstGeom>
          <a:noFill/>
        </p:spPr>
        <p:txBody>
          <a:bodyPr wrap="square" rtlCol="0">
            <a:noAutofit/>
          </a:bodyPr>
          <a:p>
            <a:r>
              <a:rPr lang="zh-CN" altLang="en-US"/>
              <a:t>冷凝器</a:t>
            </a:r>
            <a:endParaRPr lang="zh-CN" altLang="en-US"/>
          </a:p>
        </p:txBody>
      </p:sp>
      <p:pic>
        <p:nvPicPr>
          <p:cNvPr id="102" name="F35B0BEE-F18A-47BB-8FCB-E00DA2F2635D-3" descr="C:/Users/admin/AppData/Local/Temp/wpp.fhFxqowpp"/>
          <p:cNvPicPr/>
          <p:nvPr>
            <p:custDataLst>
              <p:tags r:id="rId5"/>
            </p:custDataLst>
          </p:nvPr>
        </p:nvPicPr>
        <p:blipFill>
          <a:blip r:embed="rId6"/>
          <a:stretch>
            <a:fillRect/>
          </a:stretch>
        </p:blipFill>
        <p:spPr>
          <a:xfrm>
            <a:off x="3871595" y="3202940"/>
            <a:ext cx="3593465" cy="2916555"/>
          </a:xfrm>
          <a:prstGeom prst="rect">
            <a:avLst/>
          </a:prstGeom>
          <a:noFill/>
          <a:ln w="9525">
            <a:noFill/>
          </a:ln>
        </p:spPr>
      </p:pic>
      <p:pic>
        <p:nvPicPr>
          <p:cNvPr id="20" name="F35B0BEE-F18A-47BB-8FCB-E00DA2F2635D-4" descr="C:/Users/admin/AppData/Local/Temp/wpp.YXXNrSwpp"/>
          <p:cNvPicPr>
            <a:picLocks noChangeAspect="1"/>
          </p:cNvPicPr>
          <p:nvPr/>
        </p:nvPicPr>
        <p:blipFill>
          <a:blip r:embed="rId7"/>
          <a:stretch>
            <a:fillRect/>
          </a:stretch>
        </p:blipFill>
        <p:spPr>
          <a:xfrm>
            <a:off x="607060" y="3868420"/>
            <a:ext cx="2426335" cy="2251075"/>
          </a:xfrm>
          <a:prstGeom prst="rect">
            <a:avLst/>
          </a:prstGeom>
        </p:spPr>
      </p:pic>
      <p:pic>
        <p:nvPicPr>
          <p:cNvPr id="21" name="图片 20" descr="0ea6bb3b84402abbea8d035de3598c5"/>
          <p:cNvPicPr>
            <a:picLocks noChangeAspect="1"/>
          </p:cNvPicPr>
          <p:nvPr/>
        </p:nvPicPr>
        <p:blipFill>
          <a:blip r:embed="rId8"/>
          <a:stretch>
            <a:fillRect/>
          </a:stretch>
        </p:blipFill>
        <p:spPr>
          <a:xfrm>
            <a:off x="8303260" y="3987800"/>
            <a:ext cx="2400935" cy="16249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SPECIAL_SOURCE" val="bdnull"/>
</p:tagLst>
</file>

<file path=ppt/tags/tag52.xml><?xml version="1.0" encoding="utf-8"?>
<p:tagLst xmlns:p="http://schemas.openxmlformats.org/presentationml/2006/main">
  <p:tag name="COMMONDATA" val="eyJoZGlkIjoiMjYzMGE1NzFmNjA1NjU5NWU5MjE1ZmM2MzQzMDc2NDEifQ=="/>
  <p:tag name="KSO_WPP_MARK_KEY" val="9c6668b0-ee97-473b-b6a2-ed74f86b4015"/>
  <p:tag name="commondata" val="eyJoZGlkIjoiNTlmMzgyMWViNWFjNDYyNWJlNGJiYjA4NWRmNWVlZGE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yOGU0YWVlYi05OGE2LTQxY2UtODhmMi04ZjYyMGQzMTdhNWUiCn0K"/>
    </extobj>
    <extobj name="F35B0BEE-F18A-47BB-8FCB-E00DA2F2635D-2">
      <extobjdata type="F35B0BEE-F18A-47BB-8FCB-E00DA2F2635D" data="ewoJIkRlc2lnbklkIiA6ICJlYTExOTA2Yi1lMzcxLTQ4NzMtYTU1NS01ZDg3Zjk2MTFhMGIiCn0K"/>
    </extobj>
    <extobj name="F35B0BEE-F18A-47BB-8FCB-E00DA2F2635D-3">
      <extobjdata type="F35B0BEE-F18A-47BB-8FCB-E00DA2F2635D" data="ewoJIkRlc2lnbklkIiA6ICJjOGU2NmUyMS1mNmExLTRhMmItOTUxOS1jZjA5ZjQ0NGY4MjMiCn0K"/>
    </extobj>
    <extobj name="F35B0BEE-F18A-47BB-8FCB-E00DA2F2635D-4">
      <extobjdata type="F35B0BEE-F18A-47BB-8FCB-E00DA2F2635D" data="ewoJIkRlc2lnbklkIiA6ICIyYTFlZWQxMC0yNDYzLTRkYzYtOThmOC01MTcxMDA0NzI5ZTAiCn0K"/>
    </extobj>
  </extobjs>
</s:customData>
</file>

<file path=customXml/itemProps51.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1386</Words>
  <Application>WPS 演示</Application>
  <PresentationFormat>宽屏</PresentationFormat>
  <Paragraphs>94</Paragraphs>
  <Slides>13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午后普洱茶</cp:lastModifiedBy>
  <cp:revision>78</cp:revision>
  <dcterms:created xsi:type="dcterms:W3CDTF">2022-08-24T06:58:00Z</dcterms:created>
  <dcterms:modified xsi:type="dcterms:W3CDTF">2023-10-17T09:35:56Z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99CAFFC1802E4EE2A12E6F105B772037</vt:lpwstr>
  </property>
  <property fmtid="{D5CDD505-2E9C-101B-9397-08002B2CF9AE}" pid="3" name="KSOProductBuildVer">
    <vt:lpwstr>2052-12.1.0.15712</vt:lpwstr>
  </property>
</Properties>
</file>