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6" r:id="rId4"/>
    <p:sldId id="258" r:id="rId5"/>
    <p:sldId id="259" r:id="rId6"/>
    <p:sldId id="261" r:id="rId7"/>
    <p:sldId id="262" r:id="rId8"/>
    <p:sldId id="263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开头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8790" y="1216025"/>
            <a:ext cx="4892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汽车空调压缩机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2585" y="181610"/>
            <a:ext cx="11613515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</a:t>
            </a:r>
            <a:r>
              <a:rPr lang="en-US" altLang="zh-CN" sz="2800"/>
              <a:t> </a:t>
            </a:r>
            <a:r>
              <a:rPr lang="en-US" altLang="zh-CN" sz="2400"/>
              <a:t> </a:t>
            </a:r>
            <a:r>
              <a:rPr lang="zh-CN" altLang="en-US" sz="2400">
                <a:solidFill>
                  <a:srgbClr val="FF0000"/>
                </a:solidFill>
              </a:rPr>
              <a:t>压缩机的作用及功用：</a:t>
            </a:r>
            <a:r>
              <a:rPr lang="zh-CN" altLang="en-US" sz="2400">
                <a:sym typeface="+mn-ea"/>
              </a:rPr>
              <a:t>压缩机也叫空调泵。它的作用可以持续的使制冷系统产生源源不断的冷气，一旦出现故障，空调制冷效果就会很差，甚至直接不制冷。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压缩机工作原理：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压缩机的工作其实很简单。它和打气筒的原理差不多。在向上拉打气筒的时候，就会将外界的低压空气吸入，然后往下压时再给筒内空间的空气一个压力，空气是可以被压缩的，所以会变成一个高压的气体被压出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压缩机实物讲解</a:t>
            </a:r>
            <a:r>
              <a:rPr lang="zh-CN" altLang="en-US" sz="2400">
                <a:sym typeface="+mn-ea"/>
              </a:rPr>
              <a:t>（结构原理）：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olidFill>
                  <a:schemeClr val="accent5"/>
                </a:solidFill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这是一个解刨开的压缩机，在内部这个部件叫活塞，当它上行时就像是打气筒吸气一样，这是内部就会产生一个低压环境从而有吸力产生，将这个发片吸开，低压制冷剂就会被吸入。</a:t>
            </a:r>
            <a:r>
              <a:rPr lang="zh-CN" altLang="en-US" sz="2400"/>
              <a:t>当下行时，空间变小，</a:t>
            </a:r>
            <a:r>
              <a:rPr lang="en-US" altLang="zh-CN" sz="2400"/>
              <a:t> </a:t>
            </a:r>
            <a:r>
              <a:rPr lang="zh-CN" altLang="en-US" sz="2400"/>
              <a:t>制冷剂就会被打压，从而压力与温度都会升高，将这边这个阀片顶开，从而排出。而这样的活塞在压缩机内部还有好几个，这样就会有更加充足，并且持续不断的压力。因为这些活塞都是交替工作的（液击）。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</a:t>
            </a:r>
            <a:endParaRPr lang="zh-CN" altLang="en-US" sz="2400"/>
          </a:p>
          <a:p>
            <a:endParaRPr lang="zh-CN" altLang="en-US" sz="2400"/>
          </a:p>
          <a:p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5270" y="442595"/>
            <a:ext cx="11360785" cy="544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这是压缩机的皮带轮，由发动机带动。当皮带轮转动起来后，就会带动内部的这个部件转动，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这个部件的构造比较有特点。是一个斜盘，所以转动的时候就会前后动作，而每一个活塞都是与它相连的，所以这个斜盘转动就会带动活塞进行前后动作，从而使压缩机完成压缩工作。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电磁离合器讲解：</a:t>
            </a:r>
            <a:r>
              <a:rPr lang="zh-CN" altLang="en-US" sz="2400">
                <a:sym typeface="+mn-ea"/>
              </a:rPr>
              <a:t>压缩机是由发动机带动工作的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但是</a:t>
            </a:r>
            <a:r>
              <a:rPr lang="zh-CN" altLang="en-US" sz="2400">
                <a:sym typeface="+mn-ea"/>
              </a:rPr>
              <a:t>很多的时候压缩机不能工作。所以开空调制冷的时候，都需要先着车，然后会按下</a:t>
            </a:r>
            <a:r>
              <a:rPr lang="en-US" altLang="zh-CN" sz="2400">
                <a:sym typeface="+mn-ea"/>
              </a:rPr>
              <a:t>A/C</a:t>
            </a:r>
            <a:r>
              <a:rPr lang="zh-CN" altLang="en-US" sz="2400">
                <a:sym typeface="+mn-ea"/>
              </a:rPr>
              <a:t>开关。</a:t>
            </a:r>
            <a:r>
              <a:rPr lang="en-US" altLang="zh-CN" sz="2400">
                <a:sym typeface="+mn-ea"/>
              </a:rPr>
              <a:t> </a:t>
            </a:r>
            <a:endParaRPr lang="zh-CN" altLang="en-US" sz="2400">
              <a:sym typeface="+mn-ea"/>
            </a:endParaRPr>
          </a:p>
          <a:p>
            <a:r>
              <a:rPr lang="en-US" altLang="zh-CN" sz="2400"/>
              <a:t>       </a:t>
            </a:r>
            <a:r>
              <a:rPr lang="zh-CN" altLang="en-US" sz="2400"/>
              <a:t>压缩机的皮带轮是比较特殊的，当轮转动起来后，中间的轴并没有转动，这并不是损坏了，而是这样的一种设计。这是皮带轮，这是中间轴，这叫压盘与中间轴连为一体。在不需要压缩机工作的时候，发动机只能带动压缩机皮带轮空转，压缩机是不工作的，但是当需要它工作的时候</a:t>
            </a:r>
            <a:r>
              <a:rPr lang="zh-CN" altLang="en-US" sz="2400">
                <a:sym typeface="+mn-ea"/>
              </a:rPr>
              <a:t>。在它的内部有一个线圈，只要给线圈通电就可以产生磁场，从而将这里吸下去，在摩擦力的作用下皮带轮就可以带动压缩机转动工作了。</a:t>
            </a:r>
            <a:endParaRPr lang="zh-CN" altLang="en-US" sz="2400">
              <a:sym typeface="+mn-ea"/>
            </a:endParaRPr>
          </a:p>
          <a:p>
            <a:endParaRPr lang="zh-CN" altLang="en-US" sz="2400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总结：</a:t>
            </a:r>
            <a:r>
              <a:rPr lang="zh-CN" altLang="en-US" sz="2400">
                <a:sym typeface="+mn-ea"/>
              </a:rPr>
              <a:t>所以开空调制冷的时候，会按下</a:t>
            </a:r>
            <a:r>
              <a:rPr lang="en-US" altLang="zh-CN" sz="2400">
                <a:sym typeface="+mn-ea"/>
              </a:rPr>
              <a:t>A/C</a:t>
            </a:r>
            <a:r>
              <a:rPr lang="zh-CN" altLang="en-US" sz="2400">
                <a:sym typeface="+mn-ea"/>
              </a:rPr>
              <a:t>开关，，，，（异响及不工作）。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endParaRPr lang="en-US" altLang="zh-CN" sz="2400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       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jYzMGE1NzFmNjA1NjU5NWU5MjE1ZmM2MzQzMDc2NDEifQ=="/>
  <p:tag name="KSO_WPP_MARK_KEY" val="fbde40e3-736d-4630-a582-84ef84fd7f54"/>
  <p:tag name="commondata" val="eyJoZGlkIjoiNTlmMzgyMWViNWFjNDYyNWJlNGJiYjA4NWRmNWVlZ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WPS 演示</Application>
  <PresentationFormat>宽屏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午后普洱茶</cp:lastModifiedBy>
  <cp:revision>29</cp:revision>
  <dcterms:created xsi:type="dcterms:W3CDTF">2023-04-15T07:25:00Z</dcterms:created>
  <dcterms:modified xsi:type="dcterms:W3CDTF">2023-10-17T09:33:00Z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978DF1ED94C148A1AF74D8D9A93BE44C</vt:lpwstr>
  </property>
  <property fmtid="{D5CDD505-2E9C-101B-9397-08002B2CF9AE}" pid="3" name="KSOProductBuildVer">
    <vt:lpwstr>2052-12.1.0.15712</vt:lpwstr>
  </property>
</Properties>
</file>