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7" r:id="rId4"/>
    <p:sldId id="269" r:id="rId5"/>
    <p:sldId id="270" r:id="rId6"/>
    <p:sldId id="262" r:id="rId7"/>
    <p:sldId id="261" r:id="rId8"/>
    <p:sldId id="25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62250" y="1433195"/>
            <a:ext cx="6667500" cy="3990975"/>
          </a:xfrm>
          <a:prstGeom prst="rect">
            <a:avLst/>
          </a:prstGeom>
        </p:spPr>
      </p:pic>
      <p:pic>
        <p:nvPicPr>
          <p:cNvPr id="3" name="图片 2" descr="开头图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15" y="-1905"/>
            <a:ext cx="12194540" cy="68599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08660" y="1235710"/>
            <a:ext cx="4672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冷凝器结构及故障检修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4005" y="428625"/>
            <a:ext cx="115671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</a:t>
            </a:r>
            <a:r>
              <a:rPr lang="zh-CN" altLang="en-US" sz="2400">
                <a:solidFill>
                  <a:srgbClr val="FF0000"/>
                </a:solidFill>
              </a:rPr>
              <a:t>冷凝器的作用</a:t>
            </a:r>
            <a:r>
              <a:rPr lang="zh-CN" altLang="en-US" sz="2400"/>
              <a:t> </a:t>
            </a:r>
            <a:r>
              <a:rPr lang="en-US" altLang="zh-CN" sz="2400"/>
              <a:t>  </a:t>
            </a:r>
            <a:endParaRPr lang="en-US" altLang="zh-CN" sz="2400"/>
          </a:p>
          <a:p>
            <a:r>
              <a:rPr lang="en-US" altLang="zh-CN" sz="2400"/>
              <a:t>      散热,降低压缩机排出的高温高压制冷剂蒸气的温度,使其冷凝成液态高压制冷剂;2.气态制冷剂在冷凝器中液化或冷凝。</a:t>
            </a:r>
            <a:endParaRPr lang="en-US" altLang="zh-CN" sz="24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      </a:t>
            </a:r>
            <a:r>
              <a:rPr lang="zh-CN" altLang="en-US" sz="2400">
                <a:solidFill>
                  <a:srgbClr val="FF0000"/>
                </a:solidFill>
              </a:rPr>
              <a:t>安装位置：</a:t>
            </a:r>
            <a:r>
              <a:rPr lang="zh-CN" altLang="en-US" sz="2400"/>
              <a:t>安装在汽车的最前方，这样当汽车行驶起来后，外界的气流就能很快的穿过中网到达冷凝器，给与冷凝器散热。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</a:t>
            </a:r>
            <a:r>
              <a:rPr lang="zh-CN" altLang="en-US" sz="2400">
                <a:solidFill>
                  <a:srgbClr val="FF0000"/>
                </a:solidFill>
              </a:rPr>
              <a:t>冷凝器的特点与分类。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 </a:t>
            </a:r>
            <a:r>
              <a:rPr lang="en-US" altLang="zh-CN" sz="2400">
                <a:solidFill>
                  <a:srgbClr val="FF0000"/>
                </a:solidFill>
              </a:rPr>
              <a:t>    </a:t>
            </a:r>
            <a:r>
              <a:rPr lang="zh-CN" altLang="en-US" sz="2400">
                <a:solidFill>
                  <a:schemeClr val="tx1"/>
                </a:solidFill>
              </a:rPr>
              <a:t>为了能够更好的散热，所以冷凝器都为铝制部件，因为铝制部件的散热效果最好，而且还有特殊的构造。</a:t>
            </a:r>
            <a:r>
              <a:rPr lang="zh-CN" altLang="en-US" sz="2400">
                <a:sym typeface="+mn-ea"/>
              </a:rPr>
              <a:t>冷凝器主要有三种结构，管片式，管带式，平流式冷凝器。</a:t>
            </a:r>
            <a:r>
              <a:rPr lang="zh-CN" altLang="en-US" sz="2400">
                <a:solidFill>
                  <a:schemeClr val="tx1"/>
                </a:solidFill>
              </a:rPr>
              <a:t>目前车上的冷凝器主要都是</a:t>
            </a:r>
            <a:r>
              <a:rPr lang="zh-CN" altLang="en-US" sz="2400">
                <a:sym typeface="+mn-ea"/>
              </a:rPr>
              <a:t>平流式冷凝器。大家看这就是平流式冷凝器。（讲结构）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/>
              <a:t> </a:t>
            </a:r>
            <a:r>
              <a:rPr lang="en-US" altLang="zh-CN" sz="2400"/>
              <a:t>        </a:t>
            </a:r>
            <a:endParaRPr lang="zh-CN" altLang="en-US" sz="2400"/>
          </a:p>
          <a:p>
            <a:r>
              <a:rPr lang="en-US" altLang="zh-CN" sz="2400"/>
              <a:t>          </a:t>
            </a:r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11480" y="736600"/>
            <a:ext cx="11213465" cy="554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      </a:t>
            </a:r>
            <a:r>
              <a:rPr lang="zh-CN" altLang="en-US" sz="2400">
                <a:solidFill>
                  <a:srgbClr val="FF0000"/>
                </a:solidFill>
              </a:rPr>
              <a:t>冷凝器的故障：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冷凝器有两种类型，一种是独立式的，就是一个单独的冷凝器，还有一种是与干燥器组合在一起的。这是由于冷凝器是制冷部件中比较容易脏堵的部件，而脏堵又有两，内部脏堵与外部脏堵。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      </a:t>
            </a:r>
            <a:r>
              <a:rPr lang="zh-CN" altLang="en-US" sz="2400">
                <a:solidFill>
                  <a:srgbClr val="FF0000"/>
                </a:solidFill>
              </a:rPr>
              <a:t>（</a:t>
            </a:r>
            <a:r>
              <a:rPr lang="en-US" altLang="zh-CN" sz="2400">
                <a:solidFill>
                  <a:srgbClr val="FF0000"/>
                </a:solidFill>
              </a:rPr>
              <a:t>1</a:t>
            </a:r>
            <a:r>
              <a:rPr lang="zh-CN" altLang="en-US" sz="2400">
                <a:solidFill>
                  <a:srgbClr val="FF0000"/>
                </a:solidFill>
              </a:rPr>
              <a:t>）</a:t>
            </a:r>
            <a:r>
              <a:rPr lang="en-US" altLang="zh-CN" sz="2400">
                <a:solidFill>
                  <a:schemeClr val="tx1"/>
                </a:solidFill>
              </a:rPr>
              <a:t> </a:t>
            </a:r>
            <a:r>
              <a:rPr lang="zh-CN" altLang="en-US" sz="2400">
                <a:solidFill>
                  <a:schemeClr val="tx1"/>
                </a:solidFill>
              </a:rPr>
              <a:t>因为制冷剂在系统中不断的循环，而各部件工作时所产生的杂质就会被制冷剂带走，从而容易堵塞冷凝器，所以为了使冷凝器不容易脏堵，才会安装干燥罐。可以将干燥罐拆下来清洗或者更换。</a:t>
            </a:r>
            <a:endParaRPr lang="zh-CN" altLang="en-US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       </a:t>
            </a:r>
            <a:r>
              <a:rPr lang="zh-CN" altLang="en-US" sz="2400">
                <a:solidFill>
                  <a:schemeClr val="tx1"/>
                </a:solidFill>
              </a:rPr>
              <a:t>冷凝器的外部堵塞：主要是在进气</a:t>
            </a:r>
            <a:r>
              <a:rPr lang="en-US" altLang="zh-CN" sz="2400">
                <a:solidFill>
                  <a:schemeClr val="tx1"/>
                </a:solidFill>
              </a:rPr>
              <a:t> </a:t>
            </a:r>
            <a:r>
              <a:rPr lang="zh-CN" altLang="en-US" sz="2400">
                <a:solidFill>
                  <a:schemeClr val="tx1"/>
                </a:solidFill>
              </a:rPr>
              <a:t>的时候，空气当中含有的杂质，飞虫，尤其是四五月分的杨柳絮，就会堵塞在冷凝器的表面，这样，气流就很难流过去，也就不容易给冷凝器内部的制冷剂散热，这是最常见的一种故障。</a:t>
            </a:r>
            <a:endParaRPr lang="zh-CN" altLang="en-US" sz="2400">
              <a:solidFill>
                <a:schemeClr val="tx1"/>
              </a:solidFill>
            </a:endParaRPr>
          </a:p>
          <a:p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6060" y="811530"/>
            <a:ext cx="11616690" cy="4258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(2)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冷凝器泄露故障：</a:t>
            </a:r>
            <a:r>
              <a:rPr lang="zh-CN" altLang="en-US" sz="2400">
                <a:sym typeface="+mn-ea"/>
              </a:rPr>
              <a:t>除了脏堵故障之外，就是泄露故障。为了能够很好的散热，所以冷凝器的内壁都很薄，而且安装在前方，这样当进气的时候，空气中含有的颗粒物飞虫就会击打在冷凝器的表面，尤其是路上的小石子，由于车的不断行驶，会将路上的小石子带的飞起来，这样后面的车行来的时候，就会被击打在冷凝器的表面，时间一长就容易造成冷凝器的泄露。</a:t>
            </a:r>
            <a:endParaRPr lang="zh-CN" altLang="en-US" sz="2400">
              <a:sym typeface="+mn-ea"/>
            </a:endParaRPr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3a133aa815499203518c5570aa2e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0270" y="763905"/>
            <a:ext cx="5448300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baeae2fecdd53c715fc05f676cefc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115" y="2795905"/>
            <a:ext cx="5934075" cy="3781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9195" y="1981200"/>
            <a:ext cx="4752975" cy="2895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285,&quot;width&quot;:10500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f7c36909-2bd3-475c-b827-533c1f213bba"/>
  <p:tag name="COMMONDATA" val="eyJoZGlkIjoiMjYzMGE1NzFmNjA1NjU5NWU5MjE1ZmM2MzQzMDc2NDEifQ=="/>
  <p:tag name="commondata" val="eyJoZGlkIjoiNTlmMzgyMWViNWFjNDYyNWJlNGJiYjA4NWRmNWVlZG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WPS 演示</Application>
  <PresentationFormat>宽屏</PresentationFormat>
  <Paragraphs>23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午后普洱茶</cp:lastModifiedBy>
  <cp:revision>37</cp:revision>
  <dcterms:created xsi:type="dcterms:W3CDTF">2022-09-17T02:16:00Z</dcterms:created>
  <dcterms:modified xsi:type="dcterms:W3CDTF">2023-10-17T09:02:10Z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BE995EFAC46A42C3971655B45EEDA3F8</vt:lpwstr>
  </property>
  <property fmtid="{D5CDD505-2E9C-101B-9397-08002B2CF9AE}" pid="3" name="KSOProductBuildVer">
    <vt:lpwstr>2052-12.1.0.15712</vt:lpwstr>
  </property>
</Properties>
</file>