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8" r:id="rId4"/>
    <p:sldId id="256" r:id="rId5"/>
    <p:sldId id="257" r:id="rId6"/>
    <p:sldId id="260" r:id="rId7"/>
    <p:sldId id="261" r:id="rId8"/>
    <p:sldId id="262" r:id="rId9"/>
    <p:sldId id="263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开头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8345" y="1395730"/>
            <a:ext cx="4523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空调制冷差故障分析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2900" y="502920"/>
            <a:ext cx="11605895" cy="387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      </a:t>
            </a:r>
            <a:r>
              <a:rPr lang="en-US" altLang="zh-CN" sz="2400">
                <a:solidFill>
                  <a:srgbClr val="FF0000"/>
                </a:solidFill>
              </a:rPr>
              <a:t>  </a:t>
            </a:r>
            <a:r>
              <a:rPr lang="zh-CN" altLang="en-US" sz="2400">
                <a:solidFill>
                  <a:srgbClr val="FF0000"/>
                </a:solidFill>
              </a:rPr>
              <a:t>故障引入：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 sz="2400"/>
              <a:t>        </a:t>
            </a:r>
            <a:r>
              <a:rPr lang="zh-CN" altLang="en-US" sz="2400">
                <a:solidFill>
                  <a:srgbClr val="FF0000"/>
                </a:solidFill>
              </a:rPr>
              <a:t>制冷温度：</a:t>
            </a:r>
            <a:r>
              <a:rPr lang="zh-CN" altLang="en-US" sz="2400">
                <a:sym typeface="+mn-ea"/>
              </a:rPr>
              <a:t>空调温度调到最低，风量调到最大，出风口的温度在</a:t>
            </a:r>
            <a:r>
              <a:rPr lang="en-US" altLang="zh-CN" sz="2400">
                <a:sym typeface="+mn-ea"/>
              </a:rPr>
              <a:t>7</a:t>
            </a:r>
            <a:r>
              <a:rPr lang="zh-CN" altLang="en-US" sz="2400">
                <a:sym typeface="+mn-ea"/>
              </a:rPr>
              <a:t>度一下最合适，有些车测得的温度在三四度，这样的制冷效果就非常好，如果温度在</a:t>
            </a:r>
            <a:r>
              <a:rPr lang="en-US" altLang="zh-CN" sz="2400">
                <a:sym typeface="+mn-ea"/>
              </a:rPr>
              <a:t>10</a:t>
            </a:r>
            <a:r>
              <a:rPr lang="zh-CN" altLang="en-US" sz="2400">
                <a:sym typeface="+mn-ea"/>
              </a:rPr>
              <a:t>度以上，那么就可以说空调的制冷效果不好。</a:t>
            </a:r>
            <a:endParaRPr lang="zh-CN" altLang="en-US" sz="2400">
              <a:sym typeface="+mn-ea"/>
            </a:endParaRPr>
          </a:p>
          <a:p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 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zh-CN" altLang="en-US" sz="2400">
                <a:solidFill>
                  <a:srgbClr val="FF0000"/>
                </a:solidFill>
              </a:rPr>
              <a:t>检查方法：</a:t>
            </a:r>
            <a:r>
              <a:rPr lang="zh-CN" altLang="en-US" sz="2400"/>
              <a:t>首先开启空调制冷，风速调到最高档位。运行两三分钟之后，试一下出风口的风量大不大。如果出风比较凉但是风速不大，那就是空调滤芯堵塞了。空调滤芯一般半年到一年更换一次，主要也是与当地的空气质量有关。</a:t>
            </a:r>
            <a:endParaRPr lang="zh-CN" altLang="en-US" sz="2400"/>
          </a:p>
          <a:p>
            <a:r>
              <a:rPr lang="en-US" altLang="zh-CN" sz="2400"/>
              <a:t>        </a:t>
            </a:r>
            <a:r>
              <a:rPr lang="zh-CN" altLang="en-US" sz="2400">
                <a:solidFill>
                  <a:srgbClr val="FF0000"/>
                </a:solidFill>
              </a:rPr>
              <a:t>第二</a:t>
            </a:r>
            <a:r>
              <a:rPr lang="zh-CN" altLang="en-US" sz="2400"/>
              <a:t>：怠速不凉，而一加速就感觉但凉了。这一般就是系统缺少制冷剂了，只要添加一罐制冷剂就能解决问题，但是制冷剂不会无缘无故的缺，这有可能是系统的有些地方泄露了，只不过泄露的速度慢一些而已。</a:t>
            </a:r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3530" y="746125"/>
            <a:ext cx="11626215" cy="465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</a:t>
            </a:r>
            <a:r>
              <a:rPr lang="en-US" altLang="zh-CN" sz="2400"/>
              <a:t>  </a:t>
            </a:r>
            <a:r>
              <a:rPr lang="zh-CN" altLang="en-US" sz="2400"/>
              <a:t>在修理厂使用荧光剂检查。当然也可以自己检查，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第三</a:t>
            </a:r>
            <a:r>
              <a:rPr lang="zh-CN" altLang="en-US" sz="2400">
                <a:sym typeface="+mn-ea"/>
              </a:rPr>
              <a:t>：不管怠速还是加速都</a:t>
            </a:r>
            <a:r>
              <a:rPr lang="zh-CN" altLang="en-US" sz="2400">
                <a:sym typeface="+mn-ea"/>
              </a:rPr>
              <a:t>不凉。用水枪向空调的冷凝器上面喷水，如果制冷效果好了，那就是冷凝器堵塞了。这是很常见的一种故障，因为空气中含有这很多的杂质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飞虫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杨柳絮等</a:t>
            </a:r>
            <a:endParaRPr lang="zh-CN" altLang="en-US" sz="2400"/>
          </a:p>
          <a:p>
            <a:r>
              <a:rPr lang="en-US" altLang="zh-CN" sz="2400"/>
              <a:t>      </a:t>
            </a:r>
            <a:r>
              <a:rPr lang="zh-CN" altLang="en-US" sz="2400"/>
              <a:t>在汽车行驶时，气流从中网部位进入，就很容易附着在冷凝器的表面，尤其是冷凝器与水箱中间的间隙当中，这样就会使冷凝器的散热效果不好，也就影响了制冷效果，就像是很多家用空调，过滤网太脏也会导致制冷效果不好，清洗干净之后就可以了。</a:t>
            </a: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3075" y="937895"/>
            <a:ext cx="11478260" cy="622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ym typeface="+mn-ea"/>
              </a:rPr>
              <a:t>     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手试温度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2400">
                <a:sym typeface="+mn-ea"/>
              </a:rPr>
              <a:t>    </a:t>
            </a:r>
            <a:r>
              <a:rPr lang="zh-CN" altLang="en-US" sz="2400">
                <a:sym typeface="+mn-ea"/>
              </a:rPr>
              <a:t>高压温度</a:t>
            </a:r>
            <a:r>
              <a:rPr lang="en-US" altLang="zh-CN" sz="2400">
                <a:sym typeface="+mn-ea"/>
              </a:rPr>
              <a:t>40--60   </a:t>
            </a:r>
            <a:r>
              <a:rPr lang="zh-CN" altLang="en-US" sz="2400">
                <a:sym typeface="+mn-ea"/>
              </a:rPr>
              <a:t>温度太高散热不好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低压凉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不出凉风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滤芯问题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低压结霜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膨胀阀开度太大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损坏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高压正常低压不凉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冷凝器散热不好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高压不热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低压不凉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缺制冷剂了。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压力检测：</a:t>
            </a:r>
            <a:r>
              <a:rPr lang="zh-CN" altLang="en-US" sz="2400">
                <a:sym typeface="+mn-ea"/>
              </a:rPr>
              <a:t>低压高高压低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更换压缩机</a:t>
            </a:r>
            <a:r>
              <a:rPr lang="en-US" altLang="zh-CN" sz="2400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压力双高要排气或者散热有问题</a:t>
            </a:r>
            <a:r>
              <a:rPr lang="en-US" altLang="zh-CN" sz="2400">
                <a:sym typeface="+mn-ea"/>
              </a:rPr>
              <a:t>         </a:t>
            </a:r>
            <a:r>
              <a:rPr lang="zh-CN" altLang="en-US" sz="2400">
                <a:sym typeface="+mn-ea"/>
              </a:rPr>
              <a:t>压力双低缺冷媒或是中间有堵塞（干燥罐）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低压低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高压高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膨胀阀有堵塞</a:t>
            </a:r>
            <a:endParaRPr lang="zh-CN" altLang="en-US" sz="2400">
              <a:sym typeface="+mn-ea"/>
            </a:endParaRPr>
          </a:p>
          <a:p>
            <a:r>
              <a:rPr lang="en-US" altLang="zh-CN" sz="2400"/>
              <a:t>      </a:t>
            </a:r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jYzMGE1NzFmNjA1NjU5NWU5MjE1ZmM2MzQzMDc2NDEifQ=="/>
  <p:tag name="KSO_WPP_MARK_KEY" val="cdbbe5bd-74c1-4110-8a64-0691303356bf"/>
  <p:tag name="commondata" val="eyJoZGlkIjoiNTlmMzgyMWViNWFjNDYyNWJlNGJiYjA4NWRmNWVlZG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WPS 演示</Application>
  <PresentationFormat>宽屏</PresentationFormat>
  <Paragraphs>17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午后普洱茶</cp:lastModifiedBy>
  <cp:revision>21</cp:revision>
  <dcterms:created xsi:type="dcterms:W3CDTF">2023-05-10T02:28:00Z</dcterms:created>
  <dcterms:modified xsi:type="dcterms:W3CDTF">2023-10-17T08:58:26Z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394134EC798A4A8AB2D9FE7F8032299A_12</vt:lpwstr>
  </property>
  <property fmtid="{D5CDD505-2E9C-101B-9397-08002B2CF9AE}" pid="3" name="KSOProductBuildVer">
    <vt:lpwstr>2052-12.1.0.15712</vt:lpwstr>
  </property>
</Properties>
</file>