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14"/>
  </p:handoutMasterIdLst>
  <p:sldIdLst>
    <p:sldId id="326" r:id="rId3"/>
    <p:sldId id="327" r:id="rId4"/>
    <p:sldId id="297" r:id="rId5"/>
    <p:sldId id="331" r:id="rId6"/>
    <p:sldId id="328" r:id="rId8"/>
    <p:sldId id="330" r:id="rId9"/>
    <p:sldId id="282" r:id="rId10"/>
    <p:sldId id="285" r:id="rId11"/>
    <p:sldId id="271" r:id="rId12"/>
    <p:sldId id="283" r:id="rId13"/>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9" userDrawn="1">
          <p15:clr>
            <a:srgbClr val="A4A3A4"/>
          </p15:clr>
        </p15:guide>
        <p15:guide id="2" pos="39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169D3"/>
    <a:srgbClr val="FFFFFF"/>
    <a:srgbClr val="F85208"/>
    <a:srgbClr val="D9D9D9"/>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69"/>
        <p:guide pos="399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30.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4.xml"/><Relationship Id="rId2" Type="http://schemas.openxmlformats.org/officeDocument/2006/relationships/image" Target="../media/image2.pn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3.png"/><Relationship Id="rId3" Type="http://schemas.openxmlformats.org/officeDocument/2006/relationships/image" Target="../media/image6.png"/><Relationship Id="rId24" Type="http://schemas.openxmlformats.org/officeDocument/2006/relationships/slideLayout" Target="../slideLayouts/slideLayout1.xml"/><Relationship Id="rId23" Type="http://schemas.openxmlformats.org/officeDocument/2006/relationships/tags" Target="../tags/tag129.xml"/><Relationship Id="rId22" Type="http://schemas.openxmlformats.org/officeDocument/2006/relationships/tags" Target="../tags/tag128.xml"/><Relationship Id="rId21" Type="http://schemas.openxmlformats.org/officeDocument/2006/relationships/tags" Target="../tags/tag127.xml"/><Relationship Id="rId20" Type="http://schemas.openxmlformats.org/officeDocument/2006/relationships/tags" Target="../tags/tag126.xml"/><Relationship Id="rId2" Type="http://schemas.openxmlformats.org/officeDocument/2006/relationships/image" Target="../media/image4.png"/><Relationship Id="rId19" Type="http://schemas.openxmlformats.org/officeDocument/2006/relationships/tags" Target="../tags/tag125.xml"/><Relationship Id="rId18" Type="http://schemas.openxmlformats.org/officeDocument/2006/relationships/tags" Target="../tags/tag124.xml"/><Relationship Id="rId17" Type="http://schemas.openxmlformats.org/officeDocument/2006/relationships/tags" Target="../tags/tag123.xml"/><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9.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media/image3.png"/><Relationship Id="rId3" Type="http://schemas.openxmlformats.org/officeDocument/2006/relationships/image" Target="../media/image6.png"/><Relationship Id="rId20" Type="http://schemas.openxmlformats.org/officeDocument/2006/relationships/slideLayout" Target="../slideLayouts/slideLayout1.xml"/><Relationship Id="rId2" Type="http://schemas.openxmlformats.org/officeDocument/2006/relationships/image" Target="../media/image4.png"/><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image" Target="../media/image3.png"/><Relationship Id="rId3" Type="http://schemas.openxmlformats.org/officeDocument/2006/relationships/image" Target="../media/image6.png"/><Relationship Id="rId25" Type="http://schemas.openxmlformats.org/officeDocument/2006/relationships/notesSlide" Target="../notesSlides/notesSlide2.xml"/><Relationship Id="rId24" Type="http://schemas.openxmlformats.org/officeDocument/2006/relationships/slideLayout" Target="../slideLayouts/slideLayout1.xml"/><Relationship Id="rId23" Type="http://schemas.openxmlformats.org/officeDocument/2006/relationships/tags" Target="../tags/tag109.xml"/><Relationship Id="rId22" Type="http://schemas.openxmlformats.org/officeDocument/2006/relationships/tags" Target="../tags/tag108.xml"/><Relationship Id="rId21" Type="http://schemas.openxmlformats.org/officeDocument/2006/relationships/tags" Target="../tags/tag107.xml"/><Relationship Id="rId20" Type="http://schemas.openxmlformats.org/officeDocument/2006/relationships/tags" Target="../tags/tag106.xml"/><Relationship Id="rId2" Type="http://schemas.openxmlformats.org/officeDocument/2006/relationships/image" Target="../media/image4.png"/><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开头图片"/>
          <p:cNvPicPr>
            <a:picLocks noChangeAspect="1"/>
          </p:cNvPicPr>
          <p:nvPr>
            <p:custDataLst>
              <p:tags r:id="rId1"/>
            </p:custDataLst>
          </p:nvPr>
        </p:nvPicPr>
        <p:blipFill>
          <a:blip r:embed="rId2"/>
          <a:stretch>
            <a:fillRect/>
          </a:stretch>
        </p:blipFill>
        <p:spPr>
          <a:xfrm>
            <a:off x="5715" y="-141605"/>
            <a:ext cx="12194540" cy="6859905"/>
          </a:xfrm>
          <a:prstGeom prst="rect">
            <a:avLst/>
          </a:prstGeom>
        </p:spPr>
      </p:pic>
      <p:sp>
        <p:nvSpPr>
          <p:cNvPr id="2" name="文本框 1"/>
          <p:cNvSpPr txBox="1"/>
          <p:nvPr/>
        </p:nvSpPr>
        <p:spPr>
          <a:xfrm>
            <a:off x="429260" y="1495425"/>
            <a:ext cx="4203700" cy="583565"/>
          </a:xfrm>
          <a:prstGeom prst="rect">
            <a:avLst/>
          </a:prstGeom>
          <a:noFill/>
        </p:spPr>
        <p:txBody>
          <a:bodyPr wrap="square" rtlCol="0">
            <a:spAutoFit/>
          </a:bodyPr>
          <a:p>
            <a:r>
              <a:rPr lang="zh-CN" altLang="en-US" sz="3200" b="1">
                <a:solidFill>
                  <a:srgbClr val="FF0000"/>
                </a:solidFill>
              </a:rPr>
              <a:t>自动空调控制原理</a:t>
            </a:r>
            <a:endParaRPr lang="zh-CN" altLang="en-US" sz="3200" b="1">
              <a:solidFill>
                <a:srgbClr val="FF0000"/>
              </a:solidFill>
            </a:endParaRPr>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圆角矩形 121"/>
          <p:cNvSpPr/>
          <p:nvPr>
            <p:custDataLst>
              <p:tags r:id="rId1"/>
            </p:custDataLst>
          </p:nvPr>
        </p:nvSpPr>
        <p:spPr>
          <a:xfrm>
            <a:off x="6326505" y="3919220"/>
            <a:ext cx="2597785" cy="650240"/>
          </a:xfrm>
          <a:prstGeom prst="roundRect">
            <a:avLst>
              <a:gd name="adj" fmla="val 7447"/>
            </a:avLst>
          </a:prstGeom>
          <a:gradFill>
            <a:gsLst>
              <a:gs pos="10000">
                <a:srgbClr val="FF0000"/>
              </a:gs>
              <a:gs pos="71000">
                <a:schemeClr val="accent5">
                  <a:lumMod val="60000"/>
                  <a:lumOff val="40000"/>
                </a:schemeClr>
              </a:gs>
            </a:gsLst>
            <a:lin ang="11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暖风水箱</a:t>
            </a:r>
            <a:endParaRPr lang="zh-CN" altLang="en-US">
              <a:solidFill>
                <a:schemeClr val="tx1"/>
              </a:solidFill>
            </a:endParaRPr>
          </a:p>
          <a:p>
            <a:pPr algn="ctr"/>
            <a:r>
              <a:rPr lang="zh-CN" altLang="en-US">
                <a:solidFill>
                  <a:schemeClr val="tx1"/>
                </a:solidFill>
              </a:rPr>
              <a:t>heat radiator</a:t>
            </a:r>
            <a:endParaRPr lang="zh-CN" altLang="en-US">
              <a:solidFill>
                <a:schemeClr val="tx1"/>
              </a:solidFill>
            </a:endParaRPr>
          </a:p>
        </p:txBody>
      </p:sp>
      <p:grpSp>
        <p:nvGrpSpPr>
          <p:cNvPr id="69" name="组合 68"/>
          <p:cNvGrpSpPr/>
          <p:nvPr/>
        </p:nvGrpSpPr>
        <p:grpSpPr>
          <a:xfrm>
            <a:off x="474980" y="2391410"/>
            <a:ext cx="11517630" cy="4466590"/>
            <a:chOff x="-524" y="3218"/>
            <a:chExt cx="18138" cy="7034"/>
          </a:xfrm>
        </p:grpSpPr>
        <p:sp>
          <p:nvSpPr>
            <p:cNvPr id="43" name="矩形 42"/>
            <p:cNvSpPr/>
            <p:nvPr/>
          </p:nvSpPr>
          <p:spPr>
            <a:xfrm rot="10800000">
              <a:off x="15202" y="7982"/>
              <a:ext cx="120" cy="2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rot="5400000">
              <a:off x="16333" y="6710"/>
              <a:ext cx="142" cy="2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6" name="组合 65"/>
            <p:cNvGrpSpPr/>
            <p:nvPr/>
          </p:nvGrpSpPr>
          <p:grpSpPr>
            <a:xfrm>
              <a:off x="15212" y="3218"/>
              <a:ext cx="2385" cy="2445"/>
              <a:chOff x="13202" y="2496"/>
              <a:chExt cx="2385" cy="2445"/>
            </a:xfrm>
          </p:grpSpPr>
          <p:sp>
            <p:nvSpPr>
              <p:cNvPr id="40" name="矩形 39"/>
              <p:cNvSpPr/>
              <p:nvPr/>
            </p:nvSpPr>
            <p:spPr>
              <a:xfrm rot="10800000">
                <a:off x="13203" y="2496"/>
                <a:ext cx="142" cy="2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矩形 64"/>
              <p:cNvSpPr/>
              <p:nvPr/>
            </p:nvSpPr>
            <p:spPr>
              <a:xfrm rot="5400000">
                <a:off x="14323" y="3677"/>
                <a:ext cx="142" cy="2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矩形 9"/>
            <p:cNvSpPr/>
            <p:nvPr/>
          </p:nvSpPr>
          <p:spPr>
            <a:xfrm>
              <a:off x="1387" y="3687"/>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748" y="3698"/>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rot="5400000">
              <a:off x="6173" y="1068"/>
              <a:ext cx="142" cy="13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rot="5400000">
              <a:off x="428" y="4554"/>
              <a:ext cx="151" cy="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rot="5400000">
              <a:off x="8299" y="962"/>
              <a:ext cx="142" cy="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rot="10800000">
              <a:off x="12857" y="3218"/>
              <a:ext cx="137" cy="23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矩形 40"/>
            <p:cNvSpPr/>
            <p:nvPr/>
          </p:nvSpPr>
          <p:spPr>
            <a:xfrm rot="10800000">
              <a:off x="12851" y="7856"/>
              <a:ext cx="120" cy="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4" name="组合 43"/>
          <p:cNvGrpSpPr/>
          <p:nvPr/>
        </p:nvGrpSpPr>
        <p:grpSpPr>
          <a:xfrm rot="10800000">
            <a:off x="8924290" y="2385060"/>
            <a:ext cx="194310" cy="2968625"/>
            <a:chOff x="13763" y="2435"/>
            <a:chExt cx="306" cy="4744"/>
          </a:xfrm>
        </p:grpSpPr>
        <p:grpSp>
          <p:nvGrpSpPr>
            <p:cNvPr id="45" name="组合 44"/>
            <p:cNvGrpSpPr/>
            <p:nvPr/>
          </p:nvGrpSpPr>
          <p:grpSpPr>
            <a:xfrm>
              <a:off x="13763" y="4655"/>
              <a:ext cx="306" cy="2524"/>
              <a:chOff x="11303" y="3020"/>
              <a:chExt cx="306" cy="2524"/>
            </a:xfrm>
          </p:grpSpPr>
          <p:sp>
            <p:nvSpPr>
              <p:cNvPr id="46" name="椭圆 4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8" name="组合 47"/>
            <p:cNvGrpSpPr/>
            <p:nvPr/>
          </p:nvGrpSpPr>
          <p:grpSpPr>
            <a:xfrm rot="10800000">
              <a:off x="13763" y="2435"/>
              <a:ext cx="306" cy="2529"/>
              <a:chOff x="11303" y="3015"/>
              <a:chExt cx="306" cy="2529"/>
            </a:xfrm>
          </p:grpSpPr>
          <p:sp>
            <p:nvSpPr>
              <p:cNvPr id="49" name="椭圆 4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111" name="组合 110"/>
          <p:cNvGrpSpPr/>
          <p:nvPr/>
        </p:nvGrpSpPr>
        <p:grpSpPr>
          <a:xfrm rot="0" flipH="1">
            <a:off x="3624580" y="4072890"/>
            <a:ext cx="1022350" cy="1013460"/>
            <a:chOff x="11695" y="4126"/>
            <a:chExt cx="2904" cy="2904"/>
          </a:xfrm>
          <a:solidFill>
            <a:schemeClr val="tx1"/>
          </a:solidFill>
          <a:effectLst>
            <a:outerShdw blurRad="50800" dist="38100" algn="l" rotWithShape="0">
              <a:prstClr val="black">
                <a:alpha val="40000"/>
              </a:prstClr>
            </a:outerShdw>
          </a:effectLst>
          <a:scene3d>
            <a:camera prst="obliqueTopLeft"/>
            <a:lightRig rig="threePt" dir="t"/>
          </a:scene3d>
        </p:grpSpPr>
        <p:sp>
          <p:nvSpPr>
            <p:cNvPr id="112" name="新月形 111"/>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新月形 112"/>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新月形 113"/>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新月形 114"/>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9" name="矩形 118"/>
          <p:cNvSpPr/>
          <p:nvPr/>
        </p:nvSpPr>
        <p:spPr>
          <a:xfrm>
            <a:off x="6244590" y="4569460"/>
            <a:ext cx="2819400" cy="76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rot="5400000">
            <a:off x="6159500" y="3923665"/>
            <a:ext cx="166370" cy="1361440"/>
            <a:chOff x="13429" y="6905"/>
            <a:chExt cx="262" cy="2144"/>
          </a:xfrm>
        </p:grpSpPr>
        <p:grpSp>
          <p:nvGrpSpPr>
            <p:cNvPr id="17" name="组合 16"/>
            <p:cNvGrpSpPr/>
            <p:nvPr/>
          </p:nvGrpSpPr>
          <p:grpSpPr>
            <a:xfrm rot="10800000" flipV="1">
              <a:off x="13429" y="7847"/>
              <a:ext cx="263" cy="1203"/>
              <a:chOff x="11303" y="3020"/>
              <a:chExt cx="306" cy="2524"/>
            </a:xfrm>
            <a:solidFill>
              <a:schemeClr val="tx1"/>
            </a:solidFill>
          </p:grpSpPr>
          <p:sp>
            <p:nvSpPr>
              <p:cNvPr id="15" name="椭圆 14"/>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11396" y="3252"/>
                <a:ext cx="120" cy="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3" name="组合 12"/>
            <p:cNvGrpSpPr/>
            <p:nvPr/>
          </p:nvGrpSpPr>
          <p:grpSpPr>
            <a:xfrm rot="0" flipV="1">
              <a:off x="13429" y="6905"/>
              <a:ext cx="263" cy="1203"/>
              <a:chOff x="11303" y="3020"/>
              <a:chExt cx="306" cy="2524"/>
            </a:xfrm>
            <a:noFill/>
          </p:grpSpPr>
          <p:sp>
            <p:nvSpPr>
              <p:cNvPr id="14" name="椭圆 13"/>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1396" y="3252"/>
                <a:ext cx="120" cy="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58" name="组合 57"/>
          <p:cNvGrpSpPr/>
          <p:nvPr/>
        </p:nvGrpSpPr>
        <p:grpSpPr>
          <a:xfrm rot="16200000">
            <a:off x="10412730" y="2439670"/>
            <a:ext cx="194310" cy="2902585"/>
            <a:chOff x="13763" y="2435"/>
            <a:chExt cx="306" cy="4744"/>
          </a:xfrm>
        </p:grpSpPr>
        <p:grpSp>
          <p:nvGrpSpPr>
            <p:cNvPr id="59" name="组合 58"/>
            <p:cNvGrpSpPr/>
            <p:nvPr/>
          </p:nvGrpSpPr>
          <p:grpSpPr>
            <a:xfrm>
              <a:off x="13763" y="4655"/>
              <a:ext cx="306" cy="2524"/>
              <a:chOff x="11303" y="3020"/>
              <a:chExt cx="306" cy="2524"/>
            </a:xfrm>
          </p:grpSpPr>
          <p:sp>
            <p:nvSpPr>
              <p:cNvPr id="60" name="椭圆 59"/>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2" name="组合 61"/>
            <p:cNvGrpSpPr/>
            <p:nvPr/>
          </p:nvGrpSpPr>
          <p:grpSpPr>
            <a:xfrm rot="10800000">
              <a:off x="13763" y="2435"/>
              <a:ext cx="306" cy="2529"/>
              <a:chOff x="11303" y="3015"/>
              <a:chExt cx="306" cy="2529"/>
            </a:xfrm>
          </p:grpSpPr>
          <p:sp>
            <p:nvSpPr>
              <p:cNvPr id="63" name="椭圆 62"/>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矩形 63"/>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圆角矩形 66"/>
          <p:cNvSpPr/>
          <p:nvPr/>
        </p:nvSpPr>
        <p:spPr>
          <a:xfrm>
            <a:off x="3250565" y="3916680"/>
            <a:ext cx="226695" cy="1390650"/>
          </a:xfrm>
          <a:prstGeom prst="roundRect">
            <a:avLst>
              <a:gd name="adj" fmla="val 3418"/>
            </a:avLst>
          </a:prstGeom>
          <a:pattFill prst="pct2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nvGrpSpPr>
          <p:cNvPr id="51" name="组合 50"/>
          <p:cNvGrpSpPr/>
          <p:nvPr/>
        </p:nvGrpSpPr>
        <p:grpSpPr>
          <a:xfrm rot="0" flipH="1">
            <a:off x="8911590" y="3862070"/>
            <a:ext cx="194310" cy="2968625"/>
            <a:chOff x="13763" y="2435"/>
            <a:chExt cx="306" cy="4744"/>
          </a:xfrm>
        </p:grpSpPr>
        <p:grpSp>
          <p:nvGrpSpPr>
            <p:cNvPr id="52" name="组合 51"/>
            <p:cNvGrpSpPr/>
            <p:nvPr/>
          </p:nvGrpSpPr>
          <p:grpSpPr>
            <a:xfrm>
              <a:off x="13763" y="4655"/>
              <a:ext cx="306" cy="2524"/>
              <a:chOff x="11303" y="3020"/>
              <a:chExt cx="306" cy="2524"/>
            </a:xfrm>
          </p:grpSpPr>
          <p:sp>
            <p:nvSpPr>
              <p:cNvPr id="53" name="椭圆 52"/>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5" name="组合 54"/>
            <p:cNvGrpSpPr/>
            <p:nvPr/>
          </p:nvGrpSpPr>
          <p:grpSpPr>
            <a:xfrm rot="10800000">
              <a:off x="13763" y="2435"/>
              <a:ext cx="306" cy="2529"/>
              <a:chOff x="11303" y="3015"/>
              <a:chExt cx="306" cy="2529"/>
            </a:xfrm>
          </p:grpSpPr>
          <p:sp>
            <p:nvSpPr>
              <p:cNvPr id="56" name="椭圆 55"/>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矩形 56"/>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 name="组合 2"/>
          <p:cNvGrpSpPr/>
          <p:nvPr/>
        </p:nvGrpSpPr>
        <p:grpSpPr>
          <a:xfrm rot="19020000">
            <a:off x="1629410" y="2356485"/>
            <a:ext cx="194310" cy="2968625"/>
            <a:chOff x="13763" y="2435"/>
            <a:chExt cx="306" cy="4744"/>
          </a:xfrm>
        </p:grpSpPr>
        <p:grpSp>
          <p:nvGrpSpPr>
            <p:cNvPr id="5" name="组合 4"/>
            <p:cNvGrpSpPr/>
            <p:nvPr/>
          </p:nvGrpSpPr>
          <p:grpSpPr>
            <a:xfrm>
              <a:off x="13763" y="4655"/>
              <a:ext cx="306" cy="2524"/>
              <a:chOff x="11303" y="3020"/>
              <a:chExt cx="306" cy="2524"/>
            </a:xfrm>
          </p:grpSpPr>
          <p:sp>
            <p:nvSpPr>
              <p:cNvPr id="6" name="椭圆 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 name="组合 7"/>
            <p:cNvGrpSpPr/>
            <p:nvPr/>
          </p:nvGrpSpPr>
          <p:grpSpPr>
            <a:xfrm rot="10800000">
              <a:off x="13763" y="2435"/>
              <a:ext cx="306" cy="2529"/>
              <a:chOff x="11303" y="3015"/>
              <a:chExt cx="306" cy="2529"/>
            </a:xfrm>
          </p:grpSpPr>
          <p:sp>
            <p:nvSpPr>
              <p:cNvPr id="9" name="椭圆 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pic>
        <p:nvPicPr>
          <p:cNvPr id="80" name="图片 79" descr="b34a69da1b5163782f16d448e53cbd7"/>
          <p:cNvPicPr>
            <a:picLocks noChangeAspect="1"/>
          </p:cNvPicPr>
          <p:nvPr/>
        </p:nvPicPr>
        <p:blipFill>
          <a:blip r:embed="rId2"/>
          <a:stretch>
            <a:fillRect/>
          </a:stretch>
        </p:blipFill>
        <p:spPr>
          <a:xfrm>
            <a:off x="9174480" y="2707640"/>
            <a:ext cx="1247775" cy="809625"/>
          </a:xfrm>
          <a:prstGeom prst="rect">
            <a:avLst/>
          </a:prstGeom>
        </p:spPr>
      </p:pic>
      <p:pic>
        <p:nvPicPr>
          <p:cNvPr id="81" name="图片 80" descr="6b265edbae7e66b34ecab5367c42d0c"/>
          <p:cNvPicPr>
            <a:picLocks noChangeAspect="1"/>
          </p:cNvPicPr>
          <p:nvPr/>
        </p:nvPicPr>
        <p:blipFill>
          <a:blip r:embed="rId3"/>
          <a:stretch>
            <a:fillRect/>
          </a:stretch>
        </p:blipFill>
        <p:spPr>
          <a:xfrm>
            <a:off x="415290" y="3848735"/>
            <a:ext cx="1273175" cy="865505"/>
          </a:xfrm>
          <a:prstGeom prst="rect">
            <a:avLst/>
          </a:prstGeom>
        </p:spPr>
      </p:pic>
      <p:pic>
        <p:nvPicPr>
          <p:cNvPr id="82" name="图片 81" descr="b329a381909ed9f8651ec23dc688b35"/>
          <p:cNvPicPr>
            <a:picLocks noChangeAspect="1"/>
          </p:cNvPicPr>
          <p:nvPr/>
        </p:nvPicPr>
        <p:blipFill>
          <a:blip r:embed="rId4"/>
          <a:stretch>
            <a:fillRect/>
          </a:stretch>
        </p:blipFill>
        <p:spPr>
          <a:xfrm>
            <a:off x="1823720" y="2646045"/>
            <a:ext cx="1379220" cy="733425"/>
          </a:xfrm>
          <a:prstGeom prst="rect">
            <a:avLst/>
          </a:prstGeom>
        </p:spPr>
      </p:pic>
      <p:grpSp>
        <p:nvGrpSpPr>
          <p:cNvPr id="140" name="组合 139"/>
          <p:cNvGrpSpPr/>
          <p:nvPr/>
        </p:nvGrpSpPr>
        <p:grpSpPr>
          <a:xfrm rot="0">
            <a:off x="9233535" y="5586095"/>
            <a:ext cx="1080135" cy="1080135"/>
            <a:chOff x="705" y="2205"/>
            <a:chExt cx="5242" cy="5072"/>
          </a:xfrm>
        </p:grpSpPr>
        <p:grpSp>
          <p:nvGrpSpPr>
            <p:cNvPr id="141" name="组合 140"/>
            <p:cNvGrpSpPr/>
            <p:nvPr/>
          </p:nvGrpSpPr>
          <p:grpSpPr>
            <a:xfrm>
              <a:off x="2253" y="2205"/>
              <a:ext cx="3695" cy="5072"/>
              <a:chOff x="5103" y="2355"/>
              <a:chExt cx="3695" cy="5072"/>
            </a:xfrm>
          </p:grpSpPr>
          <p:sp>
            <p:nvSpPr>
              <p:cNvPr id="142" name="椭圆 141"/>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9" name="圆角矩形 148"/>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0" name="圆角矩形 149"/>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2" name="圆角矩形 15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56" name="下箭头 155"/>
            <p:cNvSpPr/>
            <p:nvPr/>
          </p:nvSpPr>
          <p:spPr>
            <a:xfrm>
              <a:off x="705" y="3465"/>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7" name="组合 156"/>
          <p:cNvGrpSpPr/>
          <p:nvPr/>
        </p:nvGrpSpPr>
        <p:grpSpPr>
          <a:xfrm rot="0">
            <a:off x="10731500" y="4032250"/>
            <a:ext cx="1080135" cy="1080135"/>
            <a:chOff x="13383" y="2210"/>
            <a:chExt cx="4909" cy="5072"/>
          </a:xfrm>
        </p:grpSpPr>
        <p:grpSp>
          <p:nvGrpSpPr>
            <p:cNvPr id="158" name="组合 157"/>
            <p:cNvGrpSpPr/>
            <p:nvPr/>
          </p:nvGrpSpPr>
          <p:grpSpPr>
            <a:xfrm>
              <a:off x="14598" y="2210"/>
              <a:ext cx="3695" cy="5072"/>
              <a:chOff x="5103" y="2355"/>
              <a:chExt cx="3695" cy="5072"/>
            </a:xfrm>
          </p:grpSpPr>
          <p:sp>
            <p:nvSpPr>
              <p:cNvPr id="159" name="椭圆 158"/>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0" name="圆角矩形 159"/>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圆角矩形 160"/>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2" name="圆角矩形 16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3" name="下箭头 162"/>
            <p:cNvSpPr/>
            <p:nvPr/>
          </p:nvSpPr>
          <p:spPr>
            <a:xfrm rot="16200000">
              <a:off x="13901" y="1820"/>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90" name="燕尾形 89"/>
          <p:cNvSpPr/>
          <p:nvPr/>
        </p:nvSpPr>
        <p:spPr>
          <a:xfrm>
            <a:off x="6156915" y="4072890"/>
            <a:ext cx="359410"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燕尾形 90"/>
          <p:cNvSpPr/>
          <p:nvPr/>
        </p:nvSpPr>
        <p:spPr>
          <a:xfrm>
            <a:off x="6569030" y="4072890"/>
            <a:ext cx="359410" cy="36000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燕尾形 91"/>
          <p:cNvSpPr/>
          <p:nvPr/>
        </p:nvSpPr>
        <p:spPr>
          <a:xfrm>
            <a:off x="6981145" y="4072890"/>
            <a:ext cx="359410" cy="360000"/>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燕尾形 92"/>
          <p:cNvSpPr/>
          <p:nvPr/>
        </p:nvSpPr>
        <p:spPr>
          <a:xfrm>
            <a:off x="7393260"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燕尾形 93"/>
          <p:cNvSpPr/>
          <p:nvPr/>
        </p:nvSpPr>
        <p:spPr>
          <a:xfrm>
            <a:off x="5732145" y="475551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燕尾形 94"/>
          <p:cNvSpPr/>
          <p:nvPr/>
        </p:nvSpPr>
        <p:spPr>
          <a:xfrm>
            <a:off x="615945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燕尾形 95"/>
          <p:cNvSpPr/>
          <p:nvPr/>
        </p:nvSpPr>
        <p:spPr>
          <a:xfrm>
            <a:off x="658617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燕尾形 96"/>
          <p:cNvSpPr/>
          <p:nvPr/>
        </p:nvSpPr>
        <p:spPr>
          <a:xfrm>
            <a:off x="701289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燕尾形 97"/>
          <p:cNvSpPr/>
          <p:nvPr/>
        </p:nvSpPr>
        <p:spPr>
          <a:xfrm>
            <a:off x="5744210" y="4072890"/>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燕尾形 98"/>
          <p:cNvSpPr/>
          <p:nvPr/>
        </p:nvSpPr>
        <p:spPr>
          <a:xfrm>
            <a:off x="7805375"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燕尾形 99"/>
          <p:cNvSpPr/>
          <p:nvPr/>
        </p:nvSpPr>
        <p:spPr>
          <a:xfrm>
            <a:off x="8217490"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燕尾形 100"/>
          <p:cNvSpPr/>
          <p:nvPr/>
        </p:nvSpPr>
        <p:spPr>
          <a:xfrm>
            <a:off x="8629605"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燕尾形 101"/>
          <p:cNvSpPr/>
          <p:nvPr/>
        </p:nvSpPr>
        <p:spPr>
          <a:xfrm>
            <a:off x="7445375" y="475551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燕尾形 103"/>
          <p:cNvSpPr/>
          <p:nvPr/>
        </p:nvSpPr>
        <p:spPr>
          <a:xfrm>
            <a:off x="787268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燕尾形 104"/>
          <p:cNvSpPr/>
          <p:nvPr/>
        </p:nvSpPr>
        <p:spPr>
          <a:xfrm>
            <a:off x="829940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燕尾形 105"/>
          <p:cNvSpPr/>
          <p:nvPr/>
        </p:nvSpPr>
        <p:spPr>
          <a:xfrm>
            <a:off x="872612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7" name="燕尾形 106"/>
          <p:cNvSpPr/>
          <p:nvPr/>
        </p:nvSpPr>
        <p:spPr>
          <a:xfrm>
            <a:off x="9001125" y="4203065"/>
            <a:ext cx="624205" cy="889000"/>
          </a:xfrm>
          <a:prstGeom prst="chevron">
            <a:avLst/>
          </a:prstGeom>
          <a:gradFill>
            <a:gsLst>
              <a:gs pos="0">
                <a:srgbClr val="FF0000"/>
              </a:gs>
              <a:gs pos="100000">
                <a:srgbClr val="2169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8" name="燕尾形 107"/>
          <p:cNvSpPr/>
          <p:nvPr/>
        </p:nvSpPr>
        <p:spPr>
          <a:xfrm rot="18600000">
            <a:off x="9460865" y="3609975"/>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9" name="燕尾形 108"/>
          <p:cNvSpPr/>
          <p:nvPr/>
        </p:nvSpPr>
        <p:spPr>
          <a:xfrm rot="1980000">
            <a:off x="9466580" y="4744085"/>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燕尾形 109"/>
          <p:cNvSpPr/>
          <p:nvPr/>
        </p:nvSpPr>
        <p:spPr>
          <a:xfrm rot="240000">
            <a:off x="10187305" y="4224020"/>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燕尾形 115"/>
          <p:cNvSpPr/>
          <p:nvPr/>
        </p:nvSpPr>
        <p:spPr>
          <a:xfrm rot="5400000">
            <a:off x="9520555" y="5400040"/>
            <a:ext cx="385445" cy="63817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燕尾形 116"/>
          <p:cNvSpPr/>
          <p:nvPr/>
        </p:nvSpPr>
        <p:spPr>
          <a:xfrm rot="16200000">
            <a:off x="9697085" y="3261360"/>
            <a:ext cx="385445" cy="63817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1" name="组合 130"/>
          <p:cNvGrpSpPr/>
          <p:nvPr/>
        </p:nvGrpSpPr>
        <p:grpSpPr>
          <a:xfrm>
            <a:off x="415290" y="4777740"/>
            <a:ext cx="1885315" cy="523240"/>
            <a:chOff x="443" y="8122"/>
            <a:chExt cx="1500" cy="1056"/>
          </a:xfrm>
        </p:grpSpPr>
        <p:sp>
          <p:nvSpPr>
            <p:cNvPr id="127" name="右箭头 126"/>
            <p:cNvSpPr/>
            <p:nvPr/>
          </p:nvSpPr>
          <p:spPr>
            <a:xfrm>
              <a:off x="443" y="8122"/>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右箭头 127"/>
            <p:cNvSpPr/>
            <p:nvPr/>
          </p:nvSpPr>
          <p:spPr>
            <a:xfrm>
              <a:off x="443" y="8459"/>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右箭头 128"/>
            <p:cNvSpPr/>
            <p:nvPr/>
          </p:nvSpPr>
          <p:spPr>
            <a:xfrm>
              <a:off x="443" y="8796"/>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18" name="组合 117"/>
          <p:cNvGrpSpPr/>
          <p:nvPr/>
        </p:nvGrpSpPr>
        <p:grpSpPr>
          <a:xfrm>
            <a:off x="2240915" y="3529965"/>
            <a:ext cx="962025" cy="1038860"/>
            <a:chOff x="5827" y="2831"/>
            <a:chExt cx="2909" cy="2806"/>
          </a:xfrm>
        </p:grpSpPr>
        <p:sp>
          <p:nvSpPr>
            <p:cNvPr id="270" name="圆角右箭头 269"/>
            <p:cNvSpPr/>
            <p:nvPr/>
          </p:nvSpPr>
          <p:spPr>
            <a:xfrm flipV="1">
              <a:off x="5827" y="2831"/>
              <a:ext cx="2909" cy="2806"/>
            </a:xfrm>
            <a:prstGeom prst="bentArrow">
              <a:avLst>
                <a:gd name="adj1" fmla="val 8909"/>
                <a:gd name="adj2" fmla="val 8624"/>
                <a:gd name="adj3" fmla="val 12722"/>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0" name="圆角右箭头 119"/>
            <p:cNvSpPr/>
            <p:nvPr/>
          </p:nvSpPr>
          <p:spPr>
            <a:xfrm flipV="1">
              <a:off x="6292" y="2831"/>
              <a:ext cx="2444" cy="2141"/>
            </a:xfrm>
            <a:prstGeom prst="bentArrow">
              <a:avLst>
                <a:gd name="adj1" fmla="val 11590"/>
                <a:gd name="adj2" fmla="val 10439"/>
                <a:gd name="adj3" fmla="val 17281"/>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1" name="圆角右箭头 120"/>
            <p:cNvSpPr/>
            <p:nvPr/>
          </p:nvSpPr>
          <p:spPr>
            <a:xfrm flipV="1">
              <a:off x="6787" y="2831"/>
              <a:ext cx="1949" cy="1626"/>
            </a:xfrm>
            <a:prstGeom prst="bentArrow">
              <a:avLst>
                <a:gd name="adj1" fmla="val 11590"/>
                <a:gd name="adj2" fmla="val 15341"/>
                <a:gd name="adj3" fmla="val 25000"/>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125" name="燕尾形 124"/>
          <p:cNvSpPr/>
          <p:nvPr/>
        </p:nvSpPr>
        <p:spPr>
          <a:xfrm>
            <a:off x="10073005" y="4197350"/>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6" name="燕尾形 125"/>
          <p:cNvSpPr/>
          <p:nvPr/>
        </p:nvSpPr>
        <p:spPr>
          <a:xfrm>
            <a:off x="9532620" y="4197350"/>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0" name="燕尾形 129"/>
          <p:cNvSpPr/>
          <p:nvPr/>
        </p:nvSpPr>
        <p:spPr>
          <a:xfrm>
            <a:off x="10613390" y="4197350"/>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燕尾形 134"/>
          <p:cNvSpPr/>
          <p:nvPr/>
        </p:nvSpPr>
        <p:spPr>
          <a:xfrm rot="4680000">
            <a:off x="9612630" y="5155565"/>
            <a:ext cx="306705" cy="73533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燕尾形 135"/>
          <p:cNvSpPr/>
          <p:nvPr/>
        </p:nvSpPr>
        <p:spPr>
          <a:xfrm rot="4080000">
            <a:off x="9481820" y="4732020"/>
            <a:ext cx="306705" cy="73533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7" name="燕尾形 136"/>
          <p:cNvSpPr/>
          <p:nvPr/>
        </p:nvSpPr>
        <p:spPr>
          <a:xfrm rot="5400000">
            <a:off x="9659620" y="5539740"/>
            <a:ext cx="306705" cy="73533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8" name="燕尾形 137"/>
          <p:cNvSpPr/>
          <p:nvPr/>
        </p:nvSpPr>
        <p:spPr>
          <a:xfrm rot="16380000">
            <a:off x="9675495" y="3318510"/>
            <a:ext cx="342900" cy="73533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9" name="燕尾形 138"/>
          <p:cNvSpPr/>
          <p:nvPr/>
        </p:nvSpPr>
        <p:spPr>
          <a:xfrm rot="15780000">
            <a:off x="9551670" y="2995930"/>
            <a:ext cx="342900" cy="73533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3" name="燕尾形 142"/>
          <p:cNvSpPr/>
          <p:nvPr/>
        </p:nvSpPr>
        <p:spPr>
          <a:xfrm rot="16980000">
            <a:off x="9764395" y="3624580"/>
            <a:ext cx="342900" cy="73533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圆角矩形 70"/>
          <p:cNvSpPr/>
          <p:nvPr>
            <p:custDataLst>
              <p:tags r:id="rId5"/>
            </p:custDataLst>
          </p:nvPr>
        </p:nvSpPr>
        <p:spPr>
          <a:xfrm>
            <a:off x="4851400" y="3893185"/>
            <a:ext cx="699135" cy="1438275"/>
          </a:xfrm>
          <a:prstGeom prst="roundRect">
            <a:avLst>
              <a:gd name="adj" fmla="val 3418"/>
            </a:avLst>
          </a:prstGeom>
          <a:gradFill>
            <a:gsLst>
              <a:gs pos="10000">
                <a:schemeClr val="accent1">
                  <a:lumMod val="40000"/>
                  <a:lumOff val="60000"/>
                </a:schemeClr>
              </a:gs>
              <a:gs pos="93000">
                <a:schemeClr val="accent1">
                  <a:lumMod val="50000"/>
                </a:schemeClr>
              </a:gs>
            </a:gsLst>
            <a:lin ang="9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蒸发器</a:t>
            </a:r>
            <a:endParaRPr lang="zh-CN" altLang="en-US" sz="1200"/>
          </a:p>
          <a:p>
            <a:pPr algn="ctr"/>
            <a:r>
              <a:rPr lang="zh-CN" altLang="en-US" sz="1200"/>
              <a:t>evaporator</a:t>
            </a:r>
            <a:endParaRPr lang="zh-CN" altLang="en-US" sz="1200"/>
          </a:p>
          <a:p>
            <a:pPr algn="ctr"/>
            <a:endParaRPr lang="zh-CN" altLang="en-US" sz="1200"/>
          </a:p>
        </p:txBody>
      </p:sp>
      <p:sp>
        <p:nvSpPr>
          <p:cNvPr id="123" name="圆角矩形标注 122"/>
          <p:cNvSpPr/>
          <p:nvPr>
            <p:custDataLst>
              <p:tags r:id="rId6"/>
            </p:custDataLst>
          </p:nvPr>
        </p:nvSpPr>
        <p:spPr>
          <a:xfrm>
            <a:off x="356235" y="2867660"/>
            <a:ext cx="1288415" cy="616585"/>
          </a:xfrm>
          <a:prstGeom prst="wedgeRoundRectCallout">
            <a:avLst>
              <a:gd name="adj1" fmla="val 47732"/>
              <a:gd name="adj2" fmla="val 8265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内外循环</a:t>
            </a:r>
            <a:r>
              <a:rPr lang="zh-CN" altLang="en-US" sz="1200"/>
              <a:t>风门</a:t>
            </a:r>
            <a:endParaRPr lang="zh-CN" altLang="en-US" sz="1200"/>
          </a:p>
          <a:p>
            <a:pPr algn="ctr"/>
            <a:r>
              <a:rPr lang="zh-CN" altLang="en-US" sz="900">
                <a:solidFill>
                  <a:srgbClr val="7030A0"/>
                </a:solidFill>
              </a:rPr>
              <a:t>Internal and external circulation damper</a:t>
            </a:r>
            <a:endParaRPr lang="zh-CN" altLang="en-US" sz="900">
              <a:solidFill>
                <a:srgbClr val="7030A0"/>
              </a:solidFill>
            </a:endParaRPr>
          </a:p>
        </p:txBody>
      </p:sp>
      <p:sp>
        <p:nvSpPr>
          <p:cNvPr id="124" name="圆角矩形标注 123"/>
          <p:cNvSpPr/>
          <p:nvPr>
            <p:custDataLst>
              <p:tags r:id="rId7"/>
            </p:custDataLst>
          </p:nvPr>
        </p:nvSpPr>
        <p:spPr>
          <a:xfrm>
            <a:off x="3422650" y="5534025"/>
            <a:ext cx="1289050" cy="394335"/>
          </a:xfrm>
          <a:prstGeom prst="wedgeRoundRectCallout">
            <a:avLst>
              <a:gd name="adj1" fmla="val 9931"/>
              <a:gd name="adj2" fmla="val -199919"/>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鼓风机</a:t>
            </a:r>
            <a:endParaRPr lang="zh-CN" altLang="en-US" sz="1200"/>
          </a:p>
          <a:p>
            <a:pPr algn="ctr"/>
            <a:r>
              <a:rPr lang="zh-CN" altLang="en-US" sz="1000"/>
              <a:t>blowingmachin</a:t>
            </a:r>
            <a:r>
              <a:rPr lang="en-US" altLang="zh-CN" sz="1000"/>
              <a:t>e</a:t>
            </a:r>
            <a:endParaRPr lang="en-US" altLang="zh-CN" sz="1000"/>
          </a:p>
        </p:txBody>
      </p:sp>
      <p:sp>
        <p:nvSpPr>
          <p:cNvPr id="132" name="圆角矩形标注 131"/>
          <p:cNvSpPr/>
          <p:nvPr>
            <p:custDataLst>
              <p:tags r:id="rId8"/>
            </p:custDataLst>
          </p:nvPr>
        </p:nvSpPr>
        <p:spPr>
          <a:xfrm>
            <a:off x="5482590" y="5509895"/>
            <a:ext cx="1288415" cy="636270"/>
          </a:xfrm>
          <a:prstGeom prst="wedgeRoundRectCallout">
            <a:avLst>
              <a:gd name="adj1" fmla="val 11557"/>
              <a:gd name="adj2" fmla="val -16916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冷热混合风门</a:t>
            </a:r>
            <a:r>
              <a:rPr lang="zh-CN" altLang="en-US" sz="1000"/>
              <a:t>Cold and hot mixing damper</a:t>
            </a:r>
            <a:endParaRPr lang="zh-CN" altLang="en-US" sz="1000"/>
          </a:p>
        </p:txBody>
      </p:sp>
      <p:sp>
        <p:nvSpPr>
          <p:cNvPr id="133" name="圆角矩形 132"/>
          <p:cNvSpPr/>
          <p:nvPr>
            <p:custDataLst>
              <p:tags r:id="rId9"/>
            </p:custDataLst>
          </p:nvPr>
        </p:nvSpPr>
        <p:spPr>
          <a:xfrm>
            <a:off x="6254115" y="1604645"/>
            <a:ext cx="5707380" cy="67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t>空调控制器</a:t>
            </a:r>
            <a:endParaRPr lang="zh-CN" altLang="en-US" sz="2000"/>
          </a:p>
          <a:p>
            <a:pPr algn="ctr"/>
            <a:r>
              <a:rPr lang="zh-CN" altLang="en-US" sz="1200">
                <a:solidFill>
                  <a:srgbClr val="FF0000"/>
                </a:solidFill>
                <a:sym typeface="+mn-ea"/>
              </a:rPr>
              <a:t>Air conditioning control module</a:t>
            </a:r>
            <a:endParaRPr lang="zh-CN" altLang="en-US" sz="1200">
              <a:solidFill>
                <a:srgbClr val="FF0000"/>
              </a:solidFill>
            </a:endParaRPr>
          </a:p>
          <a:p>
            <a:pPr algn="ctr"/>
            <a:endParaRPr lang="zh-CN" altLang="en-US" sz="1200"/>
          </a:p>
        </p:txBody>
      </p:sp>
      <p:sp>
        <p:nvSpPr>
          <p:cNvPr id="134" name="文本框 133"/>
          <p:cNvSpPr txBox="1"/>
          <p:nvPr>
            <p:custDataLst>
              <p:tags r:id="rId10"/>
            </p:custDataLst>
          </p:nvPr>
        </p:nvSpPr>
        <p:spPr>
          <a:xfrm flipH="1">
            <a:off x="8237220" y="431800"/>
            <a:ext cx="1144905" cy="450850"/>
          </a:xfrm>
          <a:prstGeom prst="rect">
            <a:avLst/>
          </a:prstGeom>
          <a:solidFill>
            <a:schemeClr val="accent4">
              <a:lumMod val="40000"/>
              <a:lumOff val="60000"/>
            </a:schemeClr>
          </a:solidFill>
          <a:ln w="19050">
            <a:solidFill>
              <a:schemeClr val="tx1"/>
            </a:solidFill>
          </a:ln>
        </p:spPr>
        <p:txBody>
          <a:bodyPr wrap="square" rtlCol="0">
            <a:noAutofit/>
          </a:bodyPr>
          <a:p>
            <a:pPr algn="ctr"/>
            <a:r>
              <a:rPr lang="zh-CN" altLang="en-US" sz="900" b="1"/>
              <a:t>车外温度传感器</a:t>
            </a:r>
            <a:endParaRPr lang="zh-CN" altLang="en-US" sz="900" b="1"/>
          </a:p>
          <a:p>
            <a:pPr algn="ctr"/>
            <a:r>
              <a:rPr lang="zh-CN" altLang="en-US" sz="800" b="1">
                <a:solidFill>
                  <a:srgbClr val="7030A0"/>
                </a:solidFill>
              </a:rPr>
              <a:t>Outside temperature sensor</a:t>
            </a:r>
            <a:endParaRPr lang="zh-CN" altLang="en-US" sz="800" b="1">
              <a:solidFill>
                <a:srgbClr val="7030A0"/>
              </a:solidFill>
            </a:endParaRPr>
          </a:p>
        </p:txBody>
      </p:sp>
      <p:sp>
        <p:nvSpPr>
          <p:cNvPr id="144" name="文本框 143"/>
          <p:cNvSpPr txBox="1"/>
          <p:nvPr>
            <p:custDataLst>
              <p:tags r:id="rId11"/>
            </p:custDataLst>
          </p:nvPr>
        </p:nvSpPr>
        <p:spPr>
          <a:xfrm flipH="1">
            <a:off x="7065010" y="431800"/>
            <a:ext cx="1116330" cy="450850"/>
          </a:xfrm>
          <a:prstGeom prst="rect">
            <a:avLst/>
          </a:prstGeom>
          <a:solidFill>
            <a:schemeClr val="accent3">
              <a:lumMod val="60000"/>
              <a:lumOff val="40000"/>
            </a:schemeClr>
          </a:solidFill>
          <a:ln w="19050">
            <a:solidFill>
              <a:schemeClr val="tx1"/>
            </a:solidFill>
          </a:ln>
        </p:spPr>
        <p:txBody>
          <a:bodyPr wrap="square" rtlCol="0">
            <a:noAutofit/>
          </a:bodyPr>
          <a:p>
            <a:pPr algn="ctr"/>
            <a:r>
              <a:rPr lang="zh-CN" altLang="en-US" sz="900" b="1"/>
              <a:t>车内温度传感器</a:t>
            </a:r>
            <a:endParaRPr lang="zh-CN" altLang="en-US" sz="900" b="1"/>
          </a:p>
          <a:p>
            <a:pPr algn="ctr"/>
            <a:r>
              <a:rPr lang="zh-CN" altLang="en-US" sz="800" b="1">
                <a:solidFill>
                  <a:srgbClr val="7030A0"/>
                </a:solidFill>
              </a:rPr>
              <a:t>Interiortemperature sensor</a:t>
            </a:r>
            <a:endParaRPr lang="zh-CN" altLang="en-US" sz="800" b="1">
              <a:solidFill>
                <a:srgbClr val="7030A0"/>
              </a:solidFill>
            </a:endParaRPr>
          </a:p>
        </p:txBody>
      </p:sp>
      <p:sp>
        <p:nvSpPr>
          <p:cNvPr id="148" name="文本框 147"/>
          <p:cNvSpPr txBox="1"/>
          <p:nvPr>
            <p:custDataLst>
              <p:tags r:id="rId12"/>
            </p:custDataLst>
          </p:nvPr>
        </p:nvSpPr>
        <p:spPr>
          <a:xfrm flipH="1">
            <a:off x="9414510" y="431800"/>
            <a:ext cx="1254125" cy="454660"/>
          </a:xfrm>
          <a:prstGeom prst="rect">
            <a:avLst/>
          </a:prstGeom>
          <a:solidFill>
            <a:schemeClr val="accent6">
              <a:lumMod val="60000"/>
              <a:lumOff val="40000"/>
            </a:schemeClr>
          </a:solidFill>
          <a:ln w="19050">
            <a:solidFill>
              <a:schemeClr val="tx1"/>
            </a:solidFill>
          </a:ln>
        </p:spPr>
        <p:txBody>
          <a:bodyPr wrap="square" rtlCol="0">
            <a:noAutofit/>
          </a:bodyPr>
          <a:p>
            <a:pPr algn="ctr"/>
            <a:r>
              <a:rPr lang="zh-CN" altLang="en-US" sz="900" b="1">
                <a:sym typeface="+mn-ea"/>
              </a:rPr>
              <a:t>出风口温度</a:t>
            </a:r>
            <a:r>
              <a:rPr lang="zh-CN" altLang="en-US" sz="900" b="1">
                <a:sym typeface="+mn-ea"/>
              </a:rPr>
              <a:t>传感器</a:t>
            </a:r>
            <a:endParaRPr lang="zh-CN" altLang="en-US" sz="900" b="1"/>
          </a:p>
          <a:p>
            <a:pPr algn="ctr"/>
            <a:r>
              <a:rPr lang="zh-CN" altLang="en-US" sz="900" b="1">
                <a:solidFill>
                  <a:srgbClr val="7030A0"/>
                </a:solidFill>
                <a:sym typeface="+mn-ea"/>
              </a:rPr>
              <a:t>Air outlet temperature sensor</a:t>
            </a:r>
            <a:endParaRPr lang="zh-CN" altLang="en-US" sz="800" b="1">
              <a:solidFill>
                <a:srgbClr val="7030A0"/>
              </a:solidFill>
            </a:endParaRPr>
          </a:p>
        </p:txBody>
      </p:sp>
      <p:sp>
        <p:nvSpPr>
          <p:cNvPr id="145" name="文本框 144"/>
          <p:cNvSpPr txBox="1"/>
          <p:nvPr>
            <p:custDataLst>
              <p:tags r:id="rId13"/>
            </p:custDataLst>
          </p:nvPr>
        </p:nvSpPr>
        <p:spPr>
          <a:xfrm flipH="1">
            <a:off x="5962650" y="431800"/>
            <a:ext cx="1032510" cy="454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oAutofit/>
          </a:bodyPr>
          <a:p>
            <a:pPr algn="ctr"/>
            <a:r>
              <a:rPr lang="zh-CN" altLang="en-US" sz="1000" b="1">
                <a:solidFill>
                  <a:schemeClr val="tx1"/>
                </a:solidFill>
              </a:rPr>
              <a:t>设定温度</a:t>
            </a:r>
            <a:endParaRPr lang="zh-CN" altLang="en-US" sz="1000" b="1">
              <a:solidFill>
                <a:schemeClr val="tx1"/>
              </a:solidFill>
            </a:endParaRPr>
          </a:p>
          <a:p>
            <a:pPr algn="ctr"/>
            <a:r>
              <a:rPr lang="zh-CN" altLang="en-US" sz="800" b="1">
                <a:solidFill>
                  <a:srgbClr val="7030A0"/>
                </a:solidFill>
              </a:rPr>
              <a:t>setting temperature</a:t>
            </a:r>
            <a:endParaRPr lang="zh-CN" altLang="en-US" sz="800" b="1">
              <a:solidFill>
                <a:srgbClr val="7030A0"/>
              </a:solidFill>
            </a:endParaRPr>
          </a:p>
        </p:txBody>
      </p:sp>
      <p:sp>
        <p:nvSpPr>
          <p:cNvPr id="146" name="下箭头 145"/>
          <p:cNvSpPr/>
          <p:nvPr>
            <p:custDataLst>
              <p:tags r:id="rId14"/>
            </p:custDataLst>
          </p:nvPr>
        </p:nvSpPr>
        <p:spPr>
          <a:xfrm>
            <a:off x="6321425" y="94297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7" name="下箭头 146"/>
          <p:cNvSpPr/>
          <p:nvPr>
            <p:custDataLst>
              <p:tags r:id="rId15"/>
            </p:custDataLst>
          </p:nvPr>
        </p:nvSpPr>
        <p:spPr>
          <a:xfrm>
            <a:off x="7513955" y="94297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1" name="下箭头 150"/>
          <p:cNvSpPr/>
          <p:nvPr>
            <p:custDataLst>
              <p:tags r:id="rId16"/>
            </p:custDataLst>
          </p:nvPr>
        </p:nvSpPr>
        <p:spPr>
          <a:xfrm>
            <a:off x="8600440" y="94297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3" name="下箭头 152"/>
          <p:cNvSpPr/>
          <p:nvPr>
            <p:custDataLst>
              <p:tags r:id="rId17"/>
            </p:custDataLst>
          </p:nvPr>
        </p:nvSpPr>
        <p:spPr>
          <a:xfrm>
            <a:off x="9799320" y="94297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4" name="组合 153"/>
          <p:cNvGrpSpPr/>
          <p:nvPr/>
        </p:nvGrpSpPr>
        <p:grpSpPr>
          <a:xfrm rot="5400000">
            <a:off x="9116695" y="2844800"/>
            <a:ext cx="1301750" cy="439420"/>
            <a:chOff x="11683" y="1735"/>
            <a:chExt cx="2050" cy="692"/>
          </a:xfrm>
        </p:grpSpPr>
        <p:sp>
          <p:nvSpPr>
            <p:cNvPr id="155" name="燕尾形 154"/>
            <p:cNvSpPr/>
            <p:nvPr>
              <p:custDataLst>
                <p:tags r:id="rId18"/>
              </p:custDataLst>
            </p:nvPr>
          </p:nvSpPr>
          <p:spPr>
            <a:xfrm>
              <a:off x="11683"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4" name="燕尾形 163"/>
            <p:cNvSpPr/>
            <p:nvPr>
              <p:custDataLst>
                <p:tags r:id="rId19"/>
              </p:custDataLst>
            </p:nvPr>
          </p:nvSpPr>
          <p:spPr>
            <a:xfrm>
              <a:off x="12199"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5" name="燕尾形 164"/>
            <p:cNvSpPr/>
            <p:nvPr>
              <p:custDataLst>
                <p:tags r:id="rId20"/>
              </p:custDataLst>
            </p:nvPr>
          </p:nvSpPr>
          <p:spPr>
            <a:xfrm>
              <a:off x="12715"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6" name="燕尾形 165"/>
            <p:cNvSpPr/>
            <p:nvPr>
              <p:custDataLst>
                <p:tags r:id="rId21"/>
              </p:custDataLst>
            </p:nvPr>
          </p:nvSpPr>
          <p:spPr>
            <a:xfrm>
              <a:off x="13231"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7" name="文本框 166"/>
          <p:cNvSpPr txBox="1"/>
          <p:nvPr/>
        </p:nvSpPr>
        <p:spPr>
          <a:xfrm flipH="1">
            <a:off x="10697210" y="431800"/>
            <a:ext cx="1033145" cy="454660"/>
          </a:xfrm>
          <a:prstGeom prst="rect">
            <a:avLst/>
          </a:prstGeom>
          <a:solidFill>
            <a:schemeClr val="accent2">
              <a:lumMod val="40000"/>
              <a:lumOff val="60000"/>
            </a:schemeClr>
          </a:solidFill>
          <a:ln w="19050">
            <a:solidFill>
              <a:schemeClr val="tx1"/>
            </a:solidFill>
          </a:ln>
        </p:spPr>
        <p:txBody>
          <a:bodyPr wrap="square" rtlCol="0">
            <a:noAutofit/>
          </a:bodyPr>
          <a:p>
            <a:pPr algn="ctr"/>
            <a:r>
              <a:rPr lang="zh-CN" altLang="en-US" sz="900" b="1">
                <a:solidFill>
                  <a:schemeClr val="tx1"/>
                </a:solidFill>
              </a:rPr>
              <a:t>车内湿度传感器</a:t>
            </a:r>
            <a:r>
              <a:rPr lang="zh-CN" altLang="en-US" sz="800" b="1">
                <a:solidFill>
                  <a:srgbClr val="7030A0"/>
                </a:solidFill>
                <a:sym typeface="+mn-ea"/>
              </a:rPr>
              <a:t>Interior humidity sensor</a:t>
            </a:r>
            <a:endParaRPr lang="zh-CN" altLang="en-US" sz="800" b="1">
              <a:solidFill>
                <a:srgbClr val="7030A0"/>
              </a:solidFill>
              <a:sym typeface="+mn-ea"/>
            </a:endParaRPr>
          </a:p>
        </p:txBody>
      </p:sp>
      <p:sp>
        <p:nvSpPr>
          <p:cNvPr id="168" name="下箭头 167"/>
          <p:cNvSpPr/>
          <p:nvPr>
            <p:custDataLst>
              <p:tags r:id="rId22"/>
            </p:custDataLst>
          </p:nvPr>
        </p:nvSpPr>
        <p:spPr>
          <a:xfrm>
            <a:off x="11057255" y="94932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par>
                          <p:cTn id="8" fill="hold">
                            <p:stCondLst>
                              <p:cond delay="500"/>
                            </p:stCondLst>
                            <p:childTnLst>
                              <p:par>
                                <p:cTn id="9" presetID="22" presetClass="entr" presetSubtype="1" repeatCount="indefinite"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wipe(up)">
                                      <p:cBhvr>
                                        <p:cTn id="11" dur="500"/>
                                        <p:tgtEl>
                                          <p:spTgt spid="154"/>
                                        </p:tgtEl>
                                      </p:cBhvr>
                                    </p:animEffect>
                                  </p:childTnLst>
                                </p:cTn>
                              </p:par>
                            </p:childTnLst>
                          </p:cTn>
                        </p:par>
                        <p:par>
                          <p:cTn id="12" fill="hold">
                            <p:stCondLst>
                              <p:cond delay="1000"/>
                            </p:stCondLst>
                            <p:childTnLst>
                              <p:par>
                                <p:cTn id="13" presetID="8" presetClass="emph" presetSubtype="0" repeatCount="indefinite" fill="hold" nodeType="afterEffect">
                                  <p:stCondLst>
                                    <p:cond delay="0"/>
                                  </p:stCondLst>
                                  <p:childTnLst>
                                    <p:animRot by="21600000">
                                      <p:cBhvr>
                                        <p:cTn id="14" dur="1000" fill="hold"/>
                                        <p:tgtEl>
                                          <p:spTgt spid="111"/>
                                        </p:tgtEl>
                                        <p:attrNameLst>
                                          <p:attrName>r</p:attrName>
                                        </p:attrNameLst>
                                      </p:cBhvr>
                                    </p:animRot>
                                  </p:childTnLst>
                                </p:cTn>
                              </p:par>
                              <p:par>
                                <p:cTn id="15" presetID="22" presetClass="entr" presetSubtype="8" repeatCount="indefinite"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left)">
                                      <p:cBhvr>
                                        <p:cTn id="17" dur="500"/>
                                        <p:tgtEl>
                                          <p:spTgt spid="131"/>
                                        </p:tgtEl>
                                      </p:cBhvr>
                                    </p:animEffect>
                                  </p:childTnLst>
                                </p:cTn>
                              </p:par>
                              <p:par>
                                <p:cTn id="18" presetID="22" presetClass="entr" presetSubtype="8" repeatCount="indefinite" fill="hold" nodeType="with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wipe(left)">
                                      <p:cBhvr>
                                        <p:cTn id="20" dur="500"/>
                                        <p:tgtEl>
                                          <p:spTgt spid="118"/>
                                        </p:tgtEl>
                                      </p:cBhvr>
                                    </p:animEffect>
                                  </p:childTnLst>
                                </p:cTn>
                              </p:par>
                              <p:par>
                                <p:cTn id="21" presetID="22" presetClass="entr" presetSubtype="8" repeatCount="indefinite"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par>
                                <p:cTn id="24" presetID="22" presetClass="entr" presetSubtype="8" repeatCount="indefinite"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left)">
                                      <p:cBhvr>
                                        <p:cTn id="26" dur="500"/>
                                        <p:tgtEl>
                                          <p:spTgt spid="94"/>
                                        </p:tgtEl>
                                      </p:cBhvr>
                                    </p:animEffect>
                                  </p:childTnLst>
                                </p:cTn>
                              </p:par>
                              <p:par>
                                <p:cTn id="27" presetID="22" presetClass="entr" presetSubtype="8" repeatCount="indefinite"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left)">
                                      <p:cBhvr>
                                        <p:cTn id="29" dur="500"/>
                                        <p:tgtEl>
                                          <p:spTgt spid="90"/>
                                        </p:tgtEl>
                                      </p:cBhvr>
                                    </p:animEffect>
                                  </p:childTnLst>
                                </p:cTn>
                              </p:par>
                              <p:par>
                                <p:cTn id="30" presetID="22" presetClass="entr" presetSubtype="8" repeatCount="indefinite"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left)">
                                      <p:cBhvr>
                                        <p:cTn id="32" dur="500"/>
                                        <p:tgtEl>
                                          <p:spTgt spid="95"/>
                                        </p:tgtEl>
                                      </p:cBhvr>
                                    </p:animEffect>
                                  </p:childTnLst>
                                </p:cTn>
                              </p:par>
                              <p:par>
                                <p:cTn id="33" presetID="22" presetClass="entr" presetSubtype="8" repeatCount="indefinite"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left)">
                                      <p:cBhvr>
                                        <p:cTn id="35" dur="500"/>
                                        <p:tgtEl>
                                          <p:spTgt spid="91"/>
                                        </p:tgtEl>
                                      </p:cBhvr>
                                    </p:animEffect>
                                  </p:childTnLst>
                                </p:cTn>
                              </p:par>
                              <p:par>
                                <p:cTn id="36" presetID="22" presetClass="entr" presetSubtype="8" repeatCount="indefinite"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wipe(left)">
                                      <p:cBhvr>
                                        <p:cTn id="38" dur="500"/>
                                        <p:tgtEl>
                                          <p:spTgt spid="96"/>
                                        </p:tgtEl>
                                      </p:cBhvr>
                                    </p:animEffect>
                                  </p:childTnLst>
                                </p:cTn>
                              </p:par>
                              <p:par>
                                <p:cTn id="39" presetID="22" presetClass="entr" presetSubtype="8" repeatCount="indefinite"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wipe(left)">
                                      <p:cBhvr>
                                        <p:cTn id="41" dur="500"/>
                                        <p:tgtEl>
                                          <p:spTgt spid="92"/>
                                        </p:tgtEl>
                                      </p:cBhvr>
                                    </p:animEffect>
                                  </p:childTnLst>
                                </p:cTn>
                              </p:par>
                              <p:par>
                                <p:cTn id="42" presetID="22" presetClass="entr" presetSubtype="8" repeatCount="indefinite" fill="hold" grpId="0" nodeType="with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par>
                                <p:cTn id="45" presetID="22" presetClass="entr" presetSubtype="8" repeatCount="indefinite"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par>
                                <p:cTn id="48" presetID="22" presetClass="entr" presetSubtype="8" repeatCount="indefinite" fill="hold" grpId="0" nodeType="with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500"/>
                                        <p:tgtEl>
                                          <p:spTgt spid="102"/>
                                        </p:tgtEl>
                                      </p:cBhvr>
                                    </p:animEffect>
                                  </p:childTnLst>
                                </p:cTn>
                              </p:par>
                              <p:par>
                                <p:cTn id="51" presetID="22" presetClass="entr" presetSubtype="8" repeatCount="indefinite" fill="hold" grpId="0" nodeType="with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wipe(left)">
                                      <p:cBhvr>
                                        <p:cTn id="53" dur="500"/>
                                        <p:tgtEl>
                                          <p:spTgt spid="99"/>
                                        </p:tgtEl>
                                      </p:cBhvr>
                                    </p:animEffect>
                                  </p:childTnLst>
                                </p:cTn>
                              </p:par>
                              <p:par>
                                <p:cTn id="54" presetID="22" presetClass="entr" presetSubtype="8" repeatCount="indefinite"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left)">
                                      <p:cBhvr>
                                        <p:cTn id="56" dur="500"/>
                                        <p:tgtEl>
                                          <p:spTgt spid="104"/>
                                        </p:tgtEl>
                                      </p:cBhvr>
                                    </p:animEffect>
                                  </p:childTnLst>
                                </p:cTn>
                              </p:par>
                              <p:par>
                                <p:cTn id="57" presetID="22" presetClass="entr" presetSubtype="8" repeatCount="indefinite"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wipe(left)">
                                      <p:cBhvr>
                                        <p:cTn id="59" dur="500"/>
                                        <p:tgtEl>
                                          <p:spTgt spid="100"/>
                                        </p:tgtEl>
                                      </p:cBhvr>
                                    </p:animEffect>
                                  </p:childTnLst>
                                </p:cTn>
                              </p:par>
                              <p:par>
                                <p:cTn id="60" presetID="22" presetClass="entr" presetSubtype="8" repeatCount="indefinite"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wipe(left)">
                                      <p:cBhvr>
                                        <p:cTn id="62" dur="500"/>
                                        <p:tgtEl>
                                          <p:spTgt spid="105"/>
                                        </p:tgtEl>
                                      </p:cBhvr>
                                    </p:animEffect>
                                  </p:childTnLst>
                                </p:cTn>
                              </p:par>
                              <p:par>
                                <p:cTn id="63" presetID="22" presetClass="entr" presetSubtype="8" repeatCount="indefinite" fill="hold" grpId="0"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wipe(left)">
                                      <p:cBhvr>
                                        <p:cTn id="65" dur="500"/>
                                        <p:tgtEl>
                                          <p:spTgt spid="101"/>
                                        </p:tgtEl>
                                      </p:cBhvr>
                                    </p:animEffect>
                                  </p:childTnLst>
                                </p:cTn>
                              </p:par>
                              <p:par>
                                <p:cTn id="66" presetID="22" presetClass="entr" presetSubtype="8" repeatCount="indefinite" fill="hold" grpId="0" nodeType="withEffect">
                                  <p:stCondLst>
                                    <p:cond delay="0"/>
                                  </p:stCondLst>
                                  <p:childTnLst>
                                    <p:set>
                                      <p:cBhvr>
                                        <p:cTn id="67" dur="1" fill="hold">
                                          <p:stCondLst>
                                            <p:cond delay="0"/>
                                          </p:stCondLst>
                                        </p:cTn>
                                        <p:tgtEl>
                                          <p:spTgt spid="106"/>
                                        </p:tgtEl>
                                        <p:attrNameLst>
                                          <p:attrName>style.visibility</p:attrName>
                                        </p:attrNameLst>
                                      </p:cBhvr>
                                      <p:to>
                                        <p:strVal val="visible"/>
                                      </p:to>
                                    </p:set>
                                    <p:animEffect transition="in" filter="wipe(left)">
                                      <p:cBhvr>
                                        <p:cTn id="68" dur="500"/>
                                        <p:tgtEl>
                                          <p:spTgt spid="106"/>
                                        </p:tgtEl>
                                      </p:cBhvr>
                                    </p:animEffect>
                                  </p:childTnLst>
                                </p:cTn>
                              </p:par>
                              <p:par>
                                <p:cTn id="69" presetID="22" presetClass="entr" presetSubtype="8" repeatCount="indefinite" fill="hold" grpId="0" nodeType="with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wipe(left)">
                                      <p:cBhvr>
                                        <p:cTn id="71" dur="500"/>
                                        <p:tgtEl>
                                          <p:spTgt spid="107"/>
                                        </p:tgtEl>
                                      </p:cBhvr>
                                    </p:animEffect>
                                  </p:childTnLst>
                                </p:cTn>
                              </p:par>
                              <p:par>
                                <p:cTn id="72" presetID="22" presetClass="entr" presetSubtype="8" repeatCount="indefinite" fill="hold" grpId="0" nodeType="with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wipe(left)">
                                      <p:cBhvr>
                                        <p:cTn id="74" dur="500"/>
                                        <p:tgtEl>
                                          <p:spTgt spid="108"/>
                                        </p:tgtEl>
                                      </p:cBhvr>
                                    </p:animEffect>
                                  </p:childTnLst>
                                </p:cTn>
                              </p:par>
                              <p:par>
                                <p:cTn id="75" presetID="22" presetClass="entr" presetSubtype="8" repeatCount="indefinite"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wipe(left)">
                                      <p:cBhvr>
                                        <p:cTn id="77" dur="500"/>
                                        <p:tgtEl>
                                          <p:spTgt spid="109"/>
                                        </p:tgtEl>
                                      </p:cBhvr>
                                    </p:animEffect>
                                  </p:childTnLst>
                                </p:cTn>
                              </p:par>
                              <p:par>
                                <p:cTn id="78" presetID="22" presetClass="entr" presetSubtype="8" repeatCount="indefinite" fill="hold" grpId="0" nodeType="with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left)">
                                      <p:cBhvr>
                                        <p:cTn id="80" dur="500"/>
                                        <p:tgtEl>
                                          <p:spTgt spid="110"/>
                                        </p:tgtEl>
                                      </p:cBhvr>
                                    </p:animEffect>
                                  </p:childTnLst>
                                </p:cTn>
                              </p:par>
                              <p:par>
                                <p:cTn id="81" presetID="22" presetClass="entr" presetSubtype="8" repeatCount="indefinite"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wipe(left)">
                                      <p:cBhvr>
                                        <p:cTn id="83" dur="500"/>
                                        <p:tgtEl>
                                          <p:spTgt spid="116"/>
                                        </p:tgtEl>
                                      </p:cBhvr>
                                    </p:animEffect>
                                  </p:childTnLst>
                                </p:cTn>
                              </p:par>
                              <p:par>
                                <p:cTn id="84" presetID="22" presetClass="entr" presetSubtype="4" repeatCount="indefinite"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wipe(down)">
                                      <p:cBhvr>
                                        <p:cTn id="86" dur="500"/>
                                        <p:tgtEl>
                                          <p:spTgt spid="117"/>
                                        </p:tgtEl>
                                      </p:cBhvr>
                                    </p:animEffect>
                                  </p:childTnLst>
                                </p:cTn>
                              </p:par>
                              <p:par>
                                <p:cTn id="87" presetID="8" presetClass="emph" presetSubtype="0" fill="hold" nodeType="withEffect">
                                  <p:stCondLst>
                                    <p:cond delay="0"/>
                                  </p:stCondLst>
                                  <p:childTnLst>
                                    <p:animRot by="5400000">
                                      <p:cBhvr>
                                        <p:cTn id="88" dur="2000" fill="hold"/>
                                        <p:tgtEl>
                                          <p:spTgt spid="44"/>
                                        </p:tgtEl>
                                        <p:attrNameLst>
                                          <p:attrName>r</p:attrName>
                                        </p:attrNameLst>
                                      </p:cBhvr>
                                    </p:animRot>
                                  </p:childTnLst>
                                </p:cTn>
                              </p:par>
                              <p:par>
                                <p:cTn id="89" presetID="8" presetClass="emph" presetSubtype="0" fill="hold" nodeType="withEffect">
                                  <p:stCondLst>
                                    <p:cond delay="0"/>
                                  </p:stCondLst>
                                  <p:childTnLst>
                                    <p:animRot by="5400000">
                                      <p:cBhvr>
                                        <p:cTn id="90" dur="2000" fill="hold"/>
                                        <p:tgtEl>
                                          <p:spTgt spid="58"/>
                                        </p:tgtEl>
                                        <p:attrNameLst>
                                          <p:attrName>r</p:attrName>
                                        </p:attrNameLst>
                                      </p:cBhvr>
                                    </p:animRot>
                                  </p:childTnLst>
                                </p:cTn>
                              </p:par>
                              <p:par>
                                <p:cTn id="91" presetID="8" presetClass="emph" presetSubtype="0" fill="hold" nodeType="withEffect">
                                  <p:stCondLst>
                                    <p:cond delay="0"/>
                                  </p:stCondLst>
                                  <p:childTnLst>
                                    <p:animRot by="-5400000">
                                      <p:cBhvr>
                                        <p:cTn id="92" dur="2000" fill="hold"/>
                                        <p:tgtEl>
                                          <p:spTgt spid="51"/>
                                        </p:tgtEl>
                                        <p:attrNameLst>
                                          <p:attrName>r</p:attrName>
                                        </p:attrNameLst>
                                      </p:cBhvr>
                                    </p:animRot>
                                  </p:childTnLst>
                                </p:cTn>
                              </p:par>
                              <p:par>
                                <p:cTn id="93" presetID="8" presetClass="emph" presetSubtype="0" fill="hold" nodeType="withEffect">
                                  <p:stCondLst>
                                    <p:cond delay="2000"/>
                                  </p:stCondLst>
                                  <p:childTnLst>
                                    <p:animRot by="-5400000">
                                      <p:cBhvr>
                                        <p:cTn id="94" dur="2000" fill="hold"/>
                                        <p:tgtEl>
                                          <p:spTgt spid="44"/>
                                        </p:tgtEl>
                                        <p:attrNameLst>
                                          <p:attrName>r</p:attrName>
                                        </p:attrNameLst>
                                      </p:cBhvr>
                                    </p:animRot>
                                  </p:childTnLst>
                                </p:cTn>
                              </p:par>
                              <p:par>
                                <p:cTn id="95" presetID="8" presetClass="emph" presetSubtype="0" fill="hold" nodeType="withEffect">
                                  <p:stCondLst>
                                    <p:cond delay="2000"/>
                                  </p:stCondLst>
                                  <p:childTnLst>
                                    <p:animRot by="-5400000">
                                      <p:cBhvr>
                                        <p:cTn id="96" dur="2000" fill="hold"/>
                                        <p:tgtEl>
                                          <p:spTgt spid="58"/>
                                        </p:tgtEl>
                                        <p:attrNameLst>
                                          <p:attrName>r</p:attrName>
                                        </p:attrNameLst>
                                      </p:cBhvr>
                                    </p:animRot>
                                  </p:childTnLst>
                                </p:cTn>
                              </p:par>
                              <p:par>
                                <p:cTn id="97" presetID="8" presetClass="emph" presetSubtype="0" fill="hold" nodeType="withEffect">
                                  <p:stCondLst>
                                    <p:cond delay="2000"/>
                                  </p:stCondLst>
                                  <p:childTnLst>
                                    <p:animRot by="5400000">
                                      <p:cBhvr>
                                        <p:cTn id="98" dur="2000" fill="hold"/>
                                        <p:tgtEl>
                                          <p:spTgt spid="51"/>
                                        </p:tgtEl>
                                        <p:attrNameLst>
                                          <p:attrName>r</p:attrName>
                                        </p:attrNameLst>
                                      </p:cBhvr>
                                    </p:animRot>
                                  </p:childTnLst>
                                </p:cTn>
                              </p:par>
                              <p:par>
                                <p:cTn id="99" presetID="26" presetClass="emph" presetSubtype="0" fill="hold" nodeType="withEffect">
                                  <p:stCondLst>
                                    <p:cond delay="0"/>
                                  </p:stCondLst>
                                  <p:childTnLst>
                                    <p:animEffect transition="out" filter="fade">
                                      <p:cBhvr>
                                        <p:cTn id="100" dur="500" tmFilter="0, 0; .2, .5; .8, .5; 1, 0"/>
                                        <p:tgtEl>
                                          <p:spTgt spid="157"/>
                                        </p:tgtEl>
                                      </p:cBhvr>
                                    </p:animEffect>
                                    <p:animScale>
                                      <p:cBhvr>
                                        <p:cTn id="101" dur="250" autoRev="1" fill="hold"/>
                                        <p:tgtEl>
                                          <p:spTgt spid="157"/>
                                        </p:tgtEl>
                                      </p:cBhvr>
                                      <p:by x="105000" y="105000"/>
                                    </p:animScale>
                                  </p:childTnLst>
                                  <p:subTnLst>
                                    <p:animClr clrSpc="rgb" dir="cw">
                                      <p:cBhvr override="childStyle">
                                        <p:cTn dur="65" fill="hold" display="1" masterRel="nextClick" afterEffect="1"/>
                                        <p:tgtEl>
                                          <p:spTgt spid="157"/>
                                        </p:tgtEl>
                                        <p:attrNameLst>
                                          <p:attrName>ppt_c</p:attrName>
                                        </p:attrNameLst>
                                      </p:cBhvr>
                                      <p:to>
                                        <a:srgbClr val="f85208"/>
                                      </p:to>
                                    </p:animClr>
                                  </p:sub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134"/>
                                        </p:tgtEl>
                                        <p:attrNameLst>
                                          <p:attrName>style.visibility</p:attrName>
                                        </p:attrNameLst>
                                      </p:cBhvr>
                                      <p:to>
                                        <p:strVal val="visible"/>
                                      </p:to>
                                    </p:set>
                                    <p:animEffect transition="in" filter="dissolve">
                                      <p:cBhvr>
                                        <p:cTn id="106" dur="500"/>
                                        <p:tgtEl>
                                          <p:spTgt spid="134"/>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44"/>
                                        </p:tgtEl>
                                        <p:attrNameLst>
                                          <p:attrName>style.visibility</p:attrName>
                                        </p:attrNameLst>
                                      </p:cBhvr>
                                      <p:to>
                                        <p:strVal val="visible"/>
                                      </p:to>
                                    </p:set>
                                    <p:animEffect transition="in" filter="dissolve">
                                      <p:cBhvr>
                                        <p:cTn id="109" dur="500"/>
                                        <p:tgtEl>
                                          <p:spTgt spid="144"/>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dissolve">
                                      <p:cBhvr>
                                        <p:cTn id="112" dur="500"/>
                                        <p:tgtEl>
                                          <p:spTgt spid="148"/>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45"/>
                                        </p:tgtEl>
                                        <p:attrNameLst>
                                          <p:attrName>style.visibility</p:attrName>
                                        </p:attrNameLst>
                                      </p:cBhvr>
                                      <p:to>
                                        <p:strVal val="visible"/>
                                      </p:to>
                                    </p:set>
                                    <p:animEffect transition="in" filter="dissolve">
                                      <p:cBhvr>
                                        <p:cTn id="115" dur="500"/>
                                        <p:tgtEl>
                                          <p:spTgt spid="145"/>
                                        </p:tgtEl>
                                      </p:cBhvr>
                                    </p:animEffect>
                                  </p:childTnLst>
                                </p:cTn>
                              </p:par>
                              <p:par>
                                <p:cTn id="116" presetID="9" presetClass="entr" presetSubtype="0" fill="hold" grpId="3" nodeType="withEffect">
                                  <p:stCondLst>
                                    <p:cond delay="0"/>
                                  </p:stCondLst>
                                  <p:childTnLst>
                                    <p:set>
                                      <p:cBhvr>
                                        <p:cTn id="117" dur="1" fill="hold">
                                          <p:stCondLst>
                                            <p:cond delay="0"/>
                                          </p:stCondLst>
                                        </p:cTn>
                                        <p:tgtEl>
                                          <p:spTgt spid="167"/>
                                        </p:tgtEl>
                                        <p:attrNameLst>
                                          <p:attrName>style.visibility</p:attrName>
                                        </p:attrNameLst>
                                      </p:cBhvr>
                                      <p:to>
                                        <p:strVal val="visible"/>
                                      </p:to>
                                    </p:set>
                                    <p:animEffect transition="in" filter="dissolve">
                                      <p:cBhvr>
                                        <p:cTn id="118" dur="500"/>
                                        <p:tgtEl>
                                          <p:spTgt spid="167"/>
                                        </p:tgtEl>
                                      </p:cBhvr>
                                    </p:animEffect>
                                  </p:childTnLst>
                                </p:cTn>
                              </p:par>
                            </p:childTnLst>
                          </p:cTn>
                        </p:par>
                        <p:par>
                          <p:cTn id="119" fill="hold">
                            <p:stCondLst>
                              <p:cond delay="500"/>
                            </p:stCondLst>
                            <p:childTnLst>
                              <p:par>
                                <p:cTn id="120" presetID="26" presetClass="emph" presetSubtype="0" repeatCount="3000" fill="hold" grpId="1" nodeType="afterEffect">
                                  <p:stCondLst>
                                    <p:cond delay="0"/>
                                  </p:stCondLst>
                                  <p:childTnLst>
                                    <p:animEffect transition="out" filter="fade">
                                      <p:cBhvr>
                                        <p:cTn id="121" dur="500" tmFilter="0, 0; .2, .5; .8, .5; 1, 0"/>
                                        <p:tgtEl>
                                          <p:spTgt spid="134"/>
                                        </p:tgtEl>
                                      </p:cBhvr>
                                    </p:animEffect>
                                    <p:animScale>
                                      <p:cBhvr>
                                        <p:cTn id="122" dur="250" autoRev="1" fill="hold"/>
                                        <p:tgtEl>
                                          <p:spTgt spid="134"/>
                                        </p:tgtEl>
                                      </p:cBhvr>
                                      <p:by x="105000" y="105000"/>
                                    </p:animScale>
                                  </p:childTnLst>
                                </p:cTn>
                              </p:par>
                              <p:par>
                                <p:cTn id="123" presetID="26" presetClass="emph" presetSubtype="0" repeatCount="3000" fill="hold" grpId="1" nodeType="withEffect">
                                  <p:stCondLst>
                                    <p:cond delay="0"/>
                                  </p:stCondLst>
                                  <p:childTnLst>
                                    <p:animEffect transition="out" filter="fade">
                                      <p:cBhvr>
                                        <p:cTn id="124" dur="500" tmFilter="0, 0; .2, .5; .8, .5; 1, 0"/>
                                        <p:tgtEl>
                                          <p:spTgt spid="144"/>
                                        </p:tgtEl>
                                      </p:cBhvr>
                                    </p:animEffect>
                                    <p:animScale>
                                      <p:cBhvr>
                                        <p:cTn id="125" dur="250" autoRev="1" fill="hold"/>
                                        <p:tgtEl>
                                          <p:spTgt spid="144"/>
                                        </p:tgtEl>
                                      </p:cBhvr>
                                      <p:by x="105000" y="105000"/>
                                    </p:animScale>
                                  </p:childTnLst>
                                </p:cTn>
                              </p:par>
                              <p:par>
                                <p:cTn id="126" presetID="26" presetClass="emph" presetSubtype="0" repeatCount="3000" fill="hold" grpId="1" nodeType="withEffect">
                                  <p:stCondLst>
                                    <p:cond delay="0"/>
                                  </p:stCondLst>
                                  <p:childTnLst>
                                    <p:animEffect transition="out" filter="fade">
                                      <p:cBhvr>
                                        <p:cTn id="127" dur="500" tmFilter="0, 0; .2, .5; .8, .5; 1, 0"/>
                                        <p:tgtEl>
                                          <p:spTgt spid="148"/>
                                        </p:tgtEl>
                                      </p:cBhvr>
                                    </p:animEffect>
                                    <p:animScale>
                                      <p:cBhvr>
                                        <p:cTn id="128" dur="250" autoRev="1" fill="hold"/>
                                        <p:tgtEl>
                                          <p:spTgt spid="148"/>
                                        </p:tgtEl>
                                      </p:cBhvr>
                                      <p:by x="105000" y="105000"/>
                                    </p:animScale>
                                  </p:childTnLst>
                                </p:cTn>
                              </p:par>
                              <p:par>
                                <p:cTn id="129" presetID="26" presetClass="emph" presetSubtype="0" repeatCount="3000" fill="hold" grpId="1" nodeType="withEffect">
                                  <p:stCondLst>
                                    <p:cond delay="0"/>
                                  </p:stCondLst>
                                  <p:childTnLst>
                                    <p:animEffect transition="out" filter="fade">
                                      <p:cBhvr>
                                        <p:cTn id="130" dur="500" tmFilter="0, 0; .2, .5; .8, .5; 1, 0"/>
                                        <p:tgtEl>
                                          <p:spTgt spid="145"/>
                                        </p:tgtEl>
                                      </p:cBhvr>
                                    </p:animEffect>
                                    <p:animScale>
                                      <p:cBhvr>
                                        <p:cTn id="131" dur="250" autoRev="1" fill="hold"/>
                                        <p:tgtEl>
                                          <p:spTgt spid="145"/>
                                        </p:tgtEl>
                                      </p:cBhvr>
                                      <p:by x="105000" y="105000"/>
                                    </p:animScale>
                                  </p:childTnLst>
                                </p:cTn>
                              </p:par>
                              <p:par>
                                <p:cTn id="132" presetID="26" presetClass="emph" presetSubtype="0" repeatCount="3000" fill="hold" grpId="4" nodeType="withEffect">
                                  <p:stCondLst>
                                    <p:cond delay="0"/>
                                  </p:stCondLst>
                                  <p:childTnLst>
                                    <p:animEffect transition="out" filter="fade">
                                      <p:cBhvr>
                                        <p:cTn id="133" dur="500" tmFilter="0, 0; .2, .5; .8, .5; 1, 0"/>
                                        <p:tgtEl>
                                          <p:spTgt spid="167"/>
                                        </p:tgtEl>
                                      </p:cBhvr>
                                    </p:animEffect>
                                    <p:animScale>
                                      <p:cBhvr>
                                        <p:cTn id="134" dur="250" autoRev="1" fill="hold"/>
                                        <p:tgtEl>
                                          <p:spTgt spid="167"/>
                                        </p:tgtEl>
                                      </p:cBhvr>
                                      <p:by x="105000" y="105000"/>
                                    </p:animScale>
                                  </p:childTnLst>
                                </p:cTn>
                              </p:par>
                            </p:childTnLst>
                          </p:cTn>
                        </p:par>
                        <p:par>
                          <p:cTn id="135" fill="hold">
                            <p:stCondLst>
                              <p:cond delay="1000"/>
                            </p:stCondLst>
                            <p:childTnLst>
                              <p:par>
                                <p:cTn id="136" presetID="22" presetClass="entr" presetSubtype="1" fill="hold" grpId="0" nodeType="afterEffect">
                                  <p:stCondLst>
                                    <p:cond delay="0"/>
                                  </p:stCondLst>
                                  <p:childTnLst>
                                    <p:set>
                                      <p:cBhvr>
                                        <p:cTn id="137" dur="1" fill="hold">
                                          <p:stCondLst>
                                            <p:cond delay="0"/>
                                          </p:stCondLst>
                                        </p:cTn>
                                        <p:tgtEl>
                                          <p:spTgt spid="146"/>
                                        </p:tgtEl>
                                        <p:attrNameLst>
                                          <p:attrName>style.visibility</p:attrName>
                                        </p:attrNameLst>
                                      </p:cBhvr>
                                      <p:to>
                                        <p:strVal val="visible"/>
                                      </p:to>
                                    </p:set>
                                    <p:animEffect transition="in" filter="wipe(up)">
                                      <p:cBhvr>
                                        <p:cTn id="138" dur="500"/>
                                        <p:tgtEl>
                                          <p:spTgt spid="146"/>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147"/>
                                        </p:tgtEl>
                                        <p:attrNameLst>
                                          <p:attrName>style.visibility</p:attrName>
                                        </p:attrNameLst>
                                      </p:cBhvr>
                                      <p:to>
                                        <p:strVal val="visible"/>
                                      </p:to>
                                    </p:set>
                                    <p:animEffect transition="in" filter="wipe(up)">
                                      <p:cBhvr>
                                        <p:cTn id="141" dur="500"/>
                                        <p:tgtEl>
                                          <p:spTgt spid="147"/>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151"/>
                                        </p:tgtEl>
                                        <p:attrNameLst>
                                          <p:attrName>style.visibility</p:attrName>
                                        </p:attrNameLst>
                                      </p:cBhvr>
                                      <p:to>
                                        <p:strVal val="visible"/>
                                      </p:to>
                                    </p:set>
                                    <p:animEffect transition="in" filter="wipe(up)">
                                      <p:cBhvr>
                                        <p:cTn id="144" dur="500"/>
                                        <p:tgtEl>
                                          <p:spTgt spid="151"/>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153"/>
                                        </p:tgtEl>
                                        <p:attrNameLst>
                                          <p:attrName>style.visibility</p:attrName>
                                        </p:attrNameLst>
                                      </p:cBhvr>
                                      <p:to>
                                        <p:strVal val="visible"/>
                                      </p:to>
                                    </p:set>
                                    <p:animEffect transition="in" filter="wipe(up)">
                                      <p:cBhvr>
                                        <p:cTn id="147" dur="500"/>
                                        <p:tgtEl>
                                          <p:spTgt spid="153"/>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168"/>
                                        </p:tgtEl>
                                        <p:attrNameLst>
                                          <p:attrName>style.visibility</p:attrName>
                                        </p:attrNameLst>
                                      </p:cBhvr>
                                      <p:to>
                                        <p:strVal val="visible"/>
                                      </p:to>
                                    </p:set>
                                    <p:animEffect transition="in" filter="wipe(up)">
                                      <p:cBhvr>
                                        <p:cTn id="150" dur="500"/>
                                        <p:tgtEl>
                                          <p:spTgt spid="168"/>
                                        </p:tgtEl>
                                      </p:cBhvr>
                                    </p:animEffect>
                                  </p:childTnLst>
                                </p:cTn>
                              </p:par>
                            </p:childTnLst>
                          </p:cTn>
                        </p:par>
                      </p:childTnLst>
                    </p:cTn>
                  </p:par>
                  <p:par>
                    <p:cTn id="151" fill="hold">
                      <p:stCondLst>
                        <p:cond delay="indefinite"/>
                      </p:stCondLst>
                      <p:childTnLst>
                        <p:par>
                          <p:cTn id="152" fill="hold">
                            <p:stCondLst>
                              <p:cond delay="0"/>
                            </p:stCondLst>
                            <p:childTnLst>
                              <p:par>
                                <p:cTn id="153" presetID="8" presetClass="emph" presetSubtype="0" fill="hold" nodeType="clickEffect">
                                  <p:stCondLst>
                                    <p:cond delay="0"/>
                                  </p:stCondLst>
                                  <p:childTnLst>
                                    <p:animRot by="5400000">
                                      <p:cBhvr>
                                        <p:cTn id="154" dur="2000" fill="hold"/>
                                        <p:tgtEl>
                                          <p:spTgt spid="44"/>
                                        </p:tgtEl>
                                        <p:attrNameLst>
                                          <p:attrName>r</p:attrName>
                                        </p:attrNameLst>
                                      </p:cBhvr>
                                    </p:animRot>
                                  </p:childTnLst>
                                </p:cTn>
                              </p:par>
                              <p:par>
                                <p:cTn id="155" presetID="8" presetClass="emph" presetSubtype="0" fill="hold" nodeType="withEffect">
                                  <p:stCondLst>
                                    <p:cond delay="0"/>
                                  </p:stCondLst>
                                  <p:childTnLst>
                                    <p:animRot by="-5400000">
                                      <p:cBhvr>
                                        <p:cTn id="156" dur="2000" fill="hold"/>
                                        <p:tgtEl>
                                          <p:spTgt spid="51"/>
                                        </p:tgtEl>
                                        <p:attrNameLst>
                                          <p:attrName>r</p:attrName>
                                        </p:attrNameLst>
                                      </p:cBhvr>
                                    </p:animRot>
                                  </p:childTnLst>
                                </p:cTn>
                              </p:par>
                              <p:par>
                                <p:cTn id="157" presetID="9" presetClass="exit" presetSubtype="0" fill="hold" grpId="1" nodeType="withEffect">
                                  <p:stCondLst>
                                    <p:cond delay="0"/>
                                  </p:stCondLst>
                                  <p:childTnLst>
                                    <p:animEffect transition="out" filter="dissolve">
                                      <p:cBhvr>
                                        <p:cTn id="158" dur="500"/>
                                        <p:tgtEl>
                                          <p:spTgt spid="117"/>
                                        </p:tgtEl>
                                      </p:cBhvr>
                                    </p:animEffect>
                                    <p:set>
                                      <p:cBhvr>
                                        <p:cTn id="159" dur="1" fill="hold">
                                          <p:stCondLst>
                                            <p:cond delay="499"/>
                                          </p:stCondLst>
                                        </p:cTn>
                                        <p:tgtEl>
                                          <p:spTgt spid="117"/>
                                        </p:tgtEl>
                                        <p:attrNameLst>
                                          <p:attrName>style.visibility</p:attrName>
                                        </p:attrNameLst>
                                      </p:cBhvr>
                                      <p:to>
                                        <p:strVal val="hidden"/>
                                      </p:to>
                                    </p:set>
                                  </p:childTnLst>
                                </p:cTn>
                              </p:par>
                              <p:par>
                                <p:cTn id="160" presetID="9" presetClass="exit" presetSubtype="0" fill="hold" grpId="1" nodeType="withEffect">
                                  <p:stCondLst>
                                    <p:cond delay="0"/>
                                  </p:stCondLst>
                                  <p:childTnLst>
                                    <p:animEffect transition="out" filter="dissolve">
                                      <p:cBhvr>
                                        <p:cTn id="161" dur="500"/>
                                        <p:tgtEl>
                                          <p:spTgt spid="108"/>
                                        </p:tgtEl>
                                      </p:cBhvr>
                                    </p:animEffect>
                                    <p:set>
                                      <p:cBhvr>
                                        <p:cTn id="162" dur="1" fill="hold">
                                          <p:stCondLst>
                                            <p:cond delay="499"/>
                                          </p:stCondLst>
                                        </p:cTn>
                                        <p:tgtEl>
                                          <p:spTgt spid="108"/>
                                        </p:tgtEl>
                                        <p:attrNameLst>
                                          <p:attrName>style.visibility</p:attrName>
                                        </p:attrNameLst>
                                      </p:cBhvr>
                                      <p:to>
                                        <p:strVal val="hidden"/>
                                      </p:to>
                                    </p:set>
                                  </p:childTnLst>
                                </p:cTn>
                              </p:par>
                              <p:par>
                                <p:cTn id="163" presetID="9" presetClass="exit" presetSubtype="0" fill="hold" grpId="1" nodeType="withEffect">
                                  <p:stCondLst>
                                    <p:cond delay="0"/>
                                  </p:stCondLst>
                                  <p:childTnLst>
                                    <p:animEffect transition="out" filter="dissolve">
                                      <p:cBhvr>
                                        <p:cTn id="164" dur="500"/>
                                        <p:tgtEl>
                                          <p:spTgt spid="110"/>
                                        </p:tgtEl>
                                      </p:cBhvr>
                                    </p:animEffect>
                                    <p:set>
                                      <p:cBhvr>
                                        <p:cTn id="165" dur="1" fill="hold">
                                          <p:stCondLst>
                                            <p:cond delay="499"/>
                                          </p:stCondLst>
                                        </p:cTn>
                                        <p:tgtEl>
                                          <p:spTgt spid="110"/>
                                        </p:tgtEl>
                                        <p:attrNameLst>
                                          <p:attrName>style.visibility</p:attrName>
                                        </p:attrNameLst>
                                      </p:cBhvr>
                                      <p:to>
                                        <p:strVal val="hidden"/>
                                      </p:to>
                                    </p:set>
                                  </p:childTnLst>
                                </p:cTn>
                              </p:par>
                              <p:par>
                                <p:cTn id="166" presetID="9" presetClass="exit" presetSubtype="0" fill="hold" grpId="1" nodeType="withEffect">
                                  <p:stCondLst>
                                    <p:cond delay="0"/>
                                  </p:stCondLst>
                                  <p:childTnLst>
                                    <p:animEffect transition="out" filter="dissolve">
                                      <p:cBhvr>
                                        <p:cTn id="167" dur="500"/>
                                        <p:tgtEl>
                                          <p:spTgt spid="109"/>
                                        </p:tgtEl>
                                      </p:cBhvr>
                                    </p:animEffect>
                                    <p:set>
                                      <p:cBhvr>
                                        <p:cTn id="168" dur="1" fill="hold">
                                          <p:stCondLst>
                                            <p:cond delay="499"/>
                                          </p:stCondLst>
                                        </p:cTn>
                                        <p:tgtEl>
                                          <p:spTgt spid="109"/>
                                        </p:tgtEl>
                                        <p:attrNameLst>
                                          <p:attrName>style.visibility</p:attrName>
                                        </p:attrNameLst>
                                      </p:cBhvr>
                                      <p:to>
                                        <p:strVal val="hidden"/>
                                      </p:to>
                                    </p:set>
                                  </p:childTnLst>
                                </p:cTn>
                              </p:par>
                              <p:par>
                                <p:cTn id="169" presetID="9" presetClass="exit" presetSubtype="0" fill="hold" grpId="1" nodeType="withEffect">
                                  <p:stCondLst>
                                    <p:cond delay="0"/>
                                  </p:stCondLst>
                                  <p:childTnLst>
                                    <p:animEffect transition="out" filter="dissolve">
                                      <p:cBhvr>
                                        <p:cTn id="170" dur="500"/>
                                        <p:tgtEl>
                                          <p:spTgt spid="116"/>
                                        </p:tgtEl>
                                      </p:cBhvr>
                                    </p:animEffect>
                                    <p:set>
                                      <p:cBhvr>
                                        <p:cTn id="171" dur="1" fill="hold">
                                          <p:stCondLst>
                                            <p:cond delay="499"/>
                                          </p:stCondLst>
                                        </p:cTn>
                                        <p:tgtEl>
                                          <p:spTgt spid="116"/>
                                        </p:tgtEl>
                                        <p:attrNameLst>
                                          <p:attrName>style.visibility</p:attrName>
                                        </p:attrNameLst>
                                      </p:cBhvr>
                                      <p:to>
                                        <p:strVal val="hidden"/>
                                      </p:to>
                                    </p:set>
                                  </p:childTnLst>
                                </p:cTn>
                              </p:par>
                              <p:par>
                                <p:cTn id="172" presetID="22" presetClass="entr" presetSubtype="8" repeatCount="indefinite" fill="hold" grpId="0" nodeType="withEffect">
                                  <p:stCondLst>
                                    <p:cond delay="0"/>
                                  </p:stCondLst>
                                  <p:childTnLst>
                                    <p:set>
                                      <p:cBhvr>
                                        <p:cTn id="173" dur="1" fill="hold">
                                          <p:stCondLst>
                                            <p:cond delay="0"/>
                                          </p:stCondLst>
                                        </p:cTn>
                                        <p:tgtEl>
                                          <p:spTgt spid="125"/>
                                        </p:tgtEl>
                                        <p:attrNameLst>
                                          <p:attrName>style.visibility</p:attrName>
                                        </p:attrNameLst>
                                      </p:cBhvr>
                                      <p:to>
                                        <p:strVal val="visible"/>
                                      </p:to>
                                    </p:set>
                                    <p:animEffect transition="in" filter="wipe(left)">
                                      <p:cBhvr>
                                        <p:cTn id="174" dur="500"/>
                                        <p:tgtEl>
                                          <p:spTgt spid="125"/>
                                        </p:tgtEl>
                                      </p:cBhvr>
                                    </p:animEffect>
                                  </p:childTnLst>
                                </p:cTn>
                              </p:par>
                              <p:par>
                                <p:cTn id="175" presetID="22" presetClass="entr" presetSubtype="8" repeatCount="indefinite" fill="hold" grpId="0" nodeType="withEffect">
                                  <p:stCondLst>
                                    <p:cond delay="0"/>
                                  </p:stCondLst>
                                  <p:childTnLst>
                                    <p:set>
                                      <p:cBhvr>
                                        <p:cTn id="176" dur="1" fill="hold">
                                          <p:stCondLst>
                                            <p:cond delay="0"/>
                                          </p:stCondLst>
                                        </p:cTn>
                                        <p:tgtEl>
                                          <p:spTgt spid="126"/>
                                        </p:tgtEl>
                                        <p:attrNameLst>
                                          <p:attrName>style.visibility</p:attrName>
                                        </p:attrNameLst>
                                      </p:cBhvr>
                                      <p:to>
                                        <p:strVal val="visible"/>
                                      </p:to>
                                    </p:set>
                                    <p:animEffect transition="in" filter="wipe(left)">
                                      <p:cBhvr>
                                        <p:cTn id="177" dur="500"/>
                                        <p:tgtEl>
                                          <p:spTgt spid="126"/>
                                        </p:tgtEl>
                                      </p:cBhvr>
                                    </p:animEffect>
                                  </p:childTnLst>
                                </p:cTn>
                              </p:par>
                              <p:par>
                                <p:cTn id="178" presetID="22" presetClass="entr" presetSubtype="8" repeatCount="indefinite" fill="hold" grpId="0" nodeType="withEffect">
                                  <p:stCondLst>
                                    <p:cond delay="0"/>
                                  </p:stCondLst>
                                  <p:childTnLst>
                                    <p:set>
                                      <p:cBhvr>
                                        <p:cTn id="179" dur="1" fill="hold">
                                          <p:stCondLst>
                                            <p:cond delay="0"/>
                                          </p:stCondLst>
                                        </p:cTn>
                                        <p:tgtEl>
                                          <p:spTgt spid="130"/>
                                        </p:tgtEl>
                                        <p:attrNameLst>
                                          <p:attrName>style.visibility</p:attrName>
                                        </p:attrNameLst>
                                      </p:cBhvr>
                                      <p:to>
                                        <p:strVal val="visible"/>
                                      </p:to>
                                    </p:set>
                                    <p:animEffect transition="in" filter="wipe(left)">
                                      <p:cBhvr>
                                        <p:cTn id="180" dur="500"/>
                                        <p:tgtEl>
                                          <p:spTgt spid="130"/>
                                        </p:tgtEl>
                                      </p:cBhvr>
                                    </p:animEffect>
                                  </p:childTnLst>
                                </p:cTn>
                              </p:par>
                              <p:par>
                                <p:cTn id="181" presetID="26" presetClass="emph" presetSubtype="0" fill="hold" nodeType="withEffect">
                                  <p:stCondLst>
                                    <p:cond delay="0"/>
                                  </p:stCondLst>
                                  <p:childTnLst>
                                    <p:animEffect transition="out" filter="fade">
                                      <p:cBhvr>
                                        <p:cTn id="182" dur="500" tmFilter="0, 0; .2, .5; .8, .5; 1, 0"/>
                                        <p:tgtEl>
                                          <p:spTgt spid="140"/>
                                        </p:tgtEl>
                                      </p:cBhvr>
                                    </p:animEffect>
                                    <p:animScale>
                                      <p:cBhvr>
                                        <p:cTn id="183" dur="250" autoRev="1" fill="hold"/>
                                        <p:tgtEl>
                                          <p:spTgt spid="140"/>
                                        </p:tgtEl>
                                      </p:cBhvr>
                                      <p:by x="105000" y="105000"/>
                                    </p:animScale>
                                  </p:childTnLst>
                                  <p:subTnLst>
                                    <p:animClr clrSpc="rgb" dir="cw">
                                      <p:cBhvr override="childStyle">
                                        <p:cTn dur="65" fill="hold" display="1" masterRel="nextClick" afterEffect="1"/>
                                        <p:tgtEl>
                                          <p:spTgt spid="140"/>
                                        </p:tgtEl>
                                        <p:attrNameLst>
                                          <p:attrName>ppt_c</p:attrName>
                                        </p:attrNameLst>
                                      </p:cBhvr>
                                      <p:to>
                                        <a:srgbClr val="f85208"/>
                                      </p:to>
                                    </p:animClr>
                                  </p:subTnLst>
                                </p:cTn>
                              </p:par>
                            </p:childTnLst>
                          </p:cTn>
                        </p:par>
                      </p:childTnLst>
                    </p:cTn>
                  </p:par>
                  <p:par>
                    <p:cTn id="184" fill="hold">
                      <p:stCondLst>
                        <p:cond delay="indefinite"/>
                      </p:stCondLst>
                      <p:childTnLst>
                        <p:par>
                          <p:cTn id="185" fill="hold">
                            <p:stCondLst>
                              <p:cond delay="0"/>
                            </p:stCondLst>
                            <p:childTnLst>
                              <p:par>
                                <p:cTn id="186" presetID="8" presetClass="emph" presetSubtype="0" fill="hold" nodeType="clickEffect">
                                  <p:stCondLst>
                                    <p:cond delay="0"/>
                                  </p:stCondLst>
                                  <p:childTnLst>
                                    <p:animRot by="5400000">
                                      <p:cBhvr>
                                        <p:cTn id="187" dur="2000" fill="hold"/>
                                        <p:tgtEl>
                                          <p:spTgt spid="58"/>
                                        </p:tgtEl>
                                        <p:attrNameLst>
                                          <p:attrName>r</p:attrName>
                                        </p:attrNameLst>
                                      </p:cBhvr>
                                    </p:animRot>
                                  </p:childTnLst>
                                </p:cTn>
                              </p:par>
                              <p:par>
                                <p:cTn id="188" presetID="8" presetClass="emph" presetSubtype="0" fill="hold" nodeType="withEffect">
                                  <p:stCondLst>
                                    <p:cond delay="0"/>
                                  </p:stCondLst>
                                  <p:childTnLst>
                                    <p:animRot by="5400000">
                                      <p:cBhvr>
                                        <p:cTn id="189" dur="2000" fill="hold"/>
                                        <p:tgtEl>
                                          <p:spTgt spid="51"/>
                                        </p:tgtEl>
                                        <p:attrNameLst>
                                          <p:attrName>r</p:attrName>
                                        </p:attrNameLst>
                                      </p:cBhvr>
                                    </p:animRot>
                                  </p:childTnLst>
                                </p:cTn>
                              </p:par>
                              <p:par>
                                <p:cTn id="190" presetID="9" presetClass="exit" presetSubtype="0" fill="hold" grpId="1" nodeType="withEffect">
                                  <p:stCondLst>
                                    <p:cond delay="0"/>
                                  </p:stCondLst>
                                  <p:childTnLst>
                                    <p:animEffect transition="out" filter="dissolve">
                                      <p:cBhvr>
                                        <p:cTn id="191" dur="500"/>
                                        <p:tgtEl>
                                          <p:spTgt spid="130"/>
                                        </p:tgtEl>
                                      </p:cBhvr>
                                    </p:animEffect>
                                    <p:set>
                                      <p:cBhvr>
                                        <p:cTn id="192" dur="1" fill="hold">
                                          <p:stCondLst>
                                            <p:cond delay="499"/>
                                          </p:stCondLst>
                                        </p:cTn>
                                        <p:tgtEl>
                                          <p:spTgt spid="130"/>
                                        </p:tgtEl>
                                        <p:attrNameLst>
                                          <p:attrName>style.visibility</p:attrName>
                                        </p:attrNameLst>
                                      </p:cBhvr>
                                      <p:to>
                                        <p:strVal val="hidden"/>
                                      </p:to>
                                    </p:set>
                                  </p:childTnLst>
                                </p:cTn>
                              </p:par>
                              <p:par>
                                <p:cTn id="193" presetID="9" presetClass="exit" presetSubtype="0" fill="hold" grpId="1" nodeType="withEffect">
                                  <p:stCondLst>
                                    <p:cond delay="0"/>
                                  </p:stCondLst>
                                  <p:childTnLst>
                                    <p:animEffect transition="out" filter="dissolve">
                                      <p:cBhvr>
                                        <p:cTn id="194" dur="500"/>
                                        <p:tgtEl>
                                          <p:spTgt spid="125"/>
                                        </p:tgtEl>
                                      </p:cBhvr>
                                    </p:animEffect>
                                    <p:set>
                                      <p:cBhvr>
                                        <p:cTn id="195" dur="1" fill="hold">
                                          <p:stCondLst>
                                            <p:cond delay="499"/>
                                          </p:stCondLst>
                                        </p:cTn>
                                        <p:tgtEl>
                                          <p:spTgt spid="125"/>
                                        </p:tgtEl>
                                        <p:attrNameLst>
                                          <p:attrName>style.visibility</p:attrName>
                                        </p:attrNameLst>
                                      </p:cBhvr>
                                      <p:to>
                                        <p:strVal val="hidden"/>
                                      </p:to>
                                    </p:set>
                                  </p:childTnLst>
                                </p:cTn>
                              </p:par>
                              <p:par>
                                <p:cTn id="196" presetID="9" presetClass="exit" presetSubtype="0" fill="hold" grpId="1" nodeType="withEffect">
                                  <p:stCondLst>
                                    <p:cond delay="0"/>
                                  </p:stCondLst>
                                  <p:childTnLst>
                                    <p:animEffect transition="out" filter="dissolve">
                                      <p:cBhvr>
                                        <p:cTn id="197" dur="500"/>
                                        <p:tgtEl>
                                          <p:spTgt spid="126"/>
                                        </p:tgtEl>
                                      </p:cBhvr>
                                    </p:animEffect>
                                    <p:set>
                                      <p:cBhvr>
                                        <p:cTn id="198" dur="1" fill="hold">
                                          <p:stCondLst>
                                            <p:cond delay="499"/>
                                          </p:stCondLst>
                                        </p:cTn>
                                        <p:tgtEl>
                                          <p:spTgt spid="126"/>
                                        </p:tgtEl>
                                        <p:attrNameLst>
                                          <p:attrName>style.visibility</p:attrName>
                                        </p:attrNameLst>
                                      </p:cBhvr>
                                      <p:to>
                                        <p:strVal val="hidden"/>
                                      </p:to>
                                    </p:set>
                                  </p:childTnLst>
                                </p:cTn>
                              </p:par>
                              <p:par>
                                <p:cTn id="199" presetID="22" presetClass="entr" presetSubtype="1" repeatCount="indefinite" fill="hold" grpId="0" nodeType="withEffect">
                                  <p:stCondLst>
                                    <p:cond delay="0"/>
                                  </p:stCondLst>
                                  <p:childTnLst>
                                    <p:set>
                                      <p:cBhvr>
                                        <p:cTn id="200" dur="1" fill="hold">
                                          <p:stCondLst>
                                            <p:cond delay="0"/>
                                          </p:stCondLst>
                                        </p:cTn>
                                        <p:tgtEl>
                                          <p:spTgt spid="135"/>
                                        </p:tgtEl>
                                        <p:attrNameLst>
                                          <p:attrName>style.visibility</p:attrName>
                                        </p:attrNameLst>
                                      </p:cBhvr>
                                      <p:to>
                                        <p:strVal val="visible"/>
                                      </p:to>
                                    </p:set>
                                    <p:animEffect transition="in" filter="wipe(up)">
                                      <p:cBhvr>
                                        <p:cTn id="201" dur="500"/>
                                        <p:tgtEl>
                                          <p:spTgt spid="135"/>
                                        </p:tgtEl>
                                      </p:cBhvr>
                                    </p:animEffect>
                                  </p:childTnLst>
                                </p:cTn>
                              </p:par>
                              <p:par>
                                <p:cTn id="202" presetID="22" presetClass="entr" presetSubtype="1" repeatCount="indefinite" fill="hold" grpId="0" nodeType="withEffect">
                                  <p:stCondLst>
                                    <p:cond delay="0"/>
                                  </p:stCondLst>
                                  <p:childTnLst>
                                    <p:set>
                                      <p:cBhvr>
                                        <p:cTn id="203" dur="1" fill="hold">
                                          <p:stCondLst>
                                            <p:cond delay="0"/>
                                          </p:stCondLst>
                                        </p:cTn>
                                        <p:tgtEl>
                                          <p:spTgt spid="136"/>
                                        </p:tgtEl>
                                        <p:attrNameLst>
                                          <p:attrName>style.visibility</p:attrName>
                                        </p:attrNameLst>
                                      </p:cBhvr>
                                      <p:to>
                                        <p:strVal val="visible"/>
                                      </p:to>
                                    </p:set>
                                    <p:animEffect transition="in" filter="wipe(up)">
                                      <p:cBhvr>
                                        <p:cTn id="204" dur="500"/>
                                        <p:tgtEl>
                                          <p:spTgt spid="136"/>
                                        </p:tgtEl>
                                      </p:cBhvr>
                                    </p:animEffect>
                                  </p:childTnLst>
                                </p:cTn>
                              </p:par>
                              <p:par>
                                <p:cTn id="205" presetID="22" presetClass="entr" presetSubtype="1" repeatCount="indefinite" fill="hold" grpId="0" nodeType="withEffect">
                                  <p:stCondLst>
                                    <p:cond delay="0"/>
                                  </p:stCondLst>
                                  <p:childTnLst>
                                    <p:set>
                                      <p:cBhvr>
                                        <p:cTn id="206" dur="1" fill="hold">
                                          <p:stCondLst>
                                            <p:cond delay="0"/>
                                          </p:stCondLst>
                                        </p:cTn>
                                        <p:tgtEl>
                                          <p:spTgt spid="137"/>
                                        </p:tgtEl>
                                        <p:attrNameLst>
                                          <p:attrName>style.visibility</p:attrName>
                                        </p:attrNameLst>
                                      </p:cBhvr>
                                      <p:to>
                                        <p:strVal val="visible"/>
                                      </p:to>
                                    </p:set>
                                    <p:animEffect transition="in" filter="wipe(up)">
                                      <p:cBhvr>
                                        <p:cTn id="207" dur="500"/>
                                        <p:tgtEl>
                                          <p:spTgt spid="137"/>
                                        </p:tgtEl>
                                      </p:cBhvr>
                                    </p:animEffect>
                                  </p:childTnLst>
                                </p:cTn>
                              </p:par>
                              <p:par>
                                <p:cTn id="208" presetID="26" presetClass="emph" presetSubtype="0" fill="hold" nodeType="withEffect">
                                  <p:stCondLst>
                                    <p:cond delay="0"/>
                                  </p:stCondLst>
                                  <p:childTnLst>
                                    <p:animEffect transition="out" filter="fade">
                                      <p:cBhvr>
                                        <p:cTn id="209" dur="500" tmFilter="0, 0; .2, .5; .8, .5; 1, 0"/>
                                        <p:tgtEl>
                                          <p:spTgt spid="80"/>
                                        </p:tgtEl>
                                      </p:cBhvr>
                                    </p:animEffect>
                                    <p:animScale>
                                      <p:cBhvr>
                                        <p:cTn id="210" dur="250" autoRev="1" fill="hold"/>
                                        <p:tgtEl>
                                          <p:spTgt spid="80"/>
                                        </p:tgtEl>
                                      </p:cBhvr>
                                      <p:by x="105000" y="105000"/>
                                    </p:animScale>
                                  </p:childTnLst>
                                  <p:subTnLst>
                                    <p:animClr clrSpc="rgb" dir="cw">
                                      <p:cBhvr override="childStyle">
                                        <p:cTn dur="65" fill="hold" display="1" masterRel="nextClick" afterEffect="1"/>
                                        <p:tgtEl>
                                          <p:spTgt spid="80"/>
                                        </p:tgtEl>
                                        <p:attrNameLst>
                                          <p:attrName>ppt_c</p:attrName>
                                        </p:attrNameLst>
                                      </p:cBhvr>
                                      <p:to>
                                        <a:srgbClr val="f85208"/>
                                      </p:to>
                                    </p:animClr>
                                  </p:subTnLst>
                                </p:cTn>
                              </p:par>
                            </p:childTnLst>
                          </p:cTn>
                        </p:par>
                        <p:par>
                          <p:cTn id="211" fill="hold">
                            <p:stCondLst>
                              <p:cond delay="2000"/>
                            </p:stCondLst>
                            <p:childTnLst>
                              <p:par>
                                <p:cTn id="212" presetID="8" presetClass="emph" presetSubtype="0" fill="hold" nodeType="afterEffect">
                                  <p:stCondLst>
                                    <p:cond delay="0"/>
                                  </p:stCondLst>
                                  <p:childTnLst>
                                    <p:animRot by="-5400000">
                                      <p:cBhvr>
                                        <p:cTn id="213" dur="2000" fill="hold"/>
                                        <p:tgtEl>
                                          <p:spTgt spid="51"/>
                                        </p:tgtEl>
                                        <p:attrNameLst>
                                          <p:attrName>r</p:attrName>
                                        </p:attrNameLst>
                                      </p:cBhvr>
                                    </p:animRot>
                                  </p:childTnLst>
                                </p:cTn>
                              </p:par>
                              <p:par>
                                <p:cTn id="214" presetID="8" presetClass="emph" presetSubtype="0" fill="hold" nodeType="withEffect">
                                  <p:stCondLst>
                                    <p:cond delay="0"/>
                                  </p:stCondLst>
                                  <p:childTnLst>
                                    <p:animRot by="-5400000">
                                      <p:cBhvr>
                                        <p:cTn id="215" dur="2000" fill="hold"/>
                                        <p:tgtEl>
                                          <p:spTgt spid="44"/>
                                        </p:tgtEl>
                                        <p:attrNameLst>
                                          <p:attrName>r</p:attrName>
                                        </p:attrNameLst>
                                      </p:cBhvr>
                                    </p:animRot>
                                  </p:childTnLst>
                                </p:cTn>
                              </p:par>
                              <p:par>
                                <p:cTn id="216" presetID="9" presetClass="exit" presetSubtype="0" fill="hold" grpId="1" nodeType="withEffect">
                                  <p:stCondLst>
                                    <p:cond delay="0"/>
                                  </p:stCondLst>
                                  <p:childTnLst>
                                    <p:animEffect transition="out" filter="dissolve">
                                      <p:cBhvr>
                                        <p:cTn id="217" dur="500"/>
                                        <p:tgtEl>
                                          <p:spTgt spid="137"/>
                                        </p:tgtEl>
                                      </p:cBhvr>
                                    </p:animEffect>
                                    <p:set>
                                      <p:cBhvr>
                                        <p:cTn id="218" dur="1" fill="hold">
                                          <p:stCondLst>
                                            <p:cond delay="499"/>
                                          </p:stCondLst>
                                        </p:cTn>
                                        <p:tgtEl>
                                          <p:spTgt spid="137"/>
                                        </p:tgtEl>
                                        <p:attrNameLst>
                                          <p:attrName>style.visibility</p:attrName>
                                        </p:attrNameLst>
                                      </p:cBhvr>
                                      <p:to>
                                        <p:strVal val="hidden"/>
                                      </p:to>
                                    </p:set>
                                  </p:childTnLst>
                                </p:cTn>
                              </p:par>
                              <p:par>
                                <p:cTn id="219" presetID="9" presetClass="exit" presetSubtype="0" fill="hold" grpId="1" nodeType="withEffect">
                                  <p:stCondLst>
                                    <p:cond delay="0"/>
                                  </p:stCondLst>
                                  <p:childTnLst>
                                    <p:animEffect transition="out" filter="dissolve">
                                      <p:cBhvr>
                                        <p:cTn id="220" dur="500"/>
                                        <p:tgtEl>
                                          <p:spTgt spid="135"/>
                                        </p:tgtEl>
                                      </p:cBhvr>
                                    </p:animEffect>
                                    <p:set>
                                      <p:cBhvr>
                                        <p:cTn id="221" dur="1" fill="hold">
                                          <p:stCondLst>
                                            <p:cond delay="499"/>
                                          </p:stCondLst>
                                        </p:cTn>
                                        <p:tgtEl>
                                          <p:spTgt spid="135"/>
                                        </p:tgtEl>
                                        <p:attrNameLst>
                                          <p:attrName>style.visibility</p:attrName>
                                        </p:attrNameLst>
                                      </p:cBhvr>
                                      <p:to>
                                        <p:strVal val="hidden"/>
                                      </p:to>
                                    </p:set>
                                  </p:childTnLst>
                                </p:cTn>
                              </p:par>
                              <p:par>
                                <p:cTn id="222" presetID="9" presetClass="exit" presetSubtype="0" fill="hold" grpId="1" nodeType="withEffect">
                                  <p:stCondLst>
                                    <p:cond delay="0"/>
                                  </p:stCondLst>
                                  <p:childTnLst>
                                    <p:animEffect transition="out" filter="dissolve">
                                      <p:cBhvr>
                                        <p:cTn id="223" dur="500"/>
                                        <p:tgtEl>
                                          <p:spTgt spid="136"/>
                                        </p:tgtEl>
                                      </p:cBhvr>
                                    </p:animEffect>
                                    <p:set>
                                      <p:cBhvr>
                                        <p:cTn id="224" dur="1" fill="hold">
                                          <p:stCondLst>
                                            <p:cond delay="499"/>
                                          </p:stCondLst>
                                        </p:cTn>
                                        <p:tgtEl>
                                          <p:spTgt spid="136"/>
                                        </p:tgtEl>
                                        <p:attrNameLst>
                                          <p:attrName>style.visibility</p:attrName>
                                        </p:attrNameLst>
                                      </p:cBhvr>
                                      <p:to>
                                        <p:strVal val="hidden"/>
                                      </p:to>
                                    </p:set>
                                  </p:childTnLst>
                                </p:cTn>
                              </p:par>
                              <p:par>
                                <p:cTn id="225" presetID="22" presetClass="entr" presetSubtype="4" repeatCount="indefinite" fill="hold" grpId="0" nodeType="withEffect">
                                  <p:stCondLst>
                                    <p:cond delay="0"/>
                                  </p:stCondLst>
                                  <p:childTnLst>
                                    <p:set>
                                      <p:cBhvr>
                                        <p:cTn id="226" dur="1" fill="hold">
                                          <p:stCondLst>
                                            <p:cond delay="0"/>
                                          </p:stCondLst>
                                        </p:cTn>
                                        <p:tgtEl>
                                          <p:spTgt spid="138"/>
                                        </p:tgtEl>
                                        <p:attrNameLst>
                                          <p:attrName>style.visibility</p:attrName>
                                        </p:attrNameLst>
                                      </p:cBhvr>
                                      <p:to>
                                        <p:strVal val="visible"/>
                                      </p:to>
                                    </p:set>
                                    <p:animEffect transition="in" filter="wipe(down)">
                                      <p:cBhvr>
                                        <p:cTn id="227" dur="500"/>
                                        <p:tgtEl>
                                          <p:spTgt spid="138"/>
                                        </p:tgtEl>
                                      </p:cBhvr>
                                    </p:animEffect>
                                  </p:childTnLst>
                                </p:cTn>
                              </p:par>
                              <p:par>
                                <p:cTn id="228" presetID="22" presetClass="entr" presetSubtype="4" repeatCount="indefinite" fill="hold" grpId="0" nodeType="withEffect">
                                  <p:stCondLst>
                                    <p:cond delay="0"/>
                                  </p:stCondLst>
                                  <p:childTnLst>
                                    <p:set>
                                      <p:cBhvr>
                                        <p:cTn id="229" dur="1" fill="hold">
                                          <p:stCondLst>
                                            <p:cond delay="0"/>
                                          </p:stCondLst>
                                        </p:cTn>
                                        <p:tgtEl>
                                          <p:spTgt spid="139"/>
                                        </p:tgtEl>
                                        <p:attrNameLst>
                                          <p:attrName>style.visibility</p:attrName>
                                        </p:attrNameLst>
                                      </p:cBhvr>
                                      <p:to>
                                        <p:strVal val="visible"/>
                                      </p:to>
                                    </p:set>
                                    <p:animEffect transition="in" filter="wipe(down)">
                                      <p:cBhvr>
                                        <p:cTn id="230" dur="500"/>
                                        <p:tgtEl>
                                          <p:spTgt spid="139"/>
                                        </p:tgtEl>
                                      </p:cBhvr>
                                    </p:animEffect>
                                  </p:childTnLst>
                                </p:cTn>
                              </p:par>
                              <p:par>
                                <p:cTn id="231" presetID="22" presetClass="entr" presetSubtype="4" repeatCount="indefinite" fill="hold" grpId="0" nodeType="withEffect">
                                  <p:stCondLst>
                                    <p:cond delay="0"/>
                                  </p:stCondLst>
                                  <p:childTnLst>
                                    <p:set>
                                      <p:cBhvr>
                                        <p:cTn id="232" dur="1" fill="hold">
                                          <p:stCondLst>
                                            <p:cond delay="0"/>
                                          </p:stCondLst>
                                        </p:cTn>
                                        <p:tgtEl>
                                          <p:spTgt spid="143"/>
                                        </p:tgtEl>
                                        <p:attrNameLst>
                                          <p:attrName>style.visibility</p:attrName>
                                        </p:attrNameLst>
                                      </p:cBhvr>
                                      <p:to>
                                        <p:strVal val="visible"/>
                                      </p:to>
                                    </p:set>
                                    <p:animEffect transition="in" filter="wipe(down)">
                                      <p:cBhvr>
                                        <p:cTn id="23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4" grpId="0" bldLvl="0" animBg="1"/>
      <p:bldP spid="90" grpId="0" bldLvl="0" animBg="1"/>
      <p:bldP spid="95" grpId="0" bldLvl="0" animBg="1"/>
      <p:bldP spid="91" grpId="0" bldLvl="0" animBg="1"/>
      <p:bldP spid="96" grpId="0" bldLvl="0" animBg="1"/>
      <p:bldP spid="92" grpId="0" bldLvl="0" animBg="1"/>
      <p:bldP spid="97" grpId="0" bldLvl="0" animBg="1"/>
      <p:bldP spid="93" grpId="0" bldLvl="0" animBg="1"/>
      <p:bldP spid="102" grpId="0" bldLvl="0" animBg="1"/>
      <p:bldP spid="99" grpId="0" bldLvl="0" animBg="1"/>
      <p:bldP spid="104" grpId="0" bldLvl="0" animBg="1"/>
      <p:bldP spid="100" grpId="0" bldLvl="0" animBg="1"/>
      <p:bldP spid="105" grpId="0" bldLvl="0" animBg="1"/>
      <p:bldP spid="101" grpId="0" bldLvl="0" animBg="1"/>
      <p:bldP spid="106" grpId="0" bldLvl="0" animBg="1"/>
      <p:bldP spid="107" grpId="0" bldLvl="0" animBg="1"/>
      <p:bldP spid="108" grpId="0" bldLvl="0" animBg="1"/>
      <p:bldP spid="109" grpId="0" bldLvl="0" animBg="1"/>
      <p:bldP spid="116" grpId="0" bldLvl="0" animBg="1"/>
      <p:bldP spid="110" grpId="0" bldLvl="0" animBg="1"/>
      <p:bldP spid="117" grpId="0" bldLvl="0" animBg="1"/>
      <p:bldP spid="125" grpId="0" bldLvl="0" animBg="1"/>
      <p:bldP spid="126" grpId="0" bldLvl="0" animBg="1"/>
      <p:bldP spid="130" grpId="0" bldLvl="0" animBg="1"/>
      <p:bldP spid="117" grpId="1" animBg="1"/>
      <p:bldP spid="108" grpId="1" animBg="1"/>
      <p:bldP spid="110" grpId="1" animBg="1"/>
      <p:bldP spid="109" grpId="1" animBg="1"/>
      <p:bldP spid="116" grpId="1" animBg="1"/>
      <p:bldP spid="130" grpId="1" animBg="1"/>
      <p:bldP spid="125" grpId="1" animBg="1"/>
      <p:bldP spid="126" grpId="1" animBg="1"/>
      <p:bldP spid="135" grpId="0" bldLvl="0" animBg="1"/>
      <p:bldP spid="136" grpId="0" bldLvl="0" animBg="1"/>
      <p:bldP spid="137" grpId="0" bldLvl="0" animBg="1"/>
      <p:bldP spid="137" grpId="1" bldLvl="0" animBg="1"/>
      <p:bldP spid="135" grpId="1" bldLvl="0" animBg="1"/>
      <p:bldP spid="136" grpId="1" bldLvl="0" animBg="1"/>
      <p:bldP spid="138" grpId="0" bldLvl="0" animBg="1"/>
      <p:bldP spid="139" grpId="0" bldLvl="0" animBg="1"/>
      <p:bldP spid="143" grpId="0" bldLvl="0" animBg="1"/>
      <p:bldP spid="133" grpId="1" bldLvl="0" animBg="1"/>
      <p:bldP spid="134" grpId="0" bldLvl="0" animBg="1"/>
      <p:bldP spid="144" grpId="0" bldLvl="0" animBg="1"/>
      <p:bldP spid="148" grpId="0" bldLvl="0" animBg="1"/>
      <p:bldP spid="145" grpId="0" bldLvl="0" animBg="1"/>
      <p:bldP spid="134" grpId="1" bldLvl="0" animBg="1"/>
      <p:bldP spid="144" grpId="1" bldLvl="0" animBg="1"/>
      <p:bldP spid="148" grpId="1" bldLvl="0" animBg="1"/>
      <p:bldP spid="145" grpId="1" bldLvl="0" animBg="1"/>
      <p:bldP spid="146" grpId="0" bldLvl="0" animBg="1"/>
      <p:bldP spid="147" grpId="0" bldLvl="0" animBg="1"/>
      <p:bldP spid="151" grpId="0" bldLvl="0" animBg="1"/>
      <p:bldP spid="153" grpId="0" bldLvl="0" animBg="1"/>
      <p:bldP spid="168" grpId="0" bldLvl="0" animBg="1"/>
      <p:bldP spid="167" grpId="3" animBg="1"/>
      <p:bldP spid="167" grpId="4"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9105" y="572770"/>
            <a:ext cx="11122660" cy="5262245"/>
          </a:xfrm>
          <a:prstGeom prst="rect">
            <a:avLst/>
          </a:prstGeom>
          <a:noFill/>
        </p:spPr>
        <p:txBody>
          <a:bodyPr wrap="square" rtlCol="0">
            <a:spAutoFit/>
          </a:bodyPr>
          <a:p>
            <a:r>
              <a:rPr lang="en-US" altLang="zh-CN" sz="2400"/>
              <a:t>       </a:t>
            </a:r>
            <a:r>
              <a:rPr lang="en-US" altLang="zh-CN" sz="2400">
                <a:solidFill>
                  <a:srgbClr val="FF0000"/>
                </a:solidFill>
              </a:rPr>
              <a:t> </a:t>
            </a:r>
            <a:r>
              <a:rPr lang="zh-CN" altLang="en-US" sz="2400">
                <a:solidFill>
                  <a:srgbClr val="FF0000"/>
                </a:solidFill>
              </a:rPr>
              <a:t>自动空调的特点：</a:t>
            </a:r>
            <a:r>
              <a:rPr lang="zh-CN" altLang="en-US" sz="2400"/>
              <a:t>汽车空调主要有手动空调和自动空调两种，手动空调的操作面板，在使用空调时，要调整温度，风量，出风模式，在行驶一段时间后车内的温度发生变化，还需要再次的控制。由此可见手动空调的操作十分的繁琐，而自动空调，只需要按动</a:t>
            </a:r>
            <a:r>
              <a:rPr lang="en-US" altLang="zh-CN" sz="2400"/>
              <a:t>AUTO</a:t>
            </a:r>
            <a:r>
              <a:rPr lang="zh-CN" altLang="en-US" sz="2400"/>
              <a:t>键后，就可以自动的调整。</a:t>
            </a:r>
            <a:endParaRPr lang="zh-CN" altLang="en-US" sz="2400"/>
          </a:p>
          <a:p>
            <a:endParaRPr lang="zh-CN" altLang="en-US" sz="2400"/>
          </a:p>
          <a:p>
            <a:r>
              <a:rPr lang="zh-CN" altLang="en-US" sz="2400"/>
              <a:t> </a:t>
            </a:r>
            <a:r>
              <a:rPr lang="en-US" altLang="zh-CN" sz="2400"/>
              <a:t>       </a:t>
            </a:r>
            <a:r>
              <a:rPr lang="zh-CN" altLang="en-US" sz="2400">
                <a:solidFill>
                  <a:srgbClr val="FF0000"/>
                </a:solidFill>
              </a:rPr>
              <a:t>自动空调原理讲解及认件：</a:t>
            </a:r>
            <a:endParaRPr lang="zh-CN" altLang="en-US" sz="2400">
              <a:solidFill>
                <a:srgbClr val="FF0000"/>
              </a:solidFill>
            </a:endParaRPr>
          </a:p>
          <a:p>
            <a:r>
              <a:rPr lang="zh-CN" altLang="en-US" sz="2400">
                <a:solidFill>
                  <a:srgbClr val="FF0000"/>
                </a:solidFill>
              </a:rPr>
              <a:t> </a:t>
            </a:r>
            <a:r>
              <a:rPr lang="en-US" altLang="zh-CN" sz="2400">
                <a:solidFill>
                  <a:srgbClr val="FF0000"/>
                </a:solidFill>
              </a:rPr>
              <a:t>       </a:t>
            </a:r>
            <a:r>
              <a:rPr lang="en-US" altLang="zh-CN" sz="2400">
                <a:solidFill>
                  <a:schemeClr val="tx1"/>
                </a:solidFill>
              </a:rPr>
              <a:t>1</a:t>
            </a:r>
            <a:r>
              <a:rPr lang="zh-CN" altLang="en-US" sz="2400">
                <a:solidFill>
                  <a:schemeClr val="tx1"/>
                </a:solidFill>
              </a:rPr>
              <a:t>：鼓风机控制及传感器认识</a:t>
            </a:r>
            <a:endParaRPr lang="zh-CN" altLang="en-US" sz="2400">
              <a:solidFill>
                <a:schemeClr val="tx1"/>
              </a:solidFill>
            </a:endParaRPr>
          </a:p>
          <a:p>
            <a:r>
              <a:rPr lang="en-US" altLang="zh-CN" sz="2400"/>
              <a:t>       </a:t>
            </a:r>
            <a:r>
              <a:rPr lang="zh-CN" altLang="en-US" sz="2400"/>
              <a:t>自动空调控制模块在接收到控制面板的指令之后会在采集来自于各个传感器的信息，才会控制空调的工作，比如面板设定在</a:t>
            </a:r>
            <a:r>
              <a:rPr lang="en-US" altLang="zh-CN" sz="2400"/>
              <a:t>17</a:t>
            </a:r>
            <a:r>
              <a:rPr lang="zh-CN" altLang="en-US" sz="2400"/>
              <a:t>度，室内室外的温度比较高，在</a:t>
            </a:r>
            <a:r>
              <a:rPr lang="en-US" altLang="zh-CN" sz="2400"/>
              <a:t>40</a:t>
            </a:r>
            <a:r>
              <a:rPr lang="zh-CN" altLang="en-US" sz="2400"/>
              <a:t>度左右，控制模块首先会控制鼓风机以及压缩机进行工作，空调的，这就是室外温度传感器，它安装在保险杠的后方，在空调系统中有很多的温度传感器，它们的工作原理几乎都是相通的，都是利用了热敏电阻的原理，也就是它的阻值根据温度的变化而变化。</a:t>
            </a:r>
            <a:endParaRPr lang="zh-CN" altLang="en-US" sz="2400"/>
          </a:p>
          <a:p>
            <a:r>
              <a:rPr lang="zh-CN" altLang="en-US" sz="2400"/>
              <a:t> </a:t>
            </a:r>
            <a:r>
              <a:rPr lang="en-US" altLang="zh-CN" sz="2400"/>
              <a:t>      </a:t>
            </a:r>
            <a:endParaRPr lang="en-US" altLang="zh-CN" sz="240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0390" y="1400810"/>
            <a:ext cx="10546080" cy="2676525"/>
          </a:xfrm>
          <a:prstGeom prst="rect">
            <a:avLst/>
          </a:prstGeom>
          <a:noFill/>
        </p:spPr>
        <p:txBody>
          <a:bodyPr wrap="square" rtlCol="0">
            <a:spAutoFit/>
          </a:bodyPr>
          <a:p>
            <a:r>
              <a:rPr lang="en-US" altLang="zh-CN">
                <a:sym typeface="+mn-ea"/>
              </a:rPr>
              <a:t> </a:t>
            </a:r>
            <a:r>
              <a:rPr lang="en-US" altLang="zh-CN" sz="2400">
                <a:solidFill>
                  <a:srgbClr val="FF0000"/>
                </a:solidFill>
                <a:sym typeface="+mn-ea"/>
              </a:rPr>
              <a:t>2</a:t>
            </a:r>
            <a:r>
              <a:rPr lang="zh-CN" altLang="en-US" sz="2400">
                <a:solidFill>
                  <a:srgbClr val="FF0000"/>
                </a:solidFill>
                <a:sym typeface="+mn-ea"/>
              </a:rPr>
              <a:t>：内外循环电机及冷热风门电机的讲解。</a:t>
            </a:r>
            <a:endParaRPr lang="zh-CN" altLang="en-US" sz="2400"/>
          </a:p>
          <a:p>
            <a:r>
              <a:rPr lang="zh-CN" altLang="en-US" sz="2400">
                <a:sym typeface="+mn-ea"/>
              </a:rPr>
              <a:t> </a:t>
            </a:r>
            <a:r>
              <a:rPr lang="en-US" altLang="zh-CN" sz="2400">
                <a:sym typeface="+mn-ea"/>
              </a:rPr>
              <a:t>     </a:t>
            </a:r>
            <a:r>
              <a:rPr lang="zh-CN" altLang="en-US" sz="2400">
                <a:sym typeface="+mn-ea"/>
              </a:rPr>
              <a:t>空调控制模块还会控制其他的部件进行工作，由于设定温度与室内室外的温差比较大，为了能够快速的降温，还要控制内外循环风门工作，关闭外循环，当鼓风机的风吹入到风箱之后，再由冷热风门电机将暖风风道关闭，一般开冷风时都会使用吹头模式，所以还需要模式风门电机的工作。</a:t>
            </a:r>
            <a:endParaRPr lang="zh-CN" altLang="en-US" sz="2400"/>
          </a:p>
          <a:p>
            <a:r>
              <a:rPr lang="zh-CN" altLang="en-US" sz="2400">
                <a:sym typeface="+mn-ea"/>
              </a:rPr>
              <a:t> </a:t>
            </a:r>
            <a:r>
              <a:rPr lang="en-US" altLang="zh-CN" sz="2400">
                <a:sym typeface="+mn-ea"/>
              </a:rPr>
              <a:t>               </a:t>
            </a:r>
            <a:endParaRPr lang="en-US" altLang="zh-CN" sz="2400"/>
          </a:p>
          <a:p>
            <a:endParaRPr lang="zh-CN" altLang="en-US" sz="240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圆角矩形 28"/>
          <p:cNvSpPr/>
          <p:nvPr/>
        </p:nvSpPr>
        <p:spPr>
          <a:xfrm>
            <a:off x="994410" y="2899410"/>
            <a:ext cx="10154920" cy="1024255"/>
          </a:xfrm>
          <a:prstGeom prst="round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rgbClr val="FF0000"/>
                </a:solidFill>
              </a:rPr>
              <a:t> </a:t>
            </a:r>
            <a:r>
              <a:rPr lang="zh-CN" altLang="en-US" sz="2400">
                <a:solidFill>
                  <a:srgbClr val="FF0000"/>
                </a:solidFill>
              </a:rPr>
              <a:t>空</a:t>
            </a:r>
            <a:r>
              <a:rPr lang="en-US" altLang="zh-CN" sz="2400">
                <a:solidFill>
                  <a:srgbClr val="FF0000"/>
                </a:solidFill>
              </a:rPr>
              <a:t>    </a:t>
            </a:r>
            <a:r>
              <a:rPr lang="zh-CN" altLang="en-US" sz="2400">
                <a:solidFill>
                  <a:srgbClr val="FF0000"/>
                </a:solidFill>
              </a:rPr>
              <a:t>调</a:t>
            </a:r>
            <a:r>
              <a:rPr lang="en-US" altLang="zh-CN" sz="2400">
                <a:solidFill>
                  <a:srgbClr val="FF0000"/>
                </a:solidFill>
              </a:rPr>
              <a:t>    </a:t>
            </a:r>
            <a:r>
              <a:rPr lang="zh-CN" altLang="en-US" sz="2400">
                <a:solidFill>
                  <a:srgbClr val="FF0000"/>
                </a:solidFill>
              </a:rPr>
              <a:t>控</a:t>
            </a:r>
            <a:r>
              <a:rPr lang="en-US" altLang="zh-CN" sz="2400">
                <a:solidFill>
                  <a:srgbClr val="FF0000"/>
                </a:solidFill>
              </a:rPr>
              <a:t>    </a:t>
            </a:r>
            <a:r>
              <a:rPr lang="zh-CN" altLang="en-US" sz="2400">
                <a:solidFill>
                  <a:srgbClr val="FF0000"/>
                </a:solidFill>
              </a:rPr>
              <a:t>制</a:t>
            </a:r>
            <a:r>
              <a:rPr lang="en-US" altLang="zh-CN" sz="2400">
                <a:solidFill>
                  <a:srgbClr val="FF0000"/>
                </a:solidFill>
              </a:rPr>
              <a:t>    </a:t>
            </a:r>
            <a:r>
              <a:rPr lang="zh-CN" altLang="en-US" sz="2400">
                <a:solidFill>
                  <a:srgbClr val="FF0000"/>
                </a:solidFill>
              </a:rPr>
              <a:t>模</a:t>
            </a:r>
            <a:r>
              <a:rPr lang="en-US" altLang="zh-CN" sz="2400">
                <a:solidFill>
                  <a:srgbClr val="FF0000"/>
                </a:solidFill>
              </a:rPr>
              <a:t>    </a:t>
            </a:r>
            <a:r>
              <a:rPr lang="zh-CN" altLang="en-US" sz="2400">
                <a:solidFill>
                  <a:srgbClr val="FF0000"/>
                </a:solidFill>
              </a:rPr>
              <a:t>块</a:t>
            </a:r>
            <a:endParaRPr lang="zh-CN" altLang="en-US" sz="2400">
              <a:solidFill>
                <a:srgbClr val="FF0000"/>
              </a:solidFill>
            </a:endParaRPr>
          </a:p>
          <a:p>
            <a:pPr algn="ctr"/>
            <a:r>
              <a:rPr lang="zh-CN" altLang="en-US" sz="2400">
                <a:solidFill>
                  <a:srgbClr val="FF0000"/>
                </a:solidFill>
              </a:rPr>
              <a:t>Air conditioning control module</a:t>
            </a:r>
            <a:endParaRPr lang="zh-CN" altLang="en-US" sz="2400">
              <a:solidFill>
                <a:srgbClr val="FF0000"/>
              </a:solidFill>
            </a:endParaRPr>
          </a:p>
        </p:txBody>
      </p:sp>
      <p:sp>
        <p:nvSpPr>
          <p:cNvPr id="9" name="圆角矩形 8"/>
          <p:cNvSpPr/>
          <p:nvPr/>
        </p:nvSpPr>
        <p:spPr>
          <a:xfrm>
            <a:off x="1407160" y="5161915"/>
            <a:ext cx="1416050" cy="681990"/>
          </a:xfrm>
          <a:prstGeom prst="roundRect">
            <a:avLst/>
          </a:prstGeom>
          <a:gradFill>
            <a:gsLst>
              <a:gs pos="23000">
                <a:schemeClr val="accent3"/>
              </a:gs>
              <a:gs pos="81000">
                <a:srgbClr val="92D050"/>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rgbClr val="FF0000"/>
                </a:solidFill>
              </a:rPr>
              <a:t>内外循环风门电机</a:t>
            </a:r>
            <a:endParaRPr lang="zh-CN" altLang="en-US" sz="1000">
              <a:solidFill>
                <a:srgbClr val="FF0000"/>
              </a:solidFill>
            </a:endParaRPr>
          </a:p>
          <a:p>
            <a:pPr algn="ctr"/>
            <a:r>
              <a:rPr lang="zh-CN" altLang="en-US" sz="1000">
                <a:solidFill>
                  <a:srgbClr val="7030A0"/>
                </a:solidFill>
              </a:rPr>
              <a:t>Internal and external circulation motor</a:t>
            </a:r>
            <a:endParaRPr lang="zh-CN" altLang="en-US" sz="1000">
              <a:solidFill>
                <a:srgbClr val="7030A0"/>
              </a:solidFill>
            </a:endParaRPr>
          </a:p>
        </p:txBody>
      </p:sp>
      <p:sp>
        <p:nvSpPr>
          <p:cNvPr id="30" name="圆角矩形 29"/>
          <p:cNvSpPr/>
          <p:nvPr/>
        </p:nvSpPr>
        <p:spPr>
          <a:xfrm>
            <a:off x="3111500" y="5161915"/>
            <a:ext cx="1527810" cy="681990"/>
          </a:xfrm>
          <a:prstGeom prst="roundRect">
            <a:avLst/>
          </a:prstGeom>
          <a:gradFill>
            <a:gsLst>
              <a:gs pos="0">
                <a:schemeClr val="accent1">
                  <a:lumMod val="75000"/>
                </a:schemeClr>
              </a:gs>
              <a:gs pos="100000">
                <a:srgbClr val="FF0000"/>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rPr>
              <a:t>冷热风门电机</a:t>
            </a:r>
            <a:endParaRPr lang="zh-CN" altLang="en-US" sz="1200">
              <a:solidFill>
                <a:schemeClr val="tx1"/>
              </a:solidFill>
            </a:endParaRPr>
          </a:p>
          <a:p>
            <a:pPr algn="ctr"/>
            <a:r>
              <a:rPr lang="zh-CN" altLang="en-US" sz="1000">
                <a:solidFill>
                  <a:schemeClr val="tx1"/>
                </a:solidFill>
              </a:rPr>
              <a:t>Cold and hot air door motor</a:t>
            </a:r>
            <a:endParaRPr lang="zh-CN" altLang="en-US" sz="1000">
              <a:solidFill>
                <a:schemeClr val="tx1"/>
              </a:solidFill>
            </a:endParaRPr>
          </a:p>
        </p:txBody>
      </p:sp>
      <p:sp>
        <p:nvSpPr>
          <p:cNvPr id="32" name="圆角矩形 31"/>
          <p:cNvSpPr/>
          <p:nvPr/>
        </p:nvSpPr>
        <p:spPr>
          <a:xfrm>
            <a:off x="4994910" y="5161915"/>
            <a:ext cx="1572895" cy="681990"/>
          </a:xfrm>
          <a:prstGeom prst="round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rgbClr val="FF0000"/>
                </a:solidFill>
              </a:rPr>
              <a:t>模式风门电机</a:t>
            </a:r>
            <a:endParaRPr lang="zh-CN" altLang="en-US" sz="1200">
              <a:solidFill>
                <a:srgbClr val="FF0000"/>
              </a:solidFill>
            </a:endParaRPr>
          </a:p>
          <a:p>
            <a:pPr algn="ctr"/>
            <a:r>
              <a:rPr lang="zh-CN" altLang="en-US" sz="1000">
                <a:solidFill>
                  <a:srgbClr val="7030A0"/>
                </a:solidFill>
              </a:rPr>
              <a:t>Mode damper motor</a:t>
            </a:r>
            <a:endParaRPr lang="zh-CN" altLang="en-US" sz="1000">
              <a:solidFill>
                <a:srgbClr val="7030A0"/>
              </a:solidFill>
            </a:endParaRPr>
          </a:p>
        </p:txBody>
      </p:sp>
      <p:grpSp>
        <p:nvGrpSpPr>
          <p:cNvPr id="111" name="组合 110"/>
          <p:cNvGrpSpPr/>
          <p:nvPr/>
        </p:nvGrpSpPr>
        <p:grpSpPr>
          <a:xfrm rot="0">
            <a:off x="7232015" y="5871890"/>
            <a:ext cx="719455" cy="720000"/>
            <a:chOff x="17863" y="3654"/>
            <a:chExt cx="1134" cy="1126"/>
          </a:xfrm>
        </p:grpSpPr>
        <p:sp>
          <p:nvSpPr>
            <p:cNvPr id="120" name="椭圆 119"/>
            <p:cNvSpPr/>
            <p:nvPr/>
          </p:nvSpPr>
          <p:spPr>
            <a:xfrm>
              <a:off x="17863" y="3654"/>
              <a:ext cx="1134" cy="1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2" name="组合 111"/>
            <p:cNvGrpSpPr/>
            <p:nvPr/>
          </p:nvGrpSpPr>
          <p:grpSpPr>
            <a:xfrm rot="0">
              <a:off x="17930" y="3720"/>
              <a:ext cx="1000" cy="993"/>
              <a:chOff x="10687" y="958"/>
              <a:chExt cx="2149" cy="2125"/>
            </a:xfrm>
          </p:grpSpPr>
          <p:sp>
            <p:nvSpPr>
              <p:cNvPr id="113" name="新月形 112"/>
              <p:cNvSpPr/>
              <p:nvPr/>
            </p:nvSpPr>
            <p:spPr>
              <a:xfrm rot="16200000" flipH="1">
                <a:off x="10900" y="121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新月形 113"/>
              <p:cNvSpPr/>
              <p:nvPr/>
            </p:nvSpPr>
            <p:spPr>
              <a:xfrm rot="5400000" flipH="1">
                <a:off x="11975" y="1774"/>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新月形 114"/>
              <p:cNvSpPr/>
              <p:nvPr/>
            </p:nvSpPr>
            <p:spPr>
              <a:xfrm flipH="1">
                <a:off x="11762" y="958"/>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新月形 115"/>
              <p:cNvSpPr/>
              <p:nvPr/>
            </p:nvSpPr>
            <p:spPr>
              <a:xfrm rot="10800000" flipH="1">
                <a:off x="11169" y="200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cxnSp>
        <p:nvCxnSpPr>
          <p:cNvPr id="121" name="直接连接符 120"/>
          <p:cNvCxnSpPr/>
          <p:nvPr/>
        </p:nvCxnSpPr>
        <p:spPr>
          <a:xfrm flipH="1" flipV="1">
            <a:off x="7109460" y="5728970"/>
            <a:ext cx="0" cy="492760"/>
          </a:xfrm>
          <a:prstGeom prst="line">
            <a:avLst/>
          </a:prstGeom>
          <a:ln w="254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8074025" y="5728970"/>
            <a:ext cx="0" cy="502285"/>
          </a:xfrm>
          <a:prstGeom prst="line">
            <a:avLst/>
          </a:prstGeom>
          <a:ln w="2540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7098030" y="6231255"/>
            <a:ext cx="134620" cy="1270"/>
          </a:xfrm>
          <a:prstGeom prst="line">
            <a:avLst/>
          </a:prstGeom>
          <a:ln w="254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V="1">
            <a:off x="7951470" y="6231890"/>
            <a:ext cx="136525" cy="0"/>
          </a:xfrm>
          <a:prstGeom prst="line">
            <a:avLst/>
          </a:prstGeom>
          <a:ln w="2540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8397875" y="5749925"/>
            <a:ext cx="12065" cy="480695"/>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8277225" y="6217285"/>
            <a:ext cx="252000" cy="108000"/>
            <a:chOff x="5753" y="3210"/>
            <a:chExt cx="614" cy="234"/>
          </a:xfrm>
        </p:grpSpPr>
        <p:cxnSp>
          <p:nvCxnSpPr>
            <p:cNvPr id="129" name="直接连接符 128"/>
            <p:cNvCxnSpPr/>
            <p:nvPr/>
          </p:nvCxnSpPr>
          <p:spPr>
            <a:xfrm>
              <a:off x="5753" y="3210"/>
              <a:ext cx="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5881" y="3327"/>
              <a:ext cx="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5903" y="3444"/>
              <a:ext cx="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 name="燕尾形箭头 162"/>
          <p:cNvSpPr/>
          <p:nvPr/>
        </p:nvSpPr>
        <p:spPr>
          <a:xfrm rot="5400000">
            <a:off x="3286613" y="4346110"/>
            <a:ext cx="1191260" cy="4349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4" name="燕尾形箭头 163"/>
          <p:cNvSpPr/>
          <p:nvPr/>
        </p:nvSpPr>
        <p:spPr>
          <a:xfrm rot="5400000">
            <a:off x="5196058" y="4346110"/>
            <a:ext cx="1191260" cy="4349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5" name="燕尾形箭头 164"/>
          <p:cNvSpPr/>
          <p:nvPr/>
        </p:nvSpPr>
        <p:spPr>
          <a:xfrm rot="5400000">
            <a:off x="7115028" y="4365160"/>
            <a:ext cx="1191260" cy="4349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flipH="1">
            <a:off x="6472555" y="455930"/>
            <a:ext cx="1144905" cy="450850"/>
          </a:xfrm>
          <a:prstGeom prst="rect">
            <a:avLst/>
          </a:prstGeom>
          <a:solidFill>
            <a:schemeClr val="accent4">
              <a:lumMod val="40000"/>
              <a:lumOff val="60000"/>
            </a:schemeClr>
          </a:solidFill>
          <a:ln w="19050">
            <a:solidFill>
              <a:schemeClr val="tx1"/>
            </a:solidFill>
          </a:ln>
        </p:spPr>
        <p:txBody>
          <a:bodyPr wrap="square" rtlCol="0">
            <a:noAutofit/>
          </a:bodyPr>
          <a:p>
            <a:pPr algn="ctr"/>
            <a:r>
              <a:rPr lang="zh-CN" altLang="en-US" sz="900" b="1"/>
              <a:t>车外温度传感器</a:t>
            </a:r>
            <a:endParaRPr lang="zh-CN" altLang="en-US" sz="900" b="1"/>
          </a:p>
          <a:p>
            <a:pPr algn="ctr"/>
            <a:r>
              <a:rPr lang="zh-CN" altLang="en-US" sz="800" b="1">
                <a:solidFill>
                  <a:srgbClr val="7030A0"/>
                </a:solidFill>
              </a:rPr>
              <a:t>Outside temperature sensor</a:t>
            </a:r>
            <a:endParaRPr lang="zh-CN" altLang="en-US" sz="800" b="1">
              <a:solidFill>
                <a:srgbClr val="7030A0"/>
              </a:solidFill>
            </a:endParaRPr>
          </a:p>
        </p:txBody>
      </p:sp>
      <p:sp>
        <p:nvSpPr>
          <p:cNvPr id="7" name="文本框 6"/>
          <p:cNvSpPr txBox="1"/>
          <p:nvPr/>
        </p:nvSpPr>
        <p:spPr>
          <a:xfrm flipH="1">
            <a:off x="5300345" y="455930"/>
            <a:ext cx="1116330" cy="450850"/>
          </a:xfrm>
          <a:prstGeom prst="rect">
            <a:avLst/>
          </a:prstGeom>
          <a:solidFill>
            <a:schemeClr val="accent3">
              <a:lumMod val="60000"/>
              <a:lumOff val="40000"/>
            </a:schemeClr>
          </a:solidFill>
          <a:ln w="19050">
            <a:solidFill>
              <a:schemeClr val="tx1"/>
            </a:solidFill>
          </a:ln>
        </p:spPr>
        <p:txBody>
          <a:bodyPr wrap="square" rtlCol="0">
            <a:noAutofit/>
          </a:bodyPr>
          <a:p>
            <a:pPr algn="ctr"/>
            <a:r>
              <a:rPr lang="zh-CN" altLang="en-US" sz="900" b="1"/>
              <a:t>车内温度传感器</a:t>
            </a:r>
            <a:endParaRPr lang="zh-CN" altLang="en-US" sz="900" b="1"/>
          </a:p>
          <a:p>
            <a:pPr algn="ctr"/>
            <a:r>
              <a:rPr lang="zh-CN" altLang="en-US" sz="800" b="1">
                <a:solidFill>
                  <a:srgbClr val="7030A0"/>
                </a:solidFill>
              </a:rPr>
              <a:t>Interiortemperature sensor</a:t>
            </a:r>
            <a:endParaRPr lang="zh-CN" altLang="en-US" sz="800" b="1">
              <a:solidFill>
                <a:srgbClr val="7030A0"/>
              </a:solidFill>
            </a:endParaRPr>
          </a:p>
        </p:txBody>
      </p:sp>
      <p:sp>
        <p:nvSpPr>
          <p:cNvPr id="105" name="文本框 104"/>
          <p:cNvSpPr txBox="1"/>
          <p:nvPr/>
        </p:nvSpPr>
        <p:spPr>
          <a:xfrm flipH="1">
            <a:off x="2701290" y="455930"/>
            <a:ext cx="1228725" cy="451485"/>
          </a:xfrm>
          <a:prstGeom prst="rect">
            <a:avLst/>
          </a:prstGeom>
          <a:solidFill>
            <a:schemeClr val="accent1">
              <a:lumMod val="60000"/>
              <a:lumOff val="40000"/>
            </a:schemeClr>
          </a:solidFill>
          <a:ln w="19050">
            <a:solidFill>
              <a:schemeClr val="tx1"/>
            </a:solidFill>
          </a:ln>
        </p:spPr>
        <p:txBody>
          <a:bodyPr wrap="square" rtlCol="0">
            <a:noAutofit/>
          </a:bodyPr>
          <a:p>
            <a:pPr algn="ctr"/>
            <a:r>
              <a:rPr lang="zh-CN" altLang="en-US" sz="900" b="1">
                <a:solidFill>
                  <a:srgbClr val="FF0000"/>
                </a:solidFill>
              </a:rPr>
              <a:t>蒸发器温度传感器</a:t>
            </a:r>
            <a:endParaRPr lang="zh-CN" altLang="en-US" sz="900" b="1">
              <a:solidFill>
                <a:srgbClr val="FF0000"/>
              </a:solidFill>
            </a:endParaRPr>
          </a:p>
          <a:p>
            <a:pPr algn="ctr"/>
            <a:r>
              <a:rPr lang="zh-CN" altLang="en-US" sz="800" b="1">
                <a:solidFill>
                  <a:srgbClr val="FF0000"/>
                </a:solidFill>
              </a:rPr>
              <a:t>Evaporator Temperatur</a:t>
            </a:r>
            <a:r>
              <a:rPr lang="zh-CN" altLang="en-US" sz="900" b="1">
                <a:solidFill>
                  <a:srgbClr val="FF0000"/>
                </a:solidFill>
              </a:rPr>
              <a:t>e Sensor</a:t>
            </a:r>
            <a:endParaRPr lang="zh-CN" altLang="en-US" sz="900" b="1">
              <a:solidFill>
                <a:srgbClr val="FF0000"/>
              </a:solidFill>
            </a:endParaRPr>
          </a:p>
        </p:txBody>
      </p:sp>
      <p:sp>
        <p:nvSpPr>
          <p:cNvPr id="147" name="文本框 146"/>
          <p:cNvSpPr txBox="1"/>
          <p:nvPr/>
        </p:nvSpPr>
        <p:spPr>
          <a:xfrm flipH="1">
            <a:off x="8799830" y="455295"/>
            <a:ext cx="1033780" cy="454660"/>
          </a:xfrm>
          <a:prstGeom prst="rect">
            <a:avLst/>
          </a:prstGeom>
          <a:solidFill>
            <a:schemeClr val="accent4"/>
          </a:solidFill>
          <a:ln w="19050">
            <a:solidFill>
              <a:schemeClr val="tx1"/>
            </a:solidFill>
          </a:ln>
        </p:spPr>
        <p:txBody>
          <a:bodyPr wrap="square" rtlCol="0">
            <a:noAutofit/>
          </a:bodyPr>
          <a:p>
            <a:pPr algn="ctr"/>
            <a:r>
              <a:rPr lang="zh-CN" altLang="en-US" sz="900" b="1">
                <a:sym typeface="+mn-ea"/>
              </a:rPr>
              <a:t>空气质量传感器</a:t>
            </a:r>
            <a:endParaRPr lang="zh-CN" altLang="en-US" sz="900" b="1">
              <a:sym typeface="+mn-ea"/>
            </a:endParaRPr>
          </a:p>
          <a:p>
            <a:pPr algn="ctr"/>
            <a:r>
              <a:rPr lang="zh-CN" altLang="en-US" sz="900" b="1">
                <a:solidFill>
                  <a:srgbClr val="7030A0"/>
                </a:solidFill>
              </a:rPr>
              <a:t>air quality sensor</a:t>
            </a:r>
            <a:endParaRPr lang="zh-CN" altLang="en-US" sz="900" b="1">
              <a:solidFill>
                <a:srgbClr val="7030A0"/>
              </a:solidFill>
            </a:endParaRPr>
          </a:p>
        </p:txBody>
      </p:sp>
      <p:sp>
        <p:nvSpPr>
          <p:cNvPr id="148" name="文本框 147"/>
          <p:cNvSpPr txBox="1"/>
          <p:nvPr/>
        </p:nvSpPr>
        <p:spPr>
          <a:xfrm flipH="1">
            <a:off x="7678420" y="455930"/>
            <a:ext cx="1032510" cy="454660"/>
          </a:xfrm>
          <a:prstGeom prst="rect">
            <a:avLst/>
          </a:prstGeom>
          <a:solidFill>
            <a:schemeClr val="accent6">
              <a:lumMod val="60000"/>
              <a:lumOff val="40000"/>
            </a:schemeClr>
          </a:solidFill>
          <a:ln w="19050">
            <a:solidFill>
              <a:schemeClr val="tx1"/>
            </a:solidFill>
          </a:ln>
        </p:spPr>
        <p:txBody>
          <a:bodyPr wrap="square" rtlCol="0">
            <a:noAutofit/>
          </a:bodyPr>
          <a:p>
            <a:pPr algn="ctr"/>
            <a:r>
              <a:rPr lang="zh-CN" altLang="en-US" sz="900" b="1">
                <a:solidFill>
                  <a:schemeClr val="tx1"/>
                </a:solidFill>
              </a:rPr>
              <a:t>环境日照传感器</a:t>
            </a:r>
            <a:endParaRPr lang="zh-CN" altLang="en-US" sz="900" b="1">
              <a:solidFill>
                <a:schemeClr val="tx1"/>
              </a:solidFill>
            </a:endParaRPr>
          </a:p>
          <a:p>
            <a:pPr algn="ctr"/>
            <a:r>
              <a:rPr lang="zh-CN" altLang="en-US" sz="800" b="1">
                <a:solidFill>
                  <a:srgbClr val="7030A0"/>
                </a:solidFill>
              </a:rPr>
              <a:t>Environmental sunlight sensor</a:t>
            </a:r>
            <a:endParaRPr lang="zh-CN" altLang="en-US" sz="800" b="1">
              <a:solidFill>
                <a:srgbClr val="7030A0"/>
              </a:solidFill>
            </a:endParaRPr>
          </a:p>
        </p:txBody>
      </p:sp>
      <p:sp>
        <p:nvSpPr>
          <p:cNvPr id="313" name="圆角矩形 312"/>
          <p:cNvSpPr/>
          <p:nvPr/>
        </p:nvSpPr>
        <p:spPr>
          <a:xfrm>
            <a:off x="8933180" y="5150485"/>
            <a:ext cx="1626235" cy="704850"/>
          </a:xfrm>
          <a:prstGeom prst="roundRect">
            <a:avLst/>
          </a:prstGeom>
          <a:gradFill>
            <a:gsLst>
              <a:gs pos="0">
                <a:srgbClr val="012D86"/>
              </a:gs>
              <a:gs pos="100000">
                <a:srgbClr val="0E2557"/>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压缩机</a:t>
            </a:r>
            <a:endParaRPr lang="zh-CN" altLang="en-US"/>
          </a:p>
          <a:p>
            <a:pPr algn="ctr"/>
            <a:r>
              <a:rPr lang="zh-CN" altLang="en-US"/>
              <a:t>compressor</a:t>
            </a:r>
            <a:endParaRPr lang="zh-CN" altLang="en-US"/>
          </a:p>
        </p:txBody>
      </p:sp>
      <p:sp>
        <p:nvSpPr>
          <p:cNvPr id="372" name="燕尾形箭头 371"/>
          <p:cNvSpPr/>
          <p:nvPr/>
        </p:nvSpPr>
        <p:spPr>
          <a:xfrm rot="5400000">
            <a:off x="791210" y="1852295"/>
            <a:ext cx="1603375" cy="434975"/>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燕尾形箭头 1"/>
          <p:cNvSpPr/>
          <p:nvPr/>
        </p:nvSpPr>
        <p:spPr>
          <a:xfrm rot="5400000">
            <a:off x="9152743" y="4345475"/>
            <a:ext cx="1189990" cy="4349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 name="组合 3"/>
          <p:cNvGrpSpPr/>
          <p:nvPr/>
        </p:nvGrpSpPr>
        <p:grpSpPr>
          <a:xfrm>
            <a:off x="596265" y="295275"/>
            <a:ext cx="2009140" cy="858520"/>
            <a:chOff x="10436" y="1112"/>
            <a:chExt cx="3164" cy="1352"/>
          </a:xfrm>
        </p:grpSpPr>
        <p:sp>
          <p:nvSpPr>
            <p:cNvPr id="3" name="圆角矩形 2"/>
            <p:cNvSpPr/>
            <p:nvPr/>
          </p:nvSpPr>
          <p:spPr>
            <a:xfrm>
              <a:off x="10436" y="1112"/>
              <a:ext cx="3165" cy="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914" y="1934"/>
              <a:ext cx="2208" cy="531"/>
            </a:xfrm>
            <a:prstGeom prst="rect">
              <a:avLst/>
            </a:prstGeom>
            <a:noFill/>
          </p:spPr>
          <p:txBody>
            <a:bodyPr wrap="none" rtlCol="0">
              <a:spAutoFit/>
            </a:bodyPr>
            <a:p>
              <a:r>
                <a:rPr lang="zh-CN" altLang="en-US" sz="1600" b="1"/>
                <a:t>空调操作面板</a:t>
              </a:r>
              <a:endParaRPr lang="zh-CN" altLang="en-US" sz="1600" b="1"/>
            </a:p>
          </p:txBody>
        </p:sp>
        <p:grpSp>
          <p:nvGrpSpPr>
            <p:cNvPr id="10" name="组合 9"/>
            <p:cNvGrpSpPr/>
            <p:nvPr/>
          </p:nvGrpSpPr>
          <p:grpSpPr>
            <a:xfrm>
              <a:off x="10450" y="1150"/>
              <a:ext cx="3150" cy="842"/>
              <a:chOff x="3709" y="270"/>
              <a:chExt cx="9832" cy="2878"/>
            </a:xfrm>
          </p:grpSpPr>
          <p:sp>
            <p:nvSpPr>
              <p:cNvPr id="63" name="圆角矩形 62"/>
              <p:cNvSpPr/>
              <p:nvPr/>
            </p:nvSpPr>
            <p:spPr>
              <a:xfrm>
                <a:off x="3751" y="270"/>
                <a:ext cx="9573" cy="2878"/>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6" name="图片 65" descr="b329a381909ed9f8651ec23dc688b35"/>
              <p:cNvPicPr>
                <a:picLocks noChangeAspect="1"/>
              </p:cNvPicPr>
              <p:nvPr/>
            </p:nvPicPr>
            <p:blipFill>
              <a:blip r:embed="rId1"/>
              <a:stretch>
                <a:fillRect/>
              </a:stretch>
            </p:blipFill>
            <p:spPr>
              <a:xfrm>
                <a:off x="6113" y="483"/>
                <a:ext cx="1492" cy="794"/>
              </a:xfrm>
              <a:prstGeom prst="rect">
                <a:avLst/>
              </a:prstGeom>
            </p:spPr>
          </p:pic>
          <p:grpSp>
            <p:nvGrpSpPr>
              <p:cNvPr id="78" name="组合 77"/>
              <p:cNvGrpSpPr/>
              <p:nvPr/>
            </p:nvGrpSpPr>
            <p:grpSpPr>
              <a:xfrm>
                <a:off x="9159" y="444"/>
                <a:ext cx="793" cy="794"/>
                <a:chOff x="705" y="2205"/>
                <a:chExt cx="5242" cy="5072"/>
              </a:xfrm>
            </p:grpSpPr>
            <p:grpSp>
              <p:nvGrpSpPr>
                <p:cNvPr id="79" name="组合 78"/>
                <p:cNvGrpSpPr/>
                <p:nvPr/>
              </p:nvGrpSpPr>
              <p:grpSpPr>
                <a:xfrm>
                  <a:off x="2253" y="2205"/>
                  <a:ext cx="3695" cy="5072"/>
                  <a:chOff x="5103" y="2355"/>
                  <a:chExt cx="3695" cy="5072"/>
                </a:xfrm>
              </p:grpSpPr>
              <p:sp>
                <p:nvSpPr>
                  <p:cNvPr id="80" name="椭圆 79"/>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圆角矩形 82"/>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4" name="圆角矩形 83"/>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6" name="下箭头 85"/>
                <p:cNvSpPr/>
                <p:nvPr/>
              </p:nvSpPr>
              <p:spPr>
                <a:xfrm>
                  <a:off x="705" y="3465"/>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7" name="组合 86"/>
              <p:cNvGrpSpPr/>
              <p:nvPr/>
            </p:nvGrpSpPr>
            <p:grpSpPr>
              <a:xfrm>
                <a:off x="8062" y="463"/>
                <a:ext cx="793" cy="794"/>
                <a:chOff x="13383" y="2210"/>
                <a:chExt cx="4909" cy="5072"/>
              </a:xfrm>
            </p:grpSpPr>
            <p:grpSp>
              <p:nvGrpSpPr>
                <p:cNvPr id="88" name="组合 87"/>
                <p:cNvGrpSpPr/>
                <p:nvPr/>
              </p:nvGrpSpPr>
              <p:grpSpPr>
                <a:xfrm>
                  <a:off x="14598" y="2210"/>
                  <a:ext cx="3695" cy="5072"/>
                  <a:chOff x="5103" y="2355"/>
                  <a:chExt cx="3695" cy="5072"/>
                </a:xfrm>
              </p:grpSpPr>
              <p:sp>
                <p:nvSpPr>
                  <p:cNvPr id="89" name="椭圆 88"/>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0" name="圆角矩形 89"/>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圆角矩形 90"/>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圆角矩形 9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93" name="下箭头 92"/>
                <p:cNvSpPr/>
                <p:nvPr/>
              </p:nvSpPr>
              <p:spPr>
                <a:xfrm rot="16200000">
                  <a:off x="13901" y="1820"/>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94" name="图片 93" descr="b34a69da1b5163782f16d448e53cbd7"/>
              <p:cNvPicPr>
                <a:picLocks noChangeAspect="1"/>
              </p:cNvPicPr>
              <p:nvPr/>
            </p:nvPicPr>
            <p:blipFill>
              <a:blip r:embed="rId2"/>
              <a:stretch>
                <a:fillRect/>
              </a:stretch>
            </p:blipFill>
            <p:spPr>
              <a:xfrm>
                <a:off x="10370" y="380"/>
                <a:ext cx="1222" cy="794"/>
              </a:xfrm>
              <a:prstGeom prst="rect">
                <a:avLst/>
              </a:prstGeom>
            </p:spPr>
          </p:pic>
          <p:pic>
            <p:nvPicPr>
              <p:cNvPr id="12" name="图片 11" descr="4a69138b6514c91899888b9d7cdfad3"/>
              <p:cNvPicPr>
                <a:picLocks noChangeAspect="1"/>
              </p:cNvPicPr>
              <p:nvPr/>
            </p:nvPicPr>
            <p:blipFill>
              <a:blip r:embed="rId3"/>
              <a:stretch>
                <a:fillRect/>
              </a:stretch>
            </p:blipFill>
            <p:spPr>
              <a:xfrm>
                <a:off x="3709" y="479"/>
                <a:ext cx="2379" cy="2222"/>
              </a:xfrm>
              <a:prstGeom prst="rect">
                <a:avLst/>
              </a:prstGeom>
            </p:spPr>
          </p:pic>
          <p:grpSp>
            <p:nvGrpSpPr>
              <p:cNvPr id="13" name="组合 12"/>
              <p:cNvGrpSpPr/>
              <p:nvPr/>
            </p:nvGrpSpPr>
            <p:grpSpPr>
              <a:xfrm rot="8700000">
                <a:off x="4206" y="886"/>
                <a:ext cx="1361" cy="1492"/>
                <a:chOff x="1896" y="1647"/>
                <a:chExt cx="1728" cy="1895"/>
              </a:xfrm>
            </p:grpSpPr>
            <p:sp>
              <p:nvSpPr>
                <p:cNvPr id="14" name="椭圆 13"/>
                <p:cNvSpPr/>
                <p:nvPr/>
              </p:nvSpPr>
              <p:spPr>
                <a:xfrm>
                  <a:off x="1896" y="1647"/>
                  <a:ext cx="1728" cy="189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8" name="椭圆 117"/>
                <p:cNvSpPr/>
                <p:nvPr/>
              </p:nvSpPr>
              <p:spPr>
                <a:xfrm>
                  <a:off x="2557" y="1682"/>
                  <a:ext cx="170" cy="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nvGrpSpPr>
            <p:grpSpPr>
              <a:xfrm rot="0">
                <a:off x="6351" y="1764"/>
                <a:ext cx="283" cy="283"/>
                <a:chOff x="10687" y="958"/>
                <a:chExt cx="2149" cy="2125"/>
              </a:xfrm>
            </p:grpSpPr>
            <p:sp>
              <p:nvSpPr>
                <p:cNvPr id="17" name="新月形 16"/>
                <p:cNvSpPr/>
                <p:nvPr/>
              </p:nvSpPr>
              <p:spPr>
                <a:xfrm rot="16200000" flipH="1">
                  <a:off x="10900" y="121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3" name="新月形 122"/>
                <p:cNvSpPr/>
                <p:nvPr/>
              </p:nvSpPr>
              <p:spPr>
                <a:xfrm rot="5400000" flipH="1">
                  <a:off x="11975" y="1774"/>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新月形 17"/>
                <p:cNvSpPr/>
                <p:nvPr/>
              </p:nvSpPr>
              <p:spPr>
                <a:xfrm flipH="1">
                  <a:off x="11762" y="958"/>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新月形 18"/>
                <p:cNvSpPr/>
                <p:nvPr/>
              </p:nvSpPr>
              <p:spPr>
                <a:xfrm rot="10800000" flipH="1">
                  <a:off x="11169" y="200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直角三角形 19"/>
              <p:cNvSpPr/>
              <p:nvPr/>
            </p:nvSpPr>
            <p:spPr>
              <a:xfrm rot="16200000">
                <a:off x="8297" y="-259"/>
                <a:ext cx="607" cy="3959"/>
              </a:xfrm>
              <a:prstGeom prst="rtTriangle">
                <a:avLst/>
              </a:prstGeom>
              <a:pattFill prst="dkVert">
                <a:fgClr>
                  <a:schemeClr val="tx1"/>
                </a:fgClr>
                <a:bgClr>
                  <a:schemeClr val="bg1"/>
                </a:bgClr>
              </a:pattFill>
              <a:ln cap="rnd">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1" name="组合 20"/>
              <p:cNvGrpSpPr/>
              <p:nvPr/>
            </p:nvGrpSpPr>
            <p:grpSpPr>
              <a:xfrm rot="0">
                <a:off x="10611" y="1457"/>
                <a:ext cx="567" cy="567"/>
                <a:chOff x="10687" y="958"/>
                <a:chExt cx="2149" cy="2125"/>
              </a:xfrm>
            </p:grpSpPr>
            <p:sp>
              <p:nvSpPr>
                <p:cNvPr id="154" name="新月形 153"/>
                <p:cNvSpPr/>
                <p:nvPr/>
              </p:nvSpPr>
              <p:spPr>
                <a:xfrm rot="16200000" flipH="1">
                  <a:off x="10900" y="121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新月形 21"/>
                <p:cNvSpPr/>
                <p:nvPr/>
              </p:nvSpPr>
              <p:spPr>
                <a:xfrm rot="5400000" flipH="1">
                  <a:off x="11975" y="1774"/>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新月形 22"/>
                <p:cNvSpPr/>
                <p:nvPr/>
              </p:nvSpPr>
              <p:spPr>
                <a:xfrm flipH="1">
                  <a:off x="11762" y="958"/>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新月形 23"/>
                <p:cNvSpPr/>
                <p:nvPr/>
              </p:nvSpPr>
              <p:spPr>
                <a:xfrm rot="10800000" flipH="1">
                  <a:off x="11169" y="2009"/>
                  <a:ext cx="648" cy="1075"/>
                </a:xfrm>
                <a:prstGeom prst="moon">
                  <a:avLst/>
                </a:prstGeom>
                <a:solidFill>
                  <a:schemeClr val="tx1"/>
                </a:solidFill>
                <a:ln>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8" name="圆角矩形 167"/>
              <p:cNvSpPr/>
              <p:nvPr/>
            </p:nvSpPr>
            <p:spPr>
              <a:xfrm>
                <a:off x="6579" y="2163"/>
                <a:ext cx="3833" cy="850"/>
              </a:xfrm>
              <a:prstGeom prst="roundRect">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200" b="1">
                    <a:solidFill>
                      <a:schemeClr val="tx1"/>
                    </a:solidFill>
                  </a:rPr>
                  <a:t>AUTO</a:t>
                </a:r>
                <a:endParaRPr lang="en-US" altLang="zh-CN" sz="1200" b="1">
                  <a:solidFill>
                    <a:schemeClr val="tx1"/>
                  </a:solidFill>
                </a:endParaRPr>
              </a:p>
            </p:txBody>
          </p:sp>
          <p:pic>
            <p:nvPicPr>
              <p:cNvPr id="25" name="图片 24" descr="4a69138b6514c91899888b9d7cdfad3"/>
              <p:cNvPicPr>
                <a:picLocks noChangeAspect="1"/>
              </p:cNvPicPr>
              <p:nvPr/>
            </p:nvPicPr>
            <p:blipFill>
              <a:blip r:embed="rId3"/>
              <a:stretch>
                <a:fillRect/>
              </a:stretch>
            </p:blipFill>
            <p:spPr>
              <a:xfrm>
                <a:off x="11159" y="530"/>
                <a:ext cx="2382" cy="2222"/>
              </a:xfrm>
              <a:prstGeom prst="rect">
                <a:avLst/>
              </a:prstGeom>
            </p:spPr>
          </p:pic>
          <p:grpSp>
            <p:nvGrpSpPr>
              <p:cNvPr id="26" name="组合 25"/>
              <p:cNvGrpSpPr/>
              <p:nvPr/>
            </p:nvGrpSpPr>
            <p:grpSpPr>
              <a:xfrm rot="14040000">
                <a:off x="11593" y="1008"/>
                <a:ext cx="1492" cy="1361"/>
                <a:chOff x="1763" y="1709"/>
                <a:chExt cx="1895" cy="1728"/>
              </a:xfrm>
            </p:grpSpPr>
            <p:sp>
              <p:nvSpPr>
                <p:cNvPr id="181" name="椭圆 180"/>
                <p:cNvSpPr/>
                <p:nvPr/>
              </p:nvSpPr>
              <p:spPr>
                <a:xfrm>
                  <a:off x="1763" y="1709"/>
                  <a:ext cx="1895" cy="172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2" name="椭圆 181"/>
                <p:cNvSpPr/>
                <p:nvPr/>
              </p:nvSpPr>
              <p:spPr>
                <a:xfrm>
                  <a:off x="2549" y="1726"/>
                  <a:ext cx="170" cy="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27" name="下箭头 26"/>
          <p:cNvSpPr/>
          <p:nvPr/>
        </p:nvSpPr>
        <p:spPr>
          <a:xfrm>
            <a:off x="3260090" y="929005"/>
            <a:ext cx="186690" cy="1942465"/>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flipH="1">
            <a:off x="3996690" y="455930"/>
            <a:ext cx="1255395" cy="450850"/>
          </a:xfrm>
          <a:prstGeom prst="rect">
            <a:avLst/>
          </a:prstGeom>
          <a:solidFill>
            <a:schemeClr val="accent5">
              <a:lumMod val="75000"/>
            </a:schemeClr>
          </a:solidFill>
          <a:ln w="19050">
            <a:solidFill>
              <a:schemeClr val="tx1"/>
            </a:solidFill>
          </a:ln>
        </p:spPr>
        <p:txBody>
          <a:bodyPr wrap="square" rtlCol="0">
            <a:noAutofit/>
          </a:bodyPr>
          <a:p>
            <a:pPr algn="ctr"/>
            <a:r>
              <a:rPr lang="zh-CN" sz="900" b="1">
                <a:solidFill>
                  <a:schemeClr val="tx1"/>
                </a:solidFill>
              </a:rPr>
              <a:t>发动机水温</a:t>
            </a:r>
            <a:r>
              <a:rPr lang="zh-CN" altLang="en-US" sz="900" b="1">
                <a:solidFill>
                  <a:schemeClr val="tx1"/>
                </a:solidFill>
              </a:rPr>
              <a:t>传感器</a:t>
            </a:r>
            <a:endParaRPr lang="zh-CN" altLang="en-US" sz="900" b="1">
              <a:solidFill>
                <a:schemeClr val="tx1"/>
              </a:solidFill>
            </a:endParaRPr>
          </a:p>
          <a:p>
            <a:pPr algn="ctr"/>
            <a:r>
              <a:rPr lang="zh-CN" altLang="en-US" sz="800" b="1">
                <a:solidFill>
                  <a:schemeClr val="tx1"/>
                </a:solidFill>
              </a:rPr>
              <a:t>Engine Coolant Temperature Sensor</a:t>
            </a:r>
            <a:endParaRPr lang="zh-CN" altLang="en-US" sz="800" b="1">
              <a:solidFill>
                <a:schemeClr val="tx1"/>
              </a:solidFill>
            </a:endParaRPr>
          </a:p>
        </p:txBody>
      </p:sp>
      <p:sp>
        <p:nvSpPr>
          <p:cNvPr id="8" name="文本框 7"/>
          <p:cNvSpPr txBox="1"/>
          <p:nvPr/>
        </p:nvSpPr>
        <p:spPr>
          <a:xfrm flipH="1">
            <a:off x="9897745" y="455930"/>
            <a:ext cx="1134110" cy="451485"/>
          </a:xfrm>
          <a:prstGeom prst="rect">
            <a:avLst/>
          </a:prstGeom>
          <a:solidFill>
            <a:schemeClr val="accent2">
              <a:lumMod val="40000"/>
              <a:lumOff val="60000"/>
            </a:schemeClr>
          </a:solidFill>
          <a:ln w="19050">
            <a:solidFill>
              <a:schemeClr val="tx1"/>
            </a:solidFill>
          </a:ln>
        </p:spPr>
        <p:txBody>
          <a:bodyPr wrap="square" rtlCol="0">
            <a:noAutofit/>
          </a:bodyPr>
          <a:p>
            <a:pPr algn="ctr"/>
            <a:r>
              <a:rPr lang="zh-CN" altLang="en-US" sz="900" b="1">
                <a:sym typeface="+mn-ea"/>
              </a:rPr>
              <a:t>出风口温度</a:t>
            </a:r>
            <a:r>
              <a:rPr lang="zh-CN" altLang="en-US" sz="900" b="1"/>
              <a:t>传感器</a:t>
            </a:r>
            <a:endParaRPr lang="zh-CN" altLang="en-US" sz="900" b="1"/>
          </a:p>
          <a:p>
            <a:pPr algn="ctr"/>
            <a:r>
              <a:rPr lang="zh-CN" altLang="en-US" sz="800" b="1">
                <a:solidFill>
                  <a:srgbClr val="7030A0"/>
                </a:solidFill>
              </a:rPr>
              <a:t>Air outlet temperature sensor</a:t>
            </a:r>
            <a:endParaRPr lang="zh-CN" altLang="en-US" sz="800" b="1">
              <a:solidFill>
                <a:srgbClr val="7030A0"/>
              </a:solidFill>
            </a:endParaRPr>
          </a:p>
        </p:txBody>
      </p:sp>
      <p:sp>
        <p:nvSpPr>
          <p:cNvPr id="15" name="下箭头 14"/>
          <p:cNvSpPr/>
          <p:nvPr/>
        </p:nvSpPr>
        <p:spPr>
          <a:xfrm>
            <a:off x="4534535" y="929005"/>
            <a:ext cx="186690" cy="1942465"/>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下箭头 30"/>
          <p:cNvSpPr/>
          <p:nvPr/>
        </p:nvSpPr>
        <p:spPr>
          <a:xfrm>
            <a:off x="9232900" y="929005"/>
            <a:ext cx="186690" cy="1942465"/>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下箭头 32"/>
          <p:cNvSpPr/>
          <p:nvPr/>
        </p:nvSpPr>
        <p:spPr>
          <a:xfrm>
            <a:off x="10361930" y="929005"/>
            <a:ext cx="186690" cy="1942465"/>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下箭头 34"/>
          <p:cNvSpPr/>
          <p:nvPr/>
        </p:nvSpPr>
        <p:spPr>
          <a:xfrm>
            <a:off x="5793740" y="929005"/>
            <a:ext cx="186690" cy="1942465"/>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下箭头 35"/>
          <p:cNvSpPr/>
          <p:nvPr/>
        </p:nvSpPr>
        <p:spPr>
          <a:xfrm>
            <a:off x="6969125" y="929005"/>
            <a:ext cx="186690" cy="1942465"/>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下箭头 36"/>
          <p:cNvSpPr/>
          <p:nvPr/>
        </p:nvSpPr>
        <p:spPr>
          <a:xfrm>
            <a:off x="8124825" y="929005"/>
            <a:ext cx="186690" cy="1942465"/>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0" name="燕尾形箭头 159"/>
          <p:cNvSpPr/>
          <p:nvPr/>
        </p:nvSpPr>
        <p:spPr>
          <a:xfrm rot="5400000">
            <a:off x="1516527" y="4348820"/>
            <a:ext cx="1191600" cy="4349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1709420" y="1152525"/>
            <a:ext cx="795655" cy="328930"/>
          </a:xfrm>
          <a:prstGeom prst="rect">
            <a:avLst/>
          </a:prstGeom>
          <a:noFill/>
        </p:spPr>
        <p:txBody>
          <a:bodyPr wrap="square" rtlCol="0">
            <a:noAutofit/>
          </a:bodyPr>
          <a:p>
            <a:r>
              <a:rPr lang="en-US" altLang="zh-CN">
                <a:solidFill>
                  <a:srgbClr val="FF0000"/>
                </a:solidFill>
              </a:rPr>
              <a:t>17</a:t>
            </a:r>
            <a:r>
              <a:rPr lang="zh-CN" altLang="en-US">
                <a:solidFill>
                  <a:srgbClr val="FF0000"/>
                </a:solidFill>
              </a:rPr>
              <a:t>度</a:t>
            </a:r>
            <a:endParaRPr lang="zh-CN" altLang="en-US">
              <a:solidFill>
                <a:srgbClr val="FF0000"/>
              </a:solidFill>
            </a:endParaRPr>
          </a:p>
        </p:txBody>
      </p:sp>
      <p:sp>
        <p:nvSpPr>
          <p:cNvPr id="117" name="圆角矩形 116"/>
          <p:cNvSpPr/>
          <p:nvPr/>
        </p:nvSpPr>
        <p:spPr>
          <a:xfrm>
            <a:off x="6922135" y="5190490"/>
            <a:ext cx="1618615" cy="555625"/>
          </a:xfrm>
          <a:prstGeom prst="round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rgbClr val="FF0000"/>
                </a:solidFill>
              </a:rPr>
              <a:t>鼓风机调速器</a:t>
            </a:r>
            <a:endParaRPr lang="zh-CN" altLang="en-US" sz="1200">
              <a:solidFill>
                <a:srgbClr val="FF0000"/>
              </a:solidFill>
            </a:endParaRPr>
          </a:p>
          <a:p>
            <a:pPr algn="ctr"/>
            <a:r>
              <a:rPr lang="zh-CN" altLang="en-US" sz="1000">
                <a:solidFill>
                  <a:srgbClr val="7030A0"/>
                </a:solidFill>
              </a:rPr>
              <a:t>Blower governor</a:t>
            </a:r>
            <a:endParaRPr lang="zh-CN" altLang="en-US" sz="1000">
              <a:solidFill>
                <a:srgbClr val="7030A0"/>
              </a:solidFill>
            </a:endParaRPr>
          </a:p>
        </p:txBody>
      </p:sp>
      <p:sp>
        <p:nvSpPr>
          <p:cNvPr id="40" name="文本框 39"/>
          <p:cNvSpPr txBox="1"/>
          <p:nvPr/>
        </p:nvSpPr>
        <p:spPr>
          <a:xfrm>
            <a:off x="6095365" y="929005"/>
            <a:ext cx="781050" cy="368300"/>
          </a:xfrm>
          <a:prstGeom prst="rect">
            <a:avLst/>
          </a:prstGeom>
          <a:noFill/>
        </p:spPr>
        <p:txBody>
          <a:bodyPr wrap="square" rtlCol="0">
            <a:spAutoFit/>
          </a:bodyPr>
          <a:p>
            <a:r>
              <a:rPr lang="en-US" altLang="zh-CN">
                <a:solidFill>
                  <a:srgbClr val="FF0000"/>
                </a:solidFill>
              </a:rPr>
              <a:t>40</a:t>
            </a:r>
            <a:r>
              <a:rPr lang="zh-CN" altLang="en-US">
                <a:solidFill>
                  <a:srgbClr val="FF0000"/>
                </a:solidFill>
              </a:rPr>
              <a:t>度</a:t>
            </a:r>
            <a:endParaRPr lang="zh-CN" altLang="en-US">
              <a:solidFill>
                <a:srgbClr val="FF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72"/>
                                        </p:tgtEl>
                                        <p:attrNameLst>
                                          <p:attrName>style.visibility</p:attrName>
                                        </p:attrNameLst>
                                      </p:cBhvr>
                                      <p:to>
                                        <p:strVal val="visible"/>
                                      </p:to>
                                    </p:set>
                                    <p:animEffect transition="in" filter="wipe(up)">
                                      <p:cBhvr>
                                        <p:cTn id="16" dur="500"/>
                                        <p:tgtEl>
                                          <p:spTgt spid="37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dissolve">
                                      <p:cBhvr>
                                        <p:cTn id="36" dur="500"/>
                                        <p:tgtEl>
                                          <p:spTgt spid="38"/>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ssolv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mph" presetSubtype="0" repeatCount="3000" fill="hold" grpId="1" nodeType="clickEffect">
                                  <p:stCondLst>
                                    <p:cond delay="0"/>
                                  </p:stCondLst>
                                  <p:childTnLst>
                                    <p:animEffect transition="out" filter="fade">
                                      <p:cBhvr>
                                        <p:cTn id="44" dur="500" tmFilter="0, 0; .2, .5; .8, .5; 1, 0"/>
                                        <p:tgtEl>
                                          <p:spTgt spid="29"/>
                                        </p:tgtEl>
                                      </p:cBhvr>
                                    </p:animEffect>
                                    <p:animScale>
                                      <p:cBhvr>
                                        <p:cTn id="45" dur="250" autoRev="1" fill="hold"/>
                                        <p:tgtEl>
                                          <p:spTgt spid="29"/>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5"/>
                                        </p:tgtEl>
                                        <p:attrNameLst>
                                          <p:attrName>style.visibility</p:attrName>
                                        </p:attrNameLst>
                                      </p:cBhvr>
                                      <p:to>
                                        <p:strVal val="visible"/>
                                      </p:to>
                                    </p:set>
                                    <p:animEffect transition="in" filter="wipe(up)">
                                      <p:cBhvr>
                                        <p:cTn id="50" dur="500"/>
                                        <p:tgtEl>
                                          <p:spTgt spid="16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500"/>
                                        <p:tgtEl>
                                          <p:spTgt spid="2"/>
                                        </p:tgtEl>
                                      </p:cBhvr>
                                    </p:animEffect>
                                  </p:childTnLst>
                                </p:cTn>
                              </p:par>
                            </p:childTnLst>
                          </p:cTn>
                        </p:par>
                        <p:par>
                          <p:cTn id="54" fill="hold">
                            <p:stCondLst>
                              <p:cond delay="500"/>
                            </p:stCondLst>
                            <p:childTnLst>
                              <p:par>
                                <p:cTn id="55" presetID="9" presetClass="entr" presetSubtype="0" fill="hold" nodeType="afterEffect">
                                  <p:stCondLst>
                                    <p:cond delay="0"/>
                                  </p:stCondLst>
                                  <p:childTnLst>
                                    <p:set>
                                      <p:cBhvr>
                                        <p:cTn id="56" dur="1000" fill="hold">
                                          <p:stCondLst>
                                            <p:cond delay="0"/>
                                          </p:stCondLst>
                                        </p:cTn>
                                        <p:tgtEl>
                                          <p:spTgt spid="111"/>
                                        </p:tgtEl>
                                        <p:attrNameLst>
                                          <p:attrName>style.visibility</p:attrName>
                                        </p:attrNameLst>
                                      </p:cBhvr>
                                      <p:to>
                                        <p:strVal val="visible"/>
                                      </p:to>
                                    </p:set>
                                    <p:animEffect transition="in" filter="dissolve">
                                      <p:cBhvr>
                                        <p:cTn id="57" dur="1000"/>
                                        <p:tgtEl>
                                          <p:spTgt spid="111"/>
                                        </p:tgtEl>
                                      </p:cBhvr>
                                    </p:animEffect>
                                  </p:childTnLst>
                                </p:cTn>
                              </p:par>
                              <p:par>
                                <p:cTn id="58" presetID="9" presetClass="entr" presetSubtype="0" fill="hold" nodeType="withEffect">
                                  <p:stCondLst>
                                    <p:cond delay="0"/>
                                  </p:stCondLst>
                                  <p:childTnLst>
                                    <p:set>
                                      <p:cBhvr>
                                        <p:cTn id="59" dur="1000" fill="hold">
                                          <p:stCondLst>
                                            <p:cond delay="0"/>
                                          </p:stCondLst>
                                        </p:cTn>
                                        <p:tgtEl>
                                          <p:spTgt spid="121"/>
                                        </p:tgtEl>
                                        <p:attrNameLst>
                                          <p:attrName>style.visibility</p:attrName>
                                        </p:attrNameLst>
                                      </p:cBhvr>
                                      <p:to>
                                        <p:strVal val="visible"/>
                                      </p:to>
                                    </p:set>
                                    <p:animEffect transition="in" filter="dissolve">
                                      <p:cBhvr>
                                        <p:cTn id="60" dur="1000"/>
                                        <p:tgtEl>
                                          <p:spTgt spid="121"/>
                                        </p:tgtEl>
                                      </p:cBhvr>
                                    </p:animEffect>
                                  </p:childTnLst>
                                </p:cTn>
                              </p:par>
                              <p:par>
                                <p:cTn id="61" presetID="9" presetClass="entr" presetSubtype="0" fill="hold" nodeType="withEffect">
                                  <p:stCondLst>
                                    <p:cond delay="0"/>
                                  </p:stCondLst>
                                  <p:childTnLst>
                                    <p:set>
                                      <p:cBhvr>
                                        <p:cTn id="62" dur="1000" fill="hold">
                                          <p:stCondLst>
                                            <p:cond delay="0"/>
                                          </p:stCondLst>
                                        </p:cTn>
                                        <p:tgtEl>
                                          <p:spTgt spid="122"/>
                                        </p:tgtEl>
                                        <p:attrNameLst>
                                          <p:attrName>style.visibility</p:attrName>
                                        </p:attrNameLst>
                                      </p:cBhvr>
                                      <p:to>
                                        <p:strVal val="visible"/>
                                      </p:to>
                                    </p:set>
                                    <p:animEffect transition="in" filter="dissolve">
                                      <p:cBhvr>
                                        <p:cTn id="63" dur="1000"/>
                                        <p:tgtEl>
                                          <p:spTgt spid="122"/>
                                        </p:tgtEl>
                                      </p:cBhvr>
                                    </p:animEffect>
                                  </p:childTnLst>
                                </p:cTn>
                              </p:par>
                              <p:par>
                                <p:cTn id="64" presetID="9" presetClass="entr" presetSubtype="0" fill="hold" nodeType="withEffect">
                                  <p:stCondLst>
                                    <p:cond delay="0"/>
                                  </p:stCondLst>
                                  <p:childTnLst>
                                    <p:set>
                                      <p:cBhvr>
                                        <p:cTn id="65" dur="1000" fill="hold">
                                          <p:stCondLst>
                                            <p:cond delay="0"/>
                                          </p:stCondLst>
                                        </p:cTn>
                                        <p:tgtEl>
                                          <p:spTgt spid="124"/>
                                        </p:tgtEl>
                                        <p:attrNameLst>
                                          <p:attrName>style.visibility</p:attrName>
                                        </p:attrNameLst>
                                      </p:cBhvr>
                                      <p:to>
                                        <p:strVal val="visible"/>
                                      </p:to>
                                    </p:set>
                                    <p:animEffect transition="in" filter="dissolve">
                                      <p:cBhvr>
                                        <p:cTn id="66" dur="1000"/>
                                        <p:tgtEl>
                                          <p:spTgt spid="124"/>
                                        </p:tgtEl>
                                      </p:cBhvr>
                                    </p:animEffect>
                                  </p:childTnLst>
                                </p:cTn>
                              </p:par>
                              <p:par>
                                <p:cTn id="67" presetID="9" presetClass="entr" presetSubtype="0" fill="hold" nodeType="withEffect">
                                  <p:stCondLst>
                                    <p:cond delay="0"/>
                                  </p:stCondLst>
                                  <p:childTnLst>
                                    <p:set>
                                      <p:cBhvr>
                                        <p:cTn id="68" dur="1000" fill="hold">
                                          <p:stCondLst>
                                            <p:cond delay="0"/>
                                          </p:stCondLst>
                                        </p:cTn>
                                        <p:tgtEl>
                                          <p:spTgt spid="126"/>
                                        </p:tgtEl>
                                        <p:attrNameLst>
                                          <p:attrName>style.visibility</p:attrName>
                                        </p:attrNameLst>
                                      </p:cBhvr>
                                      <p:to>
                                        <p:strVal val="visible"/>
                                      </p:to>
                                    </p:set>
                                    <p:animEffect transition="in" filter="dissolve">
                                      <p:cBhvr>
                                        <p:cTn id="69" dur="1000"/>
                                        <p:tgtEl>
                                          <p:spTgt spid="126"/>
                                        </p:tgtEl>
                                      </p:cBhvr>
                                    </p:animEffect>
                                  </p:childTnLst>
                                </p:cTn>
                              </p:par>
                              <p:par>
                                <p:cTn id="70" presetID="9" presetClass="entr" presetSubtype="0" fill="hold" nodeType="withEffect">
                                  <p:stCondLst>
                                    <p:cond delay="0"/>
                                  </p:stCondLst>
                                  <p:childTnLst>
                                    <p:set>
                                      <p:cBhvr>
                                        <p:cTn id="71" dur="1000" fill="hold">
                                          <p:stCondLst>
                                            <p:cond delay="0"/>
                                          </p:stCondLst>
                                        </p:cTn>
                                        <p:tgtEl>
                                          <p:spTgt spid="127"/>
                                        </p:tgtEl>
                                        <p:attrNameLst>
                                          <p:attrName>style.visibility</p:attrName>
                                        </p:attrNameLst>
                                      </p:cBhvr>
                                      <p:to>
                                        <p:strVal val="visible"/>
                                      </p:to>
                                    </p:set>
                                    <p:animEffect transition="in" filter="dissolve">
                                      <p:cBhvr>
                                        <p:cTn id="72" dur="1000"/>
                                        <p:tgtEl>
                                          <p:spTgt spid="127"/>
                                        </p:tgtEl>
                                      </p:cBhvr>
                                    </p:animEffect>
                                  </p:childTnLst>
                                </p:cTn>
                              </p:par>
                              <p:par>
                                <p:cTn id="73" presetID="9" presetClass="entr" presetSubtype="0" fill="hold" nodeType="withEffect">
                                  <p:stCondLst>
                                    <p:cond delay="0"/>
                                  </p:stCondLst>
                                  <p:childTnLst>
                                    <p:set>
                                      <p:cBhvr>
                                        <p:cTn id="74" dur="1000" fill="hold">
                                          <p:stCondLst>
                                            <p:cond delay="0"/>
                                          </p:stCondLst>
                                        </p:cTn>
                                        <p:tgtEl>
                                          <p:spTgt spid="128"/>
                                        </p:tgtEl>
                                        <p:attrNameLst>
                                          <p:attrName>style.visibility</p:attrName>
                                        </p:attrNameLst>
                                      </p:cBhvr>
                                      <p:to>
                                        <p:strVal val="visible"/>
                                      </p:to>
                                    </p:set>
                                    <p:animEffect transition="in" filter="dissolve">
                                      <p:cBhvr>
                                        <p:cTn id="75" dur="1000"/>
                                        <p:tgtEl>
                                          <p:spTgt spid="128"/>
                                        </p:tgtEl>
                                      </p:cBhvr>
                                    </p:animEffect>
                                  </p:childTnLst>
                                </p:cTn>
                              </p:par>
                              <p:par>
                                <p:cTn id="76" presetID="9" presetClass="entr" presetSubtype="0" fill="hold" grpId="0" nodeType="withEffect">
                                  <p:stCondLst>
                                    <p:cond delay="0"/>
                                  </p:stCondLst>
                                  <p:childTnLst>
                                    <p:set>
                                      <p:cBhvr>
                                        <p:cTn id="77" dur="1000" fill="hold">
                                          <p:stCondLst>
                                            <p:cond delay="0"/>
                                          </p:stCondLst>
                                        </p:cTn>
                                        <p:tgtEl>
                                          <p:spTgt spid="313"/>
                                        </p:tgtEl>
                                        <p:attrNameLst>
                                          <p:attrName>style.visibility</p:attrName>
                                        </p:attrNameLst>
                                      </p:cBhvr>
                                      <p:to>
                                        <p:strVal val="visible"/>
                                      </p:to>
                                    </p:set>
                                    <p:animEffect transition="in" filter="dissolve">
                                      <p:cBhvr>
                                        <p:cTn id="78" dur="1000"/>
                                        <p:tgtEl>
                                          <p:spTgt spid="313"/>
                                        </p:tgtEl>
                                      </p:cBhvr>
                                    </p:animEffect>
                                  </p:childTnLst>
                                </p:cTn>
                              </p:par>
                              <p:par>
                                <p:cTn id="79" presetID="9" presetClass="entr" presetSubtype="0" fill="hold" grpId="0" nodeType="withEffect">
                                  <p:stCondLst>
                                    <p:cond delay="0"/>
                                  </p:stCondLst>
                                  <p:childTnLst>
                                    <p:set>
                                      <p:cBhvr>
                                        <p:cTn id="80" dur="1000" fill="hold">
                                          <p:stCondLst>
                                            <p:cond delay="0"/>
                                          </p:stCondLst>
                                        </p:cTn>
                                        <p:tgtEl>
                                          <p:spTgt spid="117"/>
                                        </p:tgtEl>
                                        <p:attrNameLst>
                                          <p:attrName>style.visibility</p:attrName>
                                        </p:attrNameLst>
                                      </p:cBhvr>
                                      <p:to>
                                        <p:strVal val="visible"/>
                                      </p:to>
                                    </p:set>
                                    <p:animEffect transition="in" filter="dissolve">
                                      <p:cBhvr>
                                        <p:cTn id="81" dur="1000"/>
                                        <p:tgtEl>
                                          <p:spTgt spid="117"/>
                                        </p:tgtEl>
                                      </p:cBhvr>
                                    </p:animEffect>
                                  </p:childTnLst>
                                </p:cTn>
                              </p:par>
                            </p:childTnLst>
                          </p:cTn>
                        </p:par>
                        <p:par>
                          <p:cTn id="82" fill="hold">
                            <p:stCondLst>
                              <p:cond delay="1500"/>
                            </p:stCondLst>
                            <p:childTnLst>
                              <p:par>
                                <p:cTn id="83" presetID="8" presetClass="emph" presetSubtype="0" repeatCount="indefinite" fill="hold" nodeType="afterEffect">
                                  <p:stCondLst>
                                    <p:cond delay="0"/>
                                  </p:stCondLst>
                                  <p:childTnLst>
                                    <p:animRot by="21600000">
                                      <p:cBhvr>
                                        <p:cTn id="84" dur="1000" fill="hold"/>
                                        <p:tgtEl>
                                          <p:spTgt spid="111"/>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60"/>
                                        </p:tgtEl>
                                        <p:attrNameLst>
                                          <p:attrName>style.visibility</p:attrName>
                                        </p:attrNameLst>
                                      </p:cBhvr>
                                      <p:to>
                                        <p:strVal val="visible"/>
                                      </p:to>
                                    </p:set>
                                    <p:animEffect transition="in" filter="wipe(up)">
                                      <p:cBhvr>
                                        <p:cTn id="89" dur="500"/>
                                        <p:tgtEl>
                                          <p:spTgt spid="160"/>
                                        </p:tgtEl>
                                      </p:cBhvr>
                                    </p:animEffect>
                                  </p:childTnLst>
                                </p:cTn>
                              </p:par>
                            </p:childTnLst>
                          </p:cTn>
                        </p:par>
                        <p:par>
                          <p:cTn id="90" fill="hold">
                            <p:stCondLst>
                              <p:cond delay="500"/>
                            </p:stCondLst>
                            <p:childTnLst>
                              <p:par>
                                <p:cTn id="91" presetID="9" presetClass="entr" presetSubtype="0"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dissolve">
                                      <p:cBhvr>
                                        <p:cTn id="93" dur="500"/>
                                        <p:tgtEl>
                                          <p:spTgt spid="9"/>
                                        </p:tgtEl>
                                      </p:cBhvr>
                                    </p:animEffect>
                                  </p:childTnLst>
                                </p:cTn>
                              </p:par>
                              <p:par>
                                <p:cTn id="94" presetID="26" presetClass="emph" presetSubtype="0" repeatCount="3000" fill="hold" grpId="1" nodeType="withEffect">
                                  <p:stCondLst>
                                    <p:cond delay="0"/>
                                  </p:stCondLst>
                                  <p:childTnLst>
                                    <p:animEffect transition="out" filter="fade">
                                      <p:cBhvr>
                                        <p:cTn id="95" dur="500" tmFilter="0, 0; .2, .5; .8, .5; 1, 0"/>
                                        <p:tgtEl>
                                          <p:spTgt spid="9"/>
                                        </p:tgtEl>
                                      </p:cBhvr>
                                    </p:animEffect>
                                    <p:animScale>
                                      <p:cBhvr>
                                        <p:cTn id="96" dur="250" autoRev="1" fill="hold"/>
                                        <p:tgtEl>
                                          <p:spTgt spid="9"/>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163"/>
                                        </p:tgtEl>
                                        <p:attrNameLst>
                                          <p:attrName>style.visibility</p:attrName>
                                        </p:attrNameLst>
                                      </p:cBhvr>
                                      <p:to>
                                        <p:strVal val="visible"/>
                                      </p:to>
                                    </p:set>
                                    <p:animEffect transition="in" filter="wipe(up)">
                                      <p:cBhvr>
                                        <p:cTn id="101" dur="500"/>
                                        <p:tgtEl>
                                          <p:spTgt spid="163"/>
                                        </p:tgtEl>
                                      </p:cBhvr>
                                    </p:animEffect>
                                  </p:childTnLst>
                                </p:cTn>
                              </p:par>
                            </p:childTnLst>
                          </p:cTn>
                        </p:par>
                        <p:par>
                          <p:cTn id="102" fill="hold">
                            <p:stCondLst>
                              <p:cond delay="500"/>
                            </p:stCondLst>
                            <p:childTnLst>
                              <p:par>
                                <p:cTn id="103" presetID="9" presetClass="entr" presetSubtype="0"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dissolve">
                                      <p:cBhvr>
                                        <p:cTn id="105" dur="500"/>
                                        <p:tgtEl>
                                          <p:spTgt spid="30"/>
                                        </p:tgtEl>
                                      </p:cBhvr>
                                    </p:animEffect>
                                  </p:childTnLst>
                                </p:cTn>
                              </p:par>
                              <p:par>
                                <p:cTn id="106" presetID="26" presetClass="emph" presetSubtype="0" repeatCount="3000" fill="hold" grpId="1" nodeType="withEffect">
                                  <p:stCondLst>
                                    <p:cond delay="0"/>
                                  </p:stCondLst>
                                  <p:childTnLst>
                                    <p:animEffect transition="out" filter="fade">
                                      <p:cBhvr>
                                        <p:cTn id="107" dur="500" tmFilter="0, 0; .2, .5; .8, .5; 1, 0"/>
                                        <p:tgtEl>
                                          <p:spTgt spid="30"/>
                                        </p:tgtEl>
                                      </p:cBhvr>
                                    </p:animEffect>
                                    <p:animScale>
                                      <p:cBhvr>
                                        <p:cTn id="108" dur="250" autoRev="1" fill="hold"/>
                                        <p:tgtEl>
                                          <p:spTgt spid="30"/>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164"/>
                                        </p:tgtEl>
                                        <p:attrNameLst>
                                          <p:attrName>style.visibility</p:attrName>
                                        </p:attrNameLst>
                                      </p:cBhvr>
                                      <p:to>
                                        <p:strVal val="visible"/>
                                      </p:to>
                                    </p:set>
                                    <p:animEffect transition="in" filter="wipe(up)">
                                      <p:cBhvr>
                                        <p:cTn id="113" dur="500"/>
                                        <p:tgtEl>
                                          <p:spTgt spid="164"/>
                                        </p:tgtEl>
                                      </p:cBhvr>
                                    </p:animEffect>
                                  </p:childTnLst>
                                </p:cTn>
                              </p:par>
                            </p:childTnLst>
                          </p:cTn>
                        </p:par>
                        <p:par>
                          <p:cTn id="114" fill="hold">
                            <p:stCondLst>
                              <p:cond delay="500"/>
                            </p:stCondLst>
                            <p:childTnLst>
                              <p:par>
                                <p:cTn id="115" presetID="9" presetClass="entr" presetSubtype="0" fill="hold" grpId="0" nodeType="after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dissolve">
                                      <p:cBhvr>
                                        <p:cTn id="117" dur="500"/>
                                        <p:tgtEl>
                                          <p:spTgt spid="32"/>
                                        </p:tgtEl>
                                      </p:cBhvr>
                                    </p:animEffect>
                                  </p:childTnLst>
                                </p:cTn>
                              </p:par>
                              <p:par>
                                <p:cTn id="118" presetID="26" presetClass="emph" presetSubtype="0" repeatCount="3000" fill="hold" grpId="1" nodeType="withEffect">
                                  <p:stCondLst>
                                    <p:cond delay="0"/>
                                  </p:stCondLst>
                                  <p:childTnLst>
                                    <p:animEffect transition="out" filter="fade">
                                      <p:cBhvr>
                                        <p:cTn id="119" dur="500" tmFilter="0, 0; .2, .5; .8, .5; 1, 0"/>
                                        <p:tgtEl>
                                          <p:spTgt spid="32"/>
                                        </p:tgtEl>
                                      </p:cBhvr>
                                    </p:animEffect>
                                    <p:animScale>
                                      <p:cBhvr>
                                        <p:cTn id="120" dur="250" autoRev="1" fill="hold"/>
                                        <p:tgtEl>
                                          <p:spTgt spid="32"/>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9" presetClass="entr" presetSubtype="0" repeatCount="3000" fill="hold" grpId="0" nodeType="clickEffect">
                                  <p:stCondLst>
                                    <p:cond delay="0"/>
                                  </p:stCondLst>
                                  <p:childTnLst>
                                    <p:set>
                                      <p:cBhvr>
                                        <p:cTn id="124" dur="1" fill="hold">
                                          <p:stCondLst>
                                            <p:cond delay="0"/>
                                          </p:stCondLst>
                                        </p:cTn>
                                        <p:tgtEl>
                                          <p:spTgt spid="148"/>
                                        </p:tgtEl>
                                        <p:attrNameLst>
                                          <p:attrName>style.visibility</p:attrName>
                                        </p:attrNameLst>
                                      </p:cBhvr>
                                      <p:to>
                                        <p:strVal val="visible"/>
                                      </p:to>
                                    </p:set>
                                    <p:animEffect transition="in" filter="dissolve">
                                      <p:cBhvr>
                                        <p:cTn id="125" dur="500"/>
                                        <p:tgtEl>
                                          <p:spTgt spid="148"/>
                                        </p:tgtEl>
                                      </p:cBhvr>
                                    </p:animEffect>
                                  </p:childTnLst>
                                </p:cTn>
                              </p:par>
                            </p:childTnLst>
                          </p:cTn>
                        </p:par>
                        <p:par>
                          <p:cTn id="126" fill="hold">
                            <p:stCondLst>
                              <p:cond delay="500"/>
                            </p:stCondLst>
                            <p:childTnLst>
                              <p:par>
                                <p:cTn id="127" presetID="26" presetClass="emph" presetSubtype="0" repeatCount="3000" fill="hold" grpId="1" nodeType="afterEffect">
                                  <p:stCondLst>
                                    <p:cond delay="0"/>
                                  </p:stCondLst>
                                  <p:childTnLst>
                                    <p:animEffect transition="out" filter="fade">
                                      <p:cBhvr>
                                        <p:cTn id="128" dur="500" tmFilter="0, 0; .2, .5; .8, .5; 1, 0"/>
                                        <p:tgtEl>
                                          <p:spTgt spid="148"/>
                                        </p:tgtEl>
                                      </p:cBhvr>
                                    </p:animEffect>
                                    <p:animScale>
                                      <p:cBhvr>
                                        <p:cTn id="129" dur="250" autoRev="1" fill="hold"/>
                                        <p:tgtEl>
                                          <p:spTgt spid="148"/>
                                        </p:tgtEl>
                                      </p:cBhvr>
                                      <p:by x="105000" y="105000"/>
                                    </p:animScale>
                                  </p:childTnLst>
                                </p:cTn>
                              </p:par>
                            </p:childTnLst>
                          </p:cTn>
                        </p:par>
                        <p:par>
                          <p:cTn id="130" fill="hold">
                            <p:stCondLst>
                              <p:cond delay="1000"/>
                            </p:stCondLst>
                            <p:childTnLst>
                              <p:par>
                                <p:cTn id="131" presetID="22" presetClass="entr" presetSubtype="1" fill="hold" grpId="0" nodeType="after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wipe(up)">
                                      <p:cBhvr>
                                        <p:cTn id="133" dur="500"/>
                                        <p:tgtEl>
                                          <p:spTgt spid="37"/>
                                        </p:tgtEl>
                                      </p:cBhvr>
                                    </p:animEffect>
                                  </p:childTnLst>
                                </p:cTn>
                              </p:par>
                            </p:childTnLst>
                          </p:cTn>
                        </p:par>
                      </p:childTnLst>
                    </p:cTn>
                  </p:par>
                  <p:par>
                    <p:cTn id="134" fill="hold">
                      <p:stCondLst>
                        <p:cond delay="indefinite"/>
                      </p:stCondLst>
                      <p:childTnLst>
                        <p:par>
                          <p:cTn id="135" fill="hold">
                            <p:stCondLst>
                              <p:cond delay="0"/>
                            </p:stCondLst>
                            <p:childTnLst>
                              <p:par>
                                <p:cTn id="136" presetID="26" presetClass="emph" presetSubtype="0" repeatCount="3000" fill="hold" grpId="2" nodeType="clickEffect">
                                  <p:stCondLst>
                                    <p:cond delay="0"/>
                                  </p:stCondLst>
                                  <p:childTnLst>
                                    <p:animEffect transition="out" filter="fade">
                                      <p:cBhvr>
                                        <p:cTn id="137" dur="500" tmFilter="0, 0; .2, .5; .8, .5; 1, 0"/>
                                        <p:tgtEl>
                                          <p:spTgt spid="29"/>
                                        </p:tgtEl>
                                      </p:cBhvr>
                                    </p:animEffect>
                                    <p:animScale>
                                      <p:cBhvr>
                                        <p:cTn id="138" dur="250" autoRev="1" fill="hold"/>
                                        <p:tgtEl>
                                          <p:spTgt spid="29"/>
                                        </p:tgtEl>
                                      </p:cBhvr>
                                      <p:by x="105000" y="105000"/>
                                    </p:animScale>
                                  </p:childTnLst>
                                </p:cTn>
                              </p:par>
                            </p:childTnLst>
                          </p:cTn>
                        </p:par>
                      </p:childTnLst>
                    </p:cTn>
                  </p:par>
                  <p:par>
                    <p:cTn id="139" fill="hold">
                      <p:stCondLst>
                        <p:cond delay="indefinite"/>
                      </p:stCondLst>
                      <p:childTnLst>
                        <p:par>
                          <p:cTn id="140" fill="hold">
                            <p:stCondLst>
                              <p:cond delay="0"/>
                            </p:stCondLst>
                            <p:childTnLst>
                              <p:par>
                                <p:cTn id="141" presetID="26" presetClass="emph" presetSubtype="0" repeatCount="3000" fill="hold" grpId="1" nodeType="clickEffect">
                                  <p:stCondLst>
                                    <p:cond delay="0"/>
                                  </p:stCondLst>
                                  <p:childTnLst>
                                    <p:animEffect transition="out" filter="fade">
                                      <p:cBhvr>
                                        <p:cTn id="142" dur="500" tmFilter="0, 0; .2, .5; .8, .5; 1, 0"/>
                                        <p:tgtEl>
                                          <p:spTgt spid="165"/>
                                        </p:tgtEl>
                                      </p:cBhvr>
                                    </p:animEffect>
                                    <p:animScale>
                                      <p:cBhvr>
                                        <p:cTn id="143" dur="250" autoRev="1" fill="hold"/>
                                        <p:tgtEl>
                                          <p:spTgt spid="165"/>
                                        </p:tgtEl>
                                      </p:cBhvr>
                                      <p:by x="105000" y="105000"/>
                                    </p:animScale>
                                  </p:childTnLst>
                                </p:cTn>
                              </p:par>
                            </p:childTnLst>
                          </p:cTn>
                        </p:par>
                        <p:par>
                          <p:cTn id="144" fill="hold">
                            <p:stCondLst>
                              <p:cond delay="500"/>
                            </p:stCondLst>
                            <p:childTnLst>
                              <p:par>
                                <p:cTn id="145" presetID="8" presetClass="emph" presetSubtype="0" repeatCount="indefinite" fill="hold" nodeType="afterEffect">
                                  <p:stCondLst>
                                    <p:cond delay="0"/>
                                  </p:stCondLst>
                                  <p:childTnLst>
                                    <p:animRot by="21600000">
                                      <p:cBhvr>
                                        <p:cTn id="146" dur="500" fill="hold"/>
                                        <p:tgtEl>
                                          <p:spTgt spid="111"/>
                                        </p:tgtEl>
                                        <p:attrNameLst>
                                          <p:attrName>r</p:attrName>
                                        </p:attrNameLst>
                                      </p:cBhvr>
                                    </p:animRo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147"/>
                                        </p:tgtEl>
                                        <p:attrNameLst>
                                          <p:attrName>style.visibility</p:attrName>
                                        </p:attrNameLst>
                                      </p:cBhvr>
                                      <p:to>
                                        <p:strVal val="visible"/>
                                      </p:to>
                                    </p:set>
                                    <p:animEffect transition="in" filter="dissolve">
                                      <p:cBhvr>
                                        <p:cTn id="151" dur="500"/>
                                        <p:tgtEl>
                                          <p:spTgt spid="147"/>
                                        </p:tgtEl>
                                      </p:cBhvr>
                                    </p:animEffect>
                                  </p:childTnLst>
                                </p:cTn>
                              </p:par>
                            </p:childTnLst>
                          </p:cTn>
                        </p:par>
                        <p:par>
                          <p:cTn id="152" fill="hold">
                            <p:stCondLst>
                              <p:cond delay="500"/>
                            </p:stCondLst>
                            <p:childTnLst>
                              <p:par>
                                <p:cTn id="153" presetID="26" presetClass="emph" presetSubtype="0" repeatCount="3000" fill="hold" grpId="1" nodeType="afterEffect">
                                  <p:stCondLst>
                                    <p:cond delay="0"/>
                                  </p:stCondLst>
                                  <p:childTnLst>
                                    <p:animEffect transition="out" filter="fade">
                                      <p:cBhvr>
                                        <p:cTn id="154" dur="500" tmFilter="0, 0; .2, .5; .8, .5; 1, 0"/>
                                        <p:tgtEl>
                                          <p:spTgt spid="147"/>
                                        </p:tgtEl>
                                      </p:cBhvr>
                                    </p:animEffect>
                                    <p:animScale>
                                      <p:cBhvr>
                                        <p:cTn id="155" dur="250" autoRev="1" fill="hold"/>
                                        <p:tgtEl>
                                          <p:spTgt spid="147"/>
                                        </p:tgtEl>
                                      </p:cBhvr>
                                      <p:by x="105000" y="105000"/>
                                    </p:animScale>
                                  </p:childTnLst>
                                </p:cTn>
                              </p:par>
                            </p:childTnLst>
                          </p:cTn>
                        </p:par>
                        <p:par>
                          <p:cTn id="156" fill="hold">
                            <p:stCondLst>
                              <p:cond delay="1000"/>
                            </p:stCondLst>
                            <p:childTnLst>
                              <p:par>
                                <p:cTn id="157" presetID="22" presetClass="entr" presetSubtype="1" fill="hold" grpId="0" nodeType="after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wipe(up)">
                                      <p:cBhvr>
                                        <p:cTn id="159" dur="500"/>
                                        <p:tgtEl>
                                          <p:spTgt spid="31"/>
                                        </p:tgtEl>
                                      </p:cBhvr>
                                    </p:animEffect>
                                  </p:childTnLst>
                                </p:cTn>
                              </p:par>
                            </p:childTnLst>
                          </p:cTn>
                        </p:par>
                      </p:childTnLst>
                    </p:cTn>
                  </p:par>
                  <p:par>
                    <p:cTn id="160" fill="hold">
                      <p:stCondLst>
                        <p:cond delay="indefinite"/>
                      </p:stCondLst>
                      <p:childTnLst>
                        <p:par>
                          <p:cTn id="161" fill="hold">
                            <p:stCondLst>
                              <p:cond delay="0"/>
                            </p:stCondLst>
                            <p:childTnLst>
                              <p:par>
                                <p:cTn id="162" presetID="26" presetClass="emph" presetSubtype="0" repeatCount="3000" fill="hold" grpId="3" nodeType="clickEffect">
                                  <p:stCondLst>
                                    <p:cond delay="0"/>
                                  </p:stCondLst>
                                  <p:childTnLst>
                                    <p:animEffect transition="out" filter="fade">
                                      <p:cBhvr>
                                        <p:cTn id="163" dur="500" tmFilter="0, 0; .2, .5; .8, .5; 1, 0"/>
                                        <p:tgtEl>
                                          <p:spTgt spid="29"/>
                                        </p:tgtEl>
                                      </p:cBhvr>
                                    </p:animEffect>
                                    <p:animScale>
                                      <p:cBhvr>
                                        <p:cTn id="164" dur="250" autoRev="1" fill="hold"/>
                                        <p:tgtEl>
                                          <p:spTgt spid="29"/>
                                        </p:tgtEl>
                                      </p:cBhvr>
                                      <p:by x="105000" y="105000"/>
                                    </p:animScale>
                                  </p:childTnLst>
                                </p:cTn>
                              </p:par>
                            </p:childTnLst>
                          </p:cTn>
                        </p:par>
                      </p:childTnLst>
                    </p:cTn>
                  </p:par>
                  <p:par>
                    <p:cTn id="165" fill="hold">
                      <p:stCondLst>
                        <p:cond delay="indefinite"/>
                      </p:stCondLst>
                      <p:childTnLst>
                        <p:par>
                          <p:cTn id="166" fill="hold">
                            <p:stCondLst>
                              <p:cond delay="0"/>
                            </p:stCondLst>
                            <p:childTnLst>
                              <p:par>
                                <p:cTn id="167" presetID="26" presetClass="emph" presetSubtype="0" repeatCount="3000" fill="hold" grpId="2" nodeType="clickEffect">
                                  <p:stCondLst>
                                    <p:cond delay="0"/>
                                  </p:stCondLst>
                                  <p:childTnLst>
                                    <p:animEffect transition="out" filter="fade">
                                      <p:cBhvr>
                                        <p:cTn id="168" dur="500" tmFilter="0, 0; .2, .5; .8, .5; 1, 0"/>
                                        <p:tgtEl>
                                          <p:spTgt spid="9"/>
                                        </p:tgtEl>
                                      </p:cBhvr>
                                    </p:animEffect>
                                    <p:animScale>
                                      <p:cBhvr>
                                        <p:cTn id="169" dur="250" autoRev="1" fill="hold"/>
                                        <p:tgtEl>
                                          <p:spTgt spid="9"/>
                                        </p:tgtEl>
                                      </p:cBhvr>
                                      <p:by x="105000" y="105000"/>
                                    </p:animScale>
                                  </p:childTnLst>
                                </p:cTn>
                              </p:par>
                              <p:par>
                                <p:cTn id="170" presetID="26" presetClass="emph" presetSubtype="0" repeatCount="3000" fill="hold" grpId="1" nodeType="withEffect">
                                  <p:stCondLst>
                                    <p:cond delay="0"/>
                                  </p:stCondLst>
                                  <p:childTnLst>
                                    <p:animEffect transition="out" filter="fade">
                                      <p:cBhvr>
                                        <p:cTn id="171" dur="500" tmFilter="0, 0; .2, .5; .8, .5; 1, 0"/>
                                        <p:tgtEl>
                                          <p:spTgt spid="160"/>
                                        </p:tgtEl>
                                      </p:cBhvr>
                                    </p:animEffect>
                                    <p:animScale>
                                      <p:cBhvr>
                                        <p:cTn id="172" dur="250" autoRev="1" fill="hold"/>
                                        <p:tgtEl>
                                          <p:spTgt spid="160"/>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26" presetClass="emph" presetSubtype="0" repeatCount="3000" fill="hold" grpId="1" nodeType="clickEffect">
                                  <p:stCondLst>
                                    <p:cond delay="0"/>
                                  </p:stCondLst>
                                  <p:childTnLst>
                                    <p:animEffect transition="out" filter="fade">
                                      <p:cBhvr>
                                        <p:cTn id="176" dur="500" tmFilter="0, 0; .2, .5; .8, .5; 1, 0"/>
                                        <p:tgtEl>
                                          <p:spTgt spid="313"/>
                                        </p:tgtEl>
                                      </p:cBhvr>
                                    </p:animEffect>
                                    <p:animScale>
                                      <p:cBhvr>
                                        <p:cTn id="177" dur="250" autoRev="1" fill="hold"/>
                                        <p:tgtEl>
                                          <p:spTgt spid="313"/>
                                        </p:tgtEl>
                                      </p:cBhvr>
                                      <p:by x="105000" y="105000"/>
                                    </p:animScale>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105"/>
                                        </p:tgtEl>
                                        <p:attrNameLst>
                                          <p:attrName>style.visibility</p:attrName>
                                        </p:attrNameLst>
                                      </p:cBhvr>
                                      <p:to>
                                        <p:strVal val="visible"/>
                                      </p:to>
                                    </p:set>
                                    <p:animEffect transition="in" filter="dissolve">
                                      <p:cBhvr>
                                        <p:cTn id="182" dur="500"/>
                                        <p:tgtEl>
                                          <p:spTgt spid="105"/>
                                        </p:tgtEl>
                                      </p:cBhvr>
                                    </p:animEffect>
                                  </p:childTnLst>
                                </p:cTn>
                              </p:par>
                            </p:childTnLst>
                          </p:cTn>
                        </p:par>
                        <p:par>
                          <p:cTn id="183" fill="hold">
                            <p:stCondLst>
                              <p:cond delay="500"/>
                            </p:stCondLst>
                            <p:childTnLst>
                              <p:par>
                                <p:cTn id="184" presetID="26" presetClass="emph" presetSubtype="0" repeatCount="3000" fill="hold" grpId="1" nodeType="afterEffect">
                                  <p:stCondLst>
                                    <p:cond delay="0"/>
                                  </p:stCondLst>
                                  <p:childTnLst>
                                    <p:animEffect transition="out" filter="fade">
                                      <p:cBhvr>
                                        <p:cTn id="185" dur="500" tmFilter="0, 0; .2, .5; .8, .5; 1, 0"/>
                                        <p:tgtEl>
                                          <p:spTgt spid="105"/>
                                        </p:tgtEl>
                                      </p:cBhvr>
                                    </p:animEffect>
                                    <p:animScale>
                                      <p:cBhvr>
                                        <p:cTn id="186" dur="250" autoRev="1" fill="hold"/>
                                        <p:tgtEl>
                                          <p:spTgt spid="105"/>
                                        </p:tgtEl>
                                      </p:cBhvr>
                                      <p:by x="105000" y="105000"/>
                                    </p:animScale>
                                  </p:childTnLst>
                                </p:cTn>
                              </p:par>
                            </p:childTnLst>
                          </p:cTn>
                        </p:par>
                        <p:par>
                          <p:cTn id="187" fill="hold">
                            <p:stCondLst>
                              <p:cond delay="1000"/>
                            </p:stCondLst>
                            <p:childTnLst>
                              <p:par>
                                <p:cTn id="188" presetID="22" presetClass="entr" presetSubtype="1" fill="hold" grpId="0" nodeType="after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wipe(up)">
                                      <p:cBhvr>
                                        <p:cTn id="190" dur="500"/>
                                        <p:tgtEl>
                                          <p:spTgt spid="27"/>
                                        </p:tgtEl>
                                      </p:cBhvr>
                                    </p:animEffect>
                                  </p:childTnLst>
                                </p:cTn>
                              </p:par>
                            </p:childTnLst>
                          </p:cTn>
                        </p:par>
                      </p:childTnLst>
                    </p:cTn>
                  </p:par>
                  <p:par>
                    <p:cTn id="191" fill="hold">
                      <p:stCondLst>
                        <p:cond delay="indefinite"/>
                      </p:stCondLst>
                      <p:childTnLst>
                        <p:par>
                          <p:cTn id="192" fill="hold">
                            <p:stCondLst>
                              <p:cond delay="0"/>
                            </p:stCondLst>
                            <p:childTnLst>
                              <p:par>
                                <p:cTn id="193" presetID="26" presetClass="emph" presetSubtype="0" repeatCount="3000" fill="hold" grpId="4" nodeType="clickEffect">
                                  <p:stCondLst>
                                    <p:cond delay="0"/>
                                  </p:stCondLst>
                                  <p:childTnLst>
                                    <p:animEffect transition="out" filter="fade">
                                      <p:cBhvr>
                                        <p:cTn id="194" dur="500" tmFilter="0, 0; .2, .5; .8, .5; 1, 0"/>
                                        <p:tgtEl>
                                          <p:spTgt spid="29"/>
                                        </p:tgtEl>
                                      </p:cBhvr>
                                    </p:animEffect>
                                    <p:animScale>
                                      <p:cBhvr>
                                        <p:cTn id="195" dur="250" autoRev="1" fill="hold"/>
                                        <p:tgtEl>
                                          <p:spTgt spid="29"/>
                                        </p:tgtEl>
                                      </p:cBhvr>
                                      <p:by x="105000" y="105000"/>
                                    </p:animScale>
                                  </p:childTnLst>
                                </p:cTn>
                              </p:par>
                            </p:childTnLst>
                          </p:cTn>
                        </p:par>
                      </p:childTnLst>
                    </p:cTn>
                  </p:par>
                  <p:par>
                    <p:cTn id="196" fill="hold">
                      <p:stCondLst>
                        <p:cond delay="indefinite"/>
                      </p:stCondLst>
                      <p:childTnLst>
                        <p:par>
                          <p:cTn id="197" fill="hold">
                            <p:stCondLst>
                              <p:cond delay="0"/>
                            </p:stCondLst>
                            <p:childTnLst>
                              <p:par>
                                <p:cTn id="198" presetID="26" presetClass="emph" presetSubtype="0" repeatCount="3000" fill="hold" grpId="2" nodeType="clickEffect">
                                  <p:stCondLst>
                                    <p:cond delay="0"/>
                                  </p:stCondLst>
                                  <p:childTnLst>
                                    <p:animEffect transition="out" filter="fade">
                                      <p:cBhvr>
                                        <p:cTn id="199" dur="500" tmFilter="0, 0; .2, .5; .8, .5; 1, 0"/>
                                        <p:tgtEl>
                                          <p:spTgt spid="313"/>
                                        </p:tgtEl>
                                      </p:cBhvr>
                                    </p:animEffect>
                                    <p:animScale>
                                      <p:cBhvr>
                                        <p:cTn id="200" dur="250" autoRev="1" fill="hold"/>
                                        <p:tgtEl>
                                          <p:spTgt spid="313"/>
                                        </p:tgtEl>
                                      </p:cBhvr>
                                      <p:by x="105000" y="105000"/>
                                    </p:animScale>
                                  </p:childTnLst>
                                </p:cTn>
                              </p:par>
                              <p:par>
                                <p:cTn id="201" presetID="26" presetClass="emph" presetSubtype="0" repeatCount="3000" fill="hold" grpId="1" nodeType="withEffect">
                                  <p:stCondLst>
                                    <p:cond delay="0"/>
                                  </p:stCondLst>
                                  <p:childTnLst>
                                    <p:animEffect transition="out" filter="fade">
                                      <p:cBhvr>
                                        <p:cTn id="202" dur="500" tmFilter="0, 0; .2, .5; .8, .5; 1, 0"/>
                                        <p:tgtEl>
                                          <p:spTgt spid="2"/>
                                        </p:tgtEl>
                                      </p:cBhvr>
                                    </p:animEffect>
                                    <p:animScale>
                                      <p:cBhvr>
                                        <p:cTn id="203" dur="250" autoRev="1" fill="hold"/>
                                        <p:tgtEl>
                                          <p:spTgt spid="2"/>
                                        </p:tgtEl>
                                      </p:cBhvr>
                                      <p:by x="105000" y="105000"/>
                                    </p:animScale>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28"/>
                                        </p:tgtEl>
                                        <p:attrNameLst>
                                          <p:attrName>style.visibility</p:attrName>
                                        </p:attrNameLst>
                                      </p:cBhvr>
                                      <p:to>
                                        <p:strVal val="visible"/>
                                      </p:to>
                                    </p:set>
                                    <p:animEffect transition="in" filter="dissolve">
                                      <p:cBhvr>
                                        <p:cTn id="208" dur="500"/>
                                        <p:tgtEl>
                                          <p:spTgt spid="28"/>
                                        </p:tgtEl>
                                      </p:cBhvr>
                                    </p:animEffect>
                                  </p:childTnLst>
                                </p:cTn>
                              </p:par>
                            </p:childTnLst>
                          </p:cTn>
                        </p:par>
                        <p:par>
                          <p:cTn id="209" fill="hold">
                            <p:stCondLst>
                              <p:cond delay="500"/>
                            </p:stCondLst>
                            <p:childTnLst>
                              <p:par>
                                <p:cTn id="210" presetID="26" presetClass="emph" presetSubtype="0" repeatCount="3000" fill="hold" grpId="1" nodeType="afterEffect">
                                  <p:stCondLst>
                                    <p:cond delay="0"/>
                                  </p:stCondLst>
                                  <p:childTnLst>
                                    <p:animEffect transition="out" filter="fade">
                                      <p:cBhvr>
                                        <p:cTn id="211" dur="500" tmFilter="0, 0; .2, .5; .8, .5; 1, 0"/>
                                        <p:tgtEl>
                                          <p:spTgt spid="28"/>
                                        </p:tgtEl>
                                      </p:cBhvr>
                                    </p:animEffect>
                                    <p:animScale>
                                      <p:cBhvr>
                                        <p:cTn id="212" dur="250" autoRev="1" fill="hold"/>
                                        <p:tgtEl>
                                          <p:spTgt spid="28"/>
                                        </p:tgtEl>
                                      </p:cBhvr>
                                      <p:by x="105000" y="105000"/>
                                    </p:animScale>
                                  </p:childTnLst>
                                </p:cTn>
                              </p:par>
                            </p:childTnLst>
                          </p:cTn>
                        </p:par>
                        <p:par>
                          <p:cTn id="213" fill="hold">
                            <p:stCondLst>
                              <p:cond delay="1000"/>
                            </p:stCondLst>
                            <p:childTnLst>
                              <p:par>
                                <p:cTn id="214" presetID="22" presetClass="entr" presetSubtype="1" fill="hold" grpId="0" nodeType="afterEffect">
                                  <p:stCondLst>
                                    <p:cond delay="0"/>
                                  </p:stCondLst>
                                  <p:childTnLst>
                                    <p:set>
                                      <p:cBhvr>
                                        <p:cTn id="215" dur="1" fill="hold">
                                          <p:stCondLst>
                                            <p:cond delay="0"/>
                                          </p:stCondLst>
                                        </p:cTn>
                                        <p:tgtEl>
                                          <p:spTgt spid="15"/>
                                        </p:tgtEl>
                                        <p:attrNameLst>
                                          <p:attrName>style.visibility</p:attrName>
                                        </p:attrNameLst>
                                      </p:cBhvr>
                                      <p:to>
                                        <p:strVal val="visible"/>
                                      </p:to>
                                    </p:set>
                                    <p:animEffect transition="in" filter="wipe(up)">
                                      <p:cBhvr>
                                        <p:cTn id="216" dur="500"/>
                                        <p:tgtEl>
                                          <p:spTgt spid="15"/>
                                        </p:tgtEl>
                                      </p:cBhvr>
                                    </p:animEffect>
                                  </p:childTnLst>
                                </p:cTn>
                              </p:par>
                            </p:childTnLst>
                          </p:cTn>
                        </p:par>
                      </p:childTnLst>
                    </p:cTn>
                  </p:par>
                  <p:par>
                    <p:cTn id="217" fill="hold">
                      <p:stCondLst>
                        <p:cond delay="indefinite"/>
                      </p:stCondLst>
                      <p:childTnLst>
                        <p:par>
                          <p:cTn id="218" fill="hold">
                            <p:stCondLst>
                              <p:cond delay="0"/>
                            </p:stCondLst>
                            <p:childTnLst>
                              <p:par>
                                <p:cTn id="219" presetID="26" presetClass="emph" presetSubtype="0" repeatCount="3000" fill="hold" grpId="5" nodeType="clickEffect">
                                  <p:stCondLst>
                                    <p:cond delay="0"/>
                                  </p:stCondLst>
                                  <p:childTnLst>
                                    <p:animEffect transition="out" filter="fade">
                                      <p:cBhvr>
                                        <p:cTn id="220" dur="500" tmFilter="0, 0; .2, .5; .8, .5; 1, 0"/>
                                        <p:tgtEl>
                                          <p:spTgt spid="29"/>
                                        </p:tgtEl>
                                      </p:cBhvr>
                                    </p:animEffect>
                                    <p:animScale>
                                      <p:cBhvr>
                                        <p:cTn id="221" dur="250" autoRev="1" fill="hold"/>
                                        <p:tgtEl>
                                          <p:spTgt spid="29"/>
                                        </p:tgtEl>
                                      </p:cBhvr>
                                      <p:by x="105000" y="105000"/>
                                    </p:animScale>
                                  </p:childTnLst>
                                </p:cTn>
                              </p:par>
                            </p:childTnLst>
                          </p:cTn>
                        </p:par>
                      </p:childTnLst>
                    </p:cTn>
                  </p:par>
                  <p:par>
                    <p:cTn id="222" fill="hold">
                      <p:stCondLst>
                        <p:cond delay="indefinite"/>
                      </p:stCondLst>
                      <p:childTnLst>
                        <p:par>
                          <p:cTn id="223" fill="hold">
                            <p:stCondLst>
                              <p:cond delay="0"/>
                            </p:stCondLst>
                            <p:childTnLst>
                              <p:par>
                                <p:cTn id="224" presetID="26" presetClass="emph" presetSubtype="0" repeatCount="3000" fill="hold" grpId="2" nodeType="clickEffect">
                                  <p:stCondLst>
                                    <p:cond delay="0"/>
                                  </p:stCondLst>
                                  <p:childTnLst>
                                    <p:animEffect transition="out" filter="fade">
                                      <p:cBhvr>
                                        <p:cTn id="225" dur="500" tmFilter="0, 0; .2, .5; .8, .5; 1, 0"/>
                                        <p:tgtEl>
                                          <p:spTgt spid="30"/>
                                        </p:tgtEl>
                                      </p:cBhvr>
                                    </p:animEffect>
                                    <p:animScale>
                                      <p:cBhvr>
                                        <p:cTn id="226" dur="250" autoRev="1" fill="hold"/>
                                        <p:tgtEl>
                                          <p:spTgt spid="30"/>
                                        </p:tgtEl>
                                      </p:cBhvr>
                                      <p:by x="105000" y="105000"/>
                                    </p:animScale>
                                  </p:childTnLst>
                                </p:cTn>
                              </p:par>
                              <p:par>
                                <p:cTn id="227" presetID="26" presetClass="emph" presetSubtype="0" repeatCount="3000" fill="hold" grpId="1" nodeType="withEffect">
                                  <p:stCondLst>
                                    <p:cond delay="0"/>
                                  </p:stCondLst>
                                  <p:childTnLst>
                                    <p:animEffect transition="out" filter="fade">
                                      <p:cBhvr>
                                        <p:cTn id="228" dur="500" tmFilter="0, 0; .2, .5; .8, .5; 1, 0"/>
                                        <p:tgtEl>
                                          <p:spTgt spid="163"/>
                                        </p:tgtEl>
                                      </p:cBhvr>
                                    </p:animEffect>
                                    <p:animScale>
                                      <p:cBhvr>
                                        <p:cTn id="229" dur="250" autoRev="1" fill="hold"/>
                                        <p:tgtEl>
                                          <p:spTgt spid="163"/>
                                        </p:tgtEl>
                                      </p:cBhvr>
                                      <p:by x="105000" y="105000"/>
                                    </p:animScale>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0" nodeType="clickEffect">
                                  <p:stCondLst>
                                    <p:cond delay="0"/>
                                  </p:stCondLst>
                                  <p:childTnLst>
                                    <p:set>
                                      <p:cBhvr>
                                        <p:cTn id="233" dur="1" fill="hold">
                                          <p:stCondLst>
                                            <p:cond delay="0"/>
                                          </p:stCondLst>
                                        </p:cTn>
                                        <p:tgtEl>
                                          <p:spTgt spid="8"/>
                                        </p:tgtEl>
                                        <p:attrNameLst>
                                          <p:attrName>style.visibility</p:attrName>
                                        </p:attrNameLst>
                                      </p:cBhvr>
                                      <p:to>
                                        <p:strVal val="visible"/>
                                      </p:to>
                                    </p:set>
                                    <p:animEffect transition="in" filter="dissolve">
                                      <p:cBhvr>
                                        <p:cTn id="234" dur="500"/>
                                        <p:tgtEl>
                                          <p:spTgt spid="8"/>
                                        </p:tgtEl>
                                      </p:cBhvr>
                                    </p:animEffect>
                                  </p:childTnLst>
                                </p:cTn>
                              </p:par>
                            </p:childTnLst>
                          </p:cTn>
                        </p:par>
                        <p:par>
                          <p:cTn id="235" fill="hold">
                            <p:stCondLst>
                              <p:cond delay="500"/>
                            </p:stCondLst>
                            <p:childTnLst>
                              <p:par>
                                <p:cTn id="236" presetID="26" presetClass="emph" presetSubtype="0" repeatCount="3000" fill="hold" grpId="1" nodeType="afterEffect">
                                  <p:stCondLst>
                                    <p:cond delay="0"/>
                                  </p:stCondLst>
                                  <p:childTnLst>
                                    <p:animEffect transition="out" filter="fade">
                                      <p:cBhvr>
                                        <p:cTn id="237" dur="500" tmFilter="0, 0; .2, .5; .8, .5; 1, 0"/>
                                        <p:tgtEl>
                                          <p:spTgt spid="8"/>
                                        </p:tgtEl>
                                      </p:cBhvr>
                                    </p:animEffect>
                                    <p:animScale>
                                      <p:cBhvr>
                                        <p:cTn id="238" dur="250" autoRev="1" fill="hold"/>
                                        <p:tgtEl>
                                          <p:spTgt spid="8"/>
                                        </p:tgtEl>
                                      </p:cBhvr>
                                      <p:by x="105000" y="105000"/>
                                    </p:animScale>
                                  </p:childTnLst>
                                </p:cTn>
                              </p:par>
                            </p:childTnLst>
                          </p:cTn>
                        </p:par>
                        <p:par>
                          <p:cTn id="239" fill="hold">
                            <p:stCondLst>
                              <p:cond delay="1000"/>
                            </p:stCondLst>
                            <p:childTnLst>
                              <p:par>
                                <p:cTn id="240" presetID="22" presetClass="entr" presetSubtype="1" fill="hold" grpId="0" nodeType="afterEffect">
                                  <p:stCondLst>
                                    <p:cond delay="0"/>
                                  </p:stCondLst>
                                  <p:childTnLst>
                                    <p:set>
                                      <p:cBhvr>
                                        <p:cTn id="241" dur="1" fill="hold">
                                          <p:stCondLst>
                                            <p:cond delay="0"/>
                                          </p:stCondLst>
                                        </p:cTn>
                                        <p:tgtEl>
                                          <p:spTgt spid="33"/>
                                        </p:tgtEl>
                                        <p:attrNameLst>
                                          <p:attrName>style.visibility</p:attrName>
                                        </p:attrNameLst>
                                      </p:cBhvr>
                                      <p:to>
                                        <p:strVal val="visible"/>
                                      </p:to>
                                    </p:set>
                                    <p:animEffect transition="in" filter="wipe(up)">
                                      <p:cBhvr>
                                        <p:cTn id="2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72" grpId="0" bldLvl="0" animBg="1"/>
      <p:bldP spid="38" grpId="0"/>
      <p:bldP spid="7" grpId="0" bldLvl="0" animBg="1"/>
      <p:bldP spid="6" grpId="0" bldLvl="0" animBg="1"/>
      <p:bldP spid="35" grpId="0" bldLvl="0" animBg="1"/>
      <p:bldP spid="36" grpId="0" bldLvl="0" animBg="1"/>
      <p:bldP spid="40" grpId="0"/>
      <p:bldP spid="29" grpId="1" bldLvl="0" animBg="1"/>
      <p:bldP spid="165" grpId="0" bldLvl="0" animBg="1"/>
      <p:bldP spid="2" grpId="0" bldLvl="0" animBg="1"/>
      <p:bldP spid="313" grpId="0" bldLvl="0" animBg="1"/>
      <p:bldP spid="117" grpId="0" bldLvl="0" animBg="1"/>
      <p:bldP spid="160" grpId="0" bldLvl="0" animBg="1"/>
      <p:bldP spid="9" grpId="0" bldLvl="0" animBg="1"/>
      <p:bldP spid="9" grpId="1" bldLvl="0" animBg="1"/>
      <p:bldP spid="163" grpId="0" bldLvl="0" animBg="1"/>
      <p:bldP spid="30" grpId="0" bldLvl="0" animBg="1"/>
      <p:bldP spid="30" grpId="1" bldLvl="0" animBg="1"/>
      <p:bldP spid="164" grpId="0" bldLvl="0" animBg="1"/>
      <p:bldP spid="32" grpId="0" bldLvl="0" animBg="1"/>
      <p:bldP spid="32" grpId="1" bldLvl="0" animBg="1"/>
      <p:bldP spid="148" grpId="0" bldLvl="0" animBg="1"/>
      <p:bldP spid="37" grpId="0" bldLvl="0" animBg="1"/>
      <p:bldP spid="29" grpId="2" bldLvl="0" animBg="1"/>
      <p:bldP spid="165" grpId="1" bldLvl="0" animBg="1"/>
      <p:bldP spid="147" grpId="0" bldLvl="0" animBg="1"/>
      <p:bldP spid="147" grpId="1" bldLvl="0" animBg="1"/>
      <p:bldP spid="31" grpId="0" bldLvl="0" animBg="1"/>
      <p:bldP spid="29" grpId="3" bldLvl="0" animBg="1"/>
      <p:bldP spid="9" grpId="2" bldLvl="0" animBg="1"/>
      <p:bldP spid="160" grpId="1" bldLvl="0" animBg="1"/>
      <p:bldP spid="313" grpId="1" bldLvl="0" animBg="1"/>
      <p:bldP spid="105" grpId="0" bldLvl="0" animBg="1"/>
      <p:bldP spid="105" grpId="1" bldLvl="0" animBg="1"/>
      <p:bldP spid="27" grpId="0" bldLvl="0" animBg="1"/>
      <p:bldP spid="148" grpId="1" bldLvl="0" animBg="1"/>
      <p:bldP spid="29" grpId="4" bldLvl="0" animBg="1"/>
      <p:bldP spid="313" grpId="2" bldLvl="0" animBg="1"/>
      <p:bldP spid="2" grpId="1" bldLvl="0" animBg="1"/>
      <p:bldP spid="28" grpId="0" bldLvl="0" animBg="1"/>
      <p:bldP spid="28" grpId="1" bldLvl="0" animBg="1"/>
      <p:bldP spid="15" grpId="0" bldLvl="0" animBg="1"/>
      <p:bldP spid="29" grpId="5" bldLvl="0" animBg="1"/>
      <p:bldP spid="30" grpId="2" bldLvl="0" animBg="1"/>
      <p:bldP spid="163" grpId="1" bldLvl="0" animBg="1"/>
      <p:bldP spid="8" grpId="0" bldLvl="0" animBg="1"/>
      <p:bldP spid="8" grpId="1" bldLvl="0" animBg="1"/>
      <p:bldP spid="3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9105" y="551815"/>
            <a:ext cx="11043285" cy="3784600"/>
          </a:xfrm>
          <a:prstGeom prst="rect">
            <a:avLst/>
          </a:prstGeom>
          <a:noFill/>
        </p:spPr>
        <p:txBody>
          <a:bodyPr wrap="square" rtlCol="0">
            <a:spAutoFit/>
          </a:bodyPr>
          <a:p>
            <a:r>
              <a:rPr lang="en-US" altLang="zh-CN" sz="2400"/>
              <a:t>     3</a:t>
            </a:r>
            <a:r>
              <a:rPr lang="zh-CN" altLang="en-US" sz="2400"/>
              <a:t>：阳光强度传感器：</a:t>
            </a:r>
            <a:r>
              <a:rPr lang="zh-CN" altLang="en-US" sz="2400">
                <a:sym typeface="+mn-ea"/>
              </a:rPr>
              <a:t>在空调的工作过程中，控制模块还会根据各种情况自动调节空调的工作，比如，当外界的日照强度高时。</a:t>
            </a:r>
            <a:endParaRPr lang="zh-CN" altLang="en-US" sz="2400">
              <a:sym typeface="+mn-ea"/>
            </a:endParaRPr>
          </a:p>
          <a:p>
            <a:endParaRPr lang="zh-CN" altLang="en-US" sz="2400"/>
          </a:p>
          <a:p>
            <a:r>
              <a:rPr lang="en-US" altLang="zh-CN" sz="2400">
                <a:solidFill>
                  <a:srgbClr val="FF0000"/>
                </a:solidFill>
              </a:rPr>
              <a:t>  </a:t>
            </a:r>
            <a:r>
              <a:rPr lang="zh-CN" altLang="en-US" sz="2400">
                <a:solidFill>
                  <a:srgbClr val="FF0000"/>
                </a:solidFill>
              </a:rPr>
              <a:t>（实物讲解）</a:t>
            </a:r>
            <a:r>
              <a:rPr lang="zh-CN" altLang="en-US" sz="2400"/>
              <a:t>自动空调主要就是能够实时的根据各种因素自动调节空调的温度风速，出风模式等，比如：当控制温度在</a:t>
            </a:r>
            <a:r>
              <a:rPr lang="en-US" altLang="zh-CN" sz="2400"/>
              <a:t>17</a:t>
            </a:r>
            <a:r>
              <a:rPr lang="zh-CN" altLang="en-US" sz="2400"/>
              <a:t>度。控制模块先通过系统的压力传感器检测系统有无制冷剂，如果有制冷剂，就会控制压缩机以及鼓风机的工作，这就是空调的风箱。</a:t>
            </a:r>
            <a:r>
              <a:rPr lang="zh-CN" altLang="en-US" sz="2400">
                <a:solidFill>
                  <a:srgbClr val="FF0000"/>
                </a:solidFill>
              </a:rPr>
              <a:t>它可以分为三大部分</a:t>
            </a:r>
            <a:r>
              <a:rPr lang="zh-CN" altLang="en-US" sz="2400"/>
              <a:t>。</a:t>
            </a:r>
            <a:endParaRPr lang="zh-CN" altLang="en-US" sz="2400"/>
          </a:p>
          <a:p>
            <a:r>
              <a:rPr lang="en-US" altLang="zh-CN" sz="2400"/>
              <a:t>      </a:t>
            </a:r>
            <a:r>
              <a:rPr lang="zh-CN" altLang="en-US" sz="2400"/>
              <a:t>首先进气部分，鼓风机就安装在这里，鼓风机转动就会将空气吹入到风箱的内部，鼓风机的转速是影响空调温度的重要依据，所以鼓风机的控制要采集很多信息，第一个就是设定温度。</a:t>
            </a:r>
            <a:endParaRPr lang="zh-CN" altLang="en-US" sz="240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474980" y="2391410"/>
            <a:ext cx="11517630" cy="4466590"/>
            <a:chOff x="-524" y="3218"/>
            <a:chExt cx="18138" cy="7034"/>
          </a:xfrm>
        </p:grpSpPr>
        <p:sp>
          <p:nvSpPr>
            <p:cNvPr id="43" name="矩形 42"/>
            <p:cNvSpPr/>
            <p:nvPr/>
          </p:nvSpPr>
          <p:spPr>
            <a:xfrm rot="10800000">
              <a:off x="15202" y="7982"/>
              <a:ext cx="120" cy="2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rot="5400000">
              <a:off x="16333" y="6710"/>
              <a:ext cx="142" cy="2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6" name="组合 65"/>
            <p:cNvGrpSpPr/>
            <p:nvPr/>
          </p:nvGrpSpPr>
          <p:grpSpPr>
            <a:xfrm>
              <a:off x="15212" y="3218"/>
              <a:ext cx="2385" cy="2445"/>
              <a:chOff x="13202" y="2496"/>
              <a:chExt cx="2385" cy="2445"/>
            </a:xfrm>
          </p:grpSpPr>
          <p:sp>
            <p:nvSpPr>
              <p:cNvPr id="40" name="矩形 39"/>
              <p:cNvSpPr/>
              <p:nvPr/>
            </p:nvSpPr>
            <p:spPr>
              <a:xfrm rot="10800000">
                <a:off x="13203" y="2496"/>
                <a:ext cx="142" cy="2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矩形 64"/>
              <p:cNvSpPr/>
              <p:nvPr/>
            </p:nvSpPr>
            <p:spPr>
              <a:xfrm rot="5400000">
                <a:off x="14323" y="3677"/>
                <a:ext cx="142" cy="2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矩形 9"/>
            <p:cNvSpPr/>
            <p:nvPr/>
          </p:nvSpPr>
          <p:spPr>
            <a:xfrm>
              <a:off x="1387" y="3687"/>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748" y="3698"/>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rot="5400000">
              <a:off x="6173" y="1164"/>
              <a:ext cx="142" cy="13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rot="5400000">
              <a:off x="428" y="4554"/>
              <a:ext cx="151" cy="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rot="5400000">
              <a:off x="8299" y="962"/>
              <a:ext cx="142" cy="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rot="10800000">
              <a:off x="12857" y="3218"/>
              <a:ext cx="137" cy="23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矩形 40"/>
            <p:cNvSpPr/>
            <p:nvPr/>
          </p:nvSpPr>
          <p:spPr>
            <a:xfrm rot="10800000">
              <a:off x="12851" y="7856"/>
              <a:ext cx="120" cy="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4" name="组合 43"/>
          <p:cNvGrpSpPr/>
          <p:nvPr/>
        </p:nvGrpSpPr>
        <p:grpSpPr>
          <a:xfrm rot="10800000">
            <a:off x="8924290" y="2385060"/>
            <a:ext cx="194310" cy="2968625"/>
            <a:chOff x="13763" y="2435"/>
            <a:chExt cx="306" cy="4744"/>
          </a:xfrm>
        </p:grpSpPr>
        <p:grpSp>
          <p:nvGrpSpPr>
            <p:cNvPr id="45" name="组合 44"/>
            <p:cNvGrpSpPr/>
            <p:nvPr/>
          </p:nvGrpSpPr>
          <p:grpSpPr>
            <a:xfrm>
              <a:off x="13763" y="4655"/>
              <a:ext cx="306" cy="2524"/>
              <a:chOff x="11303" y="3020"/>
              <a:chExt cx="306" cy="2524"/>
            </a:xfrm>
          </p:grpSpPr>
          <p:sp>
            <p:nvSpPr>
              <p:cNvPr id="46" name="椭圆 4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8" name="组合 47"/>
            <p:cNvGrpSpPr/>
            <p:nvPr/>
          </p:nvGrpSpPr>
          <p:grpSpPr>
            <a:xfrm rot="10800000">
              <a:off x="13763" y="2435"/>
              <a:ext cx="306" cy="2529"/>
              <a:chOff x="11303" y="3015"/>
              <a:chExt cx="306" cy="2529"/>
            </a:xfrm>
          </p:grpSpPr>
          <p:sp>
            <p:nvSpPr>
              <p:cNvPr id="49" name="椭圆 4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111" name="组合 110"/>
          <p:cNvGrpSpPr/>
          <p:nvPr/>
        </p:nvGrpSpPr>
        <p:grpSpPr>
          <a:xfrm rot="0" flipH="1">
            <a:off x="3624580" y="4072890"/>
            <a:ext cx="1022350" cy="1013460"/>
            <a:chOff x="11695" y="4126"/>
            <a:chExt cx="2904" cy="2904"/>
          </a:xfrm>
          <a:solidFill>
            <a:schemeClr val="tx1"/>
          </a:solidFill>
          <a:effectLst>
            <a:outerShdw blurRad="50800" dist="38100" algn="l" rotWithShape="0">
              <a:prstClr val="black">
                <a:alpha val="40000"/>
              </a:prstClr>
            </a:outerShdw>
          </a:effectLst>
          <a:scene3d>
            <a:camera prst="obliqueTopLeft"/>
            <a:lightRig rig="threePt" dir="t"/>
          </a:scene3d>
        </p:grpSpPr>
        <p:sp>
          <p:nvSpPr>
            <p:cNvPr id="112" name="新月形 111"/>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新月形 112"/>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新月形 113"/>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新月形 114"/>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圆角矩形 27"/>
          <p:cNvSpPr/>
          <p:nvPr/>
        </p:nvSpPr>
        <p:spPr>
          <a:xfrm>
            <a:off x="4851400" y="3893185"/>
            <a:ext cx="699135" cy="1438275"/>
          </a:xfrm>
          <a:prstGeom prst="roundRect">
            <a:avLst>
              <a:gd name="adj" fmla="val 3418"/>
            </a:avLst>
          </a:prstGeom>
          <a:gradFill>
            <a:gsLst>
              <a:gs pos="10000">
                <a:schemeClr val="accent1">
                  <a:lumMod val="40000"/>
                  <a:lumOff val="60000"/>
                </a:schemeClr>
              </a:gs>
              <a:gs pos="93000">
                <a:schemeClr val="accent1">
                  <a:lumMod val="50000"/>
                </a:schemeClr>
              </a:gs>
            </a:gsLst>
            <a:lin ang="9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t>蒸发器</a:t>
            </a:r>
            <a:endParaRPr lang="zh-CN" altLang="en-US" sz="3200"/>
          </a:p>
        </p:txBody>
      </p:sp>
      <p:sp>
        <p:nvSpPr>
          <p:cNvPr id="29" name="圆角矩形 28"/>
          <p:cNvSpPr/>
          <p:nvPr/>
        </p:nvSpPr>
        <p:spPr>
          <a:xfrm>
            <a:off x="6326505" y="3919220"/>
            <a:ext cx="2597785" cy="650240"/>
          </a:xfrm>
          <a:prstGeom prst="roundRect">
            <a:avLst>
              <a:gd name="adj" fmla="val 7447"/>
            </a:avLst>
          </a:prstGeom>
          <a:gradFill>
            <a:gsLst>
              <a:gs pos="10000">
                <a:srgbClr val="FF0000"/>
              </a:gs>
              <a:gs pos="71000">
                <a:schemeClr val="accent5">
                  <a:lumMod val="60000"/>
                  <a:lumOff val="40000"/>
                </a:schemeClr>
              </a:gs>
            </a:gsLst>
            <a:lin ang="11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暖风水箱</a:t>
            </a:r>
            <a:endParaRPr lang="zh-CN" altLang="en-US">
              <a:solidFill>
                <a:schemeClr val="tx1"/>
              </a:solidFill>
            </a:endParaRPr>
          </a:p>
        </p:txBody>
      </p:sp>
      <p:sp>
        <p:nvSpPr>
          <p:cNvPr id="119" name="矩形 118"/>
          <p:cNvSpPr/>
          <p:nvPr/>
        </p:nvSpPr>
        <p:spPr>
          <a:xfrm>
            <a:off x="6244590" y="4569460"/>
            <a:ext cx="2819400" cy="76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rot="0">
            <a:off x="5551170" y="3923665"/>
            <a:ext cx="775335" cy="763905"/>
            <a:chOff x="12471" y="6905"/>
            <a:chExt cx="1221" cy="1203"/>
          </a:xfrm>
        </p:grpSpPr>
        <p:grpSp>
          <p:nvGrpSpPr>
            <p:cNvPr id="17" name="组合 16"/>
            <p:cNvGrpSpPr/>
            <p:nvPr/>
          </p:nvGrpSpPr>
          <p:grpSpPr>
            <a:xfrm rot="10800000" flipV="1">
              <a:off x="12471" y="7847"/>
              <a:ext cx="1221" cy="261"/>
              <a:chOff x="11303" y="3020"/>
              <a:chExt cx="1421" cy="547"/>
            </a:xfrm>
            <a:solidFill>
              <a:schemeClr val="tx1"/>
            </a:solidFill>
          </p:grpSpPr>
          <p:sp>
            <p:nvSpPr>
              <p:cNvPr id="15" name="椭圆 14"/>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rot="16200000">
                <a:off x="11900" y="2622"/>
                <a:ext cx="252" cy="1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3" name="组合 12"/>
            <p:cNvGrpSpPr/>
            <p:nvPr/>
          </p:nvGrpSpPr>
          <p:grpSpPr>
            <a:xfrm rot="0" flipV="1">
              <a:off x="13429" y="6905"/>
              <a:ext cx="263" cy="1203"/>
              <a:chOff x="11303" y="3020"/>
              <a:chExt cx="306" cy="2524"/>
            </a:xfrm>
            <a:noFill/>
          </p:grpSpPr>
          <p:sp>
            <p:nvSpPr>
              <p:cNvPr id="14" name="椭圆 13"/>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1396" y="3252"/>
                <a:ext cx="120" cy="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58" name="组合 57"/>
          <p:cNvGrpSpPr/>
          <p:nvPr/>
        </p:nvGrpSpPr>
        <p:grpSpPr>
          <a:xfrm rot="16200000">
            <a:off x="10431780" y="2411095"/>
            <a:ext cx="194310" cy="2902585"/>
            <a:chOff x="13763" y="2435"/>
            <a:chExt cx="306" cy="4744"/>
          </a:xfrm>
        </p:grpSpPr>
        <p:grpSp>
          <p:nvGrpSpPr>
            <p:cNvPr id="59" name="组合 58"/>
            <p:cNvGrpSpPr/>
            <p:nvPr/>
          </p:nvGrpSpPr>
          <p:grpSpPr>
            <a:xfrm>
              <a:off x="13763" y="4655"/>
              <a:ext cx="306" cy="2524"/>
              <a:chOff x="11303" y="3020"/>
              <a:chExt cx="306" cy="2524"/>
            </a:xfrm>
          </p:grpSpPr>
          <p:sp>
            <p:nvSpPr>
              <p:cNvPr id="60" name="椭圆 59"/>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136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2" name="组合 61"/>
            <p:cNvGrpSpPr/>
            <p:nvPr/>
          </p:nvGrpSpPr>
          <p:grpSpPr>
            <a:xfrm rot="10800000">
              <a:off x="13763" y="2435"/>
              <a:ext cx="306" cy="2529"/>
              <a:chOff x="11303" y="3015"/>
              <a:chExt cx="306" cy="2529"/>
            </a:xfrm>
          </p:grpSpPr>
          <p:sp>
            <p:nvSpPr>
              <p:cNvPr id="63" name="椭圆 62"/>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矩形 63"/>
              <p:cNvSpPr/>
              <p:nvPr/>
            </p:nvSpPr>
            <p:spPr>
              <a:xfrm>
                <a:off x="1145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圆角矩形 66"/>
          <p:cNvSpPr/>
          <p:nvPr/>
        </p:nvSpPr>
        <p:spPr>
          <a:xfrm>
            <a:off x="3250565" y="3947160"/>
            <a:ext cx="226695" cy="1390650"/>
          </a:xfrm>
          <a:prstGeom prst="roundRect">
            <a:avLst>
              <a:gd name="adj" fmla="val 3418"/>
            </a:avLst>
          </a:prstGeom>
          <a:pattFill prst="pct2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nvGrpSpPr>
          <p:cNvPr id="51" name="组合 50"/>
          <p:cNvGrpSpPr/>
          <p:nvPr/>
        </p:nvGrpSpPr>
        <p:grpSpPr>
          <a:xfrm rot="0" flipH="1">
            <a:off x="8930640" y="3852545"/>
            <a:ext cx="194310" cy="2968625"/>
            <a:chOff x="13763" y="2435"/>
            <a:chExt cx="306" cy="4744"/>
          </a:xfrm>
        </p:grpSpPr>
        <p:grpSp>
          <p:nvGrpSpPr>
            <p:cNvPr id="52" name="组合 51"/>
            <p:cNvGrpSpPr/>
            <p:nvPr/>
          </p:nvGrpSpPr>
          <p:grpSpPr>
            <a:xfrm>
              <a:off x="13763" y="4655"/>
              <a:ext cx="306" cy="2524"/>
              <a:chOff x="11303" y="3020"/>
              <a:chExt cx="306" cy="2524"/>
            </a:xfrm>
          </p:grpSpPr>
          <p:sp>
            <p:nvSpPr>
              <p:cNvPr id="53" name="椭圆 52"/>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5" name="组合 54"/>
            <p:cNvGrpSpPr/>
            <p:nvPr/>
          </p:nvGrpSpPr>
          <p:grpSpPr>
            <a:xfrm rot="10800000">
              <a:off x="13763" y="2435"/>
              <a:ext cx="306" cy="2529"/>
              <a:chOff x="11303" y="3015"/>
              <a:chExt cx="306" cy="2529"/>
            </a:xfrm>
          </p:grpSpPr>
          <p:sp>
            <p:nvSpPr>
              <p:cNvPr id="56" name="椭圆 55"/>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矩形 56"/>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 name="组合 2"/>
          <p:cNvGrpSpPr/>
          <p:nvPr/>
        </p:nvGrpSpPr>
        <p:grpSpPr>
          <a:xfrm rot="19020000">
            <a:off x="1629410" y="2356485"/>
            <a:ext cx="194310" cy="2968625"/>
            <a:chOff x="13763" y="2435"/>
            <a:chExt cx="306" cy="4744"/>
          </a:xfrm>
        </p:grpSpPr>
        <p:grpSp>
          <p:nvGrpSpPr>
            <p:cNvPr id="5" name="组合 4"/>
            <p:cNvGrpSpPr/>
            <p:nvPr/>
          </p:nvGrpSpPr>
          <p:grpSpPr>
            <a:xfrm>
              <a:off x="13763" y="4655"/>
              <a:ext cx="306" cy="2524"/>
              <a:chOff x="11303" y="3020"/>
              <a:chExt cx="306" cy="2524"/>
            </a:xfrm>
          </p:grpSpPr>
          <p:sp>
            <p:nvSpPr>
              <p:cNvPr id="6" name="椭圆 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 name="组合 7"/>
            <p:cNvGrpSpPr/>
            <p:nvPr/>
          </p:nvGrpSpPr>
          <p:grpSpPr>
            <a:xfrm rot="10800000">
              <a:off x="13763" y="2435"/>
              <a:ext cx="306" cy="2529"/>
              <a:chOff x="11303" y="3015"/>
              <a:chExt cx="306" cy="2529"/>
            </a:xfrm>
          </p:grpSpPr>
          <p:sp>
            <p:nvSpPr>
              <p:cNvPr id="9" name="椭圆 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71" name="圆角矩形标注 70"/>
          <p:cNvSpPr/>
          <p:nvPr/>
        </p:nvSpPr>
        <p:spPr>
          <a:xfrm>
            <a:off x="356235" y="2867660"/>
            <a:ext cx="1288415" cy="616585"/>
          </a:xfrm>
          <a:prstGeom prst="wedgeRoundRectCallout">
            <a:avLst>
              <a:gd name="adj1" fmla="val 47732"/>
              <a:gd name="adj2" fmla="val 8265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a:t>内外</a:t>
            </a:r>
            <a:endParaRPr lang="zh-CN" altLang="en-US"/>
          </a:p>
          <a:p>
            <a:pPr algn="ctr"/>
            <a:r>
              <a:rPr lang="zh-CN" altLang="en-US"/>
              <a:t>循环</a:t>
            </a:r>
            <a:r>
              <a:rPr lang="zh-CN" altLang="en-US"/>
              <a:t>风门</a:t>
            </a:r>
            <a:endParaRPr lang="zh-CN" altLang="en-US"/>
          </a:p>
        </p:txBody>
      </p:sp>
      <p:pic>
        <p:nvPicPr>
          <p:cNvPr id="80" name="图片 79" descr="b34a69da1b5163782f16d448e53cbd7"/>
          <p:cNvPicPr>
            <a:picLocks noChangeAspect="1"/>
          </p:cNvPicPr>
          <p:nvPr/>
        </p:nvPicPr>
        <p:blipFill>
          <a:blip r:embed="rId1"/>
          <a:stretch>
            <a:fillRect/>
          </a:stretch>
        </p:blipFill>
        <p:spPr>
          <a:xfrm>
            <a:off x="9174480" y="2707640"/>
            <a:ext cx="1247775" cy="809625"/>
          </a:xfrm>
          <a:prstGeom prst="rect">
            <a:avLst/>
          </a:prstGeom>
        </p:spPr>
      </p:pic>
      <p:pic>
        <p:nvPicPr>
          <p:cNvPr id="81" name="图片 80" descr="6b265edbae7e66b34ecab5367c42d0c"/>
          <p:cNvPicPr>
            <a:picLocks noChangeAspect="1"/>
          </p:cNvPicPr>
          <p:nvPr/>
        </p:nvPicPr>
        <p:blipFill>
          <a:blip r:embed="rId2"/>
          <a:stretch>
            <a:fillRect/>
          </a:stretch>
        </p:blipFill>
        <p:spPr>
          <a:xfrm>
            <a:off x="415290" y="3848735"/>
            <a:ext cx="1273175" cy="865505"/>
          </a:xfrm>
          <a:prstGeom prst="rect">
            <a:avLst/>
          </a:prstGeom>
        </p:spPr>
      </p:pic>
      <p:pic>
        <p:nvPicPr>
          <p:cNvPr id="82" name="图片 81" descr="b329a381909ed9f8651ec23dc688b35"/>
          <p:cNvPicPr>
            <a:picLocks noChangeAspect="1"/>
          </p:cNvPicPr>
          <p:nvPr/>
        </p:nvPicPr>
        <p:blipFill>
          <a:blip r:embed="rId3"/>
          <a:stretch>
            <a:fillRect/>
          </a:stretch>
        </p:blipFill>
        <p:spPr>
          <a:xfrm>
            <a:off x="1823720" y="2646045"/>
            <a:ext cx="1379220" cy="733425"/>
          </a:xfrm>
          <a:prstGeom prst="rect">
            <a:avLst/>
          </a:prstGeom>
        </p:spPr>
      </p:pic>
      <p:grpSp>
        <p:nvGrpSpPr>
          <p:cNvPr id="140" name="组合 139"/>
          <p:cNvGrpSpPr/>
          <p:nvPr/>
        </p:nvGrpSpPr>
        <p:grpSpPr>
          <a:xfrm rot="0">
            <a:off x="9233535" y="5586095"/>
            <a:ext cx="1080135" cy="1080135"/>
            <a:chOff x="705" y="2205"/>
            <a:chExt cx="5242" cy="5072"/>
          </a:xfrm>
        </p:grpSpPr>
        <p:grpSp>
          <p:nvGrpSpPr>
            <p:cNvPr id="141" name="组合 140"/>
            <p:cNvGrpSpPr/>
            <p:nvPr/>
          </p:nvGrpSpPr>
          <p:grpSpPr>
            <a:xfrm>
              <a:off x="2253" y="2205"/>
              <a:ext cx="3695" cy="5072"/>
              <a:chOff x="5103" y="2355"/>
              <a:chExt cx="3695" cy="5072"/>
            </a:xfrm>
          </p:grpSpPr>
          <p:sp>
            <p:nvSpPr>
              <p:cNvPr id="142" name="椭圆 141"/>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9" name="圆角矩形 148"/>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0" name="圆角矩形 149"/>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2" name="圆角矩形 15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56" name="下箭头 155"/>
            <p:cNvSpPr/>
            <p:nvPr/>
          </p:nvSpPr>
          <p:spPr>
            <a:xfrm>
              <a:off x="705" y="3465"/>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7" name="组合 156"/>
          <p:cNvGrpSpPr/>
          <p:nvPr/>
        </p:nvGrpSpPr>
        <p:grpSpPr>
          <a:xfrm rot="0">
            <a:off x="10731500" y="4032250"/>
            <a:ext cx="1080135" cy="1080135"/>
            <a:chOff x="13383" y="2210"/>
            <a:chExt cx="4909" cy="5072"/>
          </a:xfrm>
        </p:grpSpPr>
        <p:grpSp>
          <p:nvGrpSpPr>
            <p:cNvPr id="158" name="组合 157"/>
            <p:cNvGrpSpPr/>
            <p:nvPr/>
          </p:nvGrpSpPr>
          <p:grpSpPr>
            <a:xfrm>
              <a:off x="14598" y="2210"/>
              <a:ext cx="3695" cy="5072"/>
              <a:chOff x="5103" y="2355"/>
              <a:chExt cx="3695" cy="5072"/>
            </a:xfrm>
          </p:grpSpPr>
          <p:sp>
            <p:nvSpPr>
              <p:cNvPr id="159" name="椭圆 158"/>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0" name="圆角矩形 159"/>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圆角矩形 160"/>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2" name="圆角矩形 16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3" name="下箭头 162"/>
            <p:cNvSpPr/>
            <p:nvPr/>
          </p:nvSpPr>
          <p:spPr>
            <a:xfrm rot="16200000">
              <a:off x="13901" y="1820"/>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圆角矩形标注 3"/>
          <p:cNvSpPr/>
          <p:nvPr/>
        </p:nvSpPr>
        <p:spPr>
          <a:xfrm>
            <a:off x="3422650" y="5534025"/>
            <a:ext cx="1288415" cy="394335"/>
          </a:xfrm>
          <a:prstGeom prst="wedgeRoundRectCallout">
            <a:avLst>
              <a:gd name="adj1" fmla="val 9931"/>
              <a:gd name="adj2" fmla="val -199919"/>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a:t>鼓风机</a:t>
            </a:r>
            <a:endParaRPr lang="zh-CN" altLang="en-US"/>
          </a:p>
        </p:txBody>
      </p:sp>
      <p:sp>
        <p:nvSpPr>
          <p:cNvPr id="18" name="圆角矩形标注 17"/>
          <p:cNvSpPr/>
          <p:nvPr/>
        </p:nvSpPr>
        <p:spPr>
          <a:xfrm>
            <a:off x="5482590" y="5509895"/>
            <a:ext cx="1288415" cy="636270"/>
          </a:xfrm>
          <a:prstGeom prst="wedgeRoundRectCallout">
            <a:avLst>
              <a:gd name="adj1" fmla="val 11557"/>
              <a:gd name="adj2" fmla="val -16916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a:t>冷热</a:t>
            </a:r>
            <a:endParaRPr lang="zh-CN" altLang="en-US"/>
          </a:p>
          <a:p>
            <a:pPr algn="ctr"/>
            <a:r>
              <a:rPr lang="zh-CN" altLang="en-US"/>
              <a:t>混合</a:t>
            </a:r>
            <a:r>
              <a:rPr lang="zh-CN" altLang="en-US"/>
              <a:t>风门</a:t>
            </a:r>
            <a:endParaRPr lang="zh-CN" altLang="en-US"/>
          </a:p>
        </p:txBody>
      </p:sp>
      <p:sp>
        <p:nvSpPr>
          <p:cNvPr id="19" name="圆角矩形标注 18"/>
          <p:cNvSpPr/>
          <p:nvPr/>
        </p:nvSpPr>
        <p:spPr>
          <a:xfrm>
            <a:off x="9191625" y="4362450"/>
            <a:ext cx="1288415" cy="636270"/>
          </a:xfrm>
          <a:prstGeom prst="wedgeRoundRectCallout">
            <a:avLst>
              <a:gd name="adj1" fmla="val -55815"/>
              <a:gd name="adj2" fmla="val -115968"/>
              <a:gd name="adj3" fmla="val 16667"/>
            </a:avLst>
          </a:prstGeom>
          <a:ln w="38100">
            <a:solidFill>
              <a:schemeClr val="accent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p>
            <a:pPr algn="ctr"/>
            <a:r>
              <a:rPr lang="zh-CN" altLang="en-US"/>
              <a:t>出风口</a:t>
            </a:r>
            <a:endParaRPr lang="zh-CN" altLang="en-US"/>
          </a:p>
          <a:p>
            <a:pPr algn="ctr"/>
            <a:r>
              <a:rPr lang="zh-CN" altLang="en-US"/>
              <a:t>模式风门</a:t>
            </a:r>
            <a:endParaRPr lang="zh-CN" altLang="en-US"/>
          </a:p>
        </p:txBody>
      </p:sp>
      <p:sp>
        <p:nvSpPr>
          <p:cNvPr id="21" name="圆角矩形标注 20"/>
          <p:cNvSpPr/>
          <p:nvPr/>
        </p:nvSpPr>
        <p:spPr>
          <a:xfrm>
            <a:off x="9191625" y="4362450"/>
            <a:ext cx="1288415" cy="636270"/>
          </a:xfrm>
          <a:prstGeom prst="wedgeRoundRectCallout">
            <a:avLst>
              <a:gd name="adj1" fmla="val 52661"/>
              <a:gd name="adj2" fmla="val -102594"/>
              <a:gd name="adj3" fmla="val 16667"/>
            </a:avLst>
          </a:prstGeom>
          <a:ln w="38100">
            <a:solidFill>
              <a:schemeClr val="accent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p>
            <a:pPr algn="ctr"/>
            <a:r>
              <a:rPr lang="zh-CN" altLang="en-US"/>
              <a:t>出风口</a:t>
            </a:r>
            <a:endParaRPr lang="zh-CN" altLang="en-US"/>
          </a:p>
          <a:p>
            <a:pPr algn="ctr"/>
            <a:r>
              <a:rPr lang="zh-CN" altLang="en-US"/>
              <a:t>模式风门</a:t>
            </a:r>
            <a:endParaRPr lang="zh-CN" altLang="en-US"/>
          </a:p>
        </p:txBody>
      </p:sp>
      <p:sp>
        <p:nvSpPr>
          <p:cNvPr id="22" name="圆角矩形标注 21"/>
          <p:cNvSpPr/>
          <p:nvPr/>
        </p:nvSpPr>
        <p:spPr>
          <a:xfrm>
            <a:off x="9191625" y="4362450"/>
            <a:ext cx="1288415" cy="636270"/>
          </a:xfrm>
          <a:prstGeom prst="wedgeRoundRectCallout">
            <a:avLst>
              <a:gd name="adj1" fmla="val -51675"/>
              <a:gd name="adj2" fmla="val 106986"/>
              <a:gd name="adj3" fmla="val 16667"/>
            </a:avLst>
          </a:prstGeom>
          <a:ln w="38100">
            <a:solidFill>
              <a:schemeClr val="accent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p>
            <a:pPr algn="ctr"/>
            <a:r>
              <a:rPr lang="zh-CN" altLang="en-US"/>
              <a:t>出风口</a:t>
            </a:r>
            <a:endParaRPr lang="zh-CN" altLang="en-US"/>
          </a:p>
          <a:p>
            <a:pPr algn="ctr"/>
            <a:r>
              <a:rPr lang="zh-CN" altLang="en-US"/>
              <a:t>模式风门</a:t>
            </a:r>
            <a:endParaRPr lang="zh-CN" altLang="en-US"/>
          </a:p>
        </p:txBody>
      </p:sp>
      <p:sp>
        <p:nvSpPr>
          <p:cNvPr id="83" name="燕尾形 82"/>
          <p:cNvSpPr/>
          <p:nvPr/>
        </p:nvSpPr>
        <p:spPr>
          <a:xfrm>
            <a:off x="8217490"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4" name="燕尾形 83"/>
          <p:cNvSpPr/>
          <p:nvPr/>
        </p:nvSpPr>
        <p:spPr>
          <a:xfrm>
            <a:off x="8629605"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1" name="组合 130"/>
          <p:cNvGrpSpPr/>
          <p:nvPr/>
        </p:nvGrpSpPr>
        <p:grpSpPr>
          <a:xfrm>
            <a:off x="415290" y="4777740"/>
            <a:ext cx="1885315" cy="523240"/>
            <a:chOff x="443" y="8122"/>
            <a:chExt cx="1500" cy="1056"/>
          </a:xfrm>
        </p:grpSpPr>
        <p:sp>
          <p:nvSpPr>
            <p:cNvPr id="127" name="右箭头 126"/>
            <p:cNvSpPr/>
            <p:nvPr/>
          </p:nvSpPr>
          <p:spPr>
            <a:xfrm>
              <a:off x="443" y="8122"/>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右箭头 127"/>
            <p:cNvSpPr/>
            <p:nvPr/>
          </p:nvSpPr>
          <p:spPr>
            <a:xfrm>
              <a:off x="443" y="8459"/>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右箭头 128"/>
            <p:cNvSpPr/>
            <p:nvPr/>
          </p:nvSpPr>
          <p:spPr>
            <a:xfrm>
              <a:off x="443" y="8796"/>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97" name="组合 96"/>
          <p:cNvGrpSpPr/>
          <p:nvPr/>
        </p:nvGrpSpPr>
        <p:grpSpPr>
          <a:xfrm>
            <a:off x="2240915" y="3529965"/>
            <a:ext cx="962025" cy="1038860"/>
            <a:chOff x="5827" y="2831"/>
            <a:chExt cx="2909" cy="2806"/>
          </a:xfrm>
        </p:grpSpPr>
        <p:sp>
          <p:nvSpPr>
            <p:cNvPr id="270" name="圆角右箭头 269"/>
            <p:cNvSpPr/>
            <p:nvPr/>
          </p:nvSpPr>
          <p:spPr>
            <a:xfrm flipV="1">
              <a:off x="5827" y="2831"/>
              <a:ext cx="2909" cy="2806"/>
            </a:xfrm>
            <a:prstGeom prst="bentArrow">
              <a:avLst>
                <a:gd name="adj1" fmla="val 8909"/>
                <a:gd name="adj2" fmla="val 8624"/>
                <a:gd name="adj3" fmla="val 12722"/>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98" name="圆角右箭头 97"/>
            <p:cNvSpPr/>
            <p:nvPr/>
          </p:nvSpPr>
          <p:spPr>
            <a:xfrm flipV="1">
              <a:off x="6292" y="2831"/>
              <a:ext cx="2444" cy="2141"/>
            </a:xfrm>
            <a:prstGeom prst="bentArrow">
              <a:avLst>
                <a:gd name="adj1" fmla="val 11590"/>
                <a:gd name="adj2" fmla="val 10439"/>
                <a:gd name="adj3" fmla="val 17281"/>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99" name="圆角右箭头 98"/>
            <p:cNvSpPr/>
            <p:nvPr/>
          </p:nvSpPr>
          <p:spPr>
            <a:xfrm flipV="1">
              <a:off x="6787" y="2831"/>
              <a:ext cx="1949" cy="1626"/>
            </a:xfrm>
            <a:prstGeom prst="bentArrow">
              <a:avLst>
                <a:gd name="adj1" fmla="val 11590"/>
                <a:gd name="adj2" fmla="val 15341"/>
                <a:gd name="adj3" fmla="val 25000"/>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p:tgtEl>
                                        <p:sldTgt/>
                                      </p:tgtEl>
                                    </p:cond>
                                  </p:endCondLst>
                                  <p:childTnLst>
                                    <p:animEffect transition="out" filter="fade">
                                      <p:cBhvr>
                                        <p:cTn id="6" dur="500" tmFilter="0, 0; .2, .5; .8, .5; 1, 0"/>
                                        <p:tgtEl>
                                          <p:spTgt spid="111"/>
                                        </p:tgtEl>
                                      </p:cBhvr>
                                    </p:animEffect>
                                    <p:animScale>
                                      <p:cBhvr>
                                        <p:cTn id="7" dur="250" autoRev="1" fill="hold"/>
                                        <p:tgtEl>
                                          <p:spTgt spid="111"/>
                                        </p:tgtEl>
                                      </p:cBhvr>
                                      <p:by x="105000" y="105000"/>
                                    </p:animScale>
                                  </p:childTnLst>
                                </p:cTn>
                              </p:par>
                              <p:par>
                                <p:cTn id="8" presetID="26" presetClass="emph" presetSubtype="0" repeatCount="indefinite" fill="hold" grpId="0" nodeType="withEffect">
                                  <p:stCondLst>
                                    <p:cond delay="0"/>
                                  </p:stCondLst>
                                  <p:endCondLst>
                                    <p:cond evt="onNext">
                                      <p:tgtEl>
                                        <p:sldTgt/>
                                      </p:tgtEl>
                                    </p:cond>
                                  </p:endCondLst>
                                  <p:childTnLst>
                                    <p:animEffect transition="out" filter="fade">
                                      <p:cBhvr>
                                        <p:cTn id="9" dur="500" tmFilter="0, 0; .2, .5; .8, .5; 1, 0"/>
                                        <p:tgtEl>
                                          <p:spTgt spid="67"/>
                                        </p:tgtEl>
                                      </p:cBhvr>
                                    </p:animEffect>
                                    <p:animScale>
                                      <p:cBhvr>
                                        <p:cTn id="10" dur="250" autoRev="1" fill="hold"/>
                                        <p:tgtEl>
                                          <p:spTgt spid="67"/>
                                        </p:tgtEl>
                                      </p:cBhvr>
                                      <p:by x="105000" y="105000"/>
                                    </p:animScale>
                                  </p:childTnLst>
                                </p:cTn>
                              </p:par>
                              <p:par>
                                <p:cTn id="11" presetID="26" presetClass="emph" presetSubtype="0" repeatCount="indefinite" fill="hold" nodeType="withEffect">
                                  <p:stCondLst>
                                    <p:cond delay="0"/>
                                  </p:stCondLst>
                                  <p:endCondLst>
                                    <p:cond evt="onNext">
                                      <p:tgtEl>
                                        <p:sldTgt/>
                                      </p:tgtEl>
                                    </p:cond>
                                  </p:end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par>
                                <p:cTn id="14" presetID="26" presetClass="emph" presetSubtype="0" repeatCount="indefinite" fill="hold" grpId="0" nodeType="withEffect">
                                  <p:stCondLst>
                                    <p:cond delay="0"/>
                                  </p:stCondLst>
                                  <p:endCondLst>
                                    <p:cond evt="onNext">
                                      <p:tgtEl>
                                        <p:sldTgt/>
                                      </p:tgtEl>
                                    </p:cond>
                                  </p:endCondLst>
                                  <p:childTnLst>
                                    <p:animEffect transition="out" filter="fade">
                                      <p:cBhvr>
                                        <p:cTn id="15" dur="500" tmFilter="0, 0; .2, .5; .8, .5; 1, 0"/>
                                        <p:tgtEl>
                                          <p:spTgt spid="71"/>
                                        </p:tgtEl>
                                      </p:cBhvr>
                                    </p:animEffect>
                                    <p:animScale>
                                      <p:cBhvr>
                                        <p:cTn id="16" dur="250" autoRev="1" fill="hold"/>
                                        <p:tgtEl>
                                          <p:spTgt spid="71"/>
                                        </p:tgtEl>
                                      </p:cBhvr>
                                      <p:by x="105000" y="105000"/>
                                    </p:animScale>
                                  </p:childTnLst>
                                </p:cTn>
                              </p:par>
                              <p:par>
                                <p:cTn id="17" presetID="26" presetClass="emph" presetSubtype="0" repeatCount="indefinite" fill="hold" nodeType="withEffect">
                                  <p:stCondLst>
                                    <p:cond delay="0"/>
                                  </p:stCondLst>
                                  <p:endCondLst>
                                    <p:cond evt="onNext">
                                      <p:tgtEl>
                                        <p:sldTgt/>
                                      </p:tgtEl>
                                    </p:cond>
                                  </p:endCondLst>
                                  <p:childTnLst>
                                    <p:animEffect transition="out" filter="fade">
                                      <p:cBhvr>
                                        <p:cTn id="18" dur="500" tmFilter="0, 0; .2, .5; .8, .5; 1, 0"/>
                                        <p:tgtEl>
                                          <p:spTgt spid="81"/>
                                        </p:tgtEl>
                                      </p:cBhvr>
                                    </p:animEffect>
                                    <p:animScale>
                                      <p:cBhvr>
                                        <p:cTn id="19" dur="250" autoRev="1" fill="hold"/>
                                        <p:tgtEl>
                                          <p:spTgt spid="81"/>
                                        </p:tgtEl>
                                      </p:cBhvr>
                                      <p:by x="105000" y="105000"/>
                                    </p:animScale>
                                  </p:childTnLst>
                                </p:cTn>
                              </p:par>
                              <p:par>
                                <p:cTn id="20" presetID="26" presetClass="emph" presetSubtype="0" repeatCount="indefinite" fill="hold" nodeType="withEffect">
                                  <p:stCondLst>
                                    <p:cond delay="0"/>
                                  </p:stCondLst>
                                  <p:endCondLst>
                                    <p:cond evt="onNext">
                                      <p:tgtEl>
                                        <p:sldTgt/>
                                      </p:tgtEl>
                                    </p:cond>
                                  </p:endCondLst>
                                  <p:childTnLst>
                                    <p:animEffect transition="out" filter="fade">
                                      <p:cBhvr>
                                        <p:cTn id="21" dur="500" tmFilter="0, 0; .2, .5; .8, .5; 1, 0"/>
                                        <p:tgtEl>
                                          <p:spTgt spid="82"/>
                                        </p:tgtEl>
                                      </p:cBhvr>
                                    </p:animEffect>
                                    <p:animScale>
                                      <p:cBhvr>
                                        <p:cTn id="22" dur="250" autoRev="1" fill="hold"/>
                                        <p:tgtEl>
                                          <p:spTgt spid="82"/>
                                        </p:tgtEl>
                                      </p:cBhvr>
                                      <p:by x="105000" y="105000"/>
                                    </p:animScale>
                                  </p:childTnLst>
                                </p:cTn>
                              </p:par>
                              <p:par>
                                <p:cTn id="23" presetID="26" presetClass="emph" presetSubtype="0" repeatCount="indefinite" fill="hold" grpId="0" nodeType="withEffect">
                                  <p:stCondLst>
                                    <p:cond delay="0"/>
                                  </p:stCondLst>
                                  <p:endCondLst>
                                    <p:cond evt="onNext">
                                      <p:tgtEl>
                                        <p:sldTgt/>
                                      </p:tgtEl>
                                    </p:cond>
                                  </p:end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par>
                                <p:cTn id="26" presetID="26" presetClass="emph" presetSubtype="0" repeatCount="indefinite" fill="hold" nodeType="withEffect">
                                  <p:stCondLst>
                                    <p:cond delay="0"/>
                                  </p:stCondLst>
                                  <p:endCondLst>
                                    <p:cond evt="onNext">
                                      <p:tgtEl>
                                        <p:sldTgt/>
                                      </p:tgtEl>
                                    </p:cond>
                                  </p:endCondLst>
                                  <p:childTnLst>
                                    <p:animEffect transition="out" filter="fade">
                                      <p:cBhvr>
                                        <p:cTn id="27" dur="500" tmFilter="0, 0; .2, .5; .8, .5; 1, 0"/>
                                        <p:tgtEl>
                                          <p:spTgt spid="131"/>
                                        </p:tgtEl>
                                      </p:cBhvr>
                                    </p:animEffect>
                                    <p:animScale>
                                      <p:cBhvr>
                                        <p:cTn id="28" dur="250" autoRev="1" fill="hold"/>
                                        <p:tgtEl>
                                          <p:spTgt spid="131"/>
                                        </p:tgtEl>
                                      </p:cBhvr>
                                      <p:by x="105000" y="105000"/>
                                    </p:animScale>
                                  </p:childTnLst>
                                </p:cTn>
                              </p:par>
                              <p:par>
                                <p:cTn id="29" presetID="26" presetClass="emph" presetSubtype="0" repeatCount="indefinite" fill="hold" nodeType="withEffect">
                                  <p:stCondLst>
                                    <p:cond delay="0"/>
                                  </p:stCondLst>
                                  <p:endCondLst>
                                    <p:cond evt="onNext">
                                      <p:tgtEl>
                                        <p:sldTgt/>
                                      </p:tgtEl>
                                    </p:cond>
                                  </p:endCondLst>
                                  <p:childTnLst>
                                    <p:animEffect transition="out" filter="fade">
                                      <p:cBhvr>
                                        <p:cTn id="30" dur="500" tmFilter="0, 0; .2, .5; .8, .5; 1, 0"/>
                                        <p:tgtEl>
                                          <p:spTgt spid="97"/>
                                        </p:tgtEl>
                                      </p:cBhvr>
                                    </p:animEffect>
                                    <p:animScale>
                                      <p:cBhvr>
                                        <p:cTn id="31" dur="250" autoRev="1" fill="hold"/>
                                        <p:tgtEl>
                                          <p:spTgt spid="97"/>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repeatCount="indefinite" fill="hold" grpId="0" nodeType="clickEffect">
                                  <p:stCondLst>
                                    <p:cond delay="0"/>
                                  </p:stCondLst>
                                  <p:endCondLst>
                                    <p:cond evt="onNext">
                                      <p:tgtEl>
                                        <p:sldTgt/>
                                      </p:tgtEl>
                                    </p:cond>
                                  </p:endCondLst>
                                  <p:childTnLst>
                                    <p:animEffect transition="out" filter="fade">
                                      <p:cBhvr>
                                        <p:cTn id="35" dur="500" tmFilter="0, 0; .2, .5; .8, .5; 1, 0"/>
                                        <p:tgtEl>
                                          <p:spTgt spid="28"/>
                                        </p:tgtEl>
                                      </p:cBhvr>
                                    </p:animEffect>
                                    <p:animScale>
                                      <p:cBhvr>
                                        <p:cTn id="36" dur="250" autoRev="1" fill="hold"/>
                                        <p:tgtEl>
                                          <p:spTgt spid="28"/>
                                        </p:tgtEl>
                                      </p:cBhvr>
                                      <p:by x="105000" y="105000"/>
                                    </p:animScale>
                                  </p:childTnLst>
                                </p:cTn>
                              </p:par>
                              <p:par>
                                <p:cTn id="37" presetID="26" presetClass="emph" presetSubtype="0" repeatCount="indefinite" fill="hold" grpId="0" nodeType="withEffect">
                                  <p:stCondLst>
                                    <p:cond delay="0"/>
                                  </p:stCondLst>
                                  <p:endCondLst>
                                    <p:cond evt="onNext">
                                      <p:tgtEl>
                                        <p:sldTgt/>
                                      </p:tgtEl>
                                    </p:cond>
                                  </p:end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par>
                                <p:cTn id="40" presetID="26" presetClass="emph" presetSubtype="0" repeatCount="indefinite" fill="hold" nodeType="withEffect">
                                  <p:stCondLst>
                                    <p:cond delay="0"/>
                                  </p:stCondLst>
                                  <p:endCondLst>
                                    <p:cond evt="onNext">
                                      <p:tgtEl>
                                        <p:sldTgt/>
                                      </p:tgtEl>
                                    </p:cond>
                                  </p:endCondLst>
                                  <p:childTnLst>
                                    <p:animEffect transition="out" filter="fade">
                                      <p:cBhvr>
                                        <p:cTn id="41" dur="500" tmFilter="0, 0; .2, .5; .8, .5; 1, 0"/>
                                        <p:tgtEl>
                                          <p:spTgt spid="24"/>
                                        </p:tgtEl>
                                      </p:cBhvr>
                                    </p:animEffect>
                                    <p:animScale>
                                      <p:cBhvr>
                                        <p:cTn id="42" dur="250" autoRev="1" fill="hold"/>
                                        <p:tgtEl>
                                          <p:spTgt spid="24"/>
                                        </p:tgtEl>
                                      </p:cBhvr>
                                      <p:by x="105000" y="105000"/>
                                    </p:animScale>
                                  </p:childTnLst>
                                </p:cTn>
                              </p:par>
                              <p:par>
                                <p:cTn id="43" presetID="26" presetClass="emph" presetSubtype="0" repeatCount="indefinite" fill="hold" grpId="0" nodeType="withEffect">
                                  <p:stCondLst>
                                    <p:cond delay="0"/>
                                  </p:stCondLst>
                                  <p:endCondLst>
                                    <p:cond evt="onNext">
                                      <p:tgtEl>
                                        <p:sldTgt/>
                                      </p:tgtEl>
                                    </p:cond>
                                  </p:endCondLst>
                                  <p:childTnLst>
                                    <p:animEffect transition="out" filter="fade">
                                      <p:cBhvr>
                                        <p:cTn id="44" dur="500" tmFilter="0, 0; .2, .5; .8, .5; 1, 0"/>
                                        <p:tgtEl>
                                          <p:spTgt spid="18"/>
                                        </p:tgtEl>
                                      </p:cBhvr>
                                    </p:animEffect>
                                    <p:animScale>
                                      <p:cBhvr>
                                        <p:cTn id="45" dur="250" autoRev="1" fill="hold"/>
                                        <p:tgtEl>
                                          <p:spTgt spid="18"/>
                                        </p:tgtEl>
                                      </p:cBhvr>
                                      <p:by x="105000" y="105000"/>
                                    </p:animScale>
                                  </p:childTnLst>
                                </p:cTn>
                              </p:par>
                              <p:par>
                                <p:cTn id="46" presetID="26" presetClass="emph" presetSubtype="0" repeatCount="indefinite" fill="hold" grpId="0" nodeType="withEffect">
                                  <p:stCondLst>
                                    <p:cond delay="0"/>
                                  </p:stCondLst>
                                  <p:endCondLst>
                                    <p:cond evt="onNext">
                                      <p:tgtEl>
                                        <p:sldTgt/>
                                      </p:tgtEl>
                                    </p:cond>
                                  </p:endCondLst>
                                  <p:childTnLst>
                                    <p:animEffect transition="out" filter="fade">
                                      <p:cBhvr>
                                        <p:cTn id="47" dur="500" tmFilter="0, 0; .2, .5; .8, .5; 1, 0"/>
                                        <p:tgtEl>
                                          <p:spTgt spid="83"/>
                                        </p:tgtEl>
                                      </p:cBhvr>
                                    </p:animEffect>
                                    <p:animScale>
                                      <p:cBhvr>
                                        <p:cTn id="48" dur="25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1" grpId="0" animBg="1"/>
      <p:bldP spid="4" grpId="0" animBg="1"/>
      <p:bldP spid="28" grpId="0" animBg="1"/>
      <p:bldP spid="29" grpId="0" animBg="1"/>
      <p:bldP spid="18" grpId="0" animBg="1"/>
      <p:bldP spid="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6326505" y="3919220"/>
            <a:ext cx="2597785" cy="650240"/>
          </a:xfrm>
          <a:prstGeom prst="roundRect">
            <a:avLst>
              <a:gd name="adj" fmla="val 7447"/>
            </a:avLst>
          </a:prstGeom>
          <a:gradFill>
            <a:gsLst>
              <a:gs pos="10000">
                <a:srgbClr val="FF0000"/>
              </a:gs>
              <a:gs pos="71000">
                <a:schemeClr val="accent5">
                  <a:lumMod val="60000"/>
                  <a:lumOff val="40000"/>
                </a:schemeClr>
              </a:gs>
            </a:gsLst>
            <a:lin ang="11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暖风水箱</a:t>
            </a:r>
            <a:endParaRPr lang="zh-CN" altLang="en-US">
              <a:solidFill>
                <a:schemeClr val="tx1"/>
              </a:solidFill>
            </a:endParaRPr>
          </a:p>
          <a:p>
            <a:pPr algn="ctr"/>
            <a:r>
              <a:rPr lang="zh-CN" altLang="en-US">
                <a:solidFill>
                  <a:schemeClr val="tx1"/>
                </a:solidFill>
              </a:rPr>
              <a:t>heat radiator</a:t>
            </a:r>
            <a:endParaRPr lang="zh-CN" altLang="en-US">
              <a:solidFill>
                <a:schemeClr val="tx1"/>
              </a:solidFill>
            </a:endParaRPr>
          </a:p>
        </p:txBody>
      </p:sp>
      <p:grpSp>
        <p:nvGrpSpPr>
          <p:cNvPr id="69" name="组合 68"/>
          <p:cNvGrpSpPr/>
          <p:nvPr/>
        </p:nvGrpSpPr>
        <p:grpSpPr>
          <a:xfrm>
            <a:off x="474980" y="2391410"/>
            <a:ext cx="11517630" cy="4466590"/>
            <a:chOff x="-524" y="3218"/>
            <a:chExt cx="18138" cy="7034"/>
          </a:xfrm>
        </p:grpSpPr>
        <p:sp>
          <p:nvSpPr>
            <p:cNvPr id="43" name="矩形 42"/>
            <p:cNvSpPr/>
            <p:nvPr/>
          </p:nvSpPr>
          <p:spPr>
            <a:xfrm rot="10800000">
              <a:off x="15202" y="7982"/>
              <a:ext cx="120" cy="2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rot="5400000">
              <a:off x="16333" y="6710"/>
              <a:ext cx="142" cy="2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6" name="组合 65"/>
            <p:cNvGrpSpPr/>
            <p:nvPr/>
          </p:nvGrpSpPr>
          <p:grpSpPr>
            <a:xfrm>
              <a:off x="15212" y="3218"/>
              <a:ext cx="2385" cy="2445"/>
              <a:chOff x="13202" y="2496"/>
              <a:chExt cx="2385" cy="2445"/>
            </a:xfrm>
          </p:grpSpPr>
          <p:sp>
            <p:nvSpPr>
              <p:cNvPr id="40" name="矩形 39"/>
              <p:cNvSpPr/>
              <p:nvPr/>
            </p:nvSpPr>
            <p:spPr>
              <a:xfrm rot="10800000">
                <a:off x="13203" y="2496"/>
                <a:ext cx="142" cy="2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矩形 64"/>
              <p:cNvSpPr/>
              <p:nvPr/>
            </p:nvSpPr>
            <p:spPr>
              <a:xfrm rot="5400000">
                <a:off x="14323" y="3677"/>
                <a:ext cx="142" cy="2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矩形 9"/>
            <p:cNvSpPr/>
            <p:nvPr/>
          </p:nvSpPr>
          <p:spPr>
            <a:xfrm>
              <a:off x="1387" y="3687"/>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748" y="3698"/>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rot="5400000">
              <a:off x="6173" y="1164"/>
              <a:ext cx="142" cy="13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rot="5400000">
              <a:off x="428" y="4554"/>
              <a:ext cx="151" cy="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rot="5400000">
              <a:off x="8299" y="962"/>
              <a:ext cx="142" cy="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rot="10800000">
              <a:off x="12857" y="3218"/>
              <a:ext cx="137" cy="23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矩形 40"/>
            <p:cNvSpPr/>
            <p:nvPr/>
          </p:nvSpPr>
          <p:spPr>
            <a:xfrm rot="10800000">
              <a:off x="12851" y="7856"/>
              <a:ext cx="120" cy="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4" name="组合 43"/>
          <p:cNvGrpSpPr/>
          <p:nvPr/>
        </p:nvGrpSpPr>
        <p:grpSpPr>
          <a:xfrm rot="10800000">
            <a:off x="8924290" y="2385060"/>
            <a:ext cx="194310" cy="2968625"/>
            <a:chOff x="13763" y="2435"/>
            <a:chExt cx="306" cy="4744"/>
          </a:xfrm>
        </p:grpSpPr>
        <p:grpSp>
          <p:nvGrpSpPr>
            <p:cNvPr id="45" name="组合 44"/>
            <p:cNvGrpSpPr/>
            <p:nvPr/>
          </p:nvGrpSpPr>
          <p:grpSpPr>
            <a:xfrm>
              <a:off x="13763" y="4655"/>
              <a:ext cx="306" cy="2524"/>
              <a:chOff x="11303" y="3020"/>
              <a:chExt cx="306" cy="2524"/>
            </a:xfrm>
          </p:grpSpPr>
          <p:sp>
            <p:nvSpPr>
              <p:cNvPr id="46" name="椭圆 4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8" name="组合 47"/>
            <p:cNvGrpSpPr/>
            <p:nvPr/>
          </p:nvGrpSpPr>
          <p:grpSpPr>
            <a:xfrm rot="10800000">
              <a:off x="13763" y="2435"/>
              <a:ext cx="306" cy="2529"/>
              <a:chOff x="11303" y="3015"/>
              <a:chExt cx="306" cy="2529"/>
            </a:xfrm>
          </p:grpSpPr>
          <p:sp>
            <p:nvSpPr>
              <p:cNvPr id="49" name="椭圆 4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111" name="组合 110"/>
          <p:cNvGrpSpPr/>
          <p:nvPr/>
        </p:nvGrpSpPr>
        <p:grpSpPr>
          <a:xfrm rot="0" flipH="1">
            <a:off x="3624580" y="4072890"/>
            <a:ext cx="1022350" cy="1013460"/>
            <a:chOff x="11695" y="4126"/>
            <a:chExt cx="2904" cy="2904"/>
          </a:xfrm>
          <a:solidFill>
            <a:schemeClr val="tx1"/>
          </a:solidFill>
          <a:effectLst>
            <a:outerShdw blurRad="50800" dist="38100" algn="l" rotWithShape="0">
              <a:prstClr val="black">
                <a:alpha val="40000"/>
              </a:prstClr>
            </a:outerShdw>
          </a:effectLst>
          <a:scene3d>
            <a:camera prst="obliqueTopLeft"/>
            <a:lightRig rig="threePt" dir="t"/>
          </a:scene3d>
        </p:grpSpPr>
        <p:sp>
          <p:nvSpPr>
            <p:cNvPr id="112" name="新月形 111"/>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新月形 112"/>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新月形 113"/>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新月形 114"/>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圆角矩形 27"/>
          <p:cNvSpPr/>
          <p:nvPr/>
        </p:nvSpPr>
        <p:spPr>
          <a:xfrm>
            <a:off x="4851400" y="3893185"/>
            <a:ext cx="699135" cy="1438275"/>
          </a:xfrm>
          <a:prstGeom prst="roundRect">
            <a:avLst>
              <a:gd name="adj" fmla="val 3418"/>
            </a:avLst>
          </a:prstGeom>
          <a:gradFill>
            <a:gsLst>
              <a:gs pos="10000">
                <a:schemeClr val="accent1">
                  <a:lumMod val="40000"/>
                  <a:lumOff val="60000"/>
                </a:schemeClr>
              </a:gs>
              <a:gs pos="93000">
                <a:schemeClr val="accent1">
                  <a:lumMod val="50000"/>
                </a:schemeClr>
              </a:gs>
            </a:gsLst>
            <a:lin ang="9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蒸发器</a:t>
            </a:r>
            <a:endParaRPr lang="zh-CN" altLang="en-US" sz="1200"/>
          </a:p>
          <a:p>
            <a:pPr algn="ctr"/>
            <a:r>
              <a:rPr lang="zh-CN" altLang="en-US" sz="1200"/>
              <a:t>evaporator</a:t>
            </a:r>
            <a:endParaRPr lang="zh-CN" altLang="en-US" sz="1200"/>
          </a:p>
          <a:p>
            <a:pPr algn="ctr"/>
            <a:endParaRPr lang="zh-CN" altLang="en-US" sz="1200"/>
          </a:p>
        </p:txBody>
      </p:sp>
      <p:sp>
        <p:nvSpPr>
          <p:cNvPr id="119" name="矩形 118"/>
          <p:cNvSpPr/>
          <p:nvPr/>
        </p:nvSpPr>
        <p:spPr>
          <a:xfrm>
            <a:off x="6244590" y="4569460"/>
            <a:ext cx="2819400" cy="76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rot="5400000">
            <a:off x="6159500" y="3913505"/>
            <a:ext cx="167005" cy="1407776"/>
            <a:chOff x="13429" y="6905"/>
            <a:chExt cx="263" cy="2217"/>
          </a:xfrm>
        </p:grpSpPr>
        <p:grpSp>
          <p:nvGrpSpPr>
            <p:cNvPr id="17" name="组合 16"/>
            <p:cNvGrpSpPr/>
            <p:nvPr/>
          </p:nvGrpSpPr>
          <p:grpSpPr>
            <a:xfrm rot="10800000" flipV="1">
              <a:off x="13429" y="7847"/>
              <a:ext cx="263" cy="1275"/>
              <a:chOff x="11303" y="3020"/>
              <a:chExt cx="306" cy="2675"/>
            </a:xfrm>
            <a:solidFill>
              <a:schemeClr val="tx1"/>
            </a:solidFill>
          </p:grpSpPr>
          <p:sp>
            <p:nvSpPr>
              <p:cNvPr id="15" name="椭圆 14"/>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11376" y="3253"/>
                <a:ext cx="140" cy="2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3" name="组合 12"/>
            <p:cNvGrpSpPr/>
            <p:nvPr/>
          </p:nvGrpSpPr>
          <p:grpSpPr>
            <a:xfrm rot="0" flipV="1">
              <a:off x="13429" y="6905"/>
              <a:ext cx="263" cy="1203"/>
              <a:chOff x="11303" y="3020"/>
              <a:chExt cx="306" cy="2524"/>
            </a:xfrm>
            <a:noFill/>
          </p:grpSpPr>
          <p:sp>
            <p:nvSpPr>
              <p:cNvPr id="14" name="椭圆 13"/>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1396" y="3252"/>
                <a:ext cx="120" cy="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58" name="组合 57"/>
          <p:cNvGrpSpPr/>
          <p:nvPr/>
        </p:nvGrpSpPr>
        <p:grpSpPr>
          <a:xfrm rot="16200000">
            <a:off x="10431780" y="2439670"/>
            <a:ext cx="194310" cy="2902585"/>
            <a:chOff x="13763" y="2435"/>
            <a:chExt cx="306" cy="4744"/>
          </a:xfrm>
        </p:grpSpPr>
        <p:grpSp>
          <p:nvGrpSpPr>
            <p:cNvPr id="59" name="组合 58"/>
            <p:cNvGrpSpPr/>
            <p:nvPr/>
          </p:nvGrpSpPr>
          <p:grpSpPr>
            <a:xfrm>
              <a:off x="13763" y="4655"/>
              <a:ext cx="306" cy="2524"/>
              <a:chOff x="11303" y="3020"/>
              <a:chExt cx="306" cy="2524"/>
            </a:xfrm>
          </p:grpSpPr>
          <p:sp>
            <p:nvSpPr>
              <p:cNvPr id="60" name="椭圆 59"/>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2" name="组合 61"/>
            <p:cNvGrpSpPr/>
            <p:nvPr/>
          </p:nvGrpSpPr>
          <p:grpSpPr>
            <a:xfrm rot="10800000">
              <a:off x="13763" y="2435"/>
              <a:ext cx="306" cy="2529"/>
              <a:chOff x="11303" y="3015"/>
              <a:chExt cx="306" cy="2529"/>
            </a:xfrm>
          </p:grpSpPr>
          <p:sp>
            <p:nvSpPr>
              <p:cNvPr id="63" name="椭圆 62"/>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矩形 63"/>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圆角矩形 66"/>
          <p:cNvSpPr/>
          <p:nvPr/>
        </p:nvSpPr>
        <p:spPr>
          <a:xfrm>
            <a:off x="3250565" y="3947160"/>
            <a:ext cx="226695" cy="1390650"/>
          </a:xfrm>
          <a:prstGeom prst="roundRect">
            <a:avLst>
              <a:gd name="adj" fmla="val 3418"/>
            </a:avLst>
          </a:prstGeom>
          <a:pattFill prst="pct2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nvGrpSpPr>
          <p:cNvPr id="51" name="组合 50"/>
          <p:cNvGrpSpPr/>
          <p:nvPr/>
        </p:nvGrpSpPr>
        <p:grpSpPr>
          <a:xfrm rot="0" flipH="1">
            <a:off x="8911590" y="3852545"/>
            <a:ext cx="194310" cy="2968625"/>
            <a:chOff x="13763" y="2435"/>
            <a:chExt cx="306" cy="4744"/>
          </a:xfrm>
        </p:grpSpPr>
        <p:grpSp>
          <p:nvGrpSpPr>
            <p:cNvPr id="52" name="组合 51"/>
            <p:cNvGrpSpPr/>
            <p:nvPr/>
          </p:nvGrpSpPr>
          <p:grpSpPr>
            <a:xfrm>
              <a:off x="13763" y="4655"/>
              <a:ext cx="306" cy="2524"/>
              <a:chOff x="11303" y="3020"/>
              <a:chExt cx="306" cy="2524"/>
            </a:xfrm>
          </p:grpSpPr>
          <p:sp>
            <p:nvSpPr>
              <p:cNvPr id="53" name="椭圆 52"/>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5" name="组合 54"/>
            <p:cNvGrpSpPr/>
            <p:nvPr/>
          </p:nvGrpSpPr>
          <p:grpSpPr>
            <a:xfrm rot="10800000">
              <a:off x="13763" y="2435"/>
              <a:ext cx="306" cy="2529"/>
              <a:chOff x="11303" y="3015"/>
              <a:chExt cx="306" cy="2529"/>
            </a:xfrm>
          </p:grpSpPr>
          <p:sp>
            <p:nvSpPr>
              <p:cNvPr id="56" name="椭圆 55"/>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矩形 56"/>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 name="组合 2"/>
          <p:cNvGrpSpPr/>
          <p:nvPr/>
        </p:nvGrpSpPr>
        <p:grpSpPr>
          <a:xfrm rot="19020000">
            <a:off x="1629410" y="2356485"/>
            <a:ext cx="194310" cy="2968625"/>
            <a:chOff x="13763" y="2435"/>
            <a:chExt cx="306" cy="4744"/>
          </a:xfrm>
        </p:grpSpPr>
        <p:grpSp>
          <p:nvGrpSpPr>
            <p:cNvPr id="5" name="组合 4"/>
            <p:cNvGrpSpPr/>
            <p:nvPr/>
          </p:nvGrpSpPr>
          <p:grpSpPr>
            <a:xfrm>
              <a:off x="13763" y="4655"/>
              <a:ext cx="306" cy="2524"/>
              <a:chOff x="11303" y="3020"/>
              <a:chExt cx="306" cy="2524"/>
            </a:xfrm>
          </p:grpSpPr>
          <p:sp>
            <p:nvSpPr>
              <p:cNvPr id="6" name="椭圆 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 name="组合 7"/>
            <p:cNvGrpSpPr/>
            <p:nvPr/>
          </p:nvGrpSpPr>
          <p:grpSpPr>
            <a:xfrm rot="10800000">
              <a:off x="13763" y="2435"/>
              <a:ext cx="306" cy="2529"/>
              <a:chOff x="11303" y="3015"/>
              <a:chExt cx="306" cy="2529"/>
            </a:xfrm>
          </p:grpSpPr>
          <p:sp>
            <p:nvSpPr>
              <p:cNvPr id="9" name="椭圆 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pic>
        <p:nvPicPr>
          <p:cNvPr id="80" name="图片 79" descr="b34a69da1b5163782f16d448e53cbd7"/>
          <p:cNvPicPr>
            <a:picLocks noChangeAspect="1"/>
          </p:cNvPicPr>
          <p:nvPr/>
        </p:nvPicPr>
        <p:blipFill>
          <a:blip r:embed="rId1"/>
          <a:stretch>
            <a:fillRect/>
          </a:stretch>
        </p:blipFill>
        <p:spPr>
          <a:xfrm>
            <a:off x="9174480" y="2707640"/>
            <a:ext cx="1247775" cy="809625"/>
          </a:xfrm>
          <a:prstGeom prst="rect">
            <a:avLst/>
          </a:prstGeom>
        </p:spPr>
      </p:pic>
      <p:pic>
        <p:nvPicPr>
          <p:cNvPr id="81" name="图片 80" descr="6b265edbae7e66b34ecab5367c42d0c"/>
          <p:cNvPicPr>
            <a:picLocks noChangeAspect="1"/>
          </p:cNvPicPr>
          <p:nvPr/>
        </p:nvPicPr>
        <p:blipFill>
          <a:blip r:embed="rId2"/>
          <a:stretch>
            <a:fillRect/>
          </a:stretch>
        </p:blipFill>
        <p:spPr>
          <a:xfrm>
            <a:off x="415290" y="3848735"/>
            <a:ext cx="1273175" cy="865505"/>
          </a:xfrm>
          <a:prstGeom prst="rect">
            <a:avLst/>
          </a:prstGeom>
        </p:spPr>
      </p:pic>
      <p:pic>
        <p:nvPicPr>
          <p:cNvPr id="82" name="图片 81" descr="b329a381909ed9f8651ec23dc688b35"/>
          <p:cNvPicPr>
            <a:picLocks noChangeAspect="1"/>
          </p:cNvPicPr>
          <p:nvPr/>
        </p:nvPicPr>
        <p:blipFill>
          <a:blip r:embed="rId3"/>
          <a:stretch>
            <a:fillRect/>
          </a:stretch>
        </p:blipFill>
        <p:spPr>
          <a:xfrm>
            <a:off x="1823720" y="2646045"/>
            <a:ext cx="1379220" cy="733425"/>
          </a:xfrm>
          <a:prstGeom prst="rect">
            <a:avLst/>
          </a:prstGeom>
        </p:spPr>
      </p:pic>
      <p:grpSp>
        <p:nvGrpSpPr>
          <p:cNvPr id="140" name="组合 139"/>
          <p:cNvGrpSpPr/>
          <p:nvPr/>
        </p:nvGrpSpPr>
        <p:grpSpPr>
          <a:xfrm rot="0">
            <a:off x="9233535" y="5586095"/>
            <a:ext cx="1080135" cy="1080135"/>
            <a:chOff x="705" y="2205"/>
            <a:chExt cx="5242" cy="5072"/>
          </a:xfrm>
        </p:grpSpPr>
        <p:grpSp>
          <p:nvGrpSpPr>
            <p:cNvPr id="141" name="组合 140"/>
            <p:cNvGrpSpPr/>
            <p:nvPr/>
          </p:nvGrpSpPr>
          <p:grpSpPr>
            <a:xfrm>
              <a:off x="2253" y="2205"/>
              <a:ext cx="3695" cy="5072"/>
              <a:chOff x="5103" y="2355"/>
              <a:chExt cx="3695" cy="5072"/>
            </a:xfrm>
          </p:grpSpPr>
          <p:sp>
            <p:nvSpPr>
              <p:cNvPr id="142" name="椭圆 141"/>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9" name="圆角矩形 148"/>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0" name="圆角矩形 149"/>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2" name="圆角矩形 15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56" name="下箭头 155"/>
            <p:cNvSpPr/>
            <p:nvPr/>
          </p:nvSpPr>
          <p:spPr>
            <a:xfrm>
              <a:off x="705" y="3465"/>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7" name="组合 156"/>
          <p:cNvGrpSpPr/>
          <p:nvPr/>
        </p:nvGrpSpPr>
        <p:grpSpPr>
          <a:xfrm rot="0">
            <a:off x="10731500" y="4032250"/>
            <a:ext cx="1080135" cy="1080135"/>
            <a:chOff x="13383" y="2210"/>
            <a:chExt cx="4909" cy="5072"/>
          </a:xfrm>
        </p:grpSpPr>
        <p:grpSp>
          <p:nvGrpSpPr>
            <p:cNvPr id="158" name="组合 157"/>
            <p:cNvGrpSpPr/>
            <p:nvPr/>
          </p:nvGrpSpPr>
          <p:grpSpPr>
            <a:xfrm>
              <a:off x="14598" y="2210"/>
              <a:ext cx="3695" cy="5072"/>
              <a:chOff x="5103" y="2355"/>
              <a:chExt cx="3695" cy="5072"/>
            </a:xfrm>
          </p:grpSpPr>
          <p:sp>
            <p:nvSpPr>
              <p:cNvPr id="159" name="椭圆 158"/>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0" name="圆角矩形 159"/>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圆角矩形 160"/>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2" name="圆角矩形 16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3" name="下箭头 162"/>
            <p:cNvSpPr/>
            <p:nvPr/>
          </p:nvSpPr>
          <p:spPr>
            <a:xfrm rot="16200000">
              <a:off x="13901" y="1820"/>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圆角矩形 3"/>
          <p:cNvSpPr/>
          <p:nvPr/>
        </p:nvSpPr>
        <p:spPr>
          <a:xfrm>
            <a:off x="2108835" y="1923415"/>
            <a:ext cx="4264025" cy="67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t>空调控制器</a:t>
            </a:r>
            <a:endParaRPr lang="zh-CN" altLang="en-US" sz="2000"/>
          </a:p>
          <a:p>
            <a:pPr algn="ctr"/>
            <a:r>
              <a:rPr lang="zh-CN" altLang="en-US" sz="1200">
                <a:solidFill>
                  <a:srgbClr val="FF0000"/>
                </a:solidFill>
                <a:sym typeface="+mn-ea"/>
              </a:rPr>
              <a:t>Air conditioning control module</a:t>
            </a:r>
            <a:endParaRPr lang="zh-CN" altLang="en-US" sz="1200">
              <a:solidFill>
                <a:srgbClr val="FF0000"/>
              </a:solidFill>
            </a:endParaRPr>
          </a:p>
          <a:p>
            <a:pPr algn="ctr"/>
            <a:endParaRPr lang="zh-CN" altLang="en-US" sz="1200"/>
          </a:p>
        </p:txBody>
      </p:sp>
      <p:sp>
        <p:nvSpPr>
          <p:cNvPr id="33" name="圆角矩形标注 32"/>
          <p:cNvSpPr/>
          <p:nvPr/>
        </p:nvSpPr>
        <p:spPr>
          <a:xfrm>
            <a:off x="356235" y="2867660"/>
            <a:ext cx="1288415" cy="616585"/>
          </a:xfrm>
          <a:prstGeom prst="wedgeRoundRectCallout">
            <a:avLst>
              <a:gd name="adj1" fmla="val 47732"/>
              <a:gd name="adj2" fmla="val 8265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内外循环</a:t>
            </a:r>
            <a:r>
              <a:rPr lang="zh-CN" altLang="en-US" sz="1200"/>
              <a:t>风门</a:t>
            </a:r>
            <a:endParaRPr lang="zh-CN" altLang="en-US" sz="1200"/>
          </a:p>
          <a:p>
            <a:pPr algn="ctr"/>
            <a:r>
              <a:rPr lang="zh-CN" altLang="en-US" sz="900">
                <a:solidFill>
                  <a:srgbClr val="7030A0"/>
                </a:solidFill>
              </a:rPr>
              <a:t>Internal and external circulation damper</a:t>
            </a:r>
            <a:endParaRPr lang="zh-CN" altLang="en-US" sz="900">
              <a:solidFill>
                <a:srgbClr val="7030A0"/>
              </a:solidFill>
            </a:endParaRPr>
          </a:p>
        </p:txBody>
      </p:sp>
      <p:sp>
        <p:nvSpPr>
          <p:cNvPr id="36" name="圆角矩形标注 35"/>
          <p:cNvSpPr/>
          <p:nvPr/>
        </p:nvSpPr>
        <p:spPr>
          <a:xfrm>
            <a:off x="3422650" y="5534025"/>
            <a:ext cx="1289050" cy="394335"/>
          </a:xfrm>
          <a:prstGeom prst="wedgeRoundRectCallout">
            <a:avLst>
              <a:gd name="adj1" fmla="val 9931"/>
              <a:gd name="adj2" fmla="val -199919"/>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鼓风机</a:t>
            </a:r>
            <a:endParaRPr lang="zh-CN" altLang="en-US" sz="1200"/>
          </a:p>
          <a:p>
            <a:pPr algn="ctr"/>
            <a:r>
              <a:rPr lang="zh-CN" altLang="en-US" sz="1000"/>
              <a:t>blowingmachin</a:t>
            </a:r>
            <a:r>
              <a:rPr lang="en-US" altLang="zh-CN" sz="1000"/>
              <a:t>e</a:t>
            </a:r>
            <a:endParaRPr lang="en-US" altLang="zh-CN" sz="1000"/>
          </a:p>
        </p:txBody>
      </p:sp>
      <p:sp>
        <p:nvSpPr>
          <p:cNvPr id="73" name="圆角矩形标注 72"/>
          <p:cNvSpPr/>
          <p:nvPr/>
        </p:nvSpPr>
        <p:spPr>
          <a:xfrm>
            <a:off x="5482590" y="5509895"/>
            <a:ext cx="1288415" cy="636270"/>
          </a:xfrm>
          <a:prstGeom prst="wedgeRoundRectCallout">
            <a:avLst>
              <a:gd name="adj1" fmla="val 11557"/>
              <a:gd name="adj2" fmla="val -16916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冷热混合风门</a:t>
            </a:r>
            <a:r>
              <a:rPr lang="zh-CN" altLang="en-US" sz="1000"/>
              <a:t>Cold and hot mixing damper</a:t>
            </a:r>
            <a:endParaRPr lang="zh-CN" altLang="en-US" sz="1000"/>
          </a:p>
        </p:txBody>
      </p:sp>
      <p:sp>
        <p:nvSpPr>
          <p:cNvPr id="83" name="燕尾形 82"/>
          <p:cNvSpPr/>
          <p:nvPr/>
        </p:nvSpPr>
        <p:spPr>
          <a:xfrm>
            <a:off x="6101670" y="4083685"/>
            <a:ext cx="359410"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燕尾形 85"/>
          <p:cNvSpPr/>
          <p:nvPr/>
        </p:nvSpPr>
        <p:spPr>
          <a:xfrm>
            <a:off x="6513785" y="4083685"/>
            <a:ext cx="359410" cy="36000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燕尾形 86"/>
          <p:cNvSpPr/>
          <p:nvPr/>
        </p:nvSpPr>
        <p:spPr>
          <a:xfrm>
            <a:off x="6925900" y="4083685"/>
            <a:ext cx="359410" cy="360000"/>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8" name="燕尾形 87"/>
          <p:cNvSpPr/>
          <p:nvPr/>
        </p:nvSpPr>
        <p:spPr>
          <a:xfrm>
            <a:off x="7338015" y="4083685"/>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9" name="燕尾形 88"/>
          <p:cNvSpPr/>
          <p:nvPr/>
        </p:nvSpPr>
        <p:spPr>
          <a:xfrm>
            <a:off x="5732145" y="475551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0" name="燕尾形 89"/>
          <p:cNvSpPr/>
          <p:nvPr/>
        </p:nvSpPr>
        <p:spPr>
          <a:xfrm>
            <a:off x="615945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燕尾形 90"/>
          <p:cNvSpPr/>
          <p:nvPr/>
        </p:nvSpPr>
        <p:spPr>
          <a:xfrm>
            <a:off x="658617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燕尾形 91"/>
          <p:cNvSpPr/>
          <p:nvPr/>
        </p:nvSpPr>
        <p:spPr>
          <a:xfrm>
            <a:off x="701289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燕尾形 92"/>
          <p:cNvSpPr/>
          <p:nvPr/>
        </p:nvSpPr>
        <p:spPr>
          <a:xfrm>
            <a:off x="5688965" y="408368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燕尾形 93"/>
          <p:cNvSpPr/>
          <p:nvPr/>
        </p:nvSpPr>
        <p:spPr>
          <a:xfrm>
            <a:off x="7750130" y="4083685"/>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燕尾形 94"/>
          <p:cNvSpPr/>
          <p:nvPr/>
        </p:nvSpPr>
        <p:spPr>
          <a:xfrm>
            <a:off x="8162245" y="4083685"/>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燕尾形 95"/>
          <p:cNvSpPr/>
          <p:nvPr/>
        </p:nvSpPr>
        <p:spPr>
          <a:xfrm>
            <a:off x="8574360" y="4083685"/>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燕尾形 96"/>
          <p:cNvSpPr/>
          <p:nvPr/>
        </p:nvSpPr>
        <p:spPr>
          <a:xfrm>
            <a:off x="7445375" y="475551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燕尾形 97"/>
          <p:cNvSpPr/>
          <p:nvPr/>
        </p:nvSpPr>
        <p:spPr>
          <a:xfrm>
            <a:off x="787268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燕尾形 98"/>
          <p:cNvSpPr/>
          <p:nvPr/>
        </p:nvSpPr>
        <p:spPr>
          <a:xfrm>
            <a:off x="829940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燕尾形 99"/>
          <p:cNvSpPr/>
          <p:nvPr/>
        </p:nvSpPr>
        <p:spPr>
          <a:xfrm>
            <a:off x="872612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燕尾形 100"/>
          <p:cNvSpPr/>
          <p:nvPr/>
        </p:nvSpPr>
        <p:spPr>
          <a:xfrm>
            <a:off x="9001125" y="4203065"/>
            <a:ext cx="624205" cy="889000"/>
          </a:xfrm>
          <a:prstGeom prst="chevron">
            <a:avLst/>
          </a:prstGeom>
          <a:gradFill>
            <a:gsLst>
              <a:gs pos="0">
                <a:srgbClr val="FF0000"/>
              </a:gs>
              <a:gs pos="100000">
                <a:srgbClr val="2169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燕尾形 101"/>
          <p:cNvSpPr/>
          <p:nvPr/>
        </p:nvSpPr>
        <p:spPr>
          <a:xfrm rot="18600000">
            <a:off x="9460865" y="3609975"/>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燕尾形 102"/>
          <p:cNvSpPr/>
          <p:nvPr/>
        </p:nvSpPr>
        <p:spPr>
          <a:xfrm rot="1980000">
            <a:off x="9466580" y="4744085"/>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燕尾形 103"/>
          <p:cNvSpPr/>
          <p:nvPr/>
        </p:nvSpPr>
        <p:spPr>
          <a:xfrm rot="240000">
            <a:off x="10187305" y="4224020"/>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燕尾形 104"/>
          <p:cNvSpPr/>
          <p:nvPr/>
        </p:nvSpPr>
        <p:spPr>
          <a:xfrm rot="5400000">
            <a:off x="9520555" y="5400040"/>
            <a:ext cx="385445" cy="63817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燕尾形 105"/>
          <p:cNvSpPr/>
          <p:nvPr/>
        </p:nvSpPr>
        <p:spPr>
          <a:xfrm rot="16200000">
            <a:off x="9697085" y="3261360"/>
            <a:ext cx="385445" cy="63817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1" name="组合 130"/>
          <p:cNvGrpSpPr/>
          <p:nvPr/>
        </p:nvGrpSpPr>
        <p:grpSpPr>
          <a:xfrm>
            <a:off x="415290" y="4777740"/>
            <a:ext cx="1885315" cy="523240"/>
            <a:chOff x="443" y="8122"/>
            <a:chExt cx="1500" cy="1056"/>
          </a:xfrm>
        </p:grpSpPr>
        <p:sp>
          <p:nvSpPr>
            <p:cNvPr id="127" name="右箭头 126"/>
            <p:cNvSpPr/>
            <p:nvPr/>
          </p:nvSpPr>
          <p:spPr>
            <a:xfrm>
              <a:off x="443" y="8122"/>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右箭头 127"/>
            <p:cNvSpPr/>
            <p:nvPr/>
          </p:nvSpPr>
          <p:spPr>
            <a:xfrm>
              <a:off x="443" y="8459"/>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右箭头 128"/>
            <p:cNvSpPr/>
            <p:nvPr/>
          </p:nvSpPr>
          <p:spPr>
            <a:xfrm>
              <a:off x="443" y="8796"/>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07" name="组合 106"/>
          <p:cNvGrpSpPr/>
          <p:nvPr/>
        </p:nvGrpSpPr>
        <p:grpSpPr>
          <a:xfrm>
            <a:off x="2240915" y="3529965"/>
            <a:ext cx="962025" cy="1038860"/>
            <a:chOff x="5827" y="2831"/>
            <a:chExt cx="2909" cy="2806"/>
          </a:xfrm>
        </p:grpSpPr>
        <p:sp>
          <p:nvSpPr>
            <p:cNvPr id="270" name="圆角右箭头 269"/>
            <p:cNvSpPr/>
            <p:nvPr/>
          </p:nvSpPr>
          <p:spPr>
            <a:xfrm flipV="1">
              <a:off x="5827" y="2831"/>
              <a:ext cx="2909" cy="2806"/>
            </a:xfrm>
            <a:prstGeom prst="bentArrow">
              <a:avLst>
                <a:gd name="adj1" fmla="val 8909"/>
                <a:gd name="adj2" fmla="val 8624"/>
                <a:gd name="adj3" fmla="val 12722"/>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8" name="圆角右箭头 107"/>
            <p:cNvSpPr/>
            <p:nvPr/>
          </p:nvSpPr>
          <p:spPr>
            <a:xfrm flipV="1">
              <a:off x="6292" y="2831"/>
              <a:ext cx="2444" cy="2141"/>
            </a:xfrm>
            <a:prstGeom prst="bentArrow">
              <a:avLst>
                <a:gd name="adj1" fmla="val 11590"/>
                <a:gd name="adj2" fmla="val 10439"/>
                <a:gd name="adj3" fmla="val 17281"/>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9" name="圆角右箭头 108"/>
            <p:cNvSpPr/>
            <p:nvPr/>
          </p:nvSpPr>
          <p:spPr>
            <a:xfrm flipV="1">
              <a:off x="6787" y="2831"/>
              <a:ext cx="1949" cy="1626"/>
            </a:xfrm>
            <a:prstGeom prst="bentArrow">
              <a:avLst>
                <a:gd name="adj1" fmla="val 11590"/>
                <a:gd name="adj2" fmla="val 15341"/>
                <a:gd name="adj3" fmla="val 25000"/>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71" name="文本框 70"/>
          <p:cNvSpPr txBox="1"/>
          <p:nvPr/>
        </p:nvSpPr>
        <p:spPr>
          <a:xfrm flipH="1">
            <a:off x="4347845" y="694055"/>
            <a:ext cx="1144905" cy="450850"/>
          </a:xfrm>
          <a:prstGeom prst="rect">
            <a:avLst/>
          </a:prstGeom>
          <a:solidFill>
            <a:schemeClr val="accent4">
              <a:lumMod val="40000"/>
              <a:lumOff val="60000"/>
            </a:schemeClr>
          </a:solidFill>
          <a:ln w="19050">
            <a:solidFill>
              <a:schemeClr val="tx1"/>
            </a:solidFill>
          </a:ln>
        </p:spPr>
        <p:txBody>
          <a:bodyPr wrap="square" rtlCol="0">
            <a:noAutofit/>
          </a:bodyPr>
          <a:p>
            <a:pPr algn="ctr"/>
            <a:r>
              <a:rPr lang="zh-CN" altLang="en-US" sz="900" b="1"/>
              <a:t>车外温度传感器</a:t>
            </a:r>
            <a:endParaRPr lang="zh-CN" altLang="en-US" sz="900" b="1"/>
          </a:p>
          <a:p>
            <a:pPr algn="ctr"/>
            <a:r>
              <a:rPr lang="zh-CN" altLang="en-US" sz="800" b="1">
                <a:solidFill>
                  <a:srgbClr val="7030A0"/>
                </a:solidFill>
              </a:rPr>
              <a:t>Outside temperature sensor</a:t>
            </a:r>
            <a:endParaRPr lang="zh-CN" altLang="en-US" sz="800" b="1">
              <a:solidFill>
                <a:srgbClr val="7030A0"/>
              </a:solidFill>
            </a:endParaRPr>
          </a:p>
        </p:txBody>
      </p:sp>
      <p:sp>
        <p:nvSpPr>
          <p:cNvPr id="110" name="文本框 109"/>
          <p:cNvSpPr txBox="1"/>
          <p:nvPr/>
        </p:nvSpPr>
        <p:spPr>
          <a:xfrm flipH="1">
            <a:off x="3175635" y="694055"/>
            <a:ext cx="1116330" cy="450850"/>
          </a:xfrm>
          <a:prstGeom prst="rect">
            <a:avLst/>
          </a:prstGeom>
          <a:solidFill>
            <a:schemeClr val="accent3">
              <a:lumMod val="60000"/>
              <a:lumOff val="40000"/>
            </a:schemeClr>
          </a:solidFill>
          <a:ln w="19050">
            <a:solidFill>
              <a:schemeClr val="tx1"/>
            </a:solidFill>
          </a:ln>
        </p:spPr>
        <p:txBody>
          <a:bodyPr wrap="square" rtlCol="0">
            <a:noAutofit/>
          </a:bodyPr>
          <a:p>
            <a:pPr algn="ctr"/>
            <a:r>
              <a:rPr lang="zh-CN" altLang="en-US" sz="900" b="1"/>
              <a:t>车内温度传感器</a:t>
            </a:r>
            <a:endParaRPr lang="zh-CN" altLang="en-US" sz="900" b="1"/>
          </a:p>
          <a:p>
            <a:pPr algn="ctr"/>
            <a:r>
              <a:rPr lang="zh-CN" altLang="en-US" sz="800" b="1">
                <a:solidFill>
                  <a:srgbClr val="7030A0"/>
                </a:solidFill>
              </a:rPr>
              <a:t>Interiortemperature sensor</a:t>
            </a:r>
            <a:endParaRPr lang="zh-CN" altLang="en-US" sz="800" b="1">
              <a:solidFill>
                <a:srgbClr val="7030A0"/>
              </a:solidFill>
            </a:endParaRPr>
          </a:p>
        </p:txBody>
      </p:sp>
      <p:sp>
        <p:nvSpPr>
          <p:cNvPr id="148" name="文本框 147"/>
          <p:cNvSpPr txBox="1"/>
          <p:nvPr/>
        </p:nvSpPr>
        <p:spPr>
          <a:xfrm flipH="1">
            <a:off x="5553710" y="694055"/>
            <a:ext cx="1032510" cy="454660"/>
          </a:xfrm>
          <a:prstGeom prst="rect">
            <a:avLst/>
          </a:prstGeom>
          <a:solidFill>
            <a:schemeClr val="accent6">
              <a:lumMod val="60000"/>
              <a:lumOff val="40000"/>
            </a:schemeClr>
          </a:solidFill>
          <a:ln w="19050">
            <a:solidFill>
              <a:schemeClr val="tx1"/>
            </a:solidFill>
          </a:ln>
        </p:spPr>
        <p:txBody>
          <a:bodyPr wrap="square" rtlCol="0">
            <a:noAutofit/>
          </a:bodyPr>
          <a:p>
            <a:pPr algn="ctr"/>
            <a:r>
              <a:rPr lang="zh-CN" altLang="en-US" sz="900" b="1">
                <a:solidFill>
                  <a:schemeClr val="tx1"/>
                </a:solidFill>
              </a:rPr>
              <a:t>环境日照传感器</a:t>
            </a:r>
            <a:endParaRPr lang="zh-CN" altLang="en-US" sz="900" b="1">
              <a:solidFill>
                <a:schemeClr val="tx1"/>
              </a:solidFill>
            </a:endParaRPr>
          </a:p>
          <a:p>
            <a:pPr algn="ctr"/>
            <a:r>
              <a:rPr lang="zh-CN" altLang="en-US" sz="800" b="1">
                <a:solidFill>
                  <a:srgbClr val="7030A0"/>
                </a:solidFill>
              </a:rPr>
              <a:t>Environmental sunlight sensor</a:t>
            </a:r>
            <a:endParaRPr lang="zh-CN" altLang="en-US" sz="800" b="1">
              <a:solidFill>
                <a:srgbClr val="7030A0"/>
              </a:solidFill>
            </a:endParaRPr>
          </a:p>
        </p:txBody>
      </p:sp>
      <p:sp>
        <p:nvSpPr>
          <p:cNvPr id="116" name="文本框 115"/>
          <p:cNvSpPr txBox="1"/>
          <p:nvPr/>
        </p:nvSpPr>
        <p:spPr>
          <a:xfrm flipH="1">
            <a:off x="2073275" y="694055"/>
            <a:ext cx="1032510" cy="454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oAutofit/>
          </a:bodyPr>
          <a:p>
            <a:pPr algn="ctr"/>
            <a:r>
              <a:rPr lang="zh-CN" altLang="en-US" sz="1000" b="1">
                <a:solidFill>
                  <a:schemeClr val="tx1"/>
                </a:solidFill>
              </a:rPr>
              <a:t>设定温度</a:t>
            </a:r>
            <a:endParaRPr lang="zh-CN" altLang="en-US" sz="1000" b="1">
              <a:solidFill>
                <a:schemeClr val="tx1"/>
              </a:solidFill>
            </a:endParaRPr>
          </a:p>
          <a:p>
            <a:pPr algn="ctr"/>
            <a:r>
              <a:rPr lang="zh-CN" altLang="en-US" sz="800" b="1">
                <a:solidFill>
                  <a:srgbClr val="7030A0"/>
                </a:solidFill>
              </a:rPr>
              <a:t>setting temperature</a:t>
            </a:r>
            <a:endParaRPr lang="zh-CN" altLang="en-US" sz="800" b="1">
              <a:solidFill>
                <a:srgbClr val="7030A0"/>
              </a:solidFill>
            </a:endParaRPr>
          </a:p>
        </p:txBody>
      </p:sp>
      <p:sp>
        <p:nvSpPr>
          <p:cNvPr id="117" name="下箭头 116"/>
          <p:cNvSpPr/>
          <p:nvPr/>
        </p:nvSpPr>
        <p:spPr>
          <a:xfrm>
            <a:off x="2432050" y="1205230"/>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8" name="下箭头 117"/>
          <p:cNvSpPr/>
          <p:nvPr/>
        </p:nvSpPr>
        <p:spPr>
          <a:xfrm>
            <a:off x="3624580" y="1205230"/>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0" name="下箭头 119"/>
          <p:cNvSpPr/>
          <p:nvPr/>
        </p:nvSpPr>
        <p:spPr>
          <a:xfrm>
            <a:off x="4711065" y="1205230"/>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1" name="下箭头 120"/>
          <p:cNvSpPr/>
          <p:nvPr/>
        </p:nvSpPr>
        <p:spPr>
          <a:xfrm>
            <a:off x="5909945" y="1205230"/>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2" name="组合 131"/>
          <p:cNvGrpSpPr/>
          <p:nvPr/>
        </p:nvGrpSpPr>
        <p:grpSpPr>
          <a:xfrm rot="5400000">
            <a:off x="3528060" y="3163570"/>
            <a:ext cx="1301750" cy="439420"/>
            <a:chOff x="11683" y="1735"/>
            <a:chExt cx="2050" cy="692"/>
          </a:xfrm>
        </p:grpSpPr>
        <p:sp>
          <p:nvSpPr>
            <p:cNvPr id="123" name="燕尾形 122"/>
            <p:cNvSpPr/>
            <p:nvPr/>
          </p:nvSpPr>
          <p:spPr>
            <a:xfrm>
              <a:off x="11683"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4" name="燕尾形 123"/>
            <p:cNvSpPr/>
            <p:nvPr>
              <p:custDataLst>
                <p:tags r:id="rId4"/>
              </p:custDataLst>
            </p:nvPr>
          </p:nvSpPr>
          <p:spPr>
            <a:xfrm>
              <a:off x="12199"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5" name="燕尾形 124"/>
            <p:cNvSpPr/>
            <p:nvPr>
              <p:custDataLst>
                <p:tags r:id="rId5"/>
              </p:custDataLst>
            </p:nvPr>
          </p:nvSpPr>
          <p:spPr>
            <a:xfrm>
              <a:off x="12715"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6" name="燕尾形 125"/>
            <p:cNvSpPr/>
            <p:nvPr>
              <p:custDataLst>
                <p:tags r:id="rId6"/>
              </p:custDataLst>
            </p:nvPr>
          </p:nvSpPr>
          <p:spPr>
            <a:xfrm>
              <a:off x="13231"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1" repeatCount="indefinite"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wipe(up)">
                                      <p:cBhvr>
                                        <p:cTn id="11" dur="500"/>
                                        <p:tgtEl>
                                          <p:spTgt spid="132"/>
                                        </p:tgtEl>
                                      </p:cBhvr>
                                    </p:animEffect>
                                  </p:childTnLst>
                                </p:cTn>
                              </p:par>
                            </p:childTnLst>
                          </p:cTn>
                        </p:par>
                        <p:par>
                          <p:cTn id="12" fill="hold">
                            <p:stCondLst>
                              <p:cond delay="1000"/>
                            </p:stCondLst>
                            <p:childTnLst>
                              <p:par>
                                <p:cTn id="13" presetID="26" presetClass="emph" presetSubtype="0" repeatCount="indefinite" fill="hold" grpId="0" nodeType="afterEffect">
                                  <p:stCondLst>
                                    <p:cond delay="0"/>
                                  </p:stCondLst>
                                  <p:childTnLst>
                                    <p:animEffect transition="out" filter="fade">
                                      <p:cBhvr>
                                        <p:cTn id="14" dur="500" tmFilter="0, 0; .2, .5; .8, .5; 1, 0"/>
                                        <p:tgtEl>
                                          <p:spTgt spid="36"/>
                                        </p:tgtEl>
                                      </p:cBhvr>
                                    </p:animEffect>
                                    <p:animScale>
                                      <p:cBhvr>
                                        <p:cTn id="15" dur="250" autoRev="1" fill="hold"/>
                                        <p:tgtEl>
                                          <p:spTgt spid="36"/>
                                        </p:tgtEl>
                                      </p:cBhvr>
                                      <p:by x="105000" y="105000"/>
                                    </p:animScale>
                                  </p:childTnLst>
                                </p:cTn>
                              </p:par>
                              <p:par>
                                <p:cTn id="16" presetID="8" presetClass="emph" presetSubtype="0" repeatCount="indefinite" accel="50000" decel="50000" fill="hold" nodeType="withEffect">
                                  <p:stCondLst>
                                    <p:cond delay="0"/>
                                  </p:stCondLst>
                                  <p:childTnLst>
                                    <p:animRot by="21600000">
                                      <p:cBhvr>
                                        <p:cTn id="17" dur="1000" fill="hold"/>
                                        <p:tgtEl>
                                          <p:spTgt spid="111"/>
                                        </p:tgtEl>
                                        <p:attrNameLst>
                                          <p:attrName>r</p:attrName>
                                        </p:attrNameLst>
                                      </p:cBhvr>
                                    </p:animRot>
                                  </p:childTnLst>
                                </p:cTn>
                              </p:par>
                              <p:par>
                                <p:cTn id="18" presetID="22" presetClass="entr" presetSubtype="8" repeatCount="indefinite" fill="hold"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wipe(left)">
                                      <p:cBhvr>
                                        <p:cTn id="20" dur="500"/>
                                        <p:tgtEl>
                                          <p:spTgt spid="131"/>
                                        </p:tgtEl>
                                      </p:cBhvr>
                                    </p:animEffect>
                                  </p:childTnLst>
                                </p:cTn>
                              </p:par>
                              <p:par>
                                <p:cTn id="21" presetID="22" presetClass="entr" presetSubtype="8" repeatCount="indefinite"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wipe(left)">
                                      <p:cBhvr>
                                        <p:cTn id="23" dur="500"/>
                                        <p:tgtEl>
                                          <p:spTgt spid="107"/>
                                        </p:tgtEl>
                                      </p:cBhvr>
                                    </p:animEffect>
                                  </p:childTnLst>
                                </p:cTn>
                              </p:par>
                            </p:childTnLst>
                          </p:cTn>
                        </p:par>
                        <p:par>
                          <p:cTn id="24" fill="hold">
                            <p:stCondLst>
                              <p:cond delay="1500"/>
                            </p:stCondLst>
                            <p:childTnLst>
                              <p:par>
                                <p:cTn id="25" presetID="22" presetClass="entr" presetSubtype="8" repeatCount="indefinite" fill="hold" grpId="0" nodeType="afterEffect">
                                  <p:stCondLst>
                                    <p:cond delay="0"/>
                                  </p:stCondLst>
                                  <p:childTnLst>
                                    <p:set>
                                      <p:cBhvr>
                                        <p:cTn id="26" dur="200" fill="hold">
                                          <p:stCondLst>
                                            <p:cond delay="0"/>
                                          </p:stCondLst>
                                        </p:cTn>
                                        <p:tgtEl>
                                          <p:spTgt spid="93"/>
                                        </p:tgtEl>
                                        <p:attrNameLst>
                                          <p:attrName>style.visibility</p:attrName>
                                        </p:attrNameLst>
                                      </p:cBhvr>
                                      <p:to>
                                        <p:strVal val="visible"/>
                                      </p:to>
                                    </p:set>
                                    <p:animEffect transition="in" filter="wipe(left)">
                                      <p:cBhvr>
                                        <p:cTn id="27" dur="200"/>
                                        <p:tgtEl>
                                          <p:spTgt spid="93"/>
                                        </p:tgtEl>
                                      </p:cBhvr>
                                    </p:animEffect>
                                  </p:childTnLst>
                                </p:cTn>
                              </p:par>
                              <p:par>
                                <p:cTn id="28" presetID="22" presetClass="entr" presetSubtype="8" repeatCount="indefinite" fill="hold" grpId="0" nodeType="withEffect">
                                  <p:stCondLst>
                                    <p:cond delay="0"/>
                                  </p:stCondLst>
                                  <p:childTnLst>
                                    <p:set>
                                      <p:cBhvr>
                                        <p:cTn id="29" dur="200" fill="hold">
                                          <p:stCondLst>
                                            <p:cond delay="0"/>
                                          </p:stCondLst>
                                        </p:cTn>
                                        <p:tgtEl>
                                          <p:spTgt spid="89"/>
                                        </p:tgtEl>
                                        <p:attrNameLst>
                                          <p:attrName>style.visibility</p:attrName>
                                        </p:attrNameLst>
                                      </p:cBhvr>
                                      <p:to>
                                        <p:strVal val="visible"/>
                                      </p:to>
                                    </p:set>
                                    <p:animEffect transition="in" filter="wipe(left)">
                                      <p:cBhvr>
                                        <p:cTn id="30" dur="200"/>
                                        <p:tgtEl>
                                          <p:spTgt spid="89"/>
                                        </p:tgtEl>
                                      </p:cBhvr>
                                    </p:animEffect>
                                  </p:childTnLst>
                                </p:cTn>
                              </p:par>
                            </p:childTnLst>
                          </p:cTn>
                        </p:par>
                        <p:par>
                          <p:cTn id="31" fill="hold">
                            <p:stCondLst>
                              <p:cond delay="2000"/>
                            </p:stCondLst>
                            <p:childTnLst>
                              <p:par>
                                <p:cTn id="32" presetID="22" presetClass="entr" presetSubtype="8" repeatCount="indefinite" fill="hold" grpId="0" nodeType="afterEffect">
                                  <p:stCondLst>
                                    <p:cond delay="0"/>
                                  </p:stCondLst>
                                  <p:childTnLst>
                                    <p:set>
                                      <p:cBhvr>
                                        <p:cTn id="33" dur="200" fill="hold">
                                          <p:stCondLst>
                                            <p:cond delay="0"/>
                                          </p:stCondLst>
                                        </p:cTn>
                                        <p:tgtEl>
                                          <p:spTgt spid="83"/>
                                        </p:tgtEl>
                                        <p:attrNameLst>
                                          <p:attrName>style.visibility</p:attrName>
                                        </p:attrNameLst>
                                      </p:cBhvr>
                                      <p:to>
                                        <p:strVal val="visible"/>
                                      </p:to>
                                    </p:set>
                                    <p:animEffect transition="in" filter="wipe(left)">
                                      <p:cBhvr>
                                        <p:cTn id="34" dur="200"/>
                                        <p:tgtEl>
                                          <p:spTgt spid="83"/>
                                        </p:tgtEl>
                                      </p:cBhvr>
                                    </p:animEffect>
                                  </p:childTnLst>
                                </p:cTn>
                              </p:par>
                              <p:par>
                                <p:cTn id="35" presetID="22" presetClass="entr" presetSubtype="8" repeatCount="indefinite" fill="hold" grpId="0" nodeType="withEffect">
                                  <p:stCondLst>
                                    <p:cond delay="0"/>
                                  </p:stCondLst>
                                  <p:childTnLst>
                                    <p:set>
                                      <p:cBhvr>
                                        <p:cTn id="36" dur="200" fill="hold">
                                          <p:stCondLst>
                                            <p:cond delay="0"/>
                                          </p:stCondLst>
                                        </p:cTn>
                                        <p:tgtEl>
                                          <p:spTgt spid="90"/>
                                        </p:tgtEl>
                                        <p:attrNameLst>
                                          <p:attrName>style.visibility</p:attrName>
                                        </p:attrNameLst>
                                      </p:cBhvr>
                                      <p:to>
                                        <p:strVal val="visible"/>
                                      </p:to>
                                    </p:set>
                                    <p:animEffect transition="in" filter="wipe(left)">
                                      <p:cBhvr>
                                        <p:cTn id="37" dur="200"/>
                                        <p:tgtEl>
                                          <p:spTgt spid="90"/>
                                        </p:tgtEl>
                                      </p:cBhvr>
                                    </p:animEffect>
                                  </p:childTnLst>
                                </p:cTn>
                              </p:par>
                            </p:childTnLst>
                          </p:cTn>
                        </p:par>
                        <p:par>
                          <p:cTn id="38" fill="hold">
                            <p:stCondLst>
                              <p:cond delay="2500"/>
                            </p:stCondLst>
                            <p:childTnLst>
                              <p:par>
                                <p:cTn id="39" presetID="22" presetClass="entr" presetSubtype="8" repeatCount="indefinite" fill="hold" grpId="0" nodeType="afterEffect">
                                  <p:stCondLst>
                                    <p:cond delay="0"/>
                                  </p:stCondLst>
                                  <p:childTnLst>
                                    <p:set>
                                      <p:cBhvr>
                                        <p:cTn id="40" dur="200" fill="hold">
                                          <p:stCondLst>
                                            <p:cond delay="0"/>
                                          </p:stCondLst>
                                        </p:cTn>
                                        <p:tgtEl>
                                          <p:spTgt spid="86"/>
                                        </p:tgtEl>
                                        <p:attrNameLst>
                                          <p:attrName>style.visibility</p:attrName>
                                        </p:attrNameLst>
                                      </p:cBhvr>
                                      <p:to>
                                        <p:strVal val="visible"/>
                                      </p:to>
                                    </p:set>
                                    <p:animEffect transition="in" filter="wipe(left)">
                                      <p:cBhvr>
                                        <p:cTn id="41" dur="200"/>
                                        <p:tgtEl>
                                          <p:spTgt spid="86"/>
                                        </p:tgtEl>
                                      </p:cBhvr>
                                    </p:animEffect>
                                  </p:childTnLst>
                                </p:cTn>
                              </p:par>
                              <p:par>
                                <p:cTn id="42" presetID="22" presetClass="entr" presetSubtype="8" repeatCount="indefinite" fill="hold" grpId="0" nodeType="withEffect">
                                  <p:stCondLst>
                                    <p:cond delay="0"/>
                                  </p:stCondLst>
                                  <p:childTnLst>
                                    <p:set>
                                      <p:cBhvr>
                                        <p:cTn id="43" dur="200" fill="hold">
                                          <p:stCondLst>
                                            <p:cond delay="0"/>
                                          </p:stCondLst>
                                        </p:cTn>
                                        <p:tgtEl>
                                          <p:spTgt spid="91"/>
                                        </p:tgtEl>
                                        <p:attrNameLst>
                                          <p:attrName>style.visibility</p:attrName>
                                        </p:attrNameLst>
                                      </p:cBhvr>
                                      <p:to>
                                        <p:strVal val="visible"/>
                                      </p:to>
                                    </p:set>
                                    <p:animEffect transition="in" filter="wipe(left)">
                                      <p:cBhvr>
                                        <p:cTn id="44" dur="200"/>
                                        <p:tgtEl>
                                          <p:spTgt spid="91"/>
                                        </p:tgtEl>
                                      </p:cBhvr>
                                    </p:animEffect>
                                  </p:childTnLst>
                                </p:cTn>
                              </p:par>
                            </p:childTnLst>
                          </p:cTn>
                        </p:par>
                        <p:par>
                          <p:cTn id="45" fill="hold">
                            <p:stCondLst>
                              <p:cond delay="3000"/>
                            </p:stCondLst>
                            <p:childTnLst>
                              <p:par>
                                <p:cTn id="46" presetID="22" presetClass="entr" presetSubtype="8" repeatCount="indefinite" fill="hold" grpId="0" nodeType="afterEffect">
                                  <p:stCondLst>
                                    <p:cond delay="0"/>
                                  </p:stCondLst>
                                  <p:childTnLst>
                                    <p:set>
                                      <p:cBhvr>
                                        <p:cTn id="47" dur="300" fill="hold">
                                          <p:stCondLst>
                                            <p:cond delay="0"/>
                                          </p:stCondLst>
                                        </p:cTn>
                                        <p:tgtEl>
                                          <p:spTgt spid="87"/>
                                        </p:tgtEl>
                                        <p:attrNameLst>
                                          <p:attrName>style.visibility</p:attrName>
                                        </p:attrNameLst>
                                      </p:cBhvr>
                                      <p:to>
                                        <p:strVal val="visible"/>
                                      </p:to>
                                    </p:set>
                                    <p:animEffect transition="in" filter="wipe(left)">
                                      <p:cBhvr>
                                        <p:cTn id="48" dur="300"/>
                                        <p:tgtEl>
                                          <p:spTgt spid="87"/>
                                        </p:tgtEl>
                                      </p:cBhvr>
                                    </p:animEffect>
                                  </p:childTnLst>
                                </p:cTn>
                              </p:par>
                              <p:par>
                                <p:cTn id="49" presetID="22" presetClass="entr" presetSubtype="8" repeatCount="indefinite" fill="hold" grpId="0" nodeType="withEffect">
                                  <p:stCondLst>
                                    <p:cond delay="0"/>
                                  </p:stCondLst>
                                  <p:childTnLst>
                                    <p:set>
                                      <p:cBhvr>
                                        <p:cTn id="50" dur="200" fill="hold">
                                          <p:stCondLst>
                                            <p:cond delay="0"/>
                                          </p:stCondLst>
                                        </p:cTn>
                                        <p:tgtEl>
                                          <p:spTgt spid="92"/>
                                        </p:tgtEl>
                                        <p:attrNameLst>
                                          <p:attrName>style.visibility</p:attrName>
                                        </p:attrNameLst>
                                      </p:cBhvr>
                                      <p:to>
                                        <p:strVal val="visible"/>
                                      </p:to>
                                    </p:set>
                                    <p:animEffect transition="in" filter="wipe(left)">
                                      <p:cBhvr>
                                        <p:cTn id="51" dur="200"/>
                                        <p:tgtEl>
                                          <p:spTgt spid="92"/>
                                        </p:tgtEl>
                                      </p:cBhvr>
                                    </p:animEffect>
                                  </p:childTnLst>
                                </p:cTn>
                              </p:par>
                            </p:childTnLst>
                          </p:cTn>
                        </p:par>
                        <p:par>
                          <p:cTn id="52" fill="hold">
                            <p:stCondLst>
                              <p:cond delay="3500"/>
                            </p:stCondLst>
                            <p:childTnLst>
                              <p:par>
                                <p:cTn id="53" presetID="22" presetClass="entr" presetSubtype="8" repeatCount="indefinite" fill="hold" grpId="0" nodeType="afterEffect">
                                  <p:stCondLst>
                                    <p:cond delay="0"/>
                                  </p:stCondLst>
                                  <p:childTnLst>
                                    <p:set>
                                      <p:cBhvr>
                                        <p:cTn id="54" dur="260" fill="hold">
                                          <p:stCondLst>
                                            <p:cond delay="0"/>
                                          </p:stCondLst>
                                        </p:cTn>
                                        <p:tgtEl>
                                          <p:spTgt spid="88"/>
                                        </p:tgtEl>
                                        <p:attrNameLst>
                                          <p:attrName>style.visibility</p:attrName>
                                        </p:attrNameLst>
                                      </p:cBhvr>
                                      <p:to>
                                        <p:strVal val="visible"/>
                                      </p:to>
                                    </p:set>
                                    <p:animEffect transition="in" filter="wipe(left)">
                                      <p:cBhvr>
                                        <p:cTn id="55" dur="260"/>
                                        <p:tgtEl>
                                          <p:spTgt spid="88"/>
                                        </p:tgtEl>
                                      </p:cBhvr>
                                    </p:animEffect>
                                  </p:childTnLst>
                                </p:cTn>
                              </p:par>
                              <p:par>
                                <p:cTn id="56" presetID="22" presetClass="entr" presetSubtype="8" repeatCount="indefinite" fill="hold" grpId="0" nodeType="withEffect">
                                  <p:stCondLst>
                                    <p:cond delay="0"/>
                                  </p:stCondLst>
                                  <p:childTnLst>
                                    <p:set>
                                      <p:cBhvr>
                                        <p:cTn id="57" dur="200" fill="hold">
                                          <p:stCondLst>
                                            <p:cond delay="0"/>
                                          </p:stCondLst>
                                        </p:cTn>
                                        <p:tgtEl>
                                          <p:spTgt spid="97"/>
                                        </p:tgtEl>
                                        <p:attrNameLst>
                                          <p:attrName>style.visibility</p:attrName>
                                        </p:attrNameLst>
                                      </p:cBhvr>
                                      <p:to>
                                        <p:strVal val="visible"/>
                                      </p:to>
                                    </p:set>
                                    <p:animEffect transition="in" filter="wipe(left)">
                                      <p:cBhvr>
                                        <p:cTn id="58" dur="200"/>
                                        <p:tgtEl>
                                          <p:spTgt spid="97"/>
                                        </p:tgtEl>
                                      </p:cBhvr>
                                    </p:animEffect>
                                  </p:childTnLst>
                                </p:cTn>
                              </p:par>
                            </p:childTnLst>
                          </p:cTn>
                        </p:par>
                        <p:par>
                          <p:cTn id="59" fill="hold">
                            <p:stCondLst>
                              <p:cond delay="4000"/>
                            </p:stCondLst>
                            <p:childTnLst>
                              <p:par>
                                <p:cTn id="60" presetID="22" presetClass="entr" presetSubtype="8" repeatCount="indefinite" fill="hold" grpId="0" nodeType="afterEffect">
                                  <p:stCondLst>
                                    <p:cond delay="0"/>
                                  </p:stCondLst>
                                  <p:childTnLst>
                                    <p:set>
                                      <p:cBhvr>
                                        <p:cTn id="61" dur="200" fill="hold">
                                          <p:stCondLst>
                                            <p:cond delay="0"/>
                                          </p:stCondLst>
                                        </p:cTn>
                                        <p:tgtEl>
                                          <p:spTgt spid="94"/>
                                        </p:tgtEl>
                                        <p:attrNameLst>
                                          <p:attrName>style.visibility</p:attrName>
                                        </p:attrNameLst>
                                      </p:cBhvr>
                                      <p:to>
                                        <p:strVal val="visible"/>
                                      </p:to>
                                    </p:set>
                                    <p:animEffect transition="in" filter="wipe(left)">
                                      <p:cBhvr>
                                        <p:cTn id="62" dur="200"/>
                                        <p:tgtEl>
                                          <p:spTgt spid="94"/>
                                        </p:tgtEl>
                                      </p:cBhvr>
                                    </p:animEffect>
                                  </p:childTnLst>
                                </p:cTn>
                              </p:par>
                              <p:par>
                                <p:cTn id="63" presetID="22" presetClass="entr" presetSubtype="8" repeatCount="indefinite" fill="hold" grpId="0" nodeType="withEffect">
                                  <p:stCondLst>
                                    <p:cond delay="0"/>
                                  </p:stCondLst>
                                  <p:childTnLst>
                                    <p:set>
                                      <p:cBhvr>
                                        <p:cTn id="64" dur="200" fill="hold">
                                          <p:stCondLst>
                                            <p:cond delay="0"/>
                                          </p:stCondLst>
                                        </p:cTn>
                                        <p:tgtEl>
                                          <p:spTgt spid="98"/>
                                        </p:tgtEl>
                                        <p:attrNameLst>
                                          <p:attrName>style.visibility</p:attrName>
                                        </p:attrNameLst>
                                      </p:cBhvr>
                                      <p:to>
                                        <p:strVal val="visible"/>
                                      </p:to>
                                    </p:set>
                                    <p:animEffect transition="in" filter="wipe(left)">
                                      <p:cBhvr>
                                        <p:cTn id="65" dur="200"/>
                                        <p:tgtEl>
                                          <p:spTgt spid="98"/>
                                        </p:tgtEl>
                                      </p:cBhvr>
                                    </p:animEffect>
                                  </p:childTnLst>
                                </p:cTn>
                              </p:par>
                            </p:childTnLst>
                          </p:cTn>
                        </p:par>
                        <p:par>
                          <p:cTn id="66" fill="hold">
                            <p:stCondLst>
                              <p:cond delay="4500"/>
                            </p:stCondLst>
                            <p:childTnLst>
                              <p:par>
                                <p:cTn id="67" presetID="22" presetClass="entr" presetSubtype="8" repeatCount="indefinite" fill="hold" grpId="0" nodeType="afterEffect">
                                  <p:stCondLst>
                                    <p:cond delay="0"/>
                                  </p:stCondLst>
                                  <p:childTnLst>
                                    <p:set>
                                      <p:cBhvr>
                                        <p:cTn id="68" dur="300" fill="hold">
                                          <p:stCondLst>
                                            <p:cond delay="0"/>
                                          </p:stCondLst>
                                        </p:cTn>
                                        <p:tgtEl>
                                          <p:spTgt spid="95"/>
                                        </p:tgtEl>
                                        <p:attrNameLst>
                                          <p:attrName>style.visibility</p:attrName>
                                        </p:attrNameLst>
                                      </p:cBhvr>
                                      <p:to>
                                        <p:strVal val="visible"/>
                                      </p:to>
                                    </p:set>
                                    <p:animEffect transition="in" filter="wipe(left)">
                                      <p:cBhvr>
                                        <p:cTn id="69" dur="300"/>
                                        <p:tgtEl>
                                          <p:spTgt spid="95"/>
                                        </p:tgtEl>
                                      </p:cBhvr>
                                    </p:animEffect>
                                  </p:childTnLst>
                                </p:cTn>
                              </p:par>
                              <p:par>
                                <p:cTn id="70" presetID="22" presetClass="entr" presetSubtype="8" repeatCount="indefinite" fill="hold" grpId="0" nodeType="withEffect">
                                  <p:stCondLst>
                                    <p:cond delay="0"/>
                                  </p:stCondLst>
                                  <p:childTnLst>
                                    <p:set>
                                      <p:cBhvr>
                                        <p:cTn id="71" dur="200" fill="hold">
                                          <p:stCondLst>
                                            <p:cond delay="0"/>
                                          </p:stCondLst>
                                        </p:cTn>
                                        <p:tgtEl>
                                          <p:spTgt spid="99"/>
                                        </p:tgtEl>
                                        <p:attrNameLst>
                                          <p:attrName>style.visibility</p:attrName>
                                        </p:attrNameLst>
                                      </p:cBhvr>
                                      <p:to>
                                        <p:strVal val="visible"/>
                                      </p:to>
                                    </p:set>
                                    <p:animEffect transition="in" filter="wipe(left)">
                                      <p:cBhvr>
                                        <p:cTn id="72" dur="200"/>
                                        <p:tgtEl>
                                          <p:spTgt spid="99"/>
                                        </p:tgtEl>
                                      </p:cBhvr>
                                    </p:animEffect>
                                  </p:childTnLst>
                                </p:cTn>
                              </p:par>
                            </p:childTnLst>
                          </p:cTn>
                        </p:par>
                        <p:par>
                          <p:cTn id="73" fill="hold">
                            <p:stCondLst>
                              <p:cond delay="5000"/>
                            </p:stCondLst>
                            <p:childTnLst>
                              <p:par>
                                <p:cTn id="74" presetID="22" presetClass="entr" presetSubtype="8" repeatCount="indefinite" fill="hold" grpId="0" nodeType="afterEffect">
                                  <p:stCondLst>
                                    <p:cond delay="0"/>
                                  </p:stCondLst>
                                  <p:childTnLst>
                                    <p:set>
                                      <p:cBhvr>
                                        <p:cTn id="75" dur="300" fill="hold">
                                          <p:stCondLst>
                                            <p:cond delay="0"/>
                                          </p:stCondLst>
                                        </p:cTn>
                                        <p:tgtEl>
                                          <p:spTgt spid="96"/>
                                        </p:tgtEl>
                                        <p:attrNameLst>
                                          <p:attrName>style.visibility</p:attrName>
                                        </p:attrNameLst>
                                      </p:cBhvr>
                                      <p:to>
                                        <p:strVal val="visible"/>
                                      </p:to>
                                    </p:set>
                                    <p:animEffect transition="in" filter="wipe(left)">
                                      <p:cBhvr>
                                        <p:cTn id="76" dur="300"/>
                                        <p:tgtEl>
                                          <p:spTgt spid="96"/>
                                        </p:tgtEl>
                                      </p:cBhvr>
                                    </p:animEffect>
                                  </p:childTnLst>
                                </p:cTn>
                              </p:par>
                              <p:par>
                                <p:cTn id="77" presetID="22" presetClass="entr" presetSubtype="8" repeatCount="indefinite" fill="hold" grpId="0" nodeType="withEffect">
                                  <p:stCondLst>
                                    <p:cond delay="0"/>
                                  </p:stCondLst>
                                  <p:childTnLst>
                                    <p:set>
                                      <p:cBhvr>
                                        <p:cTn id="78" dur="200" fill="hold">
                                          <p:stCondLst>
                                            <p:cond delay="0"/>
                                          </p:stCondLst>
                                        </p:cTn>
                                        <p:tgtEl>
                                          <p:spTgt spid="100"/>
                                        </p:tgtEl>
                                        <p:attrNameLst>
                                          <p:attrName>style.visibility</p:attrName>
                                        </p:attrNameLst>
                                      </p:cBhvr>
                                      <p:to>
                                        <p:strVal val="visible"/>
                                      </p:to>
                                    </p:set>
                                    <p:animEffect transition="in" filter="wipe(left)">
                                      <p:cBhvr>
                                        <p:cTn id="79" dur="200"/>
                                        <p:tgtEl>
                                          <p:spTgt spid="100"/>
                                        </p:tgtEl>
                                      </p:cBhvr>
                                    </p:animEffect>
                                  </p:childTnLst>
                                </p:cTn>
                              </p:par>
                            </p:childTnLst>
                          </p:cTn>
                        </p:par>
                        <p:par>
                          <p:cTn id="80" fill="hold">
                            <p:stCondLst>
                              <p:cond delay="5500"/>
                            </p:stCondLst>
                            <p:childTnLst>
                              <p:par>
                                <p:cTn id="81" presetID="22" presetClass="entr" presetSubtype="8" repeatCount="indefinite" fill="hold" grpId="0" nodeType="afterEffect">
                                  <p:stCondLst>
                                    <p:cond delay="0"/>
                                  </p:stCondLst>
                                  <p:childTnLst>
                                    <p:set>
                                      <p:cBhvr>
                                        <p:cTn id="82" dur="200" fill="hold">
                                          <p:stCondLst>
                                            <p:cond delay="0"/>
                                          </p:stCondLst>
                                        </p:cTn>
                                        <p:tgtEl>
                                          <p:spTgt spid="101"/>
                                        </p:tgtEl>
                                        <p:attrNameLst>
                                          <p:attrName>style.visibility</p:attrName>
                                        </p:attrNameLst>
                                      </p:cBhvr>
                                      <p:to>
                                        <p:strVal val="visible"/>
                                      </p:to>
                                    </p:set>
                                    <p:animEffect transition="in" filter="wipe(left)">
                                      <p:cBhvr>
                                        <p:cTn id="83" dur="200"/>
                                        <p:tgtEl>
                                          <p:spTgt spid="101"/>
                                        </p:tgtEl>
                                      </p:cBhvr>
                                    </p:animEffect>
                                  </p:childTnLst>
                                </p:cTn>
                              </p:par>
                            </p:childTnLst>
                          </p:cTn>
                        </p:par>
                        <p:par>
                          <p:cTn id="84" fill="hold">
                            <p:stCondLst>
                              <p:cond delay="6000"/>
                            </p:stCondLst>
                            <p:childTnLst>
                              <p:par>
                                <p:cTn id="85" presetID="22" presetClass="entr" presetSubtype="8" repeatCount="indefinite" fill="hold" grpId="0" nodeType="afterEffect">
                                  <p:stCondLst>
                                    <p:cond delay="0"/>
                                  </p:stCondLst>
                                  <p:childTnLst>
                                    <p:set>
                                      <p:cBhvr>
                                        <p:cTn id="86" dur="200" fill="hold">
                                          <p:stCondLst>
                                            <p:cond delay="0"/>
                                          </p:stCondLst>
                                        </p:cTn>
                                        <p:tgtEl>
                                          <p:spTgt spid="102"/>
                                        </p:tgtEl>
                                        <p:attrNameLst>
                                          <p:attrName>style.visibility</p:attrName>
                                        </p:attrNameLst>
                                      </p:cBhvr>
                                      <p:to>
                                        <p:strVal val="visible"/>
                                      </p:to>
                                    </p:set>
                                    <p:animEffect transition="in" filter="wipe(left)">
                                      <p:cBhvr>
                                        <p:cTn id="87" dur="200"/>
                                        <p:tgtEl>
                                          <p:spTgt spid="102"/>
                                        </p:tgtEl>
                                      </p:cBhvr>
                                    </p:animEffect>
                                  </p:childTnLst>
                                </p:cTn>
                              </p:par>
                              <p:par>
                                <p:cTn id="88" presetID="22" presetClass="entr" presetSubtype="8" repeatCount="indefinite" fill="hold" grpId="0" nodeType="withEffect">
                                  <p:stCondLst>
                                    <p:cond delay="0"/>
                                  </p:stCondLst>
                                  <p:childTnLst>
                                    <p:set>
                                      <p:cBhvr>
                                        <p:cTn id="89" dur="200" fill="hold">
                                          <p:stCondLst>
                                            <p:cond delay="0"/>
                                          </p:stCondLst>
                                        </p:cTn>
                                        <p:tgtEl>
                                          <p:spTgt spid="103"/>
                                        </p:tgtEl>
                                        <p:attrNameLst>
                                          <p:attrName>style.visibility</p:attrName>
                                        </p:attrNameLst>
                                      </p:cBhvr>
                                      <p:to>
                                        <p:strVal val="visible"/>
                                      </p:to>
                                    </p:set>
                                    <p:animEffect transition="in" filter="wipe(left)">
                                      <p:cBhvr>
                                        <p:cTn id="90" dur="200"/>
                                        <p:tgtEl>
                                          <p:spTgt spid="103"/>
                                        </p:tgtEl>
                                      </p:cBhvr>
                                    </p:animEffect>
                                  </p:childTnLst>
                                </p:cTn>
                              </p:par>
                            </p:childTnLst>
                          </p:cTn>
                        </p:par>
                        <p:par>
                          <p:cTn id="91" fill="hold">
                            <p:stCondLst>
                              <p:cond delay="6500"/>
                            </p:stCondLst>
                            <p:childTnLst>
                              <p:par>
                                <p:cTn id="92" presetID="22" presetClass="entr" presetSubtype="8" repeatCount="indefinite" fill="hold" grpId="0" nodeType="afterEffect">
                                  <p:stCondLst>
                                    <p:cond delay="0"/>
                                  </p:stCondLst>
                                  <p:childTnLst>
                                    <p:set>
                                      <p:cBhvr>
                                        <p:cTn id="93" dur="200" fill="hold">
                                          <p:stCondLst>
                                            <p:cond delay="0"/>
                                          </p:stCondLst>
                                        </p:cTn>
                                        <p:tgtEl>
                                          <p:spTgt spid="104"/>
                                        </p:tgtEl>
                                        <p:attrNameLst>
                                          <p:attrName>style.visibility</p:attrName>
                                        </p:attrNameLst>
                                      </p:cBhvr>
                                      <p:to>
                                        <p:strVal val="visible"/>
                                      </p:to>
                                    </p:set>
                                    <p:animEffect transition="in" filter="wipe(left)">
                                      <p:cBhvr>
                                        <p:cTn id="94" dur="200"/>
                                        <p:tgtEl>
                                          <p:spTgt spid="104"/>
                                        </p:tgtEl>
                                      </p:cBhvr>
                                    </p:animEffect>
                                  </p:childTnLst>
                                </p:cTn>
                              </p:par>
                              <p:par>
                                <p:cTn id="95" presetID="22" presetClass="entr" presetSubtype="8" repeatCount="indefinite" fill="hold" grpId="0" nodeType="withEffect">
                                  <p:stCondLst>
                                    <p:cond delay="0"/>
                                  </p:stCondLst>
                                  <p:childTnLst>
                                    <p:set>
                                      <p:cBhvr>
                                        <p:cTn id="96" dur="200" fill="hold">
                                          <p:stCondLst>
                                            <p:cond delay="0"/>
                                          </p:stCondLst>
                                        </p:cTn>
                                        <p:tgtEl>
                                          <p:spTgt spid="105"/>
                                        </p:tgtEl>
                                        <p:attrNameLst>
                                          <p:attrName>style.visibility</p:attrName>
                                        </p:attrNameLst>
                                      </p:cBhvr>
                                      <p:to>
                                        <p:strVal val="visible"/>
                                      </p:to>
                                    </p:set>
                                    <p:animEffect transition="in" filter="wipe(left)">
                                      <p:cBhvr>
                                        <p:cTn id="97" dur="200"/>
                                        <p:tgtEl>
                                          <p:spTgt spid="105"/>
                                        </p:tgtEl>
                                      </p:cBhvr>
                                    </p:animEffect>
                                  </p:childTnLst>
                                </p:cTn>
                              </p:par>
                              <p:par>
                                <p:cTn id="98" presetID="22" presetClass="entr" presetSubtype="4" repeatCount="indefinite" fill="hold" grpId="0" nodeType="withEffect">
                                  <p:stCondLst>
                                    <p:cond delay="0"/>
                                  </p:stCondLst>
                                  <p:childTnLst>
                                    <p:set>
                                      <p:cBhvr>
                                        <p:cTn id="99" dur="200" fill="hold">
                                          <p:stCondLst>
                                            <p:cond delay="0"/>
                                          </p:stCondLst>
                                        </p:cTn>
                                        <p:tgtEl>
                                          <p:spTgt spid="106"/>
                                        </p:tgtEl>
                                        <p:attrNameLst>
                                          <p:attrName>style.visibility</p:attrName>
                                        </p:attrNameLst>
                                      </p:cBhvr>
                                      <p:to>
                                        <p:strVal val="visible"/>
                                      </p:to>
                                    </p:set>
                                    <p:animEffect transition="in" filter="wipe(down)">
                                      <p:cBhvr>
                                        <p:cTn id="100" dur="200"/>
                                        <p:tgtEl>
                                          <p:spTgt spid="106"/>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dissolve">
                                      <p:cBhvr>
                                        <p:cTn id="105" dur="500"/>
                                        <p:tgtEl>
                                          <p:spTgt spid="71"/>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10"/>
                                        </p:tgtEl>
                                        <p:attrNameLst>
                                          <p:attrName>style.visibility</p:attrName>
                                        </p:attrNameLst>
                                      </p:cBhvr>
                                      <p:to>
                                        <p:strVal val="visible"/>
                                      </p:to>
                                    </p:set>
                                    <p:animEffect transition="in" filter="dissolve">
                                      <p:cBhvr>
                                        <p:cTn id="108" dur="500"/>
                                        <p:tgtEl>
                                          <p:spTgt spid="110"/>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48"/>
                                        </p:tgtEl>
                                        <p:attrNameLst>
                                          <p:attrName>style.visibility</p:attrName>
                                        </p:attrNameLst>
                                      </p:cBhvr>
                                      <p:to>
                                        <p:strVal val="visible"/>
                                      </p:to>
                                    </p:set>
                                    <p:animEffect transition="in" filter="dissolve">
                                      <p:cBhvr>
                                        <p:cTn id="111" dur="500"/>
                                        <p:tgtEl>
                                          <p:spTgt spid="148"/>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116"/>
                                        </p:tgtEl>
                                        <p:attrNameLst>
                                          <p:attrName>style.visibility</p:attrName>
                                        </p:attrNameLst>
                                      </p:cBhvr>
                                      <p:to>
                                        <p:strVal val="visible"/>
                                      </p:to>
                                    </p:set>
                                    <p:animEffect transition="in" filter="dissolve">
                                      <p:cBhvr>
                                        <p:cTn id="114" dur="500"/>
                                        <p:tgtEl>
                                          <p:spTgt spid="116"/>
                                        </p:tgtEl>
                                      </p:cBhvr>
                                    </p:animEffect>
                                  </p:childTnLst>
                                </p:cTn>
                              </p:par>
                            </p:childTnLst>
                          </p:cTn>
                        </p:par>
                        <p:par>
                          <p:cTn id="115" fill="hold">
                            <p:stCondLst>
                              <p:cond delay="500"/>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71"/>
                                        </p:tgtEl>
                                      </p:cBhvr>
                                    </p:animEffect>
                                    <p:animScale>
                                      <p:cBhvr>
                                        <p:cTn id="118" dur="250" autoRev="1" fill="hold"/>
                                        <p:tgtEl>
                                          <p:spTgt spid="71"/>
                                        </p:tgtEl>
                                      </p:cBhvr>
                                      <p:by x="105000" y="105000"/>
                                    </p:animScale>
                                  </p:childTnLst>
                                </p:cTn>
                              </p:par>
                              <p:par>
                                <p:cTn id="119" presetID="26" presetClass="emph" presetSubtype="0" repeatCount="3000" fill="hold" grpId="1" nodeType="withEffect">
                                  <p:stCondLst>
                                    <p:cond delay="0"/>
                                  </p:stCondLst>
                                  <p:childTnLst>
                                    <p:animEffect transition="out" filter="fade">
                                      <p:cBhvr>
                                        <p:cTn id="120" dur="500" tmFilter="0, 0; .2, .5; .8, .5; 1, 0"/>
                                        <p:tgtEl>
                                          <p:spTgt spid="110"/>
                                        </p:tgtEl>
                                      </p:cBhvr>
                                    </p:animEffect>
                                    <p:animScale>
                                      <p:cBhvr>
                                        <p:cTn id="121" dur="250" autoRev="1" fill="hold"/>
                                        <p:tgtEl>
                                          <p:spTgt spid="110"/>
                                        </p:tgtEl>
                                      </p:cBhvr>
                                      <p:by x="105000" y="105000"/>
                                    </p:animScale>
                                  </p:childTnLst>
                                </p:cTn>
                              </p:par>
                              <p:par>
                                <p:cTn id="122" presetID="26" presetClass="emph" presetSubtype="0" repeatCount="3000" fill="hold" grpId="1" nodeType="withEffect">
                                  <p:stCondLst>
                                    <p:cond delay="0"/>
                                  </p:stCondLst>
                                  <p:childTnLst>
                                    <p:animEffect transition="out" filter="fade">
                                      <p:cBhvr>
                                        <p:cTn id="123" dur="500" tmFilter="0, 0; .2, .5; .8, .5; 1, 0"/>
                                        <p:tgtEl>
                                          <p:spTgt spid="148"/>
                                        </p:tgtEl>
                                      </p:cBhvr>
                                    </p:animEffect>
                                    <p:animScale>
                                      <p:cBhvr>
                                        <p:cTn id="124" dur="250" autoRev="1" fill="hold"/>
                                        <p:tgtEl>
                                          <p:spTgt spid="148"/>
                                        </p:tgtEl>
                                      </p:cBhvr>
                                      <p:by x="105000" y="105000"/>
                                    </p:animScale>
                                  </p:childTnLst>
                                </p:cTn>
                              </p:par>
                              <p:par>
                                <p:cTn id="125" presetID="26" presetClass="emph" presetSubtype="0" repeatCount="3000" fill="hold" grpId="1" nodeType="withEffect">
                                  <p:stCondLst>
                                    <p:cond delay="0"/>
                                  </p:stCondLst>
                                  <p:childTnLst>
                                    <p:animEffect transition="out" filter="fade">
                                      <p:cBhvr>
                                        <p:cTn id="126" dur="500" tmFilter="0, 0; .2, .5; .8, .5; 1, 0"/>
                                        <p:tgtEl>
                                          <p:spTgt spid="116"/>
                                        </p:tgtEl>
                                      </p:cBhvr>
                                    </p:animEffect>
                                    <p:animScale>
                                      <p:cBhvr>
                                        <p:cTn id="127" dur="250" autoRev="1" fill="hold"/>
                                        <p:tgtEl>
                                          <p:spTgt spid="116"/>
                                        </p:tgtEl>
                                      </p:cBhvr>
                                      <p:by x="105000" y="105000"/>
                                    </p:animScale>
                                  </p:childTnLst>
                                </p:cTn>
                              </p:par>
                            </p:childTnLst>
                          </p:cTn>
                        </p:par>
                        <p:par>
                          <p:cTn id="128" fill="hold">
                            <p:stCondLst>
                              <p:cond delay="1000"/>
                            </p:stCondLst>
                            <p:childTnLst>
                              <p:par>
                                <p:cTn id="129" presetID="22" presetClass="entr" presetSubtype="1" fill="hold" grpId="0" nodeType="afterEffect">
                                  <p:stCondLst>
                                    <p:cond delay="0"/>
                                  </p:stCondLst>
                                  <p:childTnLst>
                                    <p:set>
                                      <p:cBhvr>
                                        <p:cTn id="130" dur="1" fill="hold">
                                          <p:stCondLst>
                                            <p:cond delay="0"/>
                                          </p:stCondLst>
                                        </p:cTn>
                                        <p:tgtEl>
                                          <p:spTgt spid="117"/>
                                        </p:tgtEl>
                                        <p:attrNameLst>
                                          <p:attrName>style.visibility</p:attrName>
                                        </p:attrNameLst>
                                      </p:cBhvr>
                                      <p:to>
                                        <p:strVal val="visible"/>
                                      </p:to>
                                    </p:set>
                                    <p:animEffect transition="in" filter="wipe(up)">
                                      <p:cBhvr>
                                        <p:cTn id="131" dur="500"/>
                                        <p:tgtEl>
                                          <p:spTgt spid="117"/>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118"/>
                                        </p:tgtEl>
                                        <p:attrNameLst>
                                          <p:attrName>style.visibility</p:attrName>
                                        </p:attrNameLst>
                                      </p:cBhvr>
                                      <p:to>
                                        <p:strVal val="visible"/>
                                      </p:to>
                                    </p:set>
                                    <p:animEffect transition="in" filter="wipe(up)">
                                      <p:cBhvr>
                                        <p:cTn id="134" dur="500"/>
                                        <p:tgtEl>
                                          <p:spTgt spid="118"/>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wipe(up)">
                                      <p:cBhvr>
                                        <p:cTn id="137" dur="500"/>
                                        <p:tgtEl>
                                          <p:spTgt spid="120"/>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21"/>
                                        </p:tgtEl>
                                        <p:attrNameLst>
                                          <p:attrName>style.visibility</p:attrName>
                                        </p:attrNameLst>
                                      </p:cBhvr>
                                      <p:to>
                                        <p:strVal val="visible"/>
                                      </p:to>
                                    </p:set>
                                    <p:animEffect transition="in" filter="wipe(up)">
                                      <p:cBhvr>
                                        <p:cTn id="140" dur="500"/>
                                        <p:tgtEl>
                                          <p:spTgt spid="121"/>
                                        </p:tgtEl>
                                      </p:cBhvr>
                                    </p:animEffect>
                                  </p:childTnLst>
                                </p:cTn>
                              </p:par>
                            </p:childTnLst>
                          </p:cTn>
                        </p:par>
                      </p:childTnLst>
                    </p:cTn>
                  </p:par>
                  <p:par>
                    <p:cTn id="141" fill="hold">
                      <p:stCondLst>
                        <p:cond delay="indefinite"/>
                      </p:stCondLst>
                      <p:childTnLst>
                        <p:par>
                          <p:cTn id="142" fill="hold">
                            <p:stCondLst>
                              <p:cond delay="0"/>
                            </p:stCondLst>
                            <p:childTnLst>
                              <p:par>
                                <p:cTn id="143" presetID="8" presetClass="emph" presetSubtype="0" fill="hold" nodeType="clickEffect">
                                  <p:stCondLst>
                                    <p:cond delay="0"/>
                                  </p:stCondLst>
                                  <p:childTnLst>
                                    <p:animRot by="21600000">
                                      <p:cBhvr>
                                        <p:cTn id="144" dur="500" fill="hold"/>
                                        <p:tgtEl>
                                          <p:spTgt spid="1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89" grpId="0" bldLvl="0" animBg="1"/>
      <p:bldP spid="83" grpId="0" bldLvl="0" animBg="1"/>
      <p:bldP spid="90" grpId="0" bldLvl="0" animBg="1"/>
      <p:bldP spid="86" grpId="0" bldLvl="0" animBg="1"/>
      <p:bldP spid="91" grpId="0" bldLvl="0" animBg="1"/>
      <p:bldP spid="87" grpId="0" bldLvl="0" animBg="1"/>
      <p:bldP spid="92" grpId="0" bldLvl="0" animBg="1"/>
      <p:bldP spid="88" grpId="0" bldLvl="0" animBg="1"/>
      <p:bldP spid="97" grpId="0" bldLvl="0" animBg="1"/>
      <p:bldP spid="94" grpId="0" bldLvl="0" animBg="1"/>
      <p:bldP spid="98" grpId="0" bldLvl="0" animBg="1"/>
      <p:bldP spid="95" grpId="0" bldLvl="0" animBg="1"/>
      <p:bldP spid="99" grpId="0" bldLvl="0" animBg="1"/>
      <p:bldP spid="96" grpId="0" bldLvl="0" animBg="1"/>
      <p:bldP spid="100" grpId="0" bldLvl="0" animBg="1"/>
      <p:bldP spid="101" grpId="0" bldLvl="0" animBg="1"/>
      <p:bldP spid="102" grpId="0" bldLvl="0" animBg="1"/>
      <p:bldP spid="103" grpId="0" bldLvl="0" animBg="1"/>
      <p:bldP spid="105" grpId="0" bldLvl="0" animBg="1"/>
      <p:bldP spid="104" grpId="0" bldLvl="0" animBg="1"/>
      <p:bldP spid="106" grpId="0" bldLvl="0" animBg="1"/>
      <p:bldP spid="36" grpId="0" bldLvl="0" animBg="1"/>
      <p:bldP spid="4" grpId="1" animBg="1"/>
      <p:bldP spid="71" grpId="0" animBg="1"/>
      <p:bldP spid="110" grpId="0" animBg="1"/>
      <p:bldP spid="148" grpId="0" animBg="1"/>
      <p:bldP spid="116" grpId="0" animBg="1"/>
      <p:bldP spid="71" grpId="1" animBg="1"/>
      <p:bldP spid="110" grpId="1" animBg="1"/>
      <p:bldP spid="148" grpId="1" animBg="1"/>
      <p:bldP spid="116" grpId="1" animBg="1"/>
      <p:bldP spid="117" grpId="0" animBg="1"/>
      <p:bldP spid="118" grpId="0" animBg="1"/>
      <p:bldP spid="120" grpId="0" animBg="1"/>
      <p:bldP spid="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圆角矩形 115"/>
          <p:cNvSpPr/>
          <p:nvPr>
            <p:custDataLst>
              <p:tags r:id="rId1"/>
            </p:custDataLst>
          </p:nvPr>
        </p:nvSpPr>
        <p:spPr>
          <a:xfrm>
            <a:off x="6326505" y="3919220"/>
            <a:ext cx="2597785" cy="650240"/>
          </a:xfrm>
          <a:prstGeom prst="roundRect">
            <a:avLst>
              <a:gd name="adj" fmla="val 7447"/>
            </a:avLst>
          </a:prstGeom>
          <a:gradFill>
            <a:gsLst>
              <a:gs pos="10000">
                <a:srgbClr val="FF0000"/>
              </a:gs>
              <a:gs pos="71000">
                <a:schemeClr val="accent5">
                  <a:lumMod val="60000"/>
                  <a:lumOff val="40000"/>
                </a:schemeClr>
              </a:gs>
            </a:gsLst>
            <a:lin ang="11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暖风水箱</a:t>
            </a:r>
            <a:endParaRPr lang="zh-CN" altLang="en-US">
              <a:solidFill>
                <a:schemeClr val="tx1"/>
              </a:solidFill>
            </a:endParaRPr>
          </a:p>
          <a:p>
            <a:pPr algn="ctr"/>
            <a:r>
              <a:rPr lang="zh-CN" altLang="en-US">
                <a:solidFill>
                  <a:schemeClr val="tx1"/>
                </a:solidFill>
              </a:rPr>
              <a:t>heat radiator</a:t>
            </a:r>
            <a:endParaRPr lang="zh-CN" altLang="en-US">
              <a:solidFill>
                <a:schemeClr val="tx1"/>
              </a:solidFill>
            </a:endParaRPr>
          </a:p>
        </p:txBody>
      </p:sp>
      <p:grpSp>
        <p:nvGrpSpPr>
          <p:cNvPr id="69" name="组合 68"/>
          <p:cNvGrpSpPr/>
          <p:nvPr/>
        </p:nvGrpSpPr>
        <p:grpSpPr>
          <a:xfrm>
            <a:off x="474980" y="2391410"/>
            <a:ext cx="11517630" cy="4466590"/>
            <a:chOff x="-524" y="3218"/>
            <a:chExt cx="18138" cy="7034"/>
          </a:xfrm>
        </p:grpSpPr>
        <p:sp>
          <p:nvSpPr>
            <p:cNvPr id="43" name="矩形 42"/>
            <p:cNvSpPr/>
            <p:nvPr/>
          </p:nvSpPr>
          <p:spPr>
            <a:xfrm rot="10800000">
              <a:off x="15202" y="7982"/>
              <a:ext cx="120" cy="2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rot="5400000">
              <a:off x="16333" y="6710"/>
              <a:ext cx="142" cy="2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6" name="组合 65"/>
            <p:cNvGrpSpPr/>
            <p:nvPr/>
          </p:nvGrpSpPr>
          <p:grpSpPr>
            <a:xfrm>
              <a:off x="15212" y="3218"/>
              <a:ext cx="2385" cy="2445"/>
              <a:chOff x="13202" y="2496"/>
              <a:chExt cx="2385" cy="2445"/>
            </a:xfrm>
          </p:grpSpPr>
          <p:sp>
            <p:nvSpPr>
              <p:cNvPr id="40" name="矩形 39"/>
              <p:cNvSpPr/>
              <p:nvPr/>
            </p:nvSpPr>
            <p:spPr>
              <a:xfrm rot="10800000">
                <a:off x="13203" y="2496"/>
                <a:ext cx="142" cy="2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矩形 64"/>
              <p:cNvSpPr/>
              <p:nvPr/>
            </p:nvSpPr>
            <p:spPr>
              <a:xfrm rot="5400000">
                <a:off x="14323" y="3677"/>
                <a:ext cx="142" cy="2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矩形 9"/>
            <p:cNvSpPr/>
            <p:nvPr/>
          </p:nvSpPr>
          <p:spPr>
            <a:xfrm>
              <a:off x="1387" y="3687"/>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748" y="3698"/>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rot="5400000">
              <a:off x="6173" y="1084"/>
              <a:ext cx="142" cy="13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rot="5400000">
              <a:off x="428" y="4554"/>
              <a:ext cx="151" cy="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rot="5400000">
              <a:off x="8299" y="962"/>
              <a:ext cx="142" cy="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rot="10800000">
              <a:off x="12857" y="3218"/>
              <a:ext cx="137" cy="23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矩形 40"/>
            <p:cNvSpPr/>
            <p:nvPr/>
          </p:nvSpPr>
          <p:spPr>
            <a:xfrm rot="10800000">
              <a:off x="12851" y="7856"/>
              <a:ext cx="120" cy="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4" name="组合 43"/>
          <p:cNvGrpSpPr/>
          <p:nvPr/>
        </p:nvGrpSpPr>
        <p:grpSpPr>
          <a:xfrm rot="10800000">
            <a:off x="8924290" y="2385060"/>
            <a:ext cx="194310" cy="2968625"/>
            <a:chOff x="13763" y="2435"/>
            <a:chExt cx="306" cy="4744"/>
          </a:xfrm>
        </p:grpSpPr>
        <p:grpSp>
          <p:nvGrpSpPr>
            <p:cNvPr id="45" name="组合 44"/>
            <p:cNvGrpSpPr/>
            <p:nvPr/>
          </p:nvGrpSpPr>
          <p:grpSpPr>
            <a:xfrm>
              <a:off x="13763" y="4655"/>
              <a:ext cx="306" cy="2524"/>
              <a:chOff x="11303" y="3020"/>
              <a:chExt cx="306" cy="2524"/>
            </a:xfrm>
          </p:grpSpPr>
          <p:sp>
            <p:nvSpPr>
              <p:cNvPr id="46" name="椭圆 4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8" name="组合 47"/>
            <p:cNvGrpSpPr/>
            <p:nvPr/>
          </p:nvGrpSpPr>
          <p:grpSpPr>
            <a:xfrm rot="10800000">
              <a:off x="13763" y="2435"/>
              <a:ext cx="306" cy="2529"/>
              <a:chOff x="11303" y="3015"/>
              <a:chExt cx="306" cy="2529"/>
            </a:xfrm>
          </p:grpSpPr>
          <p:sp>
            <p:nvSpPr>
              <p:cNvPr id="49" name="椭圆 4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111" name="组合 110"/>
          <p:cNvGrpSpPr/>
          <p:nvPr/>
        </p:nvGrpSpPr>
        <p:grpSpPr>
          <a:xfrm rot="0" flipH="1">
            <a:off x="3624580" y="4072890"/>
            <a:ext cx="1022350" cy="1013460"/>
            <a:chOff x="11695" y="4126"/>
            <a:chExt cx="2904" cy="2904"/>
          </a:xfrm>
          <a:solidFill>
            <a:schemeClr val="tx1"/>
          </a:solidFill>
          <a:effectLst>
            <a:outerShdw blurRad="50800" dist="38100" algn="l" rotWithShape="0">
              <a:prstClr val="black">
                <a:alpha val="40000"/>
              </a:prstClr>
            </a:outerShdw>
          </a:effectLst>
          <a:scene3d>
            <a:camera prst="obliqueTopLeft"/>
            <a:lightRig rig="threePt" dir="t"/>
          </a:scene3d>
        </p:grpSpPr>
        <p:sp>
          <p:nvSpPr>
            <p:cNvPr id="112" name="新月形 111"/>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新月形 112"/>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新月形 113"/>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新月形 114"/>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9" name="矩形 118"/>
          <p:cNvSpPr/>
          <p:nvPr/>
        </p:nvSpPr>
        <p:spPr>
          <a:xfrm>
            <a:off x="6244590" y="4569460"/>
            <a:ext cx="2819400" cy="76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rot="5400000">
            <a:off x="6159500" y="3923665"/>
            <a:ext cx="166370" cy="1361440"/>
            <a:chOff x="13429" y="6905"/>
            <a:chExt cx="262" cy="2144"/>
          </a:xfrm>
        </p:grpSpPr>
        <p:grpSp>
          <p:nvGrpSpPr>
            <p:cNvPr id="17" name="组合 16"/>
            <p:cNvGrpSpPr/>
            <p:nvPr/>
          </p:nvGrpSpPr>
          <p:grpSpPr>
            <a:xfrm rot="10800000" flipV="1">
              <a:off x="13429" y="7847"/>
              <a:ext cx="263" cy="1203"/>
              <a:chOff x="11303" y="3020"/>
              <a:chExt cx="306" cy="2524"/>
            </a:xfrm>
            <a:solidFill>
              <a:schemeClr val="tx1"/>
            </a:solidFill>
          </p:grpSpPr>
          <p:sp>
            <p:nvSpPr>
              <p:cNvPr id="15" name="椭圆 14"/>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11396" y="3252"/>
                <a:ext cx="120" cy="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3" name="组合 12"/>
            <p:cNvGrpSpPr/>
            <p:nvPr/>
          </p:nvGrpSpPr>
          <p:grpSpPr>
            <a:xfrm rot="0" flipV="1">
              <a:off x="13429" y="6905"/>
              <a:ext cx="263" cy="1203"/>
              <a:chOff x="11303" y="3020"/>
              <a:chExt cx="306" cy="2524"/>
            </a:xfrm>
            <a:noFill/>
          </p:grpSpPr>
          <p:sp>
            <p:nvSpPr>
              <p:cNvPr id="14" name="椭圆 13"/>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1396" y="3252"/>
                <a:ext cx="120" cy="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58" name="组合 57"/>
          <p:cNvGrpSpPr/>
          <p:nvPr/>
        </p:nvGrpSpPr>
        <p:grpSpPr>
          <a:xfrm rot="16200000">
            <a:off x="10431780" y="2449195"/>
            <a:ext cx="194310" cy="2902585"/>
            <a:chOff x="13763" y="2435"/>
            <a:chExt cx="306" cy="4744"/>
          </a:xfrm>
        </p:grpSpPr>
        <p:grpSp>
          <p:nvGrpSpPr>
            <p:cNvPr id="59" name="组合 58"/>
            <p:cNvGrpSpPr/>
            <p:nvPr/>
          </p:nvGrpSpPr>
          <p:grpSpPr>
            <a:xfrm>
              <a:off x="13763" y="4655"/>
              <a:ext cx="306" cy="2524"/>
              <a:chOff x="11303" y="3020"/>
              <a:chExt cx="306" cy="2524"/>
            </a:xfrm>
          </p:grpSpPr>
          <p:sp>
            <p:nvSpPr>
              <p:cNvPr id="60" name="椭圆 59"/>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2" name="组合 61"/>
            <p:cNvGrpSpPr/>
            <p:nvPr/>
          </p:nvGrpSpPr>
          <p:grpSpPr>
            <a:xfrm rot="10800000">
              <a:off x="13763" y="2435"/>
              <a:ext cx="306" cy="2529"/>
              <a:chOff x="11303" y="3015"/>
              <a:chExt cx="306" cy="2529"/>
            </a:xfrm>
          </p:grpSpPr>
          <p:sp>
            <p:nvSpPr>
              <p:cNvPr id="63" name="椭圆 62"/>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矩形 63"/>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圆角矩形 66"/>
          <p:cNvSpPr/>
          <p:nvPr/>
        </p:nvSpPr>
        <p:spPr>
          <a:xfrm>
            <a:off x="3250565" y="3947160"/>
            <a:ext cx="226695" cy="1390650"/>
          </a:xfrm>
          <a:prstGeom prst="roundRect">
            <a:avLst>
              <a:gd name="adj" fmla="val 3418"/>
            </a:avLst>
          </a:prstGeom>
          <a:pattFill prst="pct2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nvGrpSpPr>
          <p:cNvPr id="51" name="组合 50"/>
          <p:cNvGrpSpPr/>
          <p:nvPr/>
        </p:nvGrpSpPr>
        <p:grpSpPr>
          <a:xfrm rot="0" flipH="1">
            <a:off x="8911590" y="3852545"/>
            <a:ext cx="194310" cy="2968625"/>
            <a:chOff x="13763" y="2435"/>
            <a:chExt cx="306" cy="4744"/>
          </a:xfrm>
        </p:grpSpPr>
        <p:grpSp>
          <p:nvGrpSpPr>
            <p:cNvPr id="52" name="组合 51"/>
            <p:cNvGrpSpPr/>
            <p:nvPr/>
          </p:nvGrpSpPr>
          <p:grpSpPr>
            <a:xfrm>
              <a:off x="13763" y="4655"/>
              <a:ext cx="306" cy="2524"/>
              <a:chOff x="11303" y="3020"/>
              <a:chExt cx="306" cy="2524"/>
            </a:xfrm>
          </p:grpSpPr>
          <p:sp>
            <p:nvSpPr>
              <p:cNvPr id="53" name="椭圆 52"/>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5" name="组合 54"/>
            <p:cNvGrpSpPr/>
            <p:nvPr/>
          </p:nvGrpSpPr>
          <p:grpSpPr>
            <a:xfrm rot="10800000">
              <a:off x="13763" y="2435"/>
              <a:ext cx="306" cy="2529"/>
              <a:chOff x="11303" y="3015"/>
              <a:chExt cx="306" cy="2529"/>
            </a:xfrm>
          </p:grpSpPr>
          <p:sp>
            <p:nvSpPr>
              <p:cNvPr id="56" name="椭圆 55"/>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矩形 56"/>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 name="组合 2"/>
          <p:cNvGrpSpPr/>
          <p:nvPr/>
        </p:nvGrpSpPr>
        <p:grpSpPr>
          <a:xfrm rot="19020000">
            <a:off x="1629410" y="2356485"/>
            <a:ext cx="194310" cy="2968625"/>
            <a:chOff x="13763" y="2435"/>
            <a:chExt cx="306" cy="4744"/>
          </a:xfrm>
        </p:grpSpPr>
        <p:grpSp>
          <p:nvGrpSpPr>
            <p:cNvPr id="5" name="组合 4"/>
            <p:cNvGrpSpPr/>
            <p:nvPr/>
          </p:nvGrpSpPr>
          <p:grpSpPr>
            <a:xfrm>
              <a:off x="13763" y="4655"/>
              <a:ext cx="306" cy="2524"/>
              <a:chOff x="11303" y="3020"/>
              <a:chExt cx="306" cy="2524"/>
            </a:xfrm>
          </p:grpSpPr>
          <p:sp>
            <p:nvSpPr>
              <p:cNvPr id="6" name="椭圆 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 name="组合 7"/>
            <p:cNvGrpSpPr/>
            <p:nvPr/>
          </p:nvGrpSpPr>
          <p:grpSpPr>
            <a:xfrm rot="10800000">
              <a:off x="13763" y="2435"/>
              <a:ext cx="306" cy="2529"/>
              <a:chOff x="11303" y="3015"/>
              <a:chExt cx="306" cy="2529"/>
            </a:xfrm>
          </p:grpSpPr>
          <p:sp>
            <p:nvSpPr>
              <p:cNvPr id="9" name="椭圆 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pic>
        <p:nvPicPr>
          <p:cNvPr id="80" name="图片 79" descr="b34a69da1b5163782f16d448e53cbd7"/>
          <p:cNvPicPr>
            <a:picLocks noChangeAspect="1"/>
          </p:cNvPicPr>
          <p:nvPr/>
        </p:nvPicPr>
        <p:blipFill>
          <a:blip r:embed="rId2"/>
          <a:stretch>
            <a:fillRect/>
          </a:stretch>
        </p:blipFill>
        <p:spPr>
          <a:xfrm>
            <a:off x="9174480" y="2707640"/>
            <a:ext cx="1247775" cy="809625"/>
          </a:xfrm>
          <a:prstGeom prst="rect">
            <a:avLst/>
          </a:prstGeom>
        </p:spPr>
      </p:pic>
      <p:pic>
        <p:nvPicPr>
          <p:cNvPr id="81" name="图片 80" descr="6b265edbae7e66b34ecab5367c42d0c"/>
          <p:cNvPicPr>
            <a:picLocks noChangeAspect="1"/>
          </p:cNvPicPr>
          <p:nvPr/>
        </p:nvPicPr>
        <p:blipFill>
          <a:blip r:embed="rId3"/>
          <a:stretch>
            <a:fillRect/>
          </a:stretch>
        </p:blipFill>
        <p:spPr>
          <a:xfrm>
            <a:off x="415290" y="3848735"/>
            <a:ext cx="1273175" cy="865505"/>
          </a:xfrm>
          <a:prstGeom prst="rect">
            <a:avLst/>
          </a:prstGeom>
        </p:spPr>
      </p:pic>
      <p:pic>
        <p:nvPicPr>
          <p:cNvPr id="82" name="图片 81" descr="b329a381909ed9f8651ec23dc688b35"/>
          <p:cNvPicPr>
            <a:picLocks noChangeAspect="1"/>
          </p:cNvPicPr>
          <p:nvPr/>
        </p:nvPicPr>
        <p:blipFill>
          <a:blip r:embed="rId4"/>
          <a:stretch>
            <a:fillRect/>
          </a:stretch>
        </p:blipFill>
        <p:spPr>
          <a:xfrm>
            <a:off x="1823720" y="2646045"/>
            <a:ext cx="1379220" cy="733425"/>
          </a:xfrm>
          <a:prstGeom prst="rect">
            <a:avLst/>
          </a:prstGeom>
        </p:spPr>
      </p:pic>
      <p:grpSp>
        <p:nvGrpSpPr>
          <p:cNvPr id="140" name="组合 139"/>
          <p:cNvGrpSpPr/>
          <p:nvPr/>
        </p:nvGrpSpPr>
        <p:grpSpPr>
          <a:xfrm rot="0">
            <a:off x="9233535" y="5586095"/>
            <a:ext cx="1080135" cy="1080135"/>
            <a:chOff x="705" y="2205"/>
            <a:chExt cx="5242" cy="5072"/>
          </a:xfrm>
        </p:grpSpPr>
        <p:grpSp>
          <p:nvGrpSpPr>
            <p:cNvPr id="141" name="组合 140"/>
            <p:cNvGrpSpPr/>
            <p:nvPr/>
          </p:nvGrpSpPr>
          <p:grpSpPr>
            <a:xfrm>
              <a:off x="2253" y="2205"/>
              <a:ext cx="3695" cy="5072"/>
              <a:chOff x="5103" y="2355"/>
              <a:chExt cx="3695" cy="5072"/>
            </a:xfrm>
          </p:grpSpPr>
          <p:sp>
            <p:nvSpPr>
              <p:cNvPr id="142" name="椭圆 141"/>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9" name="圆角矩形 148"/>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0" name="圆角矩形 149"/>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2" name="圆角矩形 15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56" name="下箭头 155"/>
            <p:cNvSpPr/>
            <p:nvPr/>
          </p:nvSpPr>
          <p:spPr>
            <a:xfrm>
              <a:off x="705" y="3465"/>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7" name="组合 156"/>
          <p:cNvGrpSpPr/>
          <p:nvPr/>
        </p:nvGrpSpPr>
        <p:grpSpPr>
          <a:xfrm rot="0">
            <a:off x="10731500" y="4032250"/>
            <a:ext cx="1080135" cy="1080135"/>
            <a:chOff x="13383" y="2210"/>
            <a:chExt cx="4909" cy="5072"/>
          </a:xfrm>
        </p:grpSpPr>
        <p:grpSp>
          <p:nvGrpSpPr>
            <p:cNvPr id="158" name="组合 157"/>
            <p:cNvGrpSpPr/>
            <p:nvPr/>
          </p:nvGrpSpPr>
          <p:grpSpPr>
            <a:xfrm>
              <a:off x="14598" y="2210"/>
              <a:ext cx="3695" cy="5072"/>
              <a:chOff x="5103" y="2355"/>
              <a:chExt cx="3695" cy="5072"/>
            </a:xfrm>
          </p:grpSpPr>
          <p:sp>
            <p:nvSpPr>
              <p:cNvPr id="159" name="椭圆 158"/>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0" name="圆角矩形 159"/>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圆角矩形 160"/>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2" name="圆角矩形 16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3" name="下箭头 162"/>
            <p:cNvSpPr/>
            <p:nvPr/>
          </p:nvSpPr>
          <p:spPr>
            <a:xfrm rot="16200000">
              <a:off x="13901" y="1820"/>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4" name="燕尾形 83"/>
          <p:cNvSpPr/>
          <p:nvPr/>
        </p:nvSpPr>
        <p:spPr>
          <a:xfrm>
            <a:off x="6156915" y="4072890"/>
            <a:ext cx="359410"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燕尾形 84"/>
          <p:cNvSpPr/>
          <p:nvPr/>
        </p:nvSpPr>
        <p:spPr>
          <a:xfrm>
            <a:off x="6569030" y="4072890"/>
            <a:ext cx="359410" cy="36000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燕尾形 85"/>
          <p:cNvSpPr/>
          <p:nvPr/>
        </p:nvSpPr>
        <p:spPr>
          <a:xfrm>
            <a:off x="6981145" y="4072890"/>
            <a:ext cx="359410" cy="360000"/>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燕尾形 86"/>
          <p:cNvSpPr/>
          <p:nvPr/>
        </p:nvSpPr>
        <p:spPr>
          <a:xfrm>
            <a:off x="7393260"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8" name="燕尾形 87"/>
          <p:cNvSpPr/>
          <p:nvPr/>
        </p:nvSpPr>
        <p:spPr>
          <a:xfrm>
            <a:off x="5732145" y="475551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9" name="燕尾形 88"/>
          <p:cNvSpPr/>
          <p:nvPr/>
        </p:nvSpPr>
        <p:spPr>
          <a:xfrm>
            <a:off x="615945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0" name="燕尾形 89"/>
          <p:cNvSpPr/>
          <p:nvPr/>
        </p:nvSpPr>
        <p:spPr>
          <a:xfrm>
            <a:off x="658617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燕尾形 90"/>
          <p:cNvSpPr/>
          <p:nvPr/>
        </p:nvSpPr>
        <p:spPr>
          <a:xfrm>
            <a:off x="701289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燕尾形 91"/>
          <p:cNvSpPr/>
          <p:nvPr/>
        </p:nvSpPr>
        <p:spPr>
          <a:xfrm>
            <a:off x="5744210" y="4072890"/>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燕尾形 92"/>
          <p:cNvSpPr/>
          <p:nvPr/>
        </p:nvSpPr>
        <p:spPr>
          <a:xfrm>
            <a:off x="7805375"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燕尾形 93"/>
          <p:cNvSpPr/>
          <p:nvPr/>
        </p:nvSpPr>
        <p:spPr>
          <a:xfrm>
            <a:off x="8217490"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燕尾形 94"/>
          <p:cNvSpPr/>
          <p:nvPr/>
        </p:nvSpPr>
        <p:spPr>
          <a:xfrm>
            <a:off x="8629605"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燕尾形 96"/>
          <p:cNvSpPr/>
          <p:nvPr/>
        </p:nvSpPr>
        <p:spPr>
          <a:xfrm>
            <a:off x="7445375" y="475551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燕尾形 97"/>
          <p:cNvSpPr/>
          <p:nvPr/>
        </p:nvSpPr>
        <p:spPr>
          <a:xfrm>
            <a:off x="787268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燕尾形 98"/>
          <p:cNvSpPr/>
          <p:nvPr/>
        </p:nvSpPr>
        <p:spPr>
          <a:xfrm>
            <a:off x="829940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燕尾形 99"/>
          <p:cNvSpPr/>
          <p:nvPr/>
        </p:nvSpPr>
        <p:spPr>
          <a:xfrm>
            <a:off x="872612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燕尾形 100"/>
          <p:cNvSpPr/>
          <p:nvPr/>
        </p:nvSpPr>
        <p:spPr>
          <a:xfrm>
            <a:off x="9001125" y="4203065"/>
            <a:ext cx="624205" cy="889000"/>
          </a:xfrm>
          <a:prstGeom prst="chevron">
            <a:avLst/>
          </a:prstGeom>
          <a:gradFill>
            <a:gsLst>
              <a:gs pos="0">
                <a:srgbClr val="FF0000"/>
              </a:gs>
              <a:gs pos="100000">
                <a:srgbClr val="2169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燕尾形 101"/>
          <p:cNvSpPr/>
          <p:nvPr/>
        </p:nvSpPr>
        <p:spPr>
          <a:xfrm rot="18600000">
            <a:off x="9460865" y="3609975"/>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燕尾形 102"/>
          <p:cNvSpPr/>
          <p:nvPr/>
        </p:nvSpPr>
        <p:spPr>
          <a:xfrm rot="1980000">
            <a:off x="9466580" y="4744085"/>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燕尾形 103"/>
          <p:cNvSpPr/>
          <p:nvPr/>
        </p:nvSpPr>
        <p:spPr>
          <a:xfrm rot="240000">
            <a:off x="10187305" y="4224020"/>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燕尾形 104"/>
          <p:cNvSpPr/>
          <p:nvPr/>
        </p:nvSpPr>
        <p:spPr>
          <a:xfrm rot="5400000">
            <a:off x="9520555" y="5400040"/>
            <a:ext cx="385445" cy="63817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燕尾形 105"/>
          <p:cNvSpPr/>
          <p:nvPr/>
        </p:nvSpPr>
        <p:spPr>
          <a:xfrm rot="16200000">
            <a:off x="9697085" y="3261360"/>
            <a:ext cx="385445" cy="63817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1" name="组合 130"/>
          <p:cNvGrpSpPr/>
          <p:nvPr/>
        </p:nvGrpSpPr>
        <p:grpSpPr>
          <a:xfrm>
            <a:off x="415290" y="4777740"/>
            <a:ext cx="1885315" cy="523240"/>
            <a:chOff x="443" y="8122"/>
            <a:chExt cx="1500" cy="1056"/>
          </a:xfrm>
        </p:grpSpPr>
        <p:sp>
          <p:nvSpPr>
            <p:cNvPr id="127" name="右箭头 126"/>
            <p:cNvSpPr/>
            <p:nvPr/>
          </p:nvSpPr>
          <p:spPr>
            <a:xfrm>
              <a:off x="443" y="8122"/>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右箭头 127"/>
            <p:cNvSpPr/>
            <p:nvPr/>
          </p:nvSpPr>
          <p:spPr>
            <a:xfrm>
              <a:off x="443" y="8459"/>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右箭头 128"/>
            <p:cNvSpPr/>
            <p:nvPr/>
          </p:nvSpPr>
          <p:spPr>
            <a:xfrm>
              <a:off x="443" y="8796"/>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07" name="组合 106"/>
          <p:cNvGrpSpPr/>
          <p:nvPr/>
        </p:nvGrpSpPr>
        <p:grpSpPr>
          <a:xfrm>
            <a:off x="2240915" y="3529965"/>
            <a:ext cx="962025" cy="1038860"/>
            <a:chOff x="5827" y="2831"/>
            <a:chExt cx="2909" cy="2806"/>
          </a:xfrm>
        </p:grpSpPr>
        <p:sp>
          <p:nvSpPr>
            <p:cNvPr id="270" name="圆角右箭头 269"/>
            <p:cNvSpPr/>
            <p:nvPr/>
          </p:nvSpPr>
          <p:spPr>
            <a:xfrm flipV="1">
              <a:off x="5827" y="2831"/>
              <a:ext cx="2909" cy="2806"/>
            </a:xfrm>
            <a:prstGeom prst="bentArrow">
              <a:avLst>
                <a:gd name="adj1" fmla="val 8909"/>
                <a:gd name="adj2" fmla="val 8624"/>
                <a:gd name="adj3" fmla="val 12722"/>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8" name="圆角右箭头 107"/>
            <p:cNvSpPr/>
            <p:nvPr/>
          </p:nvSpPr>
          <p:spPr>
            <a:xfrm flipV="1">
              <a:off x="6292" y="2831"/>
              <a:ext cx="2444" cy="2141"/>
            </a:xfrm>
            <a:prstGeom prst="bentArrow">
              <a:avLst>
                <a:gd name="adj1" fmla="val 11590"/>
                <a:gd name="adj2" fmla="val 10439"/>
                <a:gd name="adj3" fmla="val 17281"/>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9" name="圆角右箭头 108"/>
            <p:cNvSpPr/>
            <p:nvPr/>
          </p:nvSpPr>
          <p:spPr>
            <a:xfrm flipV="1">
              <a:off x="6787" y="2831"/>
              <a:ext cx="1949" cy="1626"/>
            </a:xfrm>
            <a:prstGeom prst="bentArrow">
              <a:avLst>
                <a:gd name="adj1" fmla="val 11590"/>
                <a:gd name="adj2" fmla="val 15341"/>
                <a:gd name="adj3" fmla="val 25000"/>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110" name="圆角矩形 109"/>
          <p:cNvSpPr/>
          <p:nvPr>
            <p:custDataLst>
              <p:tags r:id="rId5"/>
            </p:custDataLst>
          </p:nvPr>
        </p:nvSpPr>
        <p:spPr>
          <a:xfrm>
            <a:off x="4851400" y="3893185"/>
            <a:ext cx="699135" cy="1438275"/>
          </a:xfrm>
          <a:prstGeom prst="roundRect">
            <a:avLst>
              <a:gd name="adj" fmla="val 3418"/>
            </a:avLst>
          </a:prstGeom>
          <a:gradFill>
            <a:gsLst>
              <a:gs pos="10000">
                <a:schemeClr val="accent1">
                  <a:lumMod val="40000"/>
                  <a:lumOff val="60000"/>
                </a:schemeClr>
              </a:gs>
              <a:gs pos="93000">
                <a:schemeClr val="accent1">
                  <a:lumMod val="50000"/>
                </a:schemeClr>
              </a:gs>
            </a:gsLst>
            <a:lin ang="9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蒸发器</a:t>
            </a:r>
            <a:endParaRPr lang="zh-CN" altLang="en-US" sz="1200"/>
          </a:p>
          <a:p>
            <a:pPr algn="ctr"/>
            <a:r>
              <a:rPr lang="zh-CN" altLang="en-US" sz="1200"/>
              <a:t>evaporator</a:t>
            </a:r>
            <a:endParaRPr lang="zh-CN" altLang="en-US" sz="1200"/>
          </a:p>
          <a:p>
            <a:pPr algn="ctr"/>
            <a:endParaRPr lang="zh-CN" altLang="en-US" sz="1200"/>
          </a:p>
        </p:txBody>
      </p:sp>
      <p:sp>
        <p:nvSpPr>
          <p:cNvPr id="117" name="圆角矩形标注 116"/>
          <p:cNvSpPr/>
          <p:nvPr>
            <p:custDataLst>
              <p:tags r:id="rId6"/>
            </p:custDataLst>
          </p:nvPr>
        </p:nvSpPr>
        <p:spPr>
          <a:xfrm>
            <a:off x="356235" y="2867660"/>
            <a:ext cx="1288415" cy="616585"/>
          </a:xfrm>
          <a:prstGeom prst="wedgeRoundRectCallout">
            <a:avLst>
              <a:gd name="adj1" fmla="val 47732"/>
              <a:gd name="adj2" fmla="val 8265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内外循环</a:t>
            </a:r>
            <a:r>
              <a:rPr lang="zh-CN" altLang="en-US" sz="1200"/>
              <a:t>风门</a:t>
            </a:r>
            <a:endParaRPr lang="zh-CN" altLang="en-US" sz="1200"/>
          </a:p>
          <a:p>
            <a:pPr algn="ctr"/>
            <a:r>
              <a:rPr lang="zh-CN" altLang="en-US" sz="900">
                <a:solidFill>
                  <a:srgbClr val="7030A0"/>
                </a:solidFill>
              </a:rPr>
              <a:t>Internal and external circulation damper</a:t>
            </a:r>
            <a:endParaRPr lang="zh-CN" altLang="en-US" sz="900">
              <a:solidFill>
                <a:srgbClr val="7030A0"/>
              </a:solidFill>
            </a:endParaRPr>
          </a:p>
        </p:txBody>
      </p:sp>
      <p:sp>
        <p:nvSpPr>
          <p:cNvPr id="118" name="圆角矩形标注 117"/>
          <p:cNvSpPr/>
          <p:nvPr>
            <p:custDataLst>
              <p:tags r:id="rId7"/>
            </p:custDataLst>
          </p:nvPr>
        </p:nvSpPr>
        <p:spPr>
          <a:xfrm>
            <a:off x="3422650" y="5534025"/>
            <a:ext cx="1289050" cy="394335"/>
          </a:xfrm>
          <a:prstGeom prst="wedgeRoundRectCallout">
            <a:avLst>
              <a:gd name="adj1" fmla="val 9931"/>
              <a:gd name="adj2" fmla="val -199919"/>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鼓风机</a:t>
            </a:r>
            <a:endParaRPr lang="zh-CN" altLang="en-US" sz="1200"/>
          </a:p>
          <a:p>
            <a:pPr algn="ctr"/>
            <a:r>
              <a:rPr lang="zh-CN" altLang="en-US" sz="1000"/>
              <a:t>blowingmachin</a:t>
            </a:r>
            <a:r>
              <a:rPr lang="en-US" altLang="zh-CN" sz="1000"/>
              <a:t>e</a:t>
            </a:r>
            <a:endParaRPr lang="en-US" altLang="zh-CN" sz="1000"/>
          </a:p>
        </p:txBody>
      </p:sp>
      <p:sp>
        <p:nvSpPr>
          <p:cNvPr id="120" name="圆角矩形标注 119"/>
          <p:cNvSpPr/>
          <p:nvPr>
            <p:custDataLst>
              <p:tags r:id="rId8"/>
            </p:custDataLst>
          </p:nvPr>
        </p:nvSpPr>
        <p:spPr>
          <a:xfrm>
            <a:off x="5482590" y="5509895"/>
            <a:ext cx="1288415" cy="636270"/>
          </a:xfrm>
          <a:prstGeom prst="wedgeRoundRectCallout">
            <a:avLst>
              <a:gd name="adj1" fmla="val 11557"/>
              <a:gd name="adj2" fmla="val -16916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冷热混合风门</a:t>
            </a:r>
            <a:r>
              <a:rPr lang="zh-CN" altLang="en-US" sz="1000"/>
              <a:t>Cold and hot mixing damper</a:t>
            </a:r>
            <a:endParaRPr lang="zh-CN" altLang="en-US" sz="1000"/>
          </a:p>
        </p:txBody>
      </p:sp>
      <p:sp>
        <p:nvSpPr>
          <p:cNvPr id="121" name="圆角矩形 120"/>
          <p:cNvSpPr/>
          <p:nvPr>
            <p:custDataLst>
              <p:tags r:id="rId9"/>
            </p:custDataLst>
          </p:nvPr>
        </p:nvSpPr>
        <p:spPr>
          <a:xfrm>
            <a:off x="587375" y="1705610"/>
            <a:ext cx="5931535" cy="67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t>空调控制器</a:t>
            </a:r>
            <a:endParaRPr lang="zh-CN" altLang="en-US" sz="2000"/>
          </a:p>
          <a:p>
            <a:pPr algn="ctr"/>
            <a:r>
              <a:rPr lang="zh-CN" altLang="en-US" sz="1200">
                <a:solidFill>
                  <a:srgbClr val="FF0000"/>
                </a:solidFill>
                <a:sym typeface="+mn-ea"/>
              </a:rPr>
              <a:t>Air conditioning control module</a:t>
            </a:r>
            <a:endParaRPr lang="zh-CN" altLang="en-US" sz="1200">
              <a:solidFill>
                <a:srgbClr val="FF0000"/>
              </a:solidFill>
            </a:endParaRPr>
          </a:p>
          <a:p>
            <a:pPr algn="ctr"/>
            <a:endParaRPr lang="zh-CN" altLang="en-US" sz="1200"/>
          </a:p>
        </p:txBody>
      </p:sp>
      <p:sp>
        <p:nvSpPr>
          <p:cNvPr id="122" name="文本框 121"/>
          <p:cNvSpPr txBox="1"/>
          <p:nvPr/>
        </p:nvSpPr>
        <p:spPr>
          <a:xfrm flipH="1">
            <a:off x="2826385" y="476250"/>
            <a:ext cx="1144905" cy="450850"/>
          </a:xfrm>
          <a:prstGeom prst="rect">
            <a:avLst/>
          </a:prstGeom>
          <a:solidFill>
            <a:schemeClr val="accent4">
              <a:lumMod val="40000"/>
              <a:lumOff val="60000"/>
            </a:schemeClr>
          </a:solidFill>
          <a:ln w="19050">
            <a:solidFill>
              <a:schemeClr val="tx1"/>
            </a:solidFill>
          </a:ln>
        </p:spPr>
        <p:txBody>
          <a:bodyPr wrap="square" rtlCol="0">
            <a:noAutofit/>
          </a:bodyPr>
          <a:p>
            <a:pPr algn="ctr"/>
            <a:r>
              <a:rPr lang="zh-CN" altLang="en-US" sz="900" b="1"/>
              <a:t>车外温度传感器</a:t>
            </a:r>
            <a:endParaRPr lang="zh-CN" altLang="en-US" sz="900" b="1"/>
          </a:p>
          <a:p>
            <a:pPr algn="ctr"/>
            <a:r>
              <a:rPr lang="zh-CN" altLang="en-US" sz="800" b="1">
                <a:solidFill>
                  <a:srgbClr val="7030A0"/>
                </a:solidFill>
              </a:rPr>
              <a:t>Outside temperature sensor</a:t>
            </a:r>
            <a:endParaRPr lang="zh-CN" altLang="en-US" sz="800" b="1">
              <a:solidFill>
                <a:srgbClr val="7030A0"/>
              </a:solidFill>
            </a:endParaRPr>
          </a:p>
        </p:txBody>
      </p:sp>
      <p:sp>
        <p:nvSpPr>
          <p:cNvPr id="123" name="文本框 122"/>
          <p:cNvSpPr txBox="1"/>
          <p:nvPr/>
        </p:nvSpPr>
        <p:spPr>
          <a:xfrm flipH="1">
            <a:off x="1654175" y="476250"/>
            <a:ext cx="1116330" cy="450850"/>
          </a:xfrm>
          <a:prstGeom prst="rect">
            <a:avLst/>
          </a:prstGeom>
          <a:solidFill>
            <a:schemeClr val="accent3">
              <a:lumMod val="60000"/>
              <a:lumOff val="40000"/>
            </a:schemeClr>
          </a:solidFill>
          <a:ln w="19050">
            <a:solidFill>
              <a:schemeClr val="tx1"/>
            </a:solidFill>
          </a:ln>
        </p:spPr>
        <p:txBody>
          <a:bodyPr wrap="square" rtlCol="0">
            <a:noAutofit/>
          </a:bodyPr>
          <a:p>
            <a:pPr algn="ctr"/>
            <a:r>
              <a:rPr lang="zh-CN" altLang="en-US" sz="900" b="1"/>
              <a:t>车内温度传感器</a:t>
            </a:r>
            <a:endParaRPr lang="zh-CN" altLang="en-US" sz="900" b="1"/>
          </a:p>
          <a:p>
            <a:pPr algn="ctr"/>
            <a:r>
              <a:rPr lang="zh-CN" altLang="en-US" sz="800" b="1">
                <a:solidFill>
                  <a:srgbClr val="7030A0"/>
                </a:solidFill>
              </a:rPr>
              <a:t>Interiortemperature sensor</a:t>
            </a:r>
            <a:endParaRPr lang="zh-CN" altLang="en-US" sz="800" b="1">
              <a:solidFill>
                <a:srgbClr val="7030A0"/>
              </a:solidFill>
            </a:endParaRPr>
          </a:p>
        </p:txBody>
      </p:sp>
      <p:sp>
        <p:nvSpPr>
          <p:cNvPr id="148" name="文本框 147"/>
          <p:cNvSpPr txBox="1"/>
          <p:nvPr/>
        </p:nvSpPr>
        <p:spPr>
          <a:xfrm flipH="1">
            <a:off x="4032250" y="476250"/>
            <a:ext cx="1033145" cy="454660"/>
          </a:xfrm>
          <a:prstGeom prst="rect">
            <a:avLst/>
          </a:prstGeom>
          <a:solidFill>
            <a:schemeClr val="accent6">
              <a:lumMod val="60000"/>
              <a:lumOff val="40000"/>
            </a:schemeClr>
          </a:solidFill>
          <a:ln w="19050">
            <a:solidFill>
              <a:schemeClr val="tx1"/>
            </a:solidFill>
          </a:ln>
        </p:spPr>
        <p:txBody>
          <a:bodyPr wrap="square" rtlCol="0">
            <a:noAutofit/>
          </a:bodyPr>
          <a:p>
            <a:pPr algn="ctr"/>
            <a:r>
              <a:rPr lang="zh-CN" altLang="en-US" sz="900" b="1">
                <a:solidFill>
                  <a:schemeClr val="tx1"/>
                </a:solidFill>
              </a:rPr>
              <a:t>空气质量传感器</a:t>
            </a:r>
            <a:endParaRPr lang="zh-CN" altLang="en-US" sz="900" b="1">
              <a:solidFill>
                <a:schemeClr val="tx1"/>
              </a:solidFill>
            </a:endParaRPr>
          </a:p>
          <a:p>
            <a:pPr algn="ctr"/>
            <a:r>
              <a:rPr lang="zh-CN" altLang="en-US" sz="800" b="1">
                <a:solidFill>
                  <a:srgbClr val="7030A0"/>
                </a:solidFill>
                <a:sym typeface="+mn-ea"/>
              </a:rPr>
              <a:t>air quality sensor</a:t>
            </a:r>
            <a:endParaRPr lang="zh-CN" altLang="en-US" sz="800" b="1">
              <a:solidFill>
                <a:srgbClr val="7030A0"/>
              </a:solidFill>
            </a:endParaRPr>
          </a:p>
        </p:txBody>
      </p:sp>
      <p:sp>
        <p:nvSpPr>
          <p:cNvPr id="124" name="文本框 123"/>
          <p:cNvSpPr txBox="1"/>
          <p:nvPr/>
        </p:nvSpPr>
        <p:spPr>
          <a:xfrm flipH="1">
            <a:off x="551815" y="476250"/>
            <a:ext cx="1032510" cy="454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oAutofit/>
          </a:bodyPr>
          <a:p>
            <a:pPr algn="ctr"/>
            <a:r>
              <a:rPr lang="zh-CN" altLang="en-US" sz="1000" b="1">
                <a:solidFill>
                  <a:schemeClr val="tx1"/>
                </a:solidFill>
              </a:rPr>
              <a:t>设定温度</a:t>
            </a:r>
            <a:endParaRPr lang="zh-CN" altLang="en-US" sz="1000" b="1">
              <a:solidFill>
                <a:schemeClr val="tx1"/>
              </a:solidFill>
            </a:endParaRPr>
          </a:p>
          <a:p>
            <a:pPr algn="ctr"/>
            <a:r>
              <a:rPr lang="zh-CN" altLang="en-US" sz="800" b="1">
                <a:solidFill>
                  <a:srgbClr val="7030A0"/>
                </a:solidFill>
              </a:rPr>
              <a:t>setting temperature</a:t>
            </a:r>
            <a:endParaRPr lang="zh-CN" altLang="en-US" sz="800" b="1">
              <a:solidFill>
                <a:srgbClr val="7030A0"/>
              </a:solidFill>
            </a:endParaRPr>
          </a:p>
        </p:txBody>
      </p:sp>
      <p:sp>
        <p:nvSpPr>
          <p:cNvPr id="125" name="下箭头 124"/>
          <p:cNvSpPr/>
          <p:nvPr>
            <p:custDataLst>
              <p:tags r:id="rId10"/>
            </p:custDataLst>
          </p:nvPr>
        </p:nvSpPr>
        <p:spPr>
          <a:xfrm>
            <a:off x="910590" y="98742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6" name="下箭头 125"/>
          <p:cNvSpPr/>
          <p:nvPr>
            <p:custDataLst>
              <p:tags r:id="rId11"/>
            </p:custDataLst>
          </p:nvPr>
        </p:nvSpPr>
        <p:spPr>
          <a:xfrm>
            <a:off x="2103120" y="98742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0" name="下箭头 129"/>
          <p:cNvSpPr/>
          <p:nvPr>
            <p:custDataLst>
              <p:tags r:id="rId12"/>
            </p:custDataLst>
          </p:nvPr>
        </p:nvSpPr>
        <p:spPr>
          <a:xfrm>
            <a:off x="3189605" y="98742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2" name="下箭头 131"/>
          <p:cNvSpPr/>
          <p:nvPr>
            <p:custDataLst>
              <p:tags r:id="rId13"/>
            </p:custDataLst>
          </p:nvPr>
        </p:nvSpPr>
        <p:spPr>
          <a:xfrm>
            <a:off x="4388485" y="98742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3" name="组合 132"/>
          <p:cNvGrpSpPr/>
          <p:nvPr/>
        </p:nvGrpSpPr>
        <p:grpSpPr>
          <a:xfrm rot="5400000">
            <a:off x="1075690" y="2840990"/>
            <a:ext cx="1301750" cy="439420"/>
            <a:chOff x="11683" y="1735"/>
            <a:chExt cx="2050" cy="692"/>
          </a:xfrm>
        </p:grpSpPr>
        <p:sp>
          <p:nvSpPr>
            <p:cNvPr id="134" name="燕尾形 133"/>
            <p:cNvSpPr/>
            <p:nvPr>
              <p:custDataLst>
                <p:tags r:id="rId14"/>
              </p:custDataLst>
            </p:nvPr>
          </p:nvSpPr>
          <p:spPr>
            <a:xfrm>
              <a:off x="11683"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燕尾形 134"/>
            <p:cNvSpPr/>
            <p:nvPr>
              <p:custDataLst>
                <p:tags r:id="rId15"/>
              </p:custDataLst>
            </p:nvPr>
          </p:nvSpPr>
          <p:spPr>
            <a:xfrm>
              <a:off x="12199"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燕尾形 135"/>
            <p:cNvSpPr/>
            <p:nvPr>
              <p:custDataLst>
                <p:tags r:id="rId16"/>
              </p:custDataLst>
            </p:nvPr>
          </p:nvSpPr>
          <p:spPr>
            <a:xfrm>
              <a:off x="12715"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7" name="燕尾形 136"/>
            <p:cNvSpPr/>
            <p:nvPr>
              <p:custDataLst>
                <p:tags r:id="rId17"/>
              </p:custDataLst>
            </p:nvPr>
          </p:nvSpPr>
          <p:spPr>
            <a:xfrm>
              <a:off x="13231"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38" name="文本框 137"/>
          <p:cNvSpPr txBox="1"/>
          <p:nvPr/>
        </p:nvSpPr>
        <p:spPr>
          <a:xfrm flipH="1">
            <a:off x="5154295" y="472440"/>
            <a:ext cx="1033145" cy="454660"/>
          </a:xfrm>
          <a:prstGeom prst="rect">
            <a:avLst/>
          </a:prstGeom>
          <a:solidFill>
            <a:schemeClr val="accent6">
              <a:lumMod val="60000"/>
              <a:lumOff val="40000"/>
            </a:schemeClr>
          </a:solidFill>
          <a:ln w="19050">
            <a:solidFill>
              <a:schemeClr val="tx1"/>
            </a:solidFill>
          </a:ln>
        </p:spPr>
        <p:txBody>
          <a:bodyPr wrap="square" rtlCol="0">
            <a:noAutofit/>
          </a:bodyPr>
          <a:p>
            <a:pPr algn="ctr"/>
            <a:r>
              <a:rPr lang="zh-CN" altLang="en-US" sz="900" b="1">
                <a:solidFill>
                  <a:schemeClr val="tx1"/>
                </a:solidFill>
              </a:rPr>
              <a:t>车内湿度传感器</a:t>
            </a:r>
            <a:r>
              <a:rPr lang="zh-CN" altLang="en-US" sz="800" b="1">
                <a:solidFill>
                  <a:srgbClr val="7030A0"/>
                </a:solidFill>
                <a:sym typeface="+mn-ea"/>
              </a:rPr>
              <a:t>Interior humidity sensor</a:t>
            </a:r>
            <a:endParaRPr lang="zh-CN" altLang="en-US" sz="800" b="1">
              <a:solidFill>
                <a:srgbClr val="7030A0"/>
              </a:solidFill>
              <a:sym typeface="+mn-ea"/>
            </a:endParaRPr>
          </a:p>
        </p:txBody>
      </p:sp>
      <p:sp>
        <p:nvSpPr>
          <p:cNvPr id="139" name="下箭头 138"/>
          <p:cNvSpPr/>
          <p:nvPr>
            <p:custDataLst>
              <p:tags r:id="rId18"/>
            </p:custDataLst>
          </p:nvPr>
        </p:nvSpPr>
        <p:spPr>
          <a:xfrm>
            <a:off x="5482590" y="98742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dissolve">
                                      <p:cBhvr>
                                        <p:cTn id="7" dur="500"/>
                                        <p:tgtEl>
                                          <p:spTgt spid="121"/>
                                        </p:tgtEl>
                                      </p:cBhvr>
                                    </p:animEffect>
                                  </p:childTnLst>
                                </p:cTn>
                              </p:par>
                            </p:childTnLst>
                          </p:cTn>
                        </p:par>
                        <p:par>
                          <p:cTn id="8" fill="hold">
                            <p:stCondLst>
                              <p:cond delay="500"/>
                            </p:stCondLst>
                            <p:childTnLst>
                              <p:par>
                                <p:cTn id="9" presetID="22" presetClass="entr" presetSubtype="1" repeatCount="indefinite"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wipe(up)">
                                      <p:cBhvr>
                                        <p:cTn id="11" dur="500"/>
                                        <p:tgtEl>
                                          <p:spTgt spid="133"/>
                                        </p:tgtEl>
                                      </p:cBhvr>
                                    </p:animEffect>
                                  </p:childTnLst>
                                </p:cTn>
                              </p:par>
                            </p:childTnLst>
                          </p:cTn>
                        </p:par>
                        <p:par>
                          <p:cTn id="12" fill="hold">
                            <p:stCondLst>
                              <p:cond delay="1000"/>
                            </p:stCondLst>
                            <p:childTnLst>
                              <p:par>
                                <p:cTn id="13" presetID="8" presetClass="emph" presetSubtype="0" repeatCount="indefinite" fill="hold" nodeType="afterEffect">
                                  <p:stCondLst>
                                    <p:cond delay="0"/>
                                  </p:stCondLst>
                                  <p:childTnLst>
                                    <p:animRot by="21600000">
                                      <p:cBhvr>
                                        <p:cTn id="14" dur="500" fill="hold"/>
                                        <p:tgtEl>
                                          <p:spTgt spid="111"/>
                                        </p:tgtEl>
                                        <p:attrNameLst>
                                          <p:attrName>r</p:attrName>
                                        </p:attrNameLst>
                                      </p:cBhvr>
                                    </p:animRot>
                                  </p:childTnLst>
                                </p:cTn>
                              </p:par>
                              <p:par>
                                <p:cTn id="15" presetID="8" presetClass="emph" presetSubtype="0" fill="hold" nodeType="withEffect">
                                  <p:stCondLst>
                                    <p:cond delay="0"/>
                                  </p:stCondLst>
                                  <p:childTnLst>
                                    <p:animRot by="2700000">
                                      <p:cBhvr>
                                        <p:cTn id="16" dur="1000" fill="hold"/>
                                        <p:tgtEl>
                                          <p:spTgt spid="3"/>
                                        </p:tgtEl>
                                        <p:attrNameLst>
                                          <p:attrName>r</p:attrName>
                                        </p:attrNameLst>
                                      </p:cBhvr>
                                    </p:animRot>
                                  </p:childTnLst>
                                </p:cTn>
                              </p:par>
                              <p:par>
                                <p:cTn id="17" presetID="8" presetClass="emph" presetSubtype="0" fill="hold" nodeType="withEffect">
                                  <p:stCondLst>
                                    <p:cond delay="1000"/>
                                  </p:stCondLst>
                                  <p:childTnLst>
                                    <p:animRot by="-5400000">
                                      <p:cBhvr>
                                        <p:cTn id="18" dur="1000" fill="hold"/>
                                        <p:tgtEl>
                                          <p:spTgt spid="3"/>
                                        </p:tgtEl>
                                        <p:attrNameLst>
                                          <p:attrName>r</p:attrName>
                                        </p:attrNameLst>
                                      </p:cBhvr>
                                    </p:animRot>
                                  </p:childTnLst>
                                </p:cTn>
                              </p:par>
                              <p:par>
                                <p:cTn id="19" presetID="8" presetClass="emph" presetSubtype="0" fill="hold" nodeType="withEffect">
                                  <p:stCondLst>
                                    <p:cond delay="2000"/>
                                  </p:stCondLst>
                                  <p:childTnLst>
                                    <p:animRot by="5400000">
                                      <p:cBhvr>
                                        <p:cTn id="20" dur="1000" fill="hold"/>
                                        <p:tgtEl>
                                          <p:spTgt spid="3"/>
                                        </p:tgtEl>
                                        <p:attrNameLst>
                                          <p:attrName>r</p:attrName>
                                        </p:attrNameLst>
                                      </p:cBhvr>
                                    </p:animRot>
                                  </p:childTnLst>
                                </p:cTn>
                              </p:par>
                              <p:par>
                                <p:cTn id="21" presetID="8" presetClass="emph" presetSubtype="0" fill="hold" nodeType="withEffect">
                                  <p:stCondLst>
                                    <p:cond delay="3000"/>
                                  </p:stCondLst>
                                  <p:childTnLst>
                                    <p:animRot by="-2700000">
                                      <p:cBhvr>
                                        <p:cTn id="22" dur="1000" fill="hold"/>
                                        <p:tgtEl>
                                          <p:spTgt spid="3"/>
                                        </p:tgtEl>
                                        <p:attrNameLst>
                                          <p:attrName>r</p:attrName>
                                        </p:attrNameLst>
                                      </p:cBhvr>
                                    </p:animRot>
                                  </p:childTnLst>
                                </p:cTn>
                              </p:par>
                              <p:par>
                                <p:cTn id="23" presetID="22" presetClass="entr" presetSubtype="8" repeatCount="indefinite" fill="hold" nodeType="with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wipe(left)">
                                      <p:cBhvr>
                                        <p:cTn id="25" dur="500"/>
                                        <p:tgtEl>
                                          <p:spTgt spid="131"/>
                                        </p:tgtEl>
                                      </p:cBhvr>
                                    </p:animEffect>
                                  </p:childTnLst>
                                </p:cTn>
                              </p:par>
                              <p:par>
                                <p:cTn id="26" presetID="22" presetClass="entr" presetSubtype="8" repeatCount="indefinite" fill="hold"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wipe(left)">
                                      <p:cBhvr>
                                        <p:cTn id="28" dur="500"/>
                                        <p:tgtEl>
                                          <p:spTgt spid="107"/>
                                        </p:tgtEl>
                                      </p:cBhvr>
                                    </p:animEffect>
                                  </p:childTnLst>
                                </p:cTn>
                              </p:par>
                              <p:par>
                                <p:cTn id="29" presetID="22" presetClass="entr" presetSubtype="8" repeatCount="indefinite"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par>
                                <p:cTn id="32" presetID="22" presetClass="entr" presetSubtype="8" repeatCount="indefinite"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wipe(left)">
                                      <p:cBhvr>
                                        <p:cTn id="34" dur="500"/>
                                        <p:tgtEl>
                                          <p:spTgt spid="88"/>
                                        </p:tgtEl>
                                      </p:cBhvr>
                                    </p:animEffect>
                                  </p:childTnLst>
                                </p:cTn>
                              </p:par>
                              <p:par>
                                <p:cTn id="35" presetID="22" presetClass="entr" presetSubtype="8" repeatCount="indefinite"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500"/>
                                        <p:tgtEl>
                                          <p:spTgt spid="84"/>
                                        </p:tgtEl>
                                      </p:cBhvr>
                                    </p:animEffect>
                                  </p:childTnLst>
                                </p:cTn>
                              </p:par>
                              <p:par>
                                <p:cTn id="38" presetID="22" presetClass="entr" presetSubtype="8" repeatCount="indefinite"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left)">
                                      <p:cBhvr>
                                        <p:cTn id="40" dur="500"/>
                                        <p:tgtEl>
                                          <p:spTgt spid="89"/>
                                        </p:tgtEl>
                                      </p:cBhvr>
                                    </p:animEffect>
                                  </p:childTnLst>
                                </p:cTn>
                              </p:par>
                              <p:par>
                                <p:cTn id="41" presetID="22" presetClass="entr" presetSubtype="8" repeatCount="indefinite"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par>
                                <p:cTn id="44" presetID="22" presetClass="entr" presetSubtype="8" repeatCount="indefinite"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wipe(left)">
                                      <p:cBhvr>
                                        <p:cTn id="46" dur="500"/>
                                        <p:tgtEl>
                                          <p:spTgt spid="90"/>
                                        </p:tgtEl>
                                      </p:cBhvr>
                                    </p:animEffect>
                                  </p:childTnLst>
                                </p:cTn>
                              </p:par>
                              <p:par>
                                <p:cTn id="47" presetID="22" presetClass="entr" presetSubtype="8" repeatCount="indefinite"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left)">
                                      <p:cBhvr>
                                        <p:cTn id="49" dur="500"/>
                                        <p:tgtEl>
                                          <p:spTgt spid="86"/>
                                        </p:tgtEl>
                                      </p:cBhvr>
                                    </p:animEffect>
                                  </p:childTnLst>
                                </p:cTn>
                              </p:par>
                              <p:par>
                                <p:cTn id="50" presetID="22" presetClass="entr" presetSubtype="8" repeatCount="indefinite"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wipe(left)">
                                      <p:cBhvr>
                                        <p:cTn id="52" dur="500"/>
                                        <p:tgtEl>
                                          <p:spTgt spid="91"/>
                                        </p:tgtEl>
                                      </p:cBhvr>
                                    </p:animEffect>
                                  </p:childTnLst>
                                </p:cTn>
                              </p:par>
                              <p:par>
                                <p:cTn id="53" presetID="22" presetClass="entr" presetSubtype="8" repeatCount="indefinite"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par>
                                <p:cTn id="56" presetID="22" presetClass="entr" presetSubtype="8" repeatCount="indefinite"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wipe(left)">
                                      <p:cBhvr>
                                        <p:cTn id="58" dur="500"/>
                                        <p:tgtEl>
                                          <p:spTgt spid="97"/>
                                        </p:tgtEl>
                                      </p:cBhvr>
                                    </p:animEffect>
                                  </p:childTnLst>
                                </p:cTn>
                              </p:par>
                              <p:par>
                                <p:cTn id="59" presetID="22" presetClass="entr" presetSubtype="8" repeatCount="indefinite"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wipe(left)">
                                      <p:cBhvr>
                                        <p:cTn id="61" dur="500"/>
                                        <p:tgtEl>
                                          <p:spTgt spid="93"/>
                                        </p:tgtEl>
                                      </p:cBhvr>
                                    </p:animEffect>
                                  </p:childTnLst>
                                </p:cTn>
                              </p:par>
                              <p:par>
                                <p:cTn id="62" presetID="22" presetClass="entr" presetSubtype="8" repeatCount="indefinite" fill="hold" grpId="0" nodeType="with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wipe(left)">
                                      <p:cBhvr>
                                        <p:cTn id="64" dur="500"/>
                                        <p:tgtEl>
                                          <p:spTgt spid="98"/>
                                        </p:tgtEl>
                                      </p:cBhvr>
                                    </p:animEffect>
                                  </p:childTnLst>
                                </p:cTn>
                              </p:par>
                              <p:par>
                                <p:cTn id="65" presetID="22" presetClass="entr" presetSubtype="8" repeatCount="indefinite"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left)">
                                      <p:cBhvr>
                                        <p:cTn id="67" dur="500"/>
                                        <p:tgtEl>
                                          <p:spTgt spid="94"/>
                                        </p:tgtEl>
                                      </p:cBhvr>
                                    </p:animEffect>
                                  </p:childTnLst>
                                </p:cTn>
                              </p:par>
                              <p:par>
                                <p:cTn id="68" presetID="22" presetClass="entr" presetSubtype="8" repeatCount="indefinite"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left)">
                                      <p:cBhvr>
                                        <p:cTn id="70" dur="500"/>
                                        <p:tgtEl>
                                          <p:spTgt spid="99"/>
                                        </p:tgtEl>
                                      </p:cBhvr>
                                    </p:animEffect>
                                  </p:childTnLst>
                                </p:cTn>
                              </p:par>
                              <p:par>
                                <p:cTn id="71" presetID="22" presetClass="entr" presetSubtype="8" repeatCount="indefinite"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par>
                                <p:cTn id="74" presetID="22" presetClass="entr" presetSubtype="8" repeatCount="indefinite" fill="hold" grpId="0" nodeType="with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wipe(left)">
                                      <p:cBhvr>
                                        <p:cTn id="76" dur="500"/>
                                        <p:tgtEl>
                                          <p:spTgt spid="100"/>
                                        </p:tgtEl>
                                      </p:cBhvr>
                                    </p:animEffect>
                                  </p:childTnLst>
                                </p:cTn>
                              </p:par>
                              <p:par>
                                <p:cTn id="77" presetID="22" presetClass="entr" presetSubtype="8" repeatCount="indefinite"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wipe(left)">
                                      <p:cBhvr>
                                        <p:cTn id="79" dur="500"/>
                                        <p:tgtEl>
                                          <p:spTgt spid="101"/>
                                        </p:tgtEl>
                                      </p:cBhvr>
                                    </p:animEffect>
                                  </p:childTnLst>
                                </p:cTn>
                              </p:par>
                              <p:par>
                                <p:cTn id="80" presetID="22" presetClass="entr" presetSubtype="8" repeatCount="indefinite" fill="hold" grpId="0" nodeType="withEffect">
                                  <p:stCondLst>
                                    <p:cond delay="0"/>
                                  </p:stCondLst>
                                  <p:childTnLst>
                                    <p:set>
                                      <p:cBhvr>
                                        <p:cTn id="81" dur="1" fill="hold">
                                          <p:stCondLst>
                                            <p:cond delay="0"/>
                                          </p:stCondLst>
                                        </p:cTn>
                                        <p:tgtEl>
                                          <p:spTgt spid="102"/>
                                        </p:tgtEl>
                                        <p:attrNameLst>
                                          <p:attrName>style.visibility</p:attrName>
                                        </p:attrNameLst>
                                      </p:cBhvr>
                                      <p:to>
                                        <p:strVal val="visible"/>
                                      </p:to>
                                    </p:set>
                                    <p:animEffect transition="in" filter="wipe(left)">
                                      <p:cBhvr>
                                        <p:cTn id="82" dur="500"/>
                                        <p:tgtEl>
                                          <p:spTgt spid="102"/>
                                        </p:tgtEl>
                                      </p:cBhvr>
                                    </p:animEffect>
                                  </p:childTnLst>
                                </p:cTn>
                              </p:par>
                              <p:par>
                                <p:cTn id="83" presetID="22" presetClass="entr" presetSubtype="8" repeatCount="indefinite"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wipe(left)">
                                      <p:cBhvr>
                                        <p:cTn id="85" dur="500"/>
                                        <p:tgtEl>
                                          <p:spTgt spid="103"/>
                                        </p:tgtEl>
                                      </p:cBhvr>
                                    </p:animEffect>
                                  </p:childTnLst>
                                </p:cTn>
                              </p:par>
                              <p:par>
                                <p:cTn id="86" presetID="22" presetClass="entr" presetSubtype="8" repeatCount="indefinite"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wipe(left)">
                                      <p:cBhvr>
                                        <p:cTn id="88" dur="500"/>
                                        <p:tgtEl>
                                          <p:spTgt spid="104"/>
                                        </p:tgtEl>
                                      </p:cBhvr>
                                    </p:animEffect>
                                  </p:childTnLst>
                                </p:cTn>
                              </p:par>
                              <p:par>
                                <p:cTn id="89" presetID="22" presetClass="entr" presetSubtype="8" repeatCount="indefinite"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animEffect transition="in" filter="wipe(left)">
                                      <p:cBhvr>
                                        <p:cTn id="91" dur="500"/>
                                        <p:tgtEl>
                                          <p:spTgt spid="105"/>
                                        </p:tgtEl>
                                      </p:cBhvr>
                                    </p:animEffect>
                                  </p:childTnLst>
                                </p:cTn>
                              </p:par>
                              <p:par>
                                <p:cTn id="92" presetID="22" presetClass="entr" presetSubtype="4" repeatCount="indefinite" fill="hold" grpId="0" nodeType="with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wipe(down)">
                                      <p:cBhvr>
                                        <p:cTn id="94" dur="500"/>
                                        <p:tgtEl>
                                          <p:spTgt spid="10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dissolve">
                                      <p:cBhvr>
                                        <p:cTn id="99" dur="500"/>
                                        <p:tgtEl>
                                          <p:spTgt spid="122"/>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23"/>
                                        </p:tgtEl>
                                        <p:attrNameLst>
                                          <p:attrName>style.visibility</p:attrName>
                                        </p:attrNameLst>
                                      </p:cBhvr>
                                      <p:to>
                                        <p:strVal val="visible"/>
                                      </p:to>
                                    </p:set>
                                    <p:animEffect transition="in" filter="dissolve">
                                      <p:cBhvr>
                                        <p:cTn id="102" dur="500"/>
                                        <p:tgtEl>
                                          <p:spTgt spid="123"/>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48"/>
                                        </p:tgtEl>
                                        <p:attrNameLst>
                                          <p:attrName>style.visibility</p:attrName>
                                        </p:attrNameLst>
                                      </p:cBhvr>
                                      <p:to>
                                        <p:strVal val="visible"/>
                                      </p:to>
                                    </p:set>
                                    <p:animEffect transition="in" filter="dissolve">
                                      <p:cBhvr>
                                        <p:cTn id="105" dur="500"/>
                                        <p:tgtEl>
                                          <p:spTgt spid="148"/>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24"/>
                                        </p:tgtEl>
                                        <p:attrNameLst>
                                          <p:attrName>style.visibility</p:attrName>
                                        </p:attrNameLst>
                                      </p:cBhvr>
                                      <p:to>
                                        <p:strVal val="visible"/>
                                      </p:to>
                                    </p:set>
                                    <p:animEffect transition="in" filter="dissolve">
                                      <p:cBhvr>
                                        <p:cTn id="108" dur="500"/>
                                        <p:tgtEl>
                                          <p:spTgt spid="124"/>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38"/>
                                        </p:tgtEl>
                                        <p:attrNameLst>
                                          <p:attrName>style.visibility</p:attrName>
                                        </p:attrNameLst>
                                      </p:cBhvr>
                                      <p:to>
                                        <p:strVal val="visible"/>
                                      </p:to>
                                    </p:set>
                                    <p:animEffect transition="in" filter="dissolve">
                                      <p:cBhvr>
                                        <p:cTn id="111" dur="500"/>
                                        <p:tgtEl>
                                          <p:spTgt spid="138"/>
                                        </p:tgtEl>
                                      </p:cBhvr>
                                    </p:animEffect>
                                  </p:childTnLst>
                                </p:cTn>
                              </p:par>
                            </p:childTnLst>
                          </p:cTn>
                        </p:par>
                        <p:par>
                          <p:cTn id="112" fill="hold">
                            <p:stCondLst>
                              <p:cond delay="500"/>
                            </p:stCondLst>
                            <p:childTnLst>
                              <p:par>
                                <p:cTn id="113" presetID="26" presetClass="emph" presetSubtype="0" repeatCount="3000" fill="hold" grpId="1" nodeType="afterEffect">
                                  <p:stCondLst>
                                    <p:cond delay="0"/>
                                  </p:stCondLst>
                                  <p:childTnLst>
                                    <p:animEffect transition="out" filter="fade">
                                      <p:cBhvr>
                                        <p:cTn id="114" dur="500" tmFilter="0, 0; .2, .5; .8, .5; 1, 0"/>
                                        <p:tgtEl>
                                          <p:spTgt spid="122"/>
                                        </p:tgtEl>
                                      </p:cBhvr>
                                    </p:animEffect>
                                    <p:animScale>
                                      <p:cBhvr>
                                        <p:cTn id="115" dur="250" autoRev="1" fill="hold"/>
                                        <p:tgtEl>
                                          <p:spTgt spid="122"/>
                                        </p:tgtEl>
                                      </p:cBhvr>
                                      <p:by x="105000" y="105000"/>
                                    </p:animScale>
                                  </p:childTnLst>
                                </p:cTn>
                              </p:par>
                              <p:par>
                                <p:cTn id="116" presetID="26" presetClass="emph" presetSubtype="0" repeatCount="3000" fill="hold" grpId="1" nodeType="withEffect">
                                  <p:stCondLst>
                                    <p:cond delay="0"/>
                                  </p:stCondLst>
                                  <p:childTnLst>
                                    <p:animEffect transition="out" filter="fade">
                                      <p:cBhvr>
                                        <p:cTn id="117" dur="500" tmFilter="0, 0; .2, .5; .8, .5; 1, 0"/>
                                        <p:tgtEl>
                                          <p:spTgt spid="123"/>
                                        </p:tgtEl>
                                      </p:cBhvr>
                                    </p:animEffect>
                                    <p:animScale>
                                      <p:cBhvr>
                                        <p:cTn id="118" dur="250" autoRev="1" fill="hold"/>
                                        <p:tgtEl>
                                          <p:spTgt spid="123"/>
                                        </p:tgtEl>
                                      </p:cBhvr>
                                      <p:by x="105000" y="105000"/>
                                    </p:animScale>
                                  </p:childTnLst>
                                </p:cTn>
                              </p:par>
                              <p:par>
                                <p:cTn id="119" presetID="26" presetClass="emph" presetSubtype="0" repeatCount="3000" fill="hold" grpId="1" nodeType="withEffect">
                                  <p:stCondLst>
                                    <p:cond delay="0"/>
                                  </p:stCondLst>
                                  <p:childTnLst>
                                    <p:animEffect transition="out" filter="fade">
                                      <p:cBhvr>
                                        <p:cTn id="120" dur="500" tmFilter="0, 0; .2, .5; .8, .5; 1, 0"/>
                                        <p:tgtEl>
                                          <p:spTgt spid="148"/>
                                        </p:tgtEl>
                                      </p:cBhvr>
                                    </p:animEffect>
                                    <p:animScale>
                                      <p:cBhvr>
                                        <p:cTn id="121" dur="250" autoRev="1" fill="hold"/>
                                        <p:tgtEl>
                                          <p:spTgt spid="148"/>
                                        </p:tgtEl>
                                      </p:cBhvr>
                                      <p:by x="105000" y="105000"/>
                                    </p:animScale>
                                  </p:childTnLst>
                                </p:cTn>
                              </p:par>
                              <p:par>
                                <p:cTn id="122" presetID="26" presetClass="emph" presetSubtype="0" repeatCount="3000" fill="hold" grpId="1" nodeType="withEffect">
                                  <p:stCondLst>
                                    <p:cond delay="0"/>
                                  </p:stCondLst>
                                  <p:childTnLst>
                                    <p:animEffect transition="out" filter="fade">
                                      <p:cBhvr>
                                        <p:cTn id="123" dur="500" tmFilter="0, 0; .2, .5; .8, .5; 1, 0"/>
                                        <p:tgtEl>
                                          <p:spTgt spid="124"/>
                                        </p:tgtEl>
                                      </p:cBhvr>
                                    </p:animEffect>
                                    <p:animScale>
                                      <p:cBhvr>
                                        <p:cTn id="124" dur="250" autoRev="1" fill="hold"/>
                                        <p:tgtEl>
                                          <p:spTgt spid="124"/>
                                        </p:tgtEl>
                                      </p:cBhvr>
                                      <p:by x="105000" y="105000"/>
                                    </p:animScale>
                                  </p:childTnLst>
                                </p:cTn>
                              </p:par>
                              <p:par>
                                <p:cTn id="125" presetID="26" presetClass="emph" presetSubtype="0" repeatCount="3000" fill="hold" grpId="1" nodeType="withEffect">
                                  <p:stCondLst>
                                    <p:cond delay="0"/>
                                  </p:stCondLst>
                                  <p:childTnLst>
                                    <p:animEffect transition="out" filter="fade">
                                      <p:cBhvr>
                                        <p:cTn id="126" dur="500" tmFilter="0, 0; .2, .5; .8, .5; 1, 0"/>
                                        <p:tgtEl>
                                          <p:spTgt spid="138"/>
                                        </p:tgtEl>
                                      </p:cBhvr>
                                    </p:animEffect>
                                    <p:animScale>
                                      <p:cBhvr>
                                        <p:cTn id="127" dur="250" autoRev="1" fill="hold"/>
                                        <p:tgtEl>
                                          <p:spTgt spid="138"/>
                                        </p:tgtEl>
                                      </p:cBhvr>
                                      <p:by x="105000" y="105000"/>
                                    </p:animScale>
                                  </p:childTnLst>
                                </p:cTn>
                              </p:par>
                            </p:childTnLst>
                          </p:cTn>
                        </p:par>
                        <p:par>
                          <p:cTn id="128" fill="hold">
                            <p:stCondLst>
                              <p:cond delay="1000"/>
                            </p:stCondLst>
                            <p:childTnLst>
                              <p:par>
                                <p:cTn id="129" presetID="22" presetClass="entr" presetSubtype="1" fill="hold" grpId="0" nodeType="afterEffect">
                                  <p:stCondLst>
                                    <p:cond delay="0"/>
                                  </p:stCondLst>
                                  <p:childTnLst>
                                    <p:set>
                                      <p:cBhvr>
                                        <p:cTn id="130" dur="1" fill="hold">
                                          <p:stCondLst>
                                            <p:cond delay="0"/>
                                          </p:stCondLst>
                                        </p:cTn>
                                        <p:tgtEl>
                                          <p:spTgt spid="125"/>
                                        </p:tgtEl>
                                        <p:attrNameLst>
                                          <p:attrName>style.visibility</p:attrName>
                                        </p:attrNameLst>
                                      </p:cBhvr>
                                      <p:to>
                                        <p:strVal val="visible"/>
                                      </p:to>
                                    </p:set>
                                    <p:animEffect transition="in" filter="wipe(up)">
                                      <p:cBhvr>
                                        <p:cTn id="131" dur="500"/>
                                        <p:tgtEl>
                                          <p:spTgt spid="125"/>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126"/>
                                        </p:tgtEl>
                                        <p:attrNameLst>
                                          <p:attrName>style.visibility</p:attrName>
                                        </p:attrNameLst>
                                      </p:cBhvr>
                                      <p:to>
                                        <p:strVal val="visible"/>
                                      </p:to>
                                    </p:set>
                                    <p:animEffect transition="in" filter="wipe(up)">
                                      <p:cBhvr>
                                        <p:cTn id="134" dur="500"/>
                                        <p:tgtEl>
                                          <p:spTgt spid="126"/>
                                        </p:tgtEl>
                                      </p:cBhvr>
                                    </p:animEffect>
                                  </p:childTnLst>
                                </p:cTn>
                              </p:par>
                              <p:par>
                                <p:cTn id="135" presetID="22" presetClass="entr" presetSubtype="1" fill="hold" grpId="0" nodeType="withEffect">
                                  <p:stCondLst>
                                    <p:cond delay="0"/>
                                  </p:stCondLst>
                                  <p:childTnLst>
                                    <p:set>
                                      <p:cBhvr>
                                        <p:cTn id="136" dur="1" fill="hold">
                                          <p:stCondLst>
                                            <p:cond delay="0"/>
                                          </p:stCondLst>
                                        </p:cTn>
                                        <p:tgtEl>
                                          <p:spTgt spid="130"/>
                                        </p:tgtEl>
                                        <p:attrNameLst>
                                          <p:attrName>style.visibility</p:attrName>
                                        </p:attrNameLst>
                                      </p:cBhvr>
                                      <p:to>
                                        <p:strVal val="visible"/>
                                      </p:to>
                                    </p:set>
                                    <p:animEffect transition="in" filter="wipe(up)">
                                      <p:cBhvr>
                                        <p:cTn id="137" dur="500"/>
                                        <p:tgtEl>
                                          <p:spTgt spid="130"/>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wipe(up)">
                                      <p:cBhvr>
                                        <p:cTn id="140" dur="500"/>
                                        <p:tgtEl>
                                          <p:spTgt spid="132"/>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139"/>
                                        </p:tgtEl>
                                        <p:attrNameLst>
                                          <p:attrName>style.visibility</p:attrName>
                                        </p:attrNameLst>
                                      </p:cBhvr>
                                      <p:to>
                                        <p:strVal val="visible"/>
                                      </p:to>
                                    </p:set>
                                    <p:animEffect transition="in" filter="wipe(up)">
                                      <p:cBhvr>
                                        <p:cTn id="143" dur="500"/>
                                        <p:tgtEl>
                                          <p:spTgt spid="139"/>
                                        </p:tgtEl>
                                      </p:cBhvr>
                                    </p:animEffect>
                                  </p:childTnLst>
                                </p:cTn>
                              </p:par>
                            </p:childTnLst>
                          </p:cTn>
                        </p:par>
                      </p:childTnLst>
                    </p:cTn>
                  </p:par>
                  <p:par>
                    <p:cTn id="144" fill="hold">
                      <p:stCondLst>
                        <p:cond delay="indefinite"/>
                      </p:stCondLst>
                      <p:childTnLst>
                        <p:par>
                          <p:cTn id="145" fill="hold">
                            <p:stCondLst>
                              <p:cond delay="0"/>
                            </p:stCondLst>
                            <p:childTnLst>
                              <p:par>
                                <p:cTn id="146" presetID="26" presetClass="emph" presetSubtype="0" repeatCount="3000" fill="hold" grpId="2" nodeType="clickEffect">
                                  <p:stCondLst>
                                    <p:cond delay="0"/>
                                  </p:stCondLst>
                                  <p:childTnLst>
                                    <p:animEffect transition="out" filter="fade">
                                      <p:cBhvr>
                                        <p:cTn id="147" dur="500" tmFilter="0, 0; .2, .5; .8, .5; 1, 0"/>
                                        <p:tgtEl>
                                          <p:spTgt spid="122"/>
                                        </p:tgtEl>
                                      </p:cBhvr>
                                    </p:animEffect>
                                    <p:animScale>
                                      <p:cBhvr>
                                        <p:cTn id="148" dur="250" autoRev="1" fill="hold"/>
                                        <p:tgtEl>
                                          <p:spTgt spid="122"/>
                                        </p:tgtEl>
                                      </p:cBhvr>
                                      <p:by x="105000" y="105000"/>
                                    </p:animScale>
                                  </p:childTnLst>
                                </p:cTn>
                              </p:par>
                              <p:par>
                                <p:cTn id="149" presetID="26" presetClass="emph" presetSubtype="0" repeatCount="3000" fill="hold" grpId="2" nodeType="withEffect">
                                  <p:stCondLst>
                                    <p:cond delay="0"/>
                                  </p:stCondLst>
                                  <p:childTnLst>
                                    <p:animEffect transition="out" filter="fade">
                                      <p:cBhvr>
                                        <p:cTn id="150" dur="500" tmFilter="0, 0; .2, .5; .8, .5; 1, 0"/>
                                        <p:tgtEl>
                                          <p:spTgt spid="123"/>
                                        </p:tgtEl>
                                      </p:cBhvr>
                                    </p:animEffect>
                                    <p:animScale>
                                      <p:cBhvr>
                                        <p:cTn id="151" dur="250" autoRev="1" fill="hold"/>
                                        <p:tgtEl>
                                          <p:spTgt spid="123"/>
                                        </p:tgtEl>
                                      </p:cBhvr>
                                      <p:by x="105000" y="105000"/>
                                    </p:animScale>
                                  </p:childTnLst>
                                </p:cTn>
                              </p:par>
                              <p:par>
                                <p:cTn id="152" presetID="26" presetClass="emph" presetSubtype="0" repeatCount="3000" fill="hold" grpId="2" nodeType="withEffect">
                                  <p:stCondLst>
                                    <p:cond delay="0"/>
                                  </p:stCondLst>
                                  <p:childTnLst>
                                    <p:animEffect transition="out" filter="fade">
                                      <p:cBhvr>
                                        <p:cTn id="153" dur="500" tmFilter="0, 0; .2, .5; .8, .5; 1, 0"/>
                                        <p:tgtEl>
                                          <p:spTgt spid="124"/>
                                        </p:tgtEl>
                                      </p:cBhvr>
                                    </p:animEffect>
                                    <p:animScale>
                                      <p:cBhvr>
                                        <p:cTn id="154" dur="250" autoRev="1" fill="hold"/>
                                        <p:tgtEl>
                                          <p:spTgt spid="124"/>
                                        </p:tgtEl>
                                      </p:cBhvr>
                                      <p:by x="105000" y="105000"/>
                                    </p:animScale>
                                  </p:childTnLst>
                                </p:cTn>
                              </p:par>
                            </p:childTnLst>
                          </p:cTn>
                        </p:par>
                        <p:par>
                          <p:cTn id="155" fill="hold">
                            <p:stCondLst>
                              <p:cond delay="500"/>
                            </p:stCondLst>
                            <p:childTnLst>
                              <p:par>
                                <p:cTn id="156" presetID="8" presetClass="emph" presetSubtype="0" fill="hold" nodeType="afterEffect">
                                  <p:stCondLst>
                                    <p:cond delay="0"/>
                                  </p:stCondLst>
                                  <p:childTnLst>
                                    <p:animRot by="2700000">
                                      <p:cBhvr>
                                        <p:cTn id="157" dur="2000" fill="hold"/>
                                        <p:tgtEl>
                                          <p:spTgt spid="3"/>
                                        </p:tgtEl>
                                        <p:attrNameLst>
                                          <p:attrName>r</p:attrName>
                                        </p:attrNameLst>
                                      </p:cBhvr>
                                    </p:animRot>
                                  </p:childTnLst>
                                </p:cTn>
                              </p:par>
                              <p:par>
                                <p:cTn id="158" presetID="22" presetClass="exit" presetSubtype="1" fill="hold" nodeType="withEffect">
                                  <p:stCondLst>
                                    <p:cond delay="0"/>
                                  </p:stCondLst>
                                  <p:childTnLst>
                                    <p:animEffect transition="out" filter="wipe(up)">
                                      <p:cBhvr>
                                        <p:cTn id="159" dur="500"/>
                                        <p:tgtEl>
                                          <p:spTgt spid="131"/>
                                        </p:tgtEl>
                                      </p:cBhvr>
                                    </p:animEffect>
                                    <p:set>
                                      <p:cBhvr>
                                        <p:cTn id="160" dur="1" fill="hold">
                                          <p:stCondLst>
                                            <p:cond delay="499"/>
                                          </p:stCondLst>
                                        </p:cTn>
                                        <p:tgtEl>
                                          <p:spTgt spid="131"/>
                                        </p:tgtEl>
                                        <p:attrNameLst>
                                          <p:attrName>style.visibility</p:attrName>
                                        </p:attrNameLst>
                                      </p:cBhvr>
                                      <p:to>
                                        <p:strVal val="hidden"/>
                                      </p:to>
                                    </p:set>
                                  </p:childTnLst>
                                </p:cTn>
                              </p:par>
                              <p:par>
                                <p:cTn id="161" presetID="22" presetClass="exit" presetSubtype="1" fill="hold" nodeType="withEffect">
                                  <p:stCondLst>
                                    <p:cond delay="0"/>
                                  </p:stCondLst>
                                  <p:childTnLst>
                                    <p:animEffect transition="out" filter="wipe(up)">
                                      <p:cBhvr>
                                        <p:cTn id="162" dur="500"/>
                                        <p:tgtEl>
                                          <p:spTgt spid="81"/>
                                        </p:tgtEl>
                                      </p:cBhvr>
                                    </p:animEffect>
                                    <p:set>
                                      <p:cBhvr>
                                        <p:cTn id="163" dur="1" fill="hold">
                                          <p:stCondLst>
                                            <p:cond delay="499"/>
                                          </p:stCondLst>
                                        </p:cTn>
                                        <p:tgtEl>
                                          <p:spTgt spid="81"/>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6" presetClass="emph" presetSubtype="0" repeatCount="3000" fill="hold" grpId="2" nodeType="clickEffect">
                                  <p:stCondLst>
                                    <p:cond delay="0"/>
                                  </p:stCondLst>
                                  <p:childTnLst>
                                    <p:animEffect transition="out" filter="fade">
                                      <p:cBhvr>
                                        <p:cTn id="167" dur="500" tmFilter="0, 0; .2, .5; .8, .5; 1, 0"/>
                                        <p:tgtEl>
                                          <p:spTgt spid="148"/>
                                        </p:tgtEl>
                                      </p:cBhvr>
                                    </p:animEffect>
                                    <p:animScale>
                                      <p:cBhvr>
                                        <p:cTn id="168" dur="250" autoRev="1" fill="hold"/>
                                        <p:tgtEl>
                                          <p:spTgt spid="148"/>
                                        </p:tgtEl>
                                      </p:cBhvr>
                                      <p:by x="105000" y="105000"/>
                                    </p:animScale>
                                  </p:childTnLst>
                                </p:cTn>
                              </p:par>
                            </p:childTnLst>
                          </p:cTn>
                        </p:par>
                        <p:par>
                          <p:cTn id="169" fill="hold">
                            <p:stCondLst>
                              <p:cond delay="500"/>
                            </p:stCondLst>
                            <p:childTnLst>
                              <p:par>
                                <p:cTn id="170" presetID="8" presetClass="emph" presetSubtype="0" fill="hold" nodeType="afterEffect">
                                  <p:stCondLst>
                                    <p:cond delay="0"/>
                                  </p:stCondLst>
                                  <p:childTnLst>
                                    <p:animRot by="-5400000">
                                      <p:cBhvr>
                                        <p:cTn id="171" dur="2000" fill="hold"/>
                                        <p:tgtEl>
                                          <p:spTgt spid="3"/>
                                        </p:tgtEl>
                                        <p:attrNameLst>
                                          <p:attrName>r</p:attrName>
                                        </p:attrNameLst>
                                      </p:cBhvr>
                                    </p:animRot>
                                  </p:childTnLst>
                                </p:cTn>
                              </p:par>
                              <p:par>
                                <p:cTn id="172" presetID="22" presetClass="exit" presetSubtype="1" fill="hold" nodeType="withEffect">
                                  <p:stCondLst>
                                    <p:cond delay="0"/>
                                  </p:stCondLst>
                                  <p:childTnLst>
                                    <p:animEffect transition="out" filter="wipe(up)">
                                      <p:cBhvr>
                                        <p:cTn id="173" dur="500"/>
                                        <p:tgtEl>
                                          <p:spTgt spid="107"/>
                                        </p:tgtEl>
                                      </p:cBhvr>
                                    </p:animEffect>
                                    <p:set>
                                      <p:cBhvr>
                                        <p:cTn id="174" dur="1" fill="hold">
                                          <p:stCondLst>
                                            <p:cond delay="499"/>
                                          </p:stCondLst>
                                        </p:cTn>
                                        <p:tgtEl>
                                          <p:spTgt spid="107"/>
                                        </p:tgtEl>
                                        <p:attrNameLst>
                                          <p:attrName>style.visibility</p:attrName>
                                        </p:attrNameLst>
                                      </p:cBhvr>
                                      <p:to>
                                        <p:strVal val="hidden"/>
                                      </p:to>
                                    </p:set>
                                  </p:childTnLst>
                                </p:cTn>
                              </p:par>
                              <p:par>
                                <p:cTn id="175" presetID="22" presetClass="exit" presetSubtype="1" fill="hold" nodeType="withEffect">
                                  <p:stCondLst>
                                    <p:cond delay="0"/>
                                  </p:stCondLst>
                                  <p:childTnLst>
                                    <p:animEffect transition="out" filter="wipe(up)">
                                      <p:cBhvr>
                                        <p:cTn id="176" dur="500"/>
                                        <p:tgtEl>
                                          <p:spTgt spid="82"/>
                                        </p:tgtEl>
                                      </p:cBhvr>
                                    </p:animEffect>
                                    <p:set>
                                      <p:cBhvr>
                                        <p:cTn id="177" dur="1" fill="hold">
                                          <p:stCondLst>
                                            <p:cond delay="499"/>
                                          </p:stCondLst>
                                        </p:cTn>
                                        <p:tgtEl>
                                          <p:spTgt spid="82"/>
                                        </p:tgtEl>
                                        <p:attrNameLst>
                                          <p:attrName>style.visibility</p:attrName>
                                        </p:attrNameLst>
                                      </p:cBhvr>
                                      <p:to>
                                        <p:strVal val="hidden"/>
                                      </p:to>
                                    </p:set>
                                  </p:childTnLst>
                                </p:cTn>
                              </p:par>
                              <p:par>
                                <p:cTn id="178" presetID="9" presetClass="entr" presetSubtype="0" fill="hold" nodeType="withEffect">
                                  <p:stCondLst>
                                    <p:cond delay="0"/>
                                  </p:stCondLst>
                                  <p:childTnLst>
                                    <p:set>
                                      <p:cBhvr>
                                        <p:cTn id="179" dur="1" fill="hold">
                                          <p:stCondLst>
                                            <p:cond delay="0"/>
                                          </p:stCondLst>
                                        </p:cTn>
                                        <p:tgtEl>
                                          <p:spTgt spid="81"/>
                                        </p:tgtEl>
                                        <p:attrNameLst>
                                          <p:attrName>style.visibility</p:attrName>
                                        </p:attrNameLst>
                                      </p:cBhvr>
                                      <p:to>
                                        <p:strVal val="visible"/>
                                      </p:to>
                                    </p:set>
                                    <p:animEffect transition="in" filter="dissolve">
                                      <p:cBhvr>
                                        <p:cTn id="180" dur="500"/>
                                        <p:tgtEl>
                                          <p:spTgt spid="81"/>
                                        </p:tgtEl>
                                      </p:cBhvr>
                                    </p:animEffect>
                                  </p:childTnLst>
                                </p:cTn>
                              </p:par>
                              <p:par>
                                <p:cTn id="181" presetID="22" presetClass="entr" presetSubtype="8" repeatCount="indefinite" fill="hold" nodeType="withEffect">
                                  <p:stCondLst>
                                    <p:cond delay="0"/>
                                  </p:stCondLst>
                                  <p:childTnLst>
                                    <p:set>
                                      <p:cBhvr>
                                        <p:cTn id="182" dur="1" fill="hold">
                                          <p:stCondLst>
                                            <p:cond delay="0"/>
                                          </p:stCondLst>
                                        </p:cTn>
                                        <p:tgtEl>
                                          <p:spTgt spid="131"/>
                                        </p:tgtEl>
                                        <p:attrNameLst>
                                          <p:attrName>style.visibility</p:attrName>
                                        </p:attrNameLst>
                                      </p:cBhvr>
                                      <p:to>
                                        <p:strVal val="visible"/>
                                      </p:to>
                                    </p:set>
                                    <p:animEffect transition="in" filter="wipe(left)">
                                      <p:cBhvr>
                                        <p:cTn id="183" dur="500"/>
                                        <p:tgtEl>
                                          <p:spTgt spid="131"/>
                                        </p:tgtEl>
                                      </p:cBhvr>
                                    </p:animEffect>
                                  </p:childTnLst>
                                </p:cTn>
                              </p:par>
                            </p:childTnLst>
                          </p:cTn>
                        </p:par>
                      </p:childTnLst>
                    </p:cTn>
                  </p:par>
                  <p:par>
                    <p:cTn id="184" fill="hold">
                      <p:stCondLst>
                        <p:cond delay="indefinite"/>
                      </p:stCondLst>
                      <p:childTnLst>
                        <p:par>
                          <p:cTn id="185" fill="hold">
                            <p:stCondLst>
                              <p:cond delay="0"/>
                            </p:stCondLst>
                            <p:childTnLst>
                              <p:par>
                                <p:cTn id="186" presetID="26" presetClass="emph" presetSubtype="0" repeatCount="3000" fill="hold" grpId="2" nodeType="clickEffect">
                                  <p:stCondLst>
                                    <p:cond delay="0"/>
                                  </p:stCondLst>
                                  <p:childTnLst>
                                    <p:animEffect transition="out" filter="fade">
                                      <p:cBhvr>
                                        <p:cTn id="187" dur="500" tmFilter="0, 0; .2, .5; .8, .5; 1, 0"/>
                                        <p:tgtEl>
                                          <p:spTgt spid="138"/>
                                        </p:tgtEl>
                                      </p:cBhvr>
                                    </p:animEffect>
                                    <p:animScale>
                                      <p:cBhvr>
                                        <p:cTn id="188" dur="250" autoRev="1" fill="hold"/>
                                        <p:tgtEl>
                                          <p:spTgt spid="138"/>
                                        </p:tgtEl>
                                      </p:cBhvr>
                                      <p:by x="105000" y="105000"/>
                                    </p:animScale>
                                  </p:childTnLst>
                                </p:cTn>
                              </p:par>
                            </p:childTnLst>
                          </p:cTn>
                        </p:par>
                        <p:par>
                          <p:cTn id="189" fill="hold">
                            <p:stCondLst>
                              <p:cond delay="500"/>
                            </p:stCondLst>
                            <p:childTnLst>
                              <p:par>
                                <p:cTn id="190" presetID="8" presetClass="emph" presetSubtype="0" fill="hold" nodeType="afterEffect">
                                  <p:stCondLst>
                                    <p:cond delay="0"/>
                                  </p:stCondLst>
                                  <p:childTnLst>
                                    <p:animRot by="2700000">
                                      <p:cBhvr>
                                        <p:cTn id="191" dur="2000" fill="hold"/>
                                        <p:tgtEl>
                                          <p:spTgt spid="3"/>
                                        </p:tgtEl>
                                        <p:attrNameLst>
                                          <p:attrName>r</p:attrName>
                                        </p:attrNameLst>
                                      </p:cBhvr>
                                    </p:animRot>
                                  </p:childTnLst>
                                </p:cTn>
                              </p:par>
                              <p:par>
                                <p:cTn id="192" presetID="9" presetClass="entr" presetSubtype="0" fill="hold" nodeType="withEffect">
                                  <p:stCondLst>
                                    <p:cond delay="0"/>
                                  </p:stCondLst>
                                  <p:childTnLst>
                                    <p:set>
                                      <p:cBhvr>
                                        <p:cTn id="193" dur="1" fill="hold">
                                          <p:stCondLst>
                                            <p:cond delay="0"/>
                                          </p:stCondLst>
                                        </p:cTn>
                                        <p:tgtEl>
                                          <p:spTgt spid="82"/>
                                        </p:tgtEl>
                                        <p:attrNameLst>
                                          <p:attrName>style.visibility</p:attrName>
                                        </p:attrNameLst>
                                      </p:cBhvr>
                                      <p:to>
                                        <p:strVal val="visible"/>
                                      </p:to>
                                    </p:set>
                                    <p:animEffect transition="in" filter="dissolve">
                                      <p:cBhvr>
                                        <p:cTn id="194" dur="500"/>
                                        <p:tgtEl>
                                          <p:spTgt spid="82"/>
                                        </p:tgtEl>
                                      </p:cBhvr>
                                    </p:animEffect>
                                  </p:childTnLst>
                                </p:cTn>
                              </p:par>
                              <p:par>
                                <p:cTn id="195" presetID="22" presetClass="entr" presetSubtype="8" fill="hold" nodeType="withEffect">
                                  <p:stCondLst>
                                    <p:cond delay="0"/>
                                  </p:stCondLst>
                                  <p:childTnLst>
                                    <p:set>
                                      <p:cBhvr>
                                        <p:cTn id="196" dur="1" fill="hold">
                                          <p:stCondLst>
                                            <p:cond delay="0"/>
                                          </p:stCondLst>
                                        </p:cTn>
                                        <p:tgtEl>
                                          <p:spTgt spid="107"/>
                                        </p:tgtEl>
                                        <p:attrNameLst>
                                          <p:attrName>style.visibility</p:attrName>
                                        </p:attrNameLst>
                                      </p:cBhvr>
                                      <p:to>
                                        <p:strVal val="visible"/>
                                      </p:to>
                                    </p:set>
                                    <p:animEffect transition="in" filter="wipe(left)">
                                      <p:cBhvr>
                                        <p:cTn id="19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ldLvl="0" animBg="1"/>
      <p:bldP spid="88" grpId="0" bldLvl="0" animBg="1"/>
      <p:bldP spid="84" grpId="0" bldLvl="0" animBg="1"/>
      <p:bldP spid="89" grpId="0" bldLvl="0" animBg="1"/>
      <p:bldP spid="85" grpId="0" bldLvl="0" animBg="1"/>
      <p:bldP spid="90" grpId="0" bldLvl="0" animBg="1"/>
      <p:bldP spid="86" grpId="0" bldLvl="0" animBg="1"/>
      <p:bldP spid="91" grpId="0" bldLvl="0" animBg="1"/>
      <p:bldP spid="87" grpId="0" bldLvl="0" animBg="1"/>
      <p:bldP spid="97" grpId="0" bldLvl="0" animBg="1"/>
      <p:bldP spid="93" grpId="0" bldLvl="0" animBg="1"/>
      <p:bldP spid="98" grpId="0" bldLvl="0" animBg="1"/>
      <p:bldP spid="94" grpId="0" bldLvl="0" animBg="1"/>
      <p:bldP spid="99" grpId="0" bldLvl="0" animBg="1"/>
      <p:bldP spid="95" grpId="0" bldLvl="0" animBg="1"/>
      <p:bldP spid="100" grpId="0" bldLvl="0" animBg="1"/>
      <p:bldP spid="101" grpId="0" bldLvl="0" animBg="1"/>
      <p:bldP spid="102" grpId="0" bldLvl="0" animBg="1"/>
      <p:bldP spid="103" grpId="0" bldLvl="0" animBg="1"/>
      <p:bldP spid="105" grpId="0" bldLvl="0" animBg="1"/>
      <p:bldP spid="104" grpId="0" bldLvl="0" animBg="1"/>
      <p:bldP spid="106" grpId="0" bldLvl="0" animBg="1"/>
      <p:bldP spid="121" grpId="1" bldLvl="0" animBg="1"/>
      <p:bldP spid="122" grpId="0" bldLvl="0" animBg="1"/>
      <p:bldP spid="123" grpId="0" bldLvl="0" animBg="1"/>
      <p:bldP spid="148" grpId="0" bldLvl="0" animBg="1"/>
      <p:bldP spid="124" grpId="0" bldLvl="0" animBg="1"/>
      <p:bldP spid="122" grpId="1" bldLvl="0" animBg="1"/>
      <p:bldP spid="123" grpId="1" bldLvl="0" animBg="1"/>
      <p:bldP spid="148" grpId="1" bldLvl="0" animBg="1"/>
      <p:bldP spid="124" grpId="1" bldLvl="0" animBg="1"/>
      <p:bldP spid="125" grpId="0" bldLvl="0" animBg="1"/>
      <p:bldP spid="126" grpId="0" bldLvl="0" animBg="1"/>
      <p:bldP spid="130" grpId="0" bldLvl="0" animBg="1"/>
      <p:bldP spid="132" grpId="0" bldLvl="0" animBg="1"/>
      <p:bldP spid="138" grpId="0" bldLvl="0" animBg="1"/>
      <p:bldP spid="138" grpId="1" bldLvl="0" animBg="1"/>
      <p:bldP spid="139" grpId="0" bldLvl="0" animBg="1"/>
      <p:bldP spid="122" grpId="2" animBg="1"/>
      <p:bldP spid="123" grpId="2" animBg="1"/>
      <p:bldP spid="124" grpId="2" animBg="1"/>
      <p:bldP spid="148" grpId="2" animBg="1"/>
      <p:bldP spid="13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圆角矩形 143"/>
          <p:cNvSpPr/>
          <p:nvPr>
            <p:custDataLst>
              <p:tags r:id="rId1"/>
            </p:custDataLst>
          </p:nvPr>
        </p:nvSpPr>
        <p:spPr>
          <a:xfrm>
            <a:off x="6326505" y="3919220"/>
            <a:ext cx="2597785" cy="650240"/>
          </a:xfrm>
          <a:prstGeom prst="roundRect">
            <a:avLst>
              <a:gd name="adj" fmla="val 7447"/>
            </a:avLst>
          </a:prstGeom>
          <a:gradFill>
            <a:gsLst>
              <a:gs pos="10000">
                <a:srgbClr val="FF0000"/>
              </a:gs>
              <a:gs pos="71000">
                <a:schemeClr val="accent5">
                  <a:lumMod val="60000"/>
                  <a:lumOff val="40000"/>
                </a:schemeClr>
              </a:gs>
            </a:gsLst>
            <a:lin ang="112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暖风水箱</a:t>
            </a:r>
            <a:endParaRPr lang="zh-CN" altLang="en-US">
              <a:solidFill>
                <a:schemeClr val="tx1"/>
              </a:solidFill>
            </a:endParaRPr>
          </a:p>
          <a:p>
            <a:pPr algn="ctr"/>
            <a:r>
              <a:rPr lang="zh-CN" altLang="en-US">
                <a:solidFill>
                  <a:schemeClr val="tx1"/>
                </a:solidFill>
              </a:rPr>
              <a:t>heat radiator</a:t>
            </a:r>
            <a:endParaRPr lang="zh-CN" altLang="en-US">
              <a:solidFill>
                <a:schemeClr val="tx1"/>
              </a:solidFill>
            </a:endParaRPr>
          </a:p>
        </p:txBody>
      </p:sp>
      <p:grpSp>
        <p:nvGrpSpPr>
          <p:cNvPr id="69" name="组合 68"/>
          <p:cNvGrpSpPr/>
          <p:nvPr/>
        </p:nvGrpSpPr>
        <p:grpSpPr>
          <a:xfrm>
            <a:off x="474980" y="2391410"/>
            <a:ext cx="11517630" cy="4466590"/>
            <a:chOff x="-524" y="3218"/>
            <a:chExt cx="18138" cy="7034"/>
          </a:xfrm>
        </p:grpSpPr>
        <p:sp>
          <p:nvSpPr>
            <p:cNvPr id="43" name="矩形 42"/>
            <p:cNvSpPr/>
            <p:nvPr/>
          </p:nvSpPr>
          <p:spPr>
            <a:xfrm rot="10800000">
              <a:off x="15202" y="7982"/>
              <a:ext cx="120" cy="2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rot="5400000">
              <a:off x="16333" y="6710"/>
              <a:ext cx="142" cy="2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6" name="组合 65"/>
            <p:cNvGrpSpPr/>
            <p:nvPr/>
          </p:nvGrpSpPr>
          <p:grpSpPr>
            <a:xfrm>
              <a:off x="15212" y="3218"/>
              <a:ext cx="2385" cy="2445"/>
              <a:chOff x="13202" y="2496"/>
              <a:chExt cx="2385" cy="2445"/>
            </a:xfrm>
          </p:grpSpPr>
          <p:sp>
            <p:nvSpPr>
              <p:cNvPr id="40" name="矩形 39"/>
              <p:cNvSpPr/>
              <p:nvPr/>
            </p:nvSpPr>
            <p:spPr>
              <a:xfrm rot="10800000">
                <a:off x="13203" y="2496"/>
                <a:ext cx="142" cy="2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矩形 64"/>
              <p:cNvSpPr/>
              <p:nvPr/>
            </p:nvSpPr>
            <p:spPr>
              <a:xfrm rot="5400000">
                <a:off x="14323" y="3677"/>
                <a:ext cx="142" cy="2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矩形 9"/>
            <p:cNvSpPr/>
            <p:nvPr/>
          </p:nvSpPr>
          <p:spPr>
            <a:xfrm>
              <a:off x="1387" y="3687"/>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748" y="3698"/>
              <a:ext cx="142" cy="1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rot="5400000">
              <a:off x="6173" y="1068"/>
              <a:ext cx="142" cy="13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rot="5400000">
              <a:off x="428" y="4554"/>
              <a:ext cx="151" cy="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rot="5400000">
              <a:off x="8299" y="962"/>
              <a:ext cx="142" cy="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rot="10800000">
              <a:off x="12857" y="3218"/>
              <a:ext cx="137" cy="23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矩形 40"/>
            <p:cNvSpPr/>
            <p:nvPr/>
          </p:nvSpPr>
          <p:spPr>
            <a:xfrm rot="10800000">
              <a:off x="12851" y="7856"/>
              <a:ext cx="120" cy="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4" name="组合 43"/>
          <p:cNvGrpSpPr/>
          <p:nvPr/>
        </p:nvGrpSpPr>
        <p:grpSpPr>
          <a:xfrm rot="10800000">
            <a:off x="8924290" y="2385060"/>
            <a:ext cx="194310" cy="2968625"/>
            <a:chOff x="13763" y="2435"/>
            <a:chExt cx="306" cy="4744"/>
          </a:xfrm>
        </p:grpSpPr>
        <p:grpSp>
          <p:nvGrpSpPr>
            <p:cNvPr id="45" name="组合 44"/>
            <p:cNvGrpSpPr/>
            <p:nvPr/>
          </p:nvGrpSpPr>
          <p:grpSpPr>
            <a:xfrm>
              <a:off x="13763" y="4655"/>
              <a:ext cx="306" cy="2524"/>
              <a:chOff x="11303" y="3020"/>
              <a:chExt cx="306" cy="2524"/>
            </a:xfrm>
          </p:grpSpPr>
          <p:sp>
            <p:nvSpPr>
              <p:cNvPr id="46" name="椭圆 4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8" name="组合 47"/>
            <p:cNvGrpSpPr/>
            <p:nvPr/>
          </p:nvGrpSpPr>
          <p:grpSpPr>
            <a:xfrm rot="10800000">
              <a:off x="13763" y="2435"/>
              <a:ext cx="306" cy="2529"/>
              <a:chOff x="11303" y="3015"/>
              <a:chExt cx="306" cy="2529"/>
            </a:xfrm>
          </p:grpSpPr>
          <p:sp>
            <p:nvSpPr>
              <p:cNvPr id="49" name="椭圆 4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111" name="组合 110"/>
          <p:cNvGrpSpPr/>
          <p:nvPr/>
        </p:nvGrpSpPr>
        <p:grpSpPr>
          <a:xfrm rot="0" flipH="1">
            <a:off x="3624580" y="4072890"/>
            <a:ext cx="1022350" cy="1013460"/>
            <a:chOff x="11695" y="4126"/>
            <a:chExt cx="2904" cy="2904"/>
          </a:xfrm>
          <a:solidFill>
            <a:schemeClr val="tx1"/>
          </a:solidFill>
          <a:effectLst>
            <a:outerShdw blurRad="50800" dist="38100" algn="l" rotWithShape="0">
              <a:prstClr val="black">
                <a:alpha val="40000"/>
              </a:prstClr>
            </a:outerShdw>
          </a:effectLst>
          <a:scene3d>
            <a:camera prst="obliqueTopLeft"/>
            <a:lightRig rig="threePt" dir="t"/>
          </a:scene3d>
        </p:grpSpPr>
        <p:sp>
          <p:nvSpPr>
            <p:cNvPr id="112" name="新月形 111"/>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新月形 112"/>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新月形 113"/>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新月形 114"/>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9" name="矩形 118"/>
          <p:cNvSpPr/>
          <p:nvPr/>
        </p:nvSpPr>
        <p:spPr>
          <a:xfrm>
            <a:off x="6244590" y="4569460"/>
            <a:ext cx="2819400" cy="76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rot="5400000">
            <a:off x="6159500" y="3923665"/>
            <a:ext cx="166370" cy="1361440"/>
            <a:chOff x="13429" y="6905"/>
            <a:chExt cx="262" cy="2144"/>
          </a:xfrm>
        </p:grpSpPr>
        <p:grpSp>
          <p:nvGrpSpPr>
            <p:cNvPr id="17" name="组合 16"/>
            <p:cNvGrpSpPr/>
            <p:nvPr/>
          </p:nvGrpSpPr>
          <p:grpSpPr>
            <a:xfrm rot="10800000" flipV="1">
              <a:off x="13429" y="7847"/>
              <a:ext cx="263" cy="1203"/>
              <a:chOff x="11303" y="3020"/>
              <a:chExt cx="306" cy="2524"/>
            </a:xfrm>
            <a:solidFill>
              <a:schemeClr val="tx1"/>
            </a:solidFill>
          </p:grpSpPr>
          <p:sp>
            <p:nvSpPr>
              <p:cNvPr id="15" name="椭圆 14"/>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11396" y="3252"/>
                <a:ext cx="120" cy="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3" name="组合 12"/>
            <p:cNvGrpSpPr/>
            <p:nvPr/>
          </p:nvGrpSpPr>
          <p:grpSpPr>
            <a:xfrm rot="0" flipV="1">
              <a:off x="13429" y="6905"/>
              <a:ext cx="263" cy="1203"/>
              <a:chOff x="11303" y="3020"/>
              <a:chExt cx="306" cy="2524"/>
            </a:xfrm>
            <a:noFill/>
          </p:grpSpPr>
          <p:sp>
            <p:nvSpPr>
              <p:cNvPr id="14" name="椭圆 13"/>
              <p:cNvSpPr/>
              <p:nvPr/>
            </p:nvSpPr>
            <p:spPr>
              <a:xfrm>
                <a:off x="11303" y="3020"/>
                <a:ext cx="306" cy="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1396" y="3252"/>
                <a:ext cx="120" cy="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58" name="组合 57"/>
          <p:cNvGrpSpPr/>
          <p:nvPr/>
        </p:nvGrpSpPr>
        <p:grpSpPr>
          <a:xfrm rot="16200000">
            <a:off x="10431780" y="2439670"/>
            <a:ext cx="194310" cy="2902585"/>
            <a:chOff x="13763" y="2435"/>
            <a:chExt cx="306" cy="4744"/>
          </a:xfrm>
        </p:grpSpPr>
        <p:grpSp>
          <p:nvGrpSpPr>
            <p:cNvPr id="59" name="组合 58"/>
            <p:cNvGrpSpPr/>
            <p:nvPr/>
          </p:nvGrpSpPr>
          <p:grpSpPr>
            <a:xfrm>
              <a:off x="13763" y="4655"/>
              <a:ext cx="306" cy="2524"/>
              <a:chOff x="11303" y="3020"/>
              <a:chExt cx="306" cy="2524"/>
            </a:xfrm>
          </p:grpSpPr>
          <p:sp>
            <p:nvSpPr>
              <p:cNvPr id="60" name="椭圆 59"/>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2" name="组合 61"/>
            <p:cNvGrpSpPr/>
            <p:nvPr/>
          </p:nvGrpSpPr>
          <p:grpSpPr>
            <a:xfrm rot="10800000">
              <a:off x="13763" y="2435"/>
              <a:ext cx="306" cy="2529"/>
              <a:chOff x="11303" y="3015"/>
              <a:chExt cx="306" cy="2529"/>
            </a:xfrm>
          </p:grpSpPr>
          <p:sp>
            <p:nvSpPr>
              <p:cNvPr id="63" name="椭圆 62"/>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矩形 63"/>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67" name="圆角矩形 66"/>
          <p:cNvSpPr/>
          <p:nvPr/>
        </p:nvSpPr>
        <p:spPr>
          <a:xfrm>
            <a:off x="3250565" y="3906520"/>
            <a:ext cx="226695" cy="1390650"/>
          </a:xfrm>
          <a:prstGeom prst="roundRect">
            <a:avLst>
              <a:gd name="adj" fmla="val 3418"/>
            </a:avLst>
          </a:prstGeom>
          <a:pattFill prst="pct25">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nvGrpSpPr>
          <p:cNvPr id="51" name="组合 50"/>
          <p:cNvGrpSpPr/>
          <p:nvPr/>
        </p:nvGrpSpPr>
        <p:grpSpPr>
          <a:xfrm rot="0" flipH="1">
            <a:off x="8902065" y="3852545"/>
            <a:ext cx="194310" cy="2968625"/>
            <a:chOff x="13763" y="2435"/>
            <a:chExt cx="306" cy="4744"/>
          </a:xfrm>
        </p:grpSpPr>
        <p:grpSp>
          <p:nvGrpSpPr>
            <p:cNvPr id="52" name="组合 51"/>
            <p:cNvGrpSpPr/>
            <p:nvPr/>
          </p:nvGrpSpPr>
          <p:grpSpPr>
            <a:xfrm>
              <a:off x="13763" y="4655"/>
              <a:ext cx="306" cy="2524"/>
              <a:chOff x="11303" y="3020"/>
              <a:chExt cx="306" cy="2524"/>
            </a:xfrm>
          </p:grpSpPr>
          <p:sp>
            <p:nvSpPr>
              <p:cNvPr id="53" name="椭圆 52"/>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5" name="组合 54"/>
            <p:cNvGrpSpPr/>
            <p:nvPr/>
          </p:nvGrpSpPr>
          <p:grpSpPr>
            <a:xfrm rot="10800000">
              <a:off x="13763" y="2435"/>
              <a:ext cx="306" cy="2529"/>
              <a:chOff x="11303" y="3015"/>
              <a:chExt cx="306" cy="2529"/>
            </a:xfrm>
          </p:grpSpPr>
          <p:sp>
            <p:nvSpPr>
              <p:cNvPr id="56" name="椭圆 55"/>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矩形 56"/>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 name="组合 2"/>
          <p:cNvGrpSpPr/>
          <p:nvPr/>
        </p:nvGrpSpPr>
        <p:grpSpPr>
          <a:xfrm rot="19020000">
            <a:off x="1629410" y="2356485"/>
            <a:ext cx="194310" cy="2968625"/>
            <a:chOff x="13763" y="2435"/>
            <a:chExt cx="306" cy="4744"/>
          </a:xfrm>
        </p:grpSpPr>
        <p:grpSp>
          <p:nvGrpSpPr>
            <p:cNvPr id="5" name="组合 4"/>
            <p:cNvGrpSpPr/>
            <p:nvPr/>
          </p:nvGrpSpPr>
          <p:grpSpPr>
            <a:xfrm>
              <a:off x="13763" y="4655"/>
              <a:ext cx="306" cy="2524"/>
              <a:chOff x="11303" y="3020"/>
              <a:chExt cx="306" cy="2524"/>
            </a:xfrm>
          </p:grpSpPr>
          <p:sp>
            <p:nvSpPr>
              <p:cNvPr id="6" name="椭圆 5"/>
              <p:cNvSpPr/>
              <p:nvPr/>
            </p:nvSpPr>
            <p:spPr>
              <a:xfrm>
                <a:off x="11303" y="3020"/>
                <a:ext cx="306" cy="3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1396" y="3252"/>
                <a:ext cx="120" cy="22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 name="组合 7"/>
            <p:cNvGrpSpPr/>
            <p:nvPr/>
          </p:nvGrpSpPr>
          <p:grpSpPr>
            <a:xfrm rot="10800000">
              <a:off x="13763" y="2435"/>
              <a:ext cx="306" cy="2529"/>
              <a:chOff x="11303" y="3015"/>
              <a:chExt cx="306" cy="2529"/>
            </a:xfrm>
          </p:grpSpPr>
          <p:sp>
            <p:nvSpPr>
              <p:cNvPr id="9" name="椭圆 8"/>
              <p:cNvSpPr/>
              <p:nvPr/>
            </p:nvSpPr>
            <p:spPr>
              <a:xfrm>
                <a:off x="11303" y="3015"/>
                <a:ext cx="306" cy="3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1396" y="3252"/>
                <a:ext cx="120" cy="2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pic>
        <p:nvPicPr>
          <p:cNvPr id="80" name="图片 79" descr="b34a69da1b5163782f16d448e53cbd7"/>
          <p:cNvPicPr>
            <a:picLocks noChangeAspect="1"/>
          </p:cNvPicPr>
          <p:nvPr/>
        </p:nvPicPr>
        <p:blipFill>
          <a:blip r:embed="rId2"/>
          <a:stretch>
            <a:fillRect/>
          </a:stretch>
        </p:blipFill>
        <p:spPr>
          <a:xfrm>
            <a:off x="9174480" y="2707640"/>
            <a:ext cx="1247775" cy="809625"/>
          </a:xfrm>
          <a:prstGeom prst="rect">
            <a:avLst/>
          </a:prstGeom>
        </p:spPr>
      </p:pic>
      <p:pic>
        <p:nvPicPr>
          <p:cNvPr id="81" name="图片 80" descr="6b265edbae7e66b34ecab5367c42d0c"/>
          <p:cNvPicPr>
            <a:picLocks noChangeAspect="1"/>
          </p:cNvPicPr>
          <p:nvPr/>
        </p:nvPicPr>
        <p:blipFill>
          <a:blip r:embed="rId3"/>
          <a:stretch>
            <a:fillRect/>
          </a:stretch>
        </p:blipFill>
        <p:spPr>
          <a:xfrm>
            <a:off x="415290" y="3848735"/>
            <a:ext cx="1273175" cy="865505"/>
          </a:xfrm>
          <a:prstGeom prst="rect">
            <a:avLst/>
          </a:prstGeom>
        </p:spPr>
      </p:pic>
      <p:pic>
        <p:nvPicPr>
          <p:cNvPr id="82" name="图片 81" descr="b329a381909ed9f8651ec23dc688b35"/>
          <p:cNvPicPr>
            <a:picLocks noChangeAspect="1"/>
          </p:cNvPicPr>
          <p:nvPr/>
        </p:nvPicPr>
        <p:blipFill>
          <a:blip r:embed="rId4"/>
          <a:stretch>
            <a:fillRect/>
          </a:stretch>
        </p:blipFill>
        <p:spPr>
          <a:xfrm>
            <a:off x="1823720" y="2646045"/>
            <a:ext cx="1379220" cy="733425"/>
          </a:xfrm>
          <a:prstGeom prst="rect">
            <a:avLst/>
          </a:prstGeom>
        </p:spPr>
      </p:pic>
      <p:grpSp>
        <p:nvGrpSpPr>
          <p:cNvPr id="140" name="组合 139"/>
          <p:cNvGrpSpPr/>
          <p:nvPr/>
        </p:nvGrpSpPr>
        <p:grpSpPr>
          <a:xfrm rot="0">
            <a:off x="9233535" y="5586095"/>
            <a:ext cx="1080135" cy="1080135"/>
            <a:chOff x="705" y="2205"/>
            <a:chExt cx="5242" cy="5072"/>
          </a:xfrm>
        </p:grpSpPr>
        <p:grpSp>
          <p:nvGrpSpPr>
            <p:cNvPr id="141" name="组合 140"/>
            <p:cNvGrpSpPr/>
            <p:nvPr/>
          </p:nvGrpSpPr>
          <p:grpSpPr>
            <a:xfrm>
              <a:off x="2253" y="2205"/>
              <a:ext cx="3695" cy="5072"/>
              <a:chOff x="5103" y="2355"/>
              <a:chExt cx="3695" cy="5072"/>
            </a:xfrm>
          </p:grpSpPr>
          <p:sp>
            <p:nvSpPr>
              <p:cNvPr id="142" name="椭圆 141"/>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9" name="圆角矩形 148"/>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0" name="圆角矩形 149"/>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2" name="圆角矩形 15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56" name="下箭头 155"/>
            <p:cNvSpPr/>
            <p:nvPr/>
          </p:nvSpPr>
          <p:spPr>
            <a:xfrm>
              <a:off x="705" y="3465"/>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7" name="组合 156"/>
          <p:cNvGrpSpPr/>
          <p:nvPr/>
        </p:nvGrpSpPr>
        <p:grpSpPr>
          <a:xfrm rot="0">
            <a:off x="10731500" y="4032250"/>
            <a:ext cx="1080135" cy="1080135"/>
            <a:chOff x="13383" y="2210"/>
            <a:chExt cx="4909" cy="5072"/>
          </a:xfrm>
        </p:grpSpPr>
        <p:grpSp>
          <p:nvGrpSpPr>
            <p:cNvPr id="158" name="组合 157"/>
            <p:cNvGrpSpPr/>
            <p:nvPr/>
          </p:nvGrpSpPr>
          <p:grpSpPr>
            <a:xfrm>
              <a:off x="14598" y="2210"/>
              <a:ext cx="3695" cy="5072"/>
              <a:chOff x="5103" y="2355"/>
              <a:chExt cx="3695" cy="5072"/>
            </a:xfrm>
          </p:grpSpPr>
          <p:sp>
            <p:nvSpPr>
              <p:cNvPr id="159" name="椭圆 158"/>
              <p:cNvSpPr/>
              <p:nvPr/>
            </p:nvSpPr>
            <p:spPr>
              <a:xfrm>
                <a:off x="7664" y="2355"/>
                <a:ext cx="1134" cy="11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0" name="圆角矩形 159"/>
              <p:cNvSpPr/>
              <p:nvPr/>
            </p:nvSpPr>
            <p:spPr>
              <a:xfrm rot="660000">
                <a:off x="7463" y="3539"/>
                <a:ext cx="982" cy="1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圆角矩形 160"/>
              <p:cNvSpPr/>
              <p:nvPr/>
            </p:nvSpPr>
            <p:spPr>
              <a:xfrm rot="5400000">
                <a:off x="6654" y="4180"/>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2" name="圆角矩形 161"/>
              <p:cNvSpPr/>
              <p:nvPr/>
            </p:nvSpPr>
            <p:spPr>
              <a:xfrm rot="2220000">
                <a:off x="5103" y="4989"/>
                <a:ext cx="830" cy="24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3" name="下箭头 162"/>
            <p:cNvSpPr/>
            <p:nvPr/>
          </p:nvSpPr>
          <p:spPr>
            <a:xfrm rot="16200000">
              <a:off x="13901" y="1820"/>
              <a:ext cx="1395" cy="2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93" name="燕尾形 92"/>
          <p:cNvSpPr/>
          <p:nvPr/>
        </p:nvSpPr>
        <p:spPr>
          <a:xfrm>
            <a:off x="6156960" y="3938270"/>
            <a:ext cx="359410" cy="49466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燕尾形 93"/>
          <p:cNvSpPr/>
          <p:nvPr/>
        </p:nvSpPr>
        <p:spPr>
          <a:xfrm>
            <a:off x="6569030" y="4072890"/>
            <a:ext cx="359410" cy="360000"/>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燕尾形 94"/>
          <p:cNvSpPr/>
          <p:nvPr/>
        </p:nvSpPr>
        <p:spPr>
          <a:xfrm>
            <a:off x="6981145" y="4072890"/>
            <a:ext cx="359410" cy="360000"/>
          </a:xfrm>
          <a:prstGeom prst="chevr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燕尾形 95"/>
          <p:cNvSpPr/>
          <p:nvPr/>
        </p:nvSpPr>
        <p:spPr>
          <a:xfrm>
            <a:off x="7393260"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燕尾形 96"/>
          <p:cNvSpPr/>
          <p:nvPr/>
        </p:nvSpPr>
        <p:spPr>
          <a:xfrm>
            <a:off x="5732145" y="475551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8" name="燕尾形 97"/>
          <p:cNvSpPr/>
          <p:nvPr/>
        </p:nvSpPr>
        <p:spPr>
          <a:xfrm>
            <a:off x="615945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燕尾形 98"/>
          <p:cNvSpPr/>
          <p:nvPr/>
        </p:nvSpPr>
        <p:spPr>
          <a:xfrm>
            <a:off x="658617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燕尾形 99"/>
          <p:cNvSpPr/>
          <p:nvPr/>
        </p:nvSpPr>
        <p:spPr>
          <a:xfrm>
            <a:off x="701289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燕尾形 100"/>
          <p:cNvSpPr/>
          <p:nvPr/>
        </p:nvSpPr>
        <p:spPr>
          <a:xfrm>
            <a:off x="5744210" y="3938270"/>
            <a:ext cx="360045" cy="49466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2" name="燕尾形 101"/>
          <p:cNvSpPr/>
          <p:nvPr/>
        </p:nvSpPr>
        <p:spPr>
          <a:xfrm>
            <a:off x="7805375"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燕尾形 103"/>
          <p:cNvSpPr/>
          <p:nvPr/>
        </p:nvSpPr>
        <p:spPr>
          <a:xfrm>
            <a:off x="8217490"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燕尾形 104"/>
          <p:cNvSpPr/>
          <p:nvPr/>
        </p:nvSpPr>
        <p:spPr>
          <a:xfrm>
            <a:off x="8629605" y="4072890"/>
            <a:ext cx="359410" cy="360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燕尾形 105"/>
          <p:cNvSpPr/>
          <p:nvPr/>
        </p:nvSpPr>
        <p:spPr>
          <a:xfrm>
            <a:off x="7445375" y="4755515"/>
            <a:ext cx="36000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7" name="燕尾形 106"/>
          <p:cNvSpPr/>
          <p:nvPr/>
        </p:nvSpPr>
        <p:spPr>
          <a:xfrm>
            <a:off x="787268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8" name="燕尾形 107"/>
          <p:cNvSpPr/>
          <p:nvPr/>
        </p:nvSpPr>
        <p:spPr>
          <a:xfrm>
            <a:off x="829940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9" name="燕尾形 108"/>
          <p:cNvSpPr/>
          <p:nvPr/>
        </p:nvSpPr>
        <p:spPr>
          <a:xfrm>
            <a:off x="8726125" y="4755515"/>
            <a:ext cx="359410" cy="360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燕尾形 109"/>
          <p:cNvSpPr/>
          <p:nvPr/>
        </p:nvSpPr>
        <p:spPr>
          <a:xfrm>
            <a:off x="9001125" y="4203065"/>
            <a:ext cx="624205" cy="889000"/>
          </a:xfrm>
          <a:prstGeom prst="chevron">
            <a:avLst/>
          </a:prstGeom>
          <a:gradFill>
            <a:gsLst>
              <a:gs pos="0">
                <a:srgbClr val="FF0000"/>
              </a:gs>
              <a:gs pos="100000">
                <a:srgbClr val="2169D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燕尾形 115"/>
          <p:cNvSpPr/>
          <p:nvPr/>
        </p:nvSpPr>
        <p:spPr>
          <a:xfrm rot="18600000">
            <a:off x="9460865" y="3609975"/>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燕尾形 116"/>
          <p:cNvSpPr/>
          <p:nvPr/>
        </p:nvSpPr>
        <p:spPr>
          <a:xfrm rot="1980000">
            <a:off x="9466580" y="4744085"/>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8" name="燕尾形 117"/>
          <p:cNvSpPr/>
          <p:nvPr/>
        </p:nvSpPr>
        <p:spPr>
          <a:xfrm rot="240000">
            <a:off x="10187305" y="4224020"/>
            <a:ext cx="624205" cy="889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0" name="燕尾形 119"/>
          <p:cNvSpPr/>
          <p:nvPr/>
        </p:nvSpPr>
        <p:spPr>
          <a:xfrm rot="5400000">
            <a:off x="9520555" y="5400040"/>
            <a:ext cx="385445" cy="63817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1" name="燕尾形 120"/>
          <p:cNvSpPr/>
          <p:nvPr/>
        </p:nvSpPr>
        <p:spPr>
          <a:xfrm rot="16200000">
            <a:off x="9697085" y="3261360"/>
            <a:ext cx="385445" cy="63817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1" name="组合 130"/>
          <p:cNvGrpSpPr/>
          <p:nvPr/>
        </p:nvGrpSpPr>
        <p:grpSpPr>
          <a:xfrm>
            <a:off x="415290" y="4777740"/>
            <a:ext cx="1885315" cy="523240"/>
            <a:chOff x="443" y="8122"/>
            <a:chExt cx="1500" cy="1056"/>
          </a:xfrm>
        </p:grpSpPr>
        <p:sp>
          <p:nvSpPr>
            <p:cNvPr id="127" name="右箭头 126"/>
            <p:cNvSpPr/>
            <p:nvPr/>
          </p:nvSpPr>
          <p:spPr>
            <a:xfrm>
              <a:off x="443" y="8122"/>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8" name="右箭头 127"/>
            <p:cNvSpPr/>
            <p:nvPr/>
          </p:nvSpPr>
          <p:spPr>
            <a:xfrm>
              <a:off x="443" y="8459"/>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9" name="右箭头 128"/>
            <p:cNvSpPr/>
            <p:nvPr/>
          </p:nvSpPr>
          <p:spPr>
            <a:xfrm>
              <a:off x="443" y="8796"/>
              <a:ext cx="1501" cy="382"/>
            </a:xfrm>
            <a:prstGeom prst="rightArrow">
              <a:avLst/>
            </a:prstGeom>
            <a:noFill/>
            <a:ln w="50800">
              <a:solidFill>
                <a:srgbClr val="4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22" name="组合 121"/>
          <p:cNvGrpSpPr/>
          <p:nvPr/>
        </p:nvGrpSpPr>
        <p:grpSpPr>
          <a:xfrm>
            <a:off x="2240915" y="3529965"/>
            <a:ext cx="962025" cy="1038860"/>
            <a:chOff x="5827" y="2831"/>
            <a:chExt cx="2909" cy="2806"/>
          </a:xfrm>
        </p:grpSpPr>
        <p:sp>
          <p:nvSpPr>
            <p:cNvPr id="270" name="圆角右箭头 269"/>
            <p:cNvSpPr/>
            <p:nvPr/>
          </p:nvSpPr>
          <p:spPr>
            <a:xfrm flipV="1">
              <a:off x="5827" y="2831"/>
              <a:ext cx="2909" cy="2806"/>
            </a:xfrm>
            <a:prstGeom prst="bentArrow">
              <a:avLst>
                <a:gd name="adj1" fmla="val 8909"/>
                <a:gd name="adj2" fmla="val 8624"/>
                <a:gd name="adj3" fmla="val 12722"/>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3" name="圆角右箭头 122"/>
            <p:cNvSpPr/>
            <p:nvPr/>
          </p:nvSpPr>
          <p:spPr>
            <a:xfrm flipV="1">
              <a:off x="6292" y="2831"/>
              <a:ext cx="2444" cy="2141"/>
            </a:xfrm>
            <a:prstGeom prst="bentArrow">
              <a:avLst>
                <a:gd name="adj1" fmla="val 11590"/>
                <a:gd name="adj2" fmla="val 10439"/>
                <a:gd name="adj3" fmla="val 17281"/>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4" name="圆角右箭头 123"/>
            <p:cNvSpPr/>
            <p:nvPr/>
          </p:nvSpPr>
          <p:spPr>
            <a:xfrm flipV="1">
              <a:off x="6787" y="2831"/>
              <a:ext cx="1949" cy="1626"/>
            </a:xfrm>
            <a:prstGeom prst="bentArrow">
              <a:avLst>
                <a:gd name="adj1" fmla="val 11590"/>
                <a:gd name="adj2" fmla="val 15341"/>
                <a:gd name="adj3" fmla="val 25000"/>
                <a:gd name="adj4" fmla="val 41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125" name="燕尾形 124"/>
          <p:cNvSpPr/>
          <p:nvPr/>
        </p:nvSpPr>
        <p:spPr>
          <a:xfrm>
            <a:off x="9001125" y="4204970"/>
            <a:ext cx="624205" cy="889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6" name="燕尾形 125"/>
          <p:cNvSpPr/>
          <p:nvPr/>
        </p:nvSpPr>
        <p:spPr>
          <a:xfrm rot="18600000">
            <a:off x="9460865" y="3611880"/>
            <a:ext cx="624205" cy="889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0" name="燕尾形 129"/>
          <p:cNvSpPr/>
          <p:nvPr/>
        </p:nvSpPr>
        <p:spPr>
          <a:xfrm rot="1980000">
            <a:off x="9466580" y="4745990"/>
            <a:ext cx="624205" cy="889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2" name="燕尾形 131"/>
          <p:cNvSpPr/>
          <p:nvPr/>
        </p:nvSpPr>
        <p:spPr>
          <a:xfrm rot="240000">
            <a:off x="10187305" y="4225925"/>
            <a:ext cx="624205" cy="889000"/>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3" name="燕尾形 132"/>
          <p:cNvSpPr/>
          <p:nvPr/>
        </p:nvSpPr>
        <p:spPr>
          <a:xfrm rot="5400000">
            <a:off x="9520555" y="5401945"/>
            <a:ext cx="385445" cy="63817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燕尾形 133"/>
          <p:cNvSpPr/>
          <p:nvPr/>
        </p:nvSpPr>
        <p:spPr>
          <a:xfrm rot="16200000">
            <a:off x="9697085" y="3263265"/>
            <a:ext cx="385445" cy="638175"/>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燕尾形 134"/>
          <p:cNvSpPr/>
          <p:nvPr/>
        </p:nvSpPr>
        <p:spPr>
          <a:xfrm>
            <a:off x="8994775" y="4185285"/>
            <a:ext cx="624205" cy="889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燕尾形 135"/>
          <p:cNvSpPr/>
          <p:nvPr/>
        </p:nvSpPr>
        <p:spPr>
          <a:xfrm rot="18600000">
            <a:off x="9454515" y="3592195"/>
            <a:ext cx="624205" cy="889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7" name="燕尾形 136"/>
          <p:cNvSpPr/>
          <p:nvPr/>
        </p:nvSpPr>
        <p:spPr>
          <a:xfrm rot="1980000">
            <a:off x="9460230" y="4726305"/>
            <a:ext cx="624205" cy="889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8" name="燕尾形 137"/>
          <p:cNvSpPr/>
          <p:nvPr/>
        </p:nvSpPr>
        <p:spPr>
          <a:xfrm rot="240000">
            <a:off x="10180955" y="4206240"/>
            <a:ext cx="624205" cy="88900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9" name="燕尾形 138"/>
          <p:cNvSpPr/>
          <p:nvPr/>
        </p:nvSpPr>
        <p:spPr>
          <a:xfrm rot="5400000">
            <a:off x="9514205" y="5382260"/>
            <a:ext cx="385445" cy="638175"/>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3" name="燕尾形 142"/>
          <p:cNvSpPr/>
          <p:nvPr/>
        </p:nvSpPr>
        <p:spPr>
          <a:xfrm rot="16200000">
            <a:off x="9690735" y="3243580"/>
            <a:ext cx="385445" cy="638175"/>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圆角矩形 70"/>
          <p:cNvSpPr/>
          <p:nvPr>
            <p:custDataLst>
              <p:tags r:id="rId5"/>
            </p:custDataLst>
          </p:nvPr>
        </p:nvSpPr>
        <p:spPr>
          <a:xfrm>
            <a:off x="4864100" y="3896360"/>
            <a:ext cx="699135" cy="1438275"/>
          </a:xfrm>
          <a:prstGeom prst="roundRect">
            <a:avLst>
              <a:gd name="adj" fmla="val 3418"/>
            </a:avLst>
          </a:prstGeom>
          <a:gradFill>
            <a:gsLst>
              <a:gs pos="10000">
                <a:schemeClr val="accent1">
                  <a:lumMod val="40000"/>
                  <a:lumOff val="60000"/>
                </a:schemeClr>
              </a:gs>
              <a:gs pos="93000">
                <a:schemeClr val="accent1">
                  <a:lumMod val="50000"/>
                </a:schemeClr>
              </a:gs>
            </a:gsLst>
            <a:lin ang="9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t>蒸发器</a:t>
            </a:r>
            <a:endParaRPr lang="zh-CN" altLang="en-US" sz="1200"/>
          </a:p>
          <a:p>
            <a:pPr algn="ctr"/>
            <a:r>
              <a:rPr lang="zh-CN" altLang="en-US" sz="1200"/>
              <a:t>evaporator</a:t>
            </a:r>
            <a:endParaRPr lang="zh-CN" altLang="en-US" sz="1200"/>
          </a:p>
          <a:p>
            <a:pPr algn="ctr"/>
            <a:endParaRPr lang="zh-CN" altLang="en-US" sz="1200"/>
          </a:p>
        </p:txBody>
      </p:sp>
      <p:sp>
        <p:nvSpPr>
          <p:cNvPr id="145" name="圆角矩形标注 144"/>
          <p:cNvSpPr/>
          <p:nvPr>
            <p:custDataLst>
              <p:tags r:id="rId6"/>
            </p:custDataLst>
          </p:nvPr>
        </p:nvSpPr>
        <p:spPr>
          <a:xfrm>
            <a:off x="356235" y="2867660"/>
            <a:ext cx="1288415" cy="616585"/>
          </a:xfrm>
          <a:prstGeom prst="wedgeRoundRectCallout">
            <a:avLst>
              <a:gd name="adj1" fmla="val 47732"/>
              <a:gd name="adj2" fmla="val 8265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内外循环</a:t>
            </a:r>
            <a:r>
              <a:rPr lang="zh-CN" altLang="en-US" sz="1200"/>
              <a:t>风门</a:t>
            </a:r>
            <a:endParaRPr lang="zh-CN" altLang="en-US" sz="1200"/>
          </a:p>
          <a:p>
            <a:pPr algn="ctr"/>
            <a:r>
              <a:rPr lang="zh-CN" altLang="en-US" sz="900">
                <a:solidFill>
                  <a:srgbClr val="7030A0"/>
                </a:solidFill>
              </a:rPr>
              <a:t>Internal and external circulation damper</a:t>
            </a:r>
            <a:endParaRPr lang="zh-CN" altLang="en-US" sz="900">
              <a:solidFill>
                <a:srgbClr val="7030A0"/>
              </a:solidFill>
            </a:endParaRPr>
          </a:p>
        </p:txBody>
      </p:sp>
      <p:sp>
        <p:nvSpPr>
          <p:cNvPr id="146" name="圆角矩形标注 145"/>
          <p:cNvSpPr/>
          <p:nvPr>
            <p:custDataLst>
              <p:tags r:id="rId7"/>
            </p:custDataLst>
          </p:nvPr>
        </p:nvSpPr>
        <p:spPr>
          <a:xfrm>
            <a:off x="3422650" y="5534025"/>
            <a:ext cx="1289050" cy="394335"/>
          </a:xfrm>
          <a:prstGeom prst="wedgeRoundRectCallout">
            <a:avLst>
              <a:gd name="adj1" fmla="val 9931"/>
              <a:gd name="adj2" fmla="val -199919"/>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鼓风机</a:t>
            </a:r>
            <a:endParaRPr lang="zh-CN" altLang="en-US" sz="1200"/>
          </a:p>
          <a:p>
            <a:pPr algn="ctr"/>
            <a:r>
              <a:rPr lang="zh-CN" altLang="en-US" sz="1000"/>
              <a:t>blowingmachin</a:t>
            </a:r>
            <a:r>
              <a:rPr lang="en-US" altLang="zh-CN" sz="1000"/>
              <a:t>e</a:t>
            </a:r>
            <a:endParaRPr lang="en-US" altLang="zh-CN" sz="1000"/>
          </a:p>
        </p:txBody>
      </p:sp>
      <p:sp>
        <p:nvSpPr>
          <p:cNvPr id="147" name="圆角矩形标注 146"/>
          <p:cNvSpPr/>
          <p:nvPr>
            <p:custDataLst>
              <p:tags r:id="rId8"/>
            </p:custDataLst>
          </p:nvPr>
        </p:nvSpPr>
        <p:spPr>
          <a:xfrm>
            <a:off x="5482590" y="5509895"/>
            <a:ext cx="1288415" cy="636270"/>
          </a:xfrm>
          <a:prstGeom prst="wedgeRoundRectCallout">
            <a:avLst>
              <a:gd name="adj1" fmla="val 11557"/>
              <a:gd name="adj2" fmla="val -169161"/>
              <a:gd name="adj3" fmla="val 16667"/>
            </a:avLst>
          </a:prstGeom>
          <a:ln w="3810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p>
            <a:pPr algn="ctr"/>
            <a:r>
              <a:rPr lang="zh-CN" altLang="en-US" sz="1200"/>
              <a:t>冷热混合风门</a:t>
            </a:r>
            <a:r>
              <a:rPr lang="zh-CN" altLang="en-US" sz="1000"/>
              <a:t>Cold and hot mixing damper</a:t>
            </a:r>
            <a:endParaRPr lang="zh-CN" altLang="en-US" sz="1000"/>
          </a:p>
        </p:txBody>
      </p:sp>
      <p:sp>
        <p:nvSpPr>
          <p:cNvPr id="148" name="圆角矩形 147"/>
          <p:cNvSpPr/>
          <p:nvPr>
            <p:custDataLst>
              <p:tags r:id="rId9"/>
            </p:custDataLst>
          </p:nvPr>
        </p:nvSpPr>
        <p:spPr>
          <a:xfrm>
            <a:off x="2394585" y="1828165"/>
            <a:ext cx="6779895" cy="67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t>空调控制器</a:t>
            </a:r>
            <a:endParaRPr lang="zh-CN" altLang="en-US" sz="2000"/>
          </a:p>
          <a:p>
            <a:pPr algn="ctr"/>
            <a:r>
              <a:rPr lang="zh-CN" altLang="en-US" sz="1200">
                <a:solidFill>
                  <a:srgbClr val="FF0000"/>
                </a:solidFill>
                <a:sym typeface="+mn-ea"/>
              </a:rPr>
              <a:t>Air conditioning control module</a:t>
            </a:r>
            <a:endParaRPr lang="zh-CN" altLang="en-US" sz="1200">
              <a:solidFill>
                <a:srgbClr val="FF0000"/>
              </a:solidFill>
            </a:endParaRPr>
          </a:p>
          <a:p>
            <a:pPr algn="ctr"/>
            <a:endParaRPr lang="zh-CN" altLang="en-US" sz="1200"/>
          </a:p>
        </p:txBody>
      </p:sp>
      <p:sp>
        <p:nvSpPr>
          <p:cNvPr id="151" name="文本框 150"/>
          <p:cNvSpPr txBox="1"/>
          <p:nvPr>
            <p:custDataLst>
              <p:tags r:id="rId10"/>
            </p:custDataLst>
          </p:nvPr>
        </p:nvSpPr>
        <p:spPr>
          <a:xfrm flipH="1">
            <a:off x="4469765" y="646430"/>
            <a:ext cx="1144905" cy="450850"/>
          </a:xfrm>
          <a:prstGeom prst="rect">
            <a:avLst/>
          </a:prstGeom>
          <a:solidFill>
            <a:schemeClr val="accent4">
              <a:lumMod val="40000"/>
              <a:lumOff val="60000"/>
            </a:schemeClr>
          </a:solidFill>
          <a:ln w="19050">
            <a:solidFill>
              <a:schemeClr val="tx1"/>
            </a:solidFill>
          </a:ln>
        </p:spPr>
        <p:txBody>
          <a:bodyPr wrap="square" rtlCol="0">
            <a:noAutofit/>
          </a:bodyPr>
          <a:p>
            <a:pPr algn="ctr"/>
            <a:r>
              <a:rPr lang="zh-CN" altLang="en-US" sz="900" b="1"/>
              <a:t>车外温度传感器</a:t>
            </a:r>
            <a:endParaRPr lang="zh-CN" altLang="en-US" sz="900" b="1"/>
          </a:p>
          <a:p>
            <a:pPr algn="ctr"/>
            <a:r>
              <a:rPr lang="zh-CN" altLang="en-US" sz="800" b="1">
                <a:solidFill>
                  <a:srgbClr val="7030A0"/>
                </a:solidFill>
              </a:rPr>
              <a:t>Outside temperature sensor</a:t>
            </a:r>
            <a:endParaRPr lang="zh-CN" altLang="en-US" sz="800" b="1">
              <a:solidFill>
                <a:srgbClr val="7030A0"/>
              </a:solidFill>
            </a:endParaRPr>
          </a:p>
        </p:txBody>
      </p:sp>
      <p:sp>
        <p:nvSpPr>
          <p:cNvPr id="153" name="文本框 152"/>
          <p:cNvSpPr txBox="1"/>
          <p:nvPr>
            <p:custDataLst>
              <p:tags r:id="rId11"/>
            </p:custDataLst>
          </p:nvPr>
        </p:nvSpPr>
        <p:spPr>
          <a:xfrm flipH="1">
            <a:off x="3297555" y="646430"/>
            <a:ext cx="1116330" cy="450850"/>
          </a:xfrm>
          <a:prstGeom prst="rect">
            <a:avLst/>
          </a:prstGeom>
          <a:solidFill>
            <a:schemeClr val="accent3">
              <a:lumMod val="60000"/>
              <a:lumOff val="40000"/>
            </a:schemeClr>
          </a:solidFill>
          <a:ln w="19050">
            <a:solidFill>
              <a:schemeClr val="tx1"/>
            </a:solidFill>
          </a:ln>
        </p:spPr>
        <p:txBody>
          <a:bodyPr wrap="square" rtlCol="0">
            <a:noAutofit/>
          </a:bodyPr>
          <a:p>
            <a:pPr algn="ctr"/>
            <a:r>
              <a:rPr lang="zh-CN" altLang="en-US" sz="900" b="1"/>
              <a:t>车内温度传感器</a:t>
            </a:r>
            <a:endParaRPr lang="zh-CN" altLang="en-US" sz="900" b="1"/>
          </a:p>
          <a:p>
            <a:pPr algn="ctr"/>
            <a:r>
              <a:rPr lang="zh-CN" altLang="en-US" sz="800" b="1">
                <a:solidFill>
                  <a:srgbClr val="7030A0"/>
                </a:solidFill>
              </a:rPr>
              <a:t>Interiortemperature sensor</a:t>
            </a:r>
            <a:endParaRPr lang="zh-CN" altLang="en-US" sz="800" b="1">
              <a:solidFill>
                <a:srgbClr val="7030A0"/>
              </a:solidFill>
            </a:endParaRPr>
          </a:p>
        </p:txBody>
      </p:sp>
      <p:sp>
        <p:nvSpPr>
          <p:cNvPr id="155" name="文本框 154"/>
          <p:cNvSpPr txBox="1"/>
          <p:nvPr>
            <p:custDataLst>
              <p:tags r:id="rId12"/>
            </p:custDataLst>
          </p:nvPr>
        </p:nvSpPr>
        <p:spPr>
          <a:xfrm flipH="1">
            <a:off x="2195195" y="646430"/>
            <a:ext cx="1032510" cy="454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oAutofit/>
          </a:bodyPr>
          <a:p>
            <a:pPr algn="ctr"/>
            <a:r>
              <a:rPr lang="zh-CN" altLang="en-US" sz="1000" b="1">
                <a:solidFill>
                  <a:schemeClr val="tx1"/>
                </a:solidFill>
              </a:rPr>
              <a:t>设定温度</a:t>
            </a:r>
            <a:endParaRPr lang="zh-CN" altLang="en-US" sz="1000" b="1">
              <a:solidFill>
                <a:schemeClr val="tx1"/>
              </a:solidFill>
            </a:endParaRPr>
          </a:p>
          <a:p>
            <a:pPr algn="ctr"/>
            <a:r>
              <a:rPr lang="zh-CN" altLang="en-US" sz="800" b="1">
                <a:solidFill>
                  <a:srgbClr val="7030A0"/>
                </a:solidFill>
              </a:rPr>
              <a:t>setting temperature</a:t>
            </a:r>
            <a:endParaRPr lang="zh-CN" altLang="en-US" sz="800" b="1">
              <a:solidFill>
                <a:srgbClr val="7030A0"/>
              </a:solidFill>
            </a:endParaRPr>
          </a:p>
        </p:txBody>
      </p:sp>
      <p:sp>
        <p:nvSpPr>
          <p:cNvPr id="164" name="下箭头 163"/>
          <p:cNvSpPr/>
          <p:nvPr>
            <p:custDataLst>
              <p:tags r:id="rId13"/>
            </p:custDataLst>
          </p:nvPr>
        </p:nvSpPr>
        <p:spPr>
          <a:xfrm>
            <a:off x="2553970" y="115760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5" name="下箭头 164"/>
          <p:cNvSpPr/>
          <p:nvPr>
            <p:custDataLst>
              <p:tags r:id="rId14"/>
            </p:custDataLst>
          </p:nvPr>
        </p:nvSpPr>
        <p:spPr>
          <a:xfrm>
            <a:off x="3746500" y="115760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6" name="下箭头 165"/>
          <p:cNvSpPr/>
          <p:nvPr>
            <p:custDataLst>
              <p:tags r:id="rId15"/>
            </p:custDataLst>
          </p:nvPr>
        </p:nvSpPr>
        <p:spPr>
          <a:xfrm>
            <a:off x="4832985" y="115760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7" name="下箭头 166"/>
          <p:cNvSpPr/>
          <p:nvPr>
            <p:custDataLst>
              <p:tags r:id="rId16"/>
            </p:custDataLst>
          </p:nvPr>
        </p:nvSpPr>
        <p:spPr>
          <a:xfrm>
            <a:off x="6031865" y="115760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68" name="组合 167"/>
          <p:cNvGrpSpPr/>
          <p:nvPr/>
        </p:nvGrpSpPr>
        <p:grpSpPr>
          <a:xfrm rot="5400000">
            <a:off x="5358765" y="3321050"/>
            <a:ext cx="1789430" cy="439420"/>
            <a:chOff x="11683" y="1735"/>
            <a:chExt cx="2050" cy="692"/>
          </a:xfrm>
        </p:grpSpPr>
        <p:sp>
          <p:nvSpPr>
            <p:cNvPr id="169" name="燕尾形 168"/>
            <p:cNvSpPr/>
            <p:nvPr>
              <p:custDataLst>
                <p:tags r:id="rId17"/>
              </p:custDataLst>
            </p:nvPr>
          </p:nvSpPr>
          <p:spPr>
            <a:xfrm>
              <a:off x="11683"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0" name="燕尾形 169"/>
            <p:cNvSpPr/>
            <p:nvPr>
              <p:custDataLst>
                <p:tags r:id="rId18"/>
              </p:custDataLst>
            </p:nvPr>
          </p:nvSpPr>
          <p:spPr>
            <a:xfrm>
              <a:off x="12199"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1" name="燕尾形 170"/>
            <p:cNvSpPr/>
            <p:nvPr>
              <p:custDataLst>
                <p:tags r:id="rId19"/>
              </p:custDataLst>
            </p:nvPr>
          </p:nvSpPr>
          <p:spPr>
            <a:xfrm>
              <a:off x="12715"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2" name="燕尾形 171"/>
            <p:cNvSpPr/>
            <p:nvPr>
              <p:custDataLst>
                <p:tags r:id="rId20"/>
              </p:custDataLst>
            </p:nvPr>
          </p:nvSpPr>
          <p:spPr>
            <a:xfrm>
              <a:off x="13231" y="1735"/>
              <a:ext cx="503" cy="69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73" name="文本框 172"/>
          <p:cNvSpPr txBox="1"/>
          <p:nvPr/>
        </p:nvSpPr>
        <p:spPr>
          <a:xfrm flipH="1">
            <a:off x="5694680" y="645795"/>
            <a:ext cx="1228725" cy="451485"/>
          </a:xfrm>
          <a:prstGeom prst="rect">
            <a:avLst/>
          </a:prstGeom>
          <a:solidFill>
            <a:schemeClr val="accent1">
              <a:lumMod val="60000"/>
              <a:lumOff val="40000"/>
            </a:schemeClr>
          </a:solidFill>
          <a:ln w="19050">
            <a:solidFill>
              <a:schemeClr val="tx1"/>
            </a:solidFill>
          </a:ln>
        </p:spPr>
        <p:txBody>
          <a:bodyPr wrap="square" rtlCol="0">
            <a:noAutofit/>
          </a:bodyPr>
          <a:p>
            <a:pPr algn="ctr"/>
            <a:r>
              <a:rPr lang="zh-CN" altLang="en-US" sz="900" b="1">
                <a:solidFill>
                  <a:srgbClr val="FF0000"/>
                </a:solidFill>
              </a:rPr>
              <a:t>蒸发器温度传感器</a:t>
            </a:r>
            <a:endParaRPr lang="zh-CN" altLang="en-US" sz="900" b="1">
              <a:solidFill>
                <a:srgbClr val="FF0000"/>
              </a:solidFill>
            </a:endParaRPr>
          </a:p>
          <a:p>
            <a:pPr algn="ctr"/>
            <a:r>
              <a:rPr lang="zh-CN" altLang="en-US" sz="800" b="1">
                <a:solidFill>
                  <a:srgbClr val="FF0000"/>
                </a:solidFill>
              </a:rPr>
              <a:t>Evaporator Temperatur</a:t>
            </a:r>
            <a:r>
              <a:rPr lang="zh-CN" altLang="en-US" sz="900" b="1">
                <a:solidFill>
                  <a:srgbClr val="FF0000"/>
                </a:solidFill>
              </a:rPr>
              <a:t>e Sensor</a:t>
            </a:r>
            <a:endParaRPr lang="zh-CN" altLang="en-US" sz="900" b="1">
              <a:solidFill>
                <a:srgbClr val="FF0000"/>
              </a:solidFill>
            </a:endParaRPr>
          </a:p>
        </p:txBody>
      </p:sp>
      <p:sp>
        <p:nvSpPr>
          <p:cNvPr id="174" name="文本框 173"/>
          <p:cNvSpPr txBox="1"/>
          <p:nvPr/>
        </p:nvSpPr>
        <p:spPr>
          <a:xfrm flipH="1">
            <a:off x="6976745" y="645795"/>
            <a:ext cx="1255395" cy="450850"/>
          </a:xfrm>
          <a:prstGeom prst="rect">
            <a:avLst/>
          </a:prstGeom>
          <a:solidFill>
            <a:schemeClr val="accent5">
              <a:lumMod val="75000"/>
            </a:schemeClr>
          </a:solidFill>
          <a:ln w="19050">
            <a:solidFill>
              <a:schemeClr val="tx1"/>
            </a:solidFill>
          </a:ln>
        </p:spPr>
        <p:txBody>
          <a:bodyPr wrap="square" rtlCol="0">
            <a:noAutofit/>
          </a:bodyPr>
          <a:p>
            <a:pPr algn="ctr"/>
            <a:r>
              <a:rPr lang="zh-CN" sz="900" b="1">
                <a:solidFill>
                  <a:schemeClr val="tx1"/>
                </a:solidFill>
              </a:rPr>
              <a:t>发动机水温</a:t>
            </a:r>
            <a:r>
              <a:rPr lang="zh-CN" altLang="en-US" sz="900" b="1">
                <a:solidFill>
                  <a:schemeClr val="tx1"/>
                </a:solidFill>
              </a:rPr>
              <a:t>传感器</a:t>
            </a:r>
            <a:endParaRPr lang="zh-CN" altLang="en-US" sz="900" b="1">
              <a:solidFill>
                <a:schemeClr val="tx1"/>
              </a:solidFill>
            </a:endParaRPr>
          </a:p>
          <a:p>
            <a:pPr algn="ctr"/>
            <a:r>
              <a:rPr lang="zh-CN" altLang="en-US" sz="800" b="1">
                <a:solidFill>
                  <a:schemeClr val="tx1"/>
                </a:solidFill>
              </a:rPr>
              <a:t>Engine Coolant Temperature Sensor</a:t>
            </a:r>
            <a:endParaRPr lang="zh-CN" altLang="en-US" sz="800" b="1">
              <a:solidFill>
                <a:schemeClr val="tx1"/>
              </a:solidFill>
            </a:endParaRPr>
          </a:p>
        </p:txBody>
      </p:sp>
      <p:sp>
        <p:nvSpPr>
          <p:cNvPr id="175" name="文本框 174"/>
          <p:cNvSpPr txBox="1"/>
          <p:nvPr/>
        </p:nvSpPr>
        <p:spPr>
          <a:xfrm flipH="1">
            <a:off x="8299450" y="645160"/>
            <a:ext cx="1134110" cy="451485"/>
          </a:xfrm>
          <a:prstGeom prst="rect">
            <a:avLst/>
          </a:prstGeom>
          <a:solidFill>
            <a:schemeClr val="accent2">
              <a:lumMod val="40000"/>
              <a:lumOff val="60000"/>
            </a:schemeClr>
          </a:solidFill>
          <a:ln w="19050">
            <a:solidFill>
              <a:schemeClr val="tx1"/>
            </a:solidFill>
          </a:ln>
        </p:spPr>
        <p:txBody>
          <a:bodyPr wrap="square" rtlCol="0">
            <a:noAutofit/>
          </a:bodyPr>
          <a:p>
            <a:pPr algn="ctr"/>
            <a:r>
              <a:rPr lang="zh-CN" altLang="en-US" sz="900" b="1">
                <a:sym typeface="+mn-ea"/>
              </a:rPr>
              <a:t>出风口温度</a:t>
            </a:r>
            <a:r>
              <a:rPr lang="zh-CN" altLang="en-US" sz="900" b="1"/>
              <a:t>传感器</a:t>
            </a:r>
            <a:endParaRPr lang="zh-CN" altLang="en-US" sz="900" b="1"/>
          </a:p>
          <a:p>
            <a:pPr algn="ctr"/>
            <a:r>
              <a:rPr lang="zh-CN" altLang="en-US" sz="800" b="1">
                <a:solidFill>
                  <a:srgbClr val="7030A0"/>
                </a:solidFill>
              </a:rPr>
              <a:t>Air outlet temperature sensor</a:t>
            </a:r>
            <a:endParaRPr lang="zh-CN" altLang="en-US" sz="800" b="1">
              <a:solidFill>
                <a:srgbClr val="7030A0"/>
              </a:solidFill>
            </a:endParaRPr>
          </a:p>
        </p:txBody>
      </p:sp>
      <p:sp>
        <p:nvSpPr>
          <p:cNvPr id="176" name="下箭头 175"/>
          <p:cNvSpPr/>
          <p:nvPr>
            <p:custDataLst>
              <p:tags r:id="rId21"/>
            </p:custDataLst>
          </p:nvPr>
        </p:nvSpPr>
        <p:spPr>
          <a:xfrm>
            <a:off x="7368540" y="119189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7" name="下箭头 176"/>
          <p:cNvSpPr/>
          <p:nvPr>
            <p:custDataLst>
              <p:tags r:id="rId22"/>
            </p:custDataLst>
          </p:nvPr>
        </p:nvSpPr>
        <p:spPr>
          <a:xfrm>
            <a:off x="8567420" y="1191895"/>
            <a:ext cx="334645" cy="636270"/>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dissolve">
                                      <p:cBhvr>
                                        <p:cTn id="7" dur="500"/>
                                        <p:tgtEl>
                                          <p:spTgt spid="148"/>
                                        </p:tgtEl>
                                      </p:cBhvr>
                                    </p:animEffect>
                                  </p:childTnLst>
                                </p:cTn>
                              </p:par>
                            </p:childTnLst>
                          </p:cTn>
                        </p:par>
                        <p:par>
                          <p:cTn id="8" fill="hold">
                            <p:stCondLst>
                              <p:cond delay="500"/>
                            </p:stCondLst>
                            <p:childTnLst>
                              <p:par>
                                <p:cTn id="9" presetID="22" presetClass="entr" presetSubtype="1" repeatCount="indefinite" fill="hold" nodeType="afterEffect">
                                  <p:stCondLst>
                                    <p:cond delay="0"/>
                                  </p:stCondLst>
                                  <p:childTnLst>
                                    <p:set>
                                      <p:cBhvr>
                                        <p:cTn id="10" dur="1" fill="hold">
                                          <p:stCondLst>
                                            <p:cond delay="0"/>
                                          </p:stCondLst>
                                        </p:cTn>
                                        <p:tgtEl>
                                          <p:spTgt spid="168"/>
                                        </p:tgtEl>
                                        <p:attrNameLst>
                                          <p:attrName>style.visibility</p:attrName>
                                        </p:attrNameLst>
                                      </p:cBhvr>
                                      <p:to>
                                        <p:strVal val="visible"/>
                                      </p:to>
                                    </p:set>
                                    <p:animEffect transition="in" filter="wipe(up)">
                                      <p:cBhvr>
                                        <p:cTn id="11" dur="500"/>
                                        <p:tgtEl>
                                          <p:spTgt spid="168"/>
                                        </p:tgtEl>
                                      </p:cBhvr>
                                    </p:animEffect>
                                  </p:childTnLst>
                                </p:cTn>
                              </p:par>
                            </p:childTnLst>
                          </p:cTn>
                        </p:par>
                        <p:par>
                          <p:cTn id="12" fill="hold">
                            <p:stCondLst>
                              <p:cond delay="1000"/>
                            </p:stCondLst>
                            <p:childTnLst>
                              <p:par>
                                <p:cTn id="13" presetID="8" presetClass="emph" presetSubtype="0" repeatCount="indefinite" fill="hold" nodeType="afterEffect">
                                  <p:stCondLst>
                                    <p:cond delay="0"/>
                                  </p:stCondLst>
                                  <p:childTnLst>
                                    <p:animRot by="21600000">
                                      <p:cBhvr>
                                        <p:cTn id="14" dur="1000" fill="hold"/>
                                        <p:tgtEl>
                                          <p:spTgt spid="111"/>
                                        </p:tgtEl>
                                        <p:attrNameLst>
                                          <p:attrName>r</p:attrName>
                                        </p:attrNameLst>
                                      </p:cBhvr>
                                    </p:animRot>
                                  </p:childTnLst>
                                </p:cTn>
                              </p:par>
                              <p:par>
                                <p:cTn id="15" presetID="22" presetClass="entr" presetSubtype="8" repeatCount="indefinite"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left)">
                                      <p:cBhvr>
                                        <p:cTn id="17" dur="500"/>
                                        <p:tgtEl>
                                          <p:spTgt spid="131"/>
                                        </p:tgtEl>
                                      </p:cBhvr>
                                    </p:animEffect>
                                  </p:childTnLst>
                                </p:cTn>
                              </p:par>
                              <p:par>
                                <p:cTn id="18" presetID="22" presetClass="entr" presetSubtype="8" repeatCount="indefinite" fill="hold" nodeType="withEffect">
                                  <p:stCondLst>
                                    <p:cond delay="0"/>
                                  </p:stCondLst>
                                  <p:childTnLst>
                                    <p:set>
                                      <p:cBhvr>
                                        <p:cTn id="19" dur="1" fill="hold">
                                          <p:stCondLst>
                                            <p:cond delay="0"/>
                                          </p:stCondLst>
                                        </p:cTn>
                                        <p:tgtEl>
                                          <p:spTgt spid="122"/>
                                        </p:tgtEl>
                                        <p:attrNameLst>
                                          <p:attrName>style.visibility</p:attrName>
                                        </p:attrNameLst>
                                      </p:cBhvr>
                                      <p:to>
                                        <p:strVal val="visible"/>
                                      </p:to>
                                    </p:set>
                                    <p:animEffect transition="in" filter="wipe(left)">
                                      <p:cBhvr>
                                        <p:cTn id="20" dur="500"/>
                                        <p:tgtEl>
                                          <p:spTgt spid="122"/>
                                        </p:tgtEl>
                                      </p:cBhvr>
                                    </p:animEffect>
                                  </p:childTnLst>
                                </p:cTn>
                              </p:par>
                              <p:par>
                                <p:cTn id="21" presetID="22" presetClass="entr" presetSubtype="8" repeatCount="indefinite"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500"/>
                                        <p:tgtEl>
                                          <p:spTgt spid="101"/>
                                        </p:tgtEl>
                                      </p:cBhvr>
                                    </p:animEffect>
                                  </p:childTnLst>
                                </p:cTn>
                              </p:par>
                              <p:par>
                                <p:cTn id="24" presetID="22" presetClass="entr" presetSubtype="8" repeatCount="indefinite"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left)">
                                      <p:cBhvr>
                                        <p:cTn id="26" dur="500"/>
                                        <p:tgtEl>
                                          <p:spTgt spid="97"/>
                                        </p:tgtEl>
                                      </p:cBhvr>
                                    </p:animEffect>
                                  </p:childTnLst>
                                </p:cTn>
                              </p:par>
                              <p:par>
                                <p:cTn id="27" presetID="22" presetClass="entr" presetSubtype="8" repeatCount="indefinite"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wipe(left)">
                                      <p:cBhvr>
                                        <p:cTn id="29" dur="500"/>
                                        <p:tgtEl>
                                          <p:spTgt spid="93"/>
                                        </p:tgtEl>
                                      </p:cBhvr>
                                    </p:animEffect>
                                  </p:childTnLst>
                                </p:cTn>
                              </p:par>
                              <p:par>
                                <p:cTn id="30" presetID="22" presetClass="entr" presetSubtype="8" repeatCount="indefinite"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wipe(left)">
                                      <p:cBhvr>
                                        <p:cTn id="32" dur="500"/>
                                        <p:tgtEl>
                                          <p:spTgt spid="98"/>
                                        </p:tgtEl>
                                      </p:cBhvr>
                                    </p:animEffect>
                                  </p:childTnLst>
                                </p:cTn>
                              </p:par>
                              <p:par>
                                <p:cTn id="33" presetID="22" presetClass="entr" presetSubtype="8" repeatCount="indefinite"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wipe(left)">
                                      <p:cBhvr>
                                        <p:cTn id="35" dur="500"/>
                                        <p:tgtEl>
                                          <p:spTgt spid="94"/>
                                        </p:tgtEl>
                                      </p:cBhvr>
                                    </p:animEffect>
                                  </p:childTnLst>
                                </p:cTn>
                              </p:par>
                              <p:par>
                                <p:cTn id="36" presetID="22" presetClass="entr" presetSubtype="8" repeatCount="indefinite" fill="hold" grpId="0" nodeType="with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par>
                                <p:cTn id="39" presetID="22" presetClass="entr" presetSubtype="8" repeatCount="indefinite"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par>
                                <p:cTn id="42" presetID="22" presetClass="entr" presetSubtype="8" repeatCount="indefinite" fill="hold" grpId="0"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wipe(left)">
                                      <p:cBhvr>
                                        <p:cTn id="44" dur="500"/>
                                        <p:tgtEl>
                                          <p:spTgt spid="100"/>
                                        </p:tgtEl>
                                      </p:cBhvr>
                                    </p:animEffect>
                                  </p:childTnLst>
                                </p:cTn>
                              </p:par>
                              <p:par>
                                <p:cTn id="45" presetID="22" presetClass="entr" presetSubtype="8" repeatCount="indefinite"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left)">
                                      <p:cBhvr>
                                        <p:cTn id="47" dur="500"/>
                                        <p:tgtEl>
                                          <p:spTgt spid="96"/>
                                        </p:tgtEl>
                                      </p:cBhvr>
                                    </p:animEffect>
                                  </p:childTnLst>
                                </p:cTn>
                              </p:par>
                              <p:par>
                                <p:cTn id="48" presetID="22" presetClass="entr" presetSubtype="8" repeatCount="indefinite" fill="hold" grpId="0" nodeType="with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wipe(left)">
                                      <p:cBhvr>
                                        <p:cTn id="50" dur="500"/>
                                        <p:tgtEl>
                                          <p:spTgt spid="106"/>
                                        </p:tgtEl>
                                      </p:cBhvr>
                                    </p:animEffect>
                                  </p:childTnLst>
                                </p:cTn>
                              </p:par>
                              <p:par>
                                <p:cTn id="51" presetID="22" presetClass="entr" presetSubtype="8" repeatCount="indefinite"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left)">
                                      <p:cBhvr>
                                        <p:cTn id="53" dur="500"/>
                                        <p:tgtEl>
                                          <p:spTgt spid="102"/>
                                        </p:tgtEl>
                                      </p:cBhvr>
                                    </p:animEffect>
                                  </p:childTnLst>
                                </p:cTn>
                              </p:par>
                              <p:par>
                                <p:cTn id="54" presetID="22" presetClass="entr" presetSubtype="8" repeatCount="indefinite" fill="hold" grpId="0" nodeType="with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wipe(left)">
                                      <p:cBhvr>
                                        <p:cTn id="56" dur="500"/>
                                        <p:tgtEl>
                                          <p:spTgt spid="107"/>
                                        </p:tgtEl>
                                      </p:cBhvr>
                                    </p:animEffect>
                                  </p:childTnLst>
                                </p:cTn>
                              </p:par>
                              <p:par>
                                <p:cTn id="57" presetID="22" presetClass="entr" presetSubtype="8" repeatCount="indefinite"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left)">
                                      <p:cBhvr>
                                        <p:cTn id="59" dur="500"/>
                                        <p:tgtEl>
                                          <p:spTgt spid="104"/>
                                        </p:tgtEl>
                                      </p:cBhvr>
                                    </p:animEffect>
                                  </p:childTnLst>
                                </p:cTn>
                              </p:par>
                              <p:par>
                                <p:cTn id="60" presetID="22" presetClass="entr" presetSubtype="8" repeatCount="indefinite" fill="hold" grpId="0"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wipe(left)">
                                      <p:cBhvr>
                                        <p:cTn id="62" dur="500"/>
                                        <p:tgtEl>
                                          <p:spTgt spid="108"/>
                                        </p:tgtEl>
                                      </p:cBhvr>
                                    </p:animEffect>
                                  </p:childTnLst>
                                </p:cTn>
                              </p:par>
                              <p:par>
                                <p:cTn id="63" presetID="22" presetClass="entr" presetSubtype="8" repeatCount="indefinite"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500"/>
                                        <p:tgtEl>
                                          <p:spTgt spid="105"/>
                                        </p:tgtEl>
                                      </p:cBhvr>
                                    </p:animEffect>
                                  </p:childTnLst>
                                </p:cTn>
                              </p:par>
                              <p:par>
                                <p:cTn id="66" presetID="22" presetClass="entr" presetSubtype="8" repeatCount="indefinite" fill="hold" grpId="0" nodeType="withEffect">
                                  <p:stCondLst>
                                    <p:cond delay="0"/>
                                  </p:stCondLst>
                                  <p:childTnLst>
                                    <p:set>
                                      <p:cBhvr>
                                        <p:cTn id="67" dur="1" fill="hold">
                                          <p:stCondLst>
                                            <p:cond delay="0"/>
                                          </p:stCondLst>
                                        </p:cTn>
                                        <p:tgtEl>
                                          <p:spTgt spid="109"/>
                                        </p:tgtEl>
                                        <p:attrNameLst>
                                          <p:attrName>style.visibility</p:attrName>
                                        </p:attrNameLst>
                                      </p:cBhvr>
                                      <p:to>
                                        <p:strVal val="visible"/>
                                      </p:to>
                                    </p:set>
                                    <p:animEffect transition="in" filter="wipe(left)">
                                      <p:cBhvr>
                                        <p:cTn id="68" dur="500"/>
                                        <p:tgtEl>
                                          <p:spTgt spid="109"/>
                                        </p:tgtEl>
                                      </p:cBhvr>
                                    </p:animEffect>
                                  </p:childTnLst>
                                </p:cTn>
                              </p:par>
                              <p:par>
                                <p:cTn id="69" presetID="22" presetClass="entr" presetSubtype="8" repeatCount="indefinite"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wipe(left)">
                                      <p:cBhvr>
                                        <p:cTn id="71" dur="500"/>
                                        <p:tgtEl>
                                          <p:spTgt spid="110"/>
                                        </p:tgtEl>
                                      </p:cBhvr>
                                    </p:animEffect>
                                  </p:childTnLst>
                                </p:cTn>
                              </p:par>
                              <p:par>
                                <p:cTn id="72" presetID="22" presetClass="entr" presetSubtype="8" repeatCount="indefinite"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wipe(left)">
                                      <p:cBhvr>
                                        <p:cTn id="74" dur="500"/>
                                        <p:tgtEl>
                                          <p:spTgt spid="116"/>
                                        </p:tgtEl>
                                      </p:cBhvr>
                                    </p:animEffect>
                                  </p:childTnLst>
                                </p:cTn>
                              </p:par>
                              <p:par>
                                <p:cTn id="75" presetID="22" presetClass="entr" presetSubtype="8" repeatCount="indefinite" fill="hold" grpId="0" nodeType="with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wipe(left)">
                                      <p:cBhvr>
                                        <p:cTn id="77" dur="500"/>
                                        <p:tgtEl>
                                          <p:spTgt spid="117"/>
                                        </p:tgtEl>
                                      </p:cBhvr>
                                    </p:animEffect>
                                  </p:childTnLst>
                                </p:cTn>
                              </p:par>
                              <p:par>
                                <p:cTn id="78" presetID="22" presetClass="entr" presetSubtype="8" repeatCount="indefinite" fill="hold" grpId="0" nodeType="with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wipe(left)">
                                      <p:cBhvr>
                                        <p:cTn id="80" dur="500"/>
                                        <p:tgtEl>
                                          <p:spTgt spid="118"/>
                                        </p:tgtEl>
                                      </p:cBhvr>
                                    </p:animEffect>
                                  </p:childTnLst>
                                </p:cTn>
                              </p:par>
                              <p:par>
                                <p:cTn id="81" presetID="22" presetClass="entr" presetSubtype="8" repeatCount="indefinite" fill="hold" grpId="0" nodeType="withEffect">
                                  <p:stCondLst>
                                    <p:cond delay="0"/>
                                  </p:stCondLst>
                                  <p:childTnLst>
                                    <p:set>
                                      <p:cBhvr>
                                        <p:cTn id="82" dur="1" fill="hold">
                                          <p:stCondLst>
                                            <p:cond delay="0"/>
                                          </p:stCondLst>
                                        </p:cTn>
                                        <p:tgtEl>
                                          <p:spTgt spid="120"/>
                                        </p:tgtEl>
                                        <p:attrNameLst>
                                          <p:attrName>style.visibility</p:attrName>
                                        </p:attrNameLst>
                                      </p:cBhvr>
                                      <p:to>
                                        <p:strVal val="visible"/>
                                      </p:to>
                                    </p:set>
                                    <p:animEffect transition="in" filter="wipe(left)">
                                      <p:cBhvr>
                                        <p:cTn id="83" dur="500"/>
                                        <p:tgtEl>
                                          <p:spTgt spid="120"/>
                                        </p:tgtEl>
                                      </p:cBhvr>
                                    </p:animEffect>
                                  </p:childTnLst>
                                </p:cTn>
                              </p:par>
                              <p:par>
                                <p:cTn id="84" presetID="22" presetClass="entr" presetSubtype="4" repeatCount="indefinite" fill="hold" grpId="0"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wipe(down)">
                                      <p:cBhvr>
                                        <p:cTn id="86" dur="500"/>
                                        <p:tgtEl>
                                          <p:spTgt spid="121"/>
                                        </p:tgtEl>
                                      </p:cBhvr>
                                    </p:animEffect>
                                  </p:childTnLst>
                                </p:cTn>
                              </p:par>
                              <p:par>
                                <p:cTn id="87" presetID="8" presetClass="emph" presetSubtype="0" fill="hold" nodeType="withEffect">
                                  <p:stCondLst>
                                    <p:cond delay="0"/>
                                  </p:stCondLst>
                                  <p:childTnLst>
                                    <p:animRot by="5400000">
                                      <p:cBhvr>
                                        <p:cTn id="88" dur="1000" fill="hold"/>
                                        <p:tgtEl>
                                          <p:spTgt spid="24"/>
                                        </p:tgtEl>
                                        <p:attrNameLst>
                                          <p:attrName>r</p:attrName>
                                        </p:attrNameLst>
                                      </p:cBhvr>
                                    </p:animRot>
                                  </p:childTnLst>
                                </p:cTn>
                              </p:par>
                              <p:par>
                                <p:cTn id="89" presetID="8" presetClass="emph" presetSubtype="0" fill="hold" nodeType="withEffect">
                                  <p:stCondLst>
                                    <p:cond delay="1000"/>
                                  </p:stCondLst>
                                  <p:childTnLst>
                                    <p:animRot by="-10800000">
                                      <p:cBhvr>
                                        <p:cTn id="90" dur="1000" fill="hold"/>
                                        <p:tgtEl>
                                          <p:spTgt spid="24"/>
                                        </p:tgtEl>
                                        <p:attrNameLst>
                                          <p:attrName>r</p:attrName>
                                        </p:attrNameLst>
                                      </p:cBhvr>
                                    </p:animRot>
                                  </p:childTnLst>
                                </p:cTn>
                              </p:par>
                              <p:par>
                                <p:cTn id="91" presetID="8" presetClass="emph" presetSubtype="0" fill="hold" nodeType="withEffect">
                                  <p:stCondLst>
                                    <p:cond delay="1900"/>
                                  </p:stCondLst>
                                  <p:childTnLst>
                                    <p:animRot by="10800000">
                                      <p:cBhvr>
                                        <p:cTn id="92" dur="1000" fill="hold"/>
                                        <p:tgtEl>
                                          <p:spTgt spid="24"/>
                                        </p:tgtEl>
                                        <p:attrNameLst>
                                          <p:attrName>r</p:attrName>
                                        </p:attrNameLst>
                                      </p:cBhvr>
                                    </p:animRot>
                                  </p:childTnLst>
                                </p:cTn>
                              </p:par>
                              <p:par>
                                <p:cTn id="93" presetID="8" presetClass="emph" presetSubtype="0" fill="hold" nodeType="withEffect">
                                  <p:stCondLst>
                                    <p:cond delay="2800"/>
                                  </p:stCondLst>
                                  <p:childTnLst>
                                    <p:animRot by="-5400000">
                                      <p:cBhvr>
                                        <p:cTn id="94" dur="1000" fill="hold"/>
                                        <p:tgtEl>
                                          <p:spTgt spid="24"/>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51"/>
                                        </p:tgtEl>
                                        <p:attrNameLst>
                                          <p:attrName>style.visibility</p:attrName>
                                        </p:attrNameLst>
                                      </p:cBhvr>
                                      <p:to>
                                        <p:strVal val="visible"/>
                                      </p:to>
                                    </p:set>
                                    <p:animEffect transition="in" filter="dissolve">
                                      <p:cBhvr>
                                        <p:cTn id="99" dur="500"/>
                                        <p:tgtEl>
                                          <p:spTgt spid="151"/>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53"/>
                                        </p:tgtEl>
                                        <p:attrNameLst>
                                          <p:attrName>style.visibility</p:attrName>
                                        </p:attrNameLst>
                                      </p:cBhvr>
                                      <p:to>
                                        <p:strVal val="visible"/>
                                      </p:to>
                                    </p:set>
                                    <p:animEffect transition="in" filter="dissolve">
                                      <p:cBhvr>
                                        <p:cTn id="102" dur="500"/>
                                        <p:tgtEl>
                                          <p:spTgt spid="153"/>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55"/>
                                        </p:tgtEl>
                                        <p:attrNameLst>
                                          <p:attrName>style.visibility</p:attrName>
                                        </p:attrNameLst>
                                      </p:cBhvr>
                                      <p:to>
                                        <p:strVal val="visible"/>
                                      </p:to>
                                    </p:set>
                                    <p:animEffect transition="in" filter="dissolve">
                                      <p:cBhvr>
                                        <p:cTn id="105" dur="500"/>
                                        <p:tgtEl>
                                          <p:spTgt spid="155"/>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74"/>
                                        </p:tgtEl>
                                        <p:attrNameLst>
                                          <p:attrName>style.visibility</p:attrName>
                                        </p:attrNameLst>
                                      </p:cBhvr>
                                      <p:to>
                                        <p:strVal val="visible"/>
                                      </p:to>
                                    </p:set>
                                    <p:animEffect transition="in" filter="dissolve">
                                      <p:cBhvr>
                                        <p:cTn id="108" dur="500"/>
                                        <p:tgtEl>
                                          <p:spTgt spid="174"/>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73"/>
                                        </p:tgtEl>
                                        <p:attrNameLst>
                                          <p:attrName>style.visibility</p:attrName>
                                        </p:attrNameLst>
                                      </p:cBhvr>
                                      <p:to>
                                        <p:strVal val="visible"/>
                                      </p:to>
                                    </p:set>
                                    <p:animEffect transition="in" filter="dissolve">
                                      <p:cBhvr>
                                        <p:cTn id="111" dur="500"/>
                                        <p:tgtEl>
                                          <p:spTgt spid="173"/>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175"/>
                                        </p:tgtEl>
                                        <p:attrNameLst>
                                          <p:attrName>style.visibility</p:attrName>
                                        </p:attrNameLst>
                                      </p:cBhvr>
                                      <p:to>
                                        <p:strVal val="visible"/>
                                      </p:to>
                                    </p:set>
                                    <p:animEffect transition="in" filter="dissolve">
                                      <p:cBhvr>
                                        <p:cTn id="114" dur="500"/>
                                        <p:tgtEl>
                                          <p:spTgt spid="175"/>
                                        </p:tgtEl>
                                      </p:cBhvr>
                                    </p:animEffect>
                                  </p:childTnLst>
                                </p:cTn>
                              </p:par>
                            </p:childTnLst>
                          </p:cTn>
                        </p:par>
                        <p:par>
                          <p:cTn id="115" fill="hold">
                            <p:stCondLst>
                              <p:cond delay="500"/>
                            </p:stCondLst>
                            <p:childTnLst>
                              <p:par>
                                <p:cTn id="116" presetID="26" presetClass="emph" presetSubtype="0" repeatCount="3000" fill="hold" grpId="1" nodeType="afterEffect">
                                  <p:stCondLst>
                                    <p:cond delay="0"/>
                                  </p:stCondLst>
                                  <p:childTnLst>
                                    <p:animEffect transition="out" filter="fade">
                                      <p:cBhvr>
                                        <p:cTn id="117" dur="500" tmFilter="0, 0; .2, .5; .8, .5; 1, 0"/>
                                        <p:tgtEl>
                                          <p:spTgt spid="151"/>
                                        </p:tgtEl>
                                      </p:cBhvr>
                                    </p:animEffect>
                                    <p:animScale>
                                      <p:cBhvr>
                                        <p:cTn id="118" dur="250" autoRev="1" fill="hold"/>
                                        <p:tgtEl>
                                          <p:spTgt spid="151"/>
                                        </p:tgtEl>
                                      </p:cBhvr>
                                      <p:by x="105000" y="105000"/>
                                    </p:animScale>
                                  </p:childTnLst>
                                </p:cTn>
                              </p:par>
                              <p:par>
                                <p:cTn id="119" presetID="26" presetClass="emph" presetSubtype="0" repeatCount="3000" fill="hold" grpId="1" nodeType="withEffect">
                                  <p:stCondLst>
                                    <p:cond delay="0"/>
                                  </p:stCondLst>
                                  <p:childTnLst>
                                    <p:animEffect transition="out" filter="fade">
                                      <p:cBhvr>
                                        <p:cTn id="120" dur="500" tmFilter="0, 0; .2, .5; .8, .5; 1, 0"/>
                                        <p:tgtEl>
                                          <p:spTgt spid="153"/>
                                        </p:tgtEl>
                                      </p:cBhvr>
                                    </p:animEffect>
                                    <p:animScale>
                                      <p:cBhvr>
                                        <p:cTn id="121" dur="250" autoRev="1" fill="hold"/>
                                        <p:tgtEl>
                                          <p:spTgt spid="153"/>
                                        </p:tgtEl>
                                      </p:cBhvr>
                                      <p:by x="105000" y="105000"/>
                                    </p:animScale>
                                  </p:childTnLst>
                                </p:cTn>
                              </p:par>
                              <p:par>
                                <p:cTn id="122" presetID="26" presetClass="emph" presetSubtype="0" repeatCount="3000" fill="hold" grpId="1" nodeType="withEffect">
                                  <p:stCondLst>
                                    <p:cond delay="0"/>
                                  </p:stCondLst>
                                  <p:childTnLst>
                                    <p:animEffect transition="out" filter="fade">
                                      <p:cBhvr>
                                        <p:cTn id="123" dur="500" tmFilter="0, 0; .2, .5; .8, .5; 1, 0"/>
                                        <p:tgtEl>
                                          <p:spTgt spid="155"/>
                                        </p:tgtEl>
                                      </p:cBhvr>
                                    </p:animEffect>
                                    <p:animScale>
                                      <p:cBhvr>
                                        <p:cTn id="124" dur="250" autoRev="1" fill="hold"/>
                                        <p:tgtEl>
                                          <p:spTgt spid="155"/>
                                        </p:tgtEl>
                                      </p:cBhvr>
                                      <p:by x="105000" y="105000"/>
                                    </p:animScale>
                                  </p:childTnLst>
                                </p:cTn>
                              </p:par>
                              <p:par>
                                <p:cTn id="125" presetID="26" presetClass="emph" presetSubtype="0" repeatCount="3000" fill="hold" grpId="1" nodeType="withEffect">
                                  <p:stCondLst>
                                    <p:cond delay="0"/>
                                  </p:stCondLst>
                                  <p:childTnLst>
                                    <p:animEffect transition="out" filter="fade">
                                      <p:cBhvr>
                                        <p:cTn id="126" dur="500" tmFilter="0, 0; .2, .5; .8, .5; 1, 0"/>
                                        <p:tgtEl>
                                          <p:spTgt spid="174"/>
                                        </p:tgtEl>
                                      </p:cBhvr>
                                    </p:animEffect>
                                    <p:animScale>
                                      <p:cBhvr>
                                        <p:cTn id="127" dur="250" autoRev="1" fill="hold"/>
                                        <p:tgtEl>
                                          <p:spTgt spid="174"/>
                                        </p:tgtEl>
                                      </p:cBhvr>
                                      <p:by x="105000" y="105000"/>
                                    </p:animScale>
                                  </p:childTnLst>
                                </p:cTn>
                              </p:par>
                              <p:par>
                                <p:cTn id="128" presetID="26" presetClass="emph" presetSubtype="0" repeatCount="3000" fill="hold" grpId="1" nodeType="withEffect">
                                  <p:stCondLst>
                                    <p:cond delay="0"/>
                                  </p:stCondLst>
                                  <p:childTnLst>
                                    <p:animEffect transition="out" filter="fade">
                                      <p:cBhvr>
                                        <p:cTn id="129" dur="500" tmFilter="0, 0; .2, .5; .8, .5; 1, 0"/>
                                        <p:tgtEl>
                                          <p:spTgt spid="173"/>
                                        </p:tgtEl>
                                      </p:cBhvr>
                                    </p:animEffect>
                                    <p:animScale>
                                      <p:cBhvr>
                                        <p:cTn id="130" dur="250" autoRev="1" fill="hold"/>
                                        <p:tgtEl>
                                          <p:spTgt spid="173"/>
                                        </p:tgtEl>
                                      </p:cBhvr>
                                      <p:by x="105000" y="105000"/>
                                    </p:animScale>
                                  </p:childTnLst>
                                </p:cTn>
                              </p:par>
                              <p:par>
                                <p:cTn id="131" presetID="26" presetClass="emph" presetSubtype="0" repeatCount="3000" fill="hold" grpId="1" nodeType="withEffect">
                                  <p:stCondLst>
                                    <p:cond delay="0"/>
                                  </p:stCondLst>
                                  <p:childTnLst>
                                    <p:animEffect transition="out" filter="fade">
                                      <p:cBhvr>
                                        <p:cTn id="132" dur="500" tmFilter="0, 0; .2, .5; .8, .5; 1, 0"/>
                                        <p:tgtEl>
                                          <p:spTgt spid="175"/>
                                        </p:tgtEl>
                                      </p:cBhvr>
                                    </p:animEffect>
                                    <p:animScale>
                                      <p:cBhvr>
                                        <p:cTn id="133" dur="250" autoRev="1" fill="hold"/>
                                        <p:tgtEl>
                                          <p:spTgt spid="175"/>
                                        </p:tgtEl>
                                      </p:cBhvr>
                                      <p:by x="105000" y="105000"/>
                                    </p:animScale>
                                  </p:childTnLst>
                                </p:cTn>
                              </p:par>
                            </p:childTnLst>
                          </p:cTn>
                        </p:par>
                        <p:par>
                          <p:cTn id="134" fill="hold">
                            <p:stCondLst>
                              <p:cond delay="1000"/>
                            </p:stCondLst>
                            <p:childTnLst>
                              <p:par>
                                <p:cTn id="135" presetID="22" presetClass="entr" presetSubtype="1" fill="hold" grpId="0" nodeType="afterEffect">
                                  <p:stCondLst>
                                    <p:cond delay="0"/>
                                  </p:stCondLst>
                                  <p:childTnLst>
                                    <p:set>
                                      <p:cBhvr>
                                        <p:cTn id="136" dur="1" fill="hold">
                                          <p:stCondLst>
                                            <p:cond delay="0"/>
                                          </p:stCondLst>
                                        </p:cTn>
                                        <p:tgtEl>
                                          <p:spTgt spid="164"/>
                                        </p:tgtEl>
                                        <p:attrNameLst>
                                          <p:attrName>style.visibility</p:attrName>
                                        </p:attrNameLst>
                                      </p:cBhvr>
                                      <p:to>
                                        <p:strVal val="visible"/>
                                      </p:to>
                                    </p:set>
                                    <p:animEffect transition="in" filter="wipe(up)">
                                      <p:cBhvr>
                                        <p:cTn id="137" dur="500"/>
                                        <p:tgtEl>
                                          <p:spTgt spid="164"/>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65"/>
                                        </p:tgtEl>
                                        <p:attrNameLst>
                                          <p:attrName>style.visibility</p:attrName>
                                        </p:attrNameLst>
                                      </p:cBhvr>
                                      <p:to>
                                        <p:strVal val="visible"/>
                                      </p:to>
                                    </p:set>
                                    <p:animEffect transition="in" filter="wipe(up)">
                                      <p:cBhvr>
                                        <p:cTn id="140" dur="500"/>
                                        <p:tgtEl>
                                          <p:spTgt spid="165"/>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166"/>
                                        </p:tgtEl>
                                        <p:attrNameLst>
                                          <p:attrName>style.visibility</p:attrName>
                                        </p:attrNameLst>
                                      </p:cBhvr>
                                      <p:to>
                                        <p:strVal val="visible"/>
                                      </p:to>
                                    </p:set>
                                    <p:animEffect transition="in" filter="wipe(up)">
                                      <p:cBhvr>
                                        <p:cTn id="143" dur="500"/>
                                        <p:tgtEl>
                                          <p:spTgt spid="166"/>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167"/>
                                        </p:tgtEl>
                                        <p:attrNameLst>
                                          <p:attrName>style.visibility</p:attrName>
                                        </p:attrNameLst>
                                      </p:cBhvr>
                                      <p:to>
                                        <p:strVal val="visible"/>
                                      </p:to>
                                    </p:set>
                                    <p:animEffect transition="in" filter="wipe(up)">
                                      <p:cBhvr>
                                        <p:cTn id="146" dur="500"/>
                                        <p:tgtEl>
                                          <p:spTgt spid="167"/>
                                        </p:tgtEl>
                                      </p:cBhvr>
                                    </p:animEffect>
                                  </p:childTnLst>
                                </p:cTn>
                              </p:par>
                              <p:par>
                                <p:cTn id="147" presetID="22" presetClass="entr" presetSubtype="1" fill="hold" grpId="0" nodeType="withEffect">
                                  <p:stCondLst>
                                    <p:cond delay="0"/>
                                  </p:stCondLst>
                                  <p:childTnLst>
                                    <p:set>
                                      <p:cBhvr>
                                        <p:cTn id="148" dur="1" fill="hold">
                                          <p:stCondLst>
                                            <p:cond delay="0"/>
                                          </p:stCondLst>
                                        </p:cTn>
                                        <p:tgtEl>
                                          <p:spTgt spid="176"/>
                                        </p:tgtEl>
                                        <p:attrNameLst>
                                          <p:attrName>style.visibility</p:attrName>
                                        </p:attrNameLst>
                                      </p:cBhvr>
                                      <p:to>
                                        <p:strVal val="visible"/>
                                      </p:to>
                                    </p:set>
                                    <p:animEffect transition="in" filter="wipe(up)">
                                      <p:cBhvr>
                                        <p:cTn id="149" dur="500"/>
                                        <p:tgtEl>
                                          <p:spTgt spid="176"/>
                                        </p:tgtEl>
                                      </p:cBhvr>
                                    </p:animEffect>
                                  </p:childTnLst>
                                </p:cTn>
                              </p:par>
                              <p:par>
                                <p:cTn id="150" presetID="22" presetClass="entr" presetSubtype="1" fill="hold" grpId="0" nodeType="withEffect">
                                  <p:stCondLst>
                                    <p:cond delay="0"/>
                                  </p:stCondLst>
                                  <p:childTnLst>
                                    <p:set>
                                      <p:cBhvr>
                                        <p:cTn id="151" dur="1" fill="hold">
                                          <p:stCondLst>
                                            <p:cond delay="0"/>
                                          </p:stCondLst>
                                        </p:cTn>
                                        <p:tgtEl>
                                          <p:spTgt spid="177"/>
                                        </p:tgtEl>
                                        <p:attrNameLst>
                                          <p:attrName>style.visibility</p:attrName>
                                        </p:attrNameLst>
                                      </p:cBhvr>
                                      <p:to>
                                        <p:strVal val="visible"/>
                                      </p:to>
                                    </p:set>
                                    <p:animEffect transition="in" filter="wipe(up)">
                                      <p:cBhvr>
                                        <p:cTn id="152" dur="500"/>
                                        <p:tgtEl>
                                          <p:spTgt spid="177"/>
                                        </p:tgtEl>
                                      </p:cBhvr>
                                    </p:animEffect>
                                  </p:childTnLst>
                                </p:cTn>
                              </p:par>
                            </p:childTnLst>
                          </p:cTn>
                        </p:par>
                      </p:childTnLst>
                    </p:cTn>
                  </p:par>
                  <p:par>
                    <p:cTn id="153" fill="hold">
                      <p:stCondLst>
                        <p:cond delay="indefinite"/>
                      </p:stCondLst>
                      <p:childTnLst>
                        <p:par>
                          <p:cTn id="154" fill="hold">
                            <p:stCondLst>
                              <p:cond delay="0"/>
                            </p:stCondLst>
                            <p:childTnLst>
                              <p:par>
                                <p:cTn id="155" presetID="8" presetClass="emph" presetSubtype="0" fill="hold" nodeType="clickEffect">
                                  <p:stCondLst>
                                    <p:cond delay="0"/>
                                  </p:stCondLst>
                                  <p:childTnLst>
                                    <p:animRot by="5400000">
                                      <p:cBhvr>
                                        <p:cTn id="156" dur="2000" fill="hold"/>
                                        <p:tgtEl>
                                          <p:spTgt spid="24"/>
                                        </p:tgtEl>
                                        <p:attrNameLst>
                                          <p:attrName>r</p:attrName>
                                        </p:attrNameLst>
                                      </p:cBhvr>
                                    </p:animRot>
                                  </p:childTnLst>
                                </p:cTn>
                              </p:par>
                              <p:par>
                                <p:cTn id="157" presetID="22" presetClass="exit" presetSubtype="8" fill="hold" grpId="1" nodeType="withEffect">
                                  <p:stCondLst>
                                    <p:cond delay="1300"/>
                                  </p:stCondLst>
                                  <p:childTnLst>
                                    <p:animEffect transition="out" filter="wipe(left)">
                                      <p:cBhvr>
                                        <p:cTn id="158" dur="500"/>
                                        <p:tgtEl>
                                          <p:spTgt spid="105"/>
                                        </p:tgtEl>
                                      </p:cBhvr>
                                    </p:animEffect>
                                    <p:set>
                                      <p:cBhvr>
                                        <p:cTn id="159" dur="1" fill="hold">
                                          <p:stCondLst>
                                            <p:cond delay="499"/>
                                          </p:stCondLst>
                                        </p:cTn>
                                        <p:tgtEl>
                                          <p:spTgt spid="105"/>
                                        </p:tgtEl>
                                        <p:attrNameLst>
                                          <p:attrName>style.visibility</p:attrName>
                                        </p:attrNameLst>
                                      </p:cBhvr>
                                      <p:to>
                                        <p:strVal val="hidden"/>
                                      </p:to>
                                    </p:set>
                                  </p:childTnLst>
                                </p:cTn>
                              </p:par>
                              <p:par>
                                <p:cTn id="160" presetID="22" presetClass="exit" presetSubtype="8" fill="hold" grpId="1" nodeType="withEffect">
                                  <p:stCondLst>
                                    <p:cond delay="1100"/>
                                  </p:stCondLst>
                                  <p:childTnLst>
                                    <p:animEffect transition="out" filter="wipe(left)">
                                      <p:cBhvr>
                                        <p:cTn id="161" dur="500"/>
                                        <p:tgtEl>
                                          <p:spTgt spid="104"/>
                                        </p:tgtEl>
                                      </p:cBhvr>
                                    </p:animEffect>
                                    <p:set>
                                      <p:cBhvr>
                                        <p:cTn id="162" dur="1" fill="hold">
                                          <p:stCondLst>
                                            <p:cond delay="499"/>
                                          </p:stCondLst>
                                        </p:cTn>
                                        <p:tgtEl>
                                          <p:spTgt spid="104"/>
                                        </p:tgtEl>
                                        <p:attrNameLst>
                                          <p:attrName>style.visibility</p:attrName>
                                        </p:attrNameLst>
                                      </p:cBhvr>
                                      <p:to>
                                        <p:strVal val="hidden"/>
                                      </p:to>
                                    </p:set>
                                  </p:childTnLst>
                                </p:cTn>
                              </p:par>
                              <p:par>
                                <p:cTn id="163" presetID="22" presetClass="exit" presetSubtype="8" fill="hold" grpId="1" nodeType="withEffect">
                                  <p:stCondLst>
                                    <p:cond delay="1000"/>
                                  </p:stCondLst>
                                  <p:childTnLst>
                                    <p:animEffect transition="out" filter="wipe(left)">
                                      <p:cBhvr>
                                        <p:cTn id="164" dur="500"/>
                                        <p:tgtEl>
                                          <p:spTgt spid="102"/>
                                        </p:tgtEl>
                                      </p:cBhvr>
                                    </p:animEffect>
                                    <p:set>
                                      <p:cBhvr>
                                        <p:cTn id="165" dur="1" fill="hold">
                                          <p:stCondLst>
                                            <p:cond delay="499"/>
                                          </p:stCondLst>
                                        </p:cTn>
                                        <p:tgtEl>
                                          <p:spTgt spid="102"/>
                                        </p:tgtEl>
                                        <p:attrNameLst>
                                          <p:attrName>style.visibility</p:attrName>
                                        </p:attrNameLst>
                                      </p:cBhvr>
                                      <p:to>
                                        <p:strVal val="hidden"/>
                                      </p:to>
                                    </p:set>
                                  </p:childTnLst>
                                </p:cTn>
                              </p:par>
                              <p:par>
                                <p:cTn id="166" presetID="22" presetClass="exit" presetSubtype="8" fill="hold" grpId="1" nodeType="withEffect">
                                  <p:stCondLst>
                                    <p:cond delay="800"/>
                                  </p:stCondLst>
                                  <p:childTnLst>
                                    <p:animEffect transition="out" filter="wipe(left)">
                                      <p:cBhvr>
                                        <p:cTn id="167" dur="500"/>
                                        <p:tgtEl>
                                          <p:spTgt spid="96"/>
                                        </p:tgtEl>
                                      </p:cBhvr>
                                    </p:animEffect>
                                    <p:set>
                                      <p:cBhvr>
                                        <p:cTn id="168" dur="1" fill="hold">
                                          <p:stCondLst>
                                            <p:cond delay="499"/>
                                          </p:stCondLst>
                                        </p:cTn>
                                        <p:tgtEl>
                                          <p:spTgt spid="96"/>
                                        </p:tgtEl>
                                        <p:attrNameLst>
                                          <p:attrName>style.visibility</p:attrName>
                                        </p:attrNameLst>
                                      </p:cBhvr>
                                      <p:to>
                                        <p:strVal val="hidden"/>
                                      </p:to>
                                    </p:set>
                                  </p:childTnLst>
                                </p:cTn>
                              </p:par>
                              <p:par>
                                <p:cTn id="169" presetID="22" presetClass="exit" presetSubtype="8" fill="hold" grpId="1" nodeType="withEffect">
                                  <p:stCondLst>
                                    <p:cond delay="600"/>
                                  </p:stCondLst>
                                  <p:childTnLst>
                                    <p:animEffect transition="out" filter="wipe(left)">
                                      <p:cBhvr>
                                        <p:cTn id="170" dur="500"/>
                                        <p:tgtEl>
                                          <p:spTgt spid="95"/>
                                        </p:tgtEl>
                                      </p:cBhvr>
                                    </p:animEffect>
                                    <p:set>
                                      <p:cBhvr>
                                        <p:cTn id="171" dur="1" fill="hold">
                                          <p:stCondLst>
                                            <p:cond delay="499"/>
                                          </p:stCondLst>
                                        </p:cTn>
                                        <p:tgtEl>
                                          <p:spTgt spid="95"/>
                                        </p:tgtEl>
                                        <p:attrNameLst>
                                          <p:attrName>style.visibility</p:attrName>
                                        </p:attrNameLst>
                                      </p:cBhvr>
                                      <p:to>
                                        <p:strVal val="hidden"/>
                                      </p:to>
                                    </p:set>
                                  </p:childTnLst>
                                </p:cTn>
                              </p:par>
                              <p:par>
                                <p:cTn id="172" presetID="22" presetClass="exit" presetSubtype="8" fill="hold" grpId="1" nodeType="withEffect">
                                  <p:stCondLst>
                                    <p:cond delay="500"/>
                                  </p:stCondLst>
                                  <p:childTnLst>
                                    <p:animEffect transition="out" filter="wipe(left)">
                                      <p:cBhvr>
                                        <p:cTn id="173" dur="500"/>
                                        <p:tgtEl>
                                          <p:spTgt spid="94"/>
                                        </p:tgtEl>
                                      </p:cBhvr>
                                    </p:animEffect>
                                    <p:set>
                                      <p:cBhvr>
                                        <p:cTn id="174" dur="1" fill="hold">
                                          <p:stCondLst>
                                            <p:cond delay="499"/>
                                          </p:stCondLst>
                                        </p:cTn>
                                        <p:tgtEl>
                                          <p:spTgt spid="94"/>
                                        </p:tgtEl>
                                        <p:attrNameLst>
                                          <p:attrName>style.visibility</p:attrName>
                                        </p:attrNameLst>
                                      </p:cBhvr>
                                      <p:to>
                                        <p:strVal val="hidden"/>
                                      </p:to>
                                    </p:set>
                                  </p:childTnLst>
                                </p:cTn>
                              </p:par>
                              <p:par>
                                <p:cTn id="175" presetID="22" presetClass="exit" presetSubtype="8" fill="hold" grpId="1" nodeType="withEffect">
                                  <p:stCondLst>
                                    <p:cond delay="300"/>
                                  </p:stCondLst>
                                  <p:childTnLst>
                                    <p:animEffect transition="out" filter="wipe(left)">
                                      <p:cBhvr>
                                        <p:cTn id="176" dur="500"/>
                                        <p:tgtEl>
                                          <p:spTgt spid="93"/>
                                        </p:tgtEl>
                                      </p:cBhvr>
                                    </p:animEffect>
                                    <p:set>
                                      <p:cBhvr>
                                        <p:cTn id="177" dur="1" fill="hold">
                                          <p:stCondLst>
                                            <p:cond delay="499"/>
                                          </p:stCondLst>
                                        </p:cTn>
                                        <p:tgtEl>
                                          <p:spTgt spid="93"/>
                                        </p:tgtEl>
                                        <p:attrNameLst>
                                          <p:attrName>style.visibility</p:attrName>
                                        </p:attrNameLst>
                                      </p:cBhvr>
                                      <p:to>
                                        <p:strVal val="hidden"/>
                                      </p:to>
                                    </p:set>
                                  </p:childTnLst>
                                </p:cTn>
                              </p:par>
                              <p:par>
                                <p:cTn id="178" presetID="22" presetClass="exit" presetSubtype="8" fill="hold" grpId="1" nodeType="withEffect">
                                  <p:stCondLst>
                                    <p:cond delay="0"/>
                                  </p:stCondLst>
                                  <p:childTnLst>
                                    <p:animEffect transition="out" filter="wipe(left)">
                                      <p:cBhvr>
                                        <p:cTn id="179" dur="500"/>
                                        <p:tgtEl>
                                          <p:spTgt spid="110"/>
                                        </p:tgtEl>
                                      </p:cBhvr>
                                    </p:animEffect>
                                    <p:set>
                                      <p:cBhvr>
                                        <p:cTn id="180" dur="1" fill="hold">
                                          <p:stCondLst>
                                            <p:cond delay="499"/>
                                          </p:stCondLst>
                                        </p:cTn>
                                        <p:tgtEl>
                                          <p:spTgt spid="110"/>
                                        </p:tgtEl>
                                        <p:attrNameLst>
                                          <p:attrName>style.visibility</p:attrName>
                                        </p:attrNameLst>
                                      </p:cBhvr>
                                      <p:to>
                                        <p:strVal val="hidden"/>
                                      </p:to>
                                    </p:set>
                                  </p:childTnLst>
                                </p:cTn>
                              </p:par>
                              <p:par>
                                <p:cTn id="181" presetID="22" presetClass="entr" presetSubtype="8" repeatCount="indefinite" fill="hold" grpId="0" nodeType="withEffect">
                                  <p:stCondLst>
                                    <p:cond delay="900"/>
                                  </p:stCondLst>
                                  <p:childTnLst>
                                    <p:set>
                                      <p:cBhvr>
                                        <p:cTn id="182" dur="1" fill="hold">
                                          <p:stCondLst>
                                            <p:cond delay="0"/>
                                          </p:stCondLst>
                                        </p:cTn>
                                        <p:tgtEl>
                                          <p:spTgt spid="125"/>
                                        </p:tgtEl>
                                        <p:attrNameLst>
                                          <p:attrName>style.visibility</p:attrName>
                                        </p:attrNameLst>
                                      </p:cBhvr>
                                      <p:to>
                                        <p:strVal val="visible"/>
                                      </p:to>
                                    </p:set>
                                    <p:animEffect transition="in" filter="wipe(left)">
                                      <p:cBhvr>
                                        <p:cTn id="183" dur="500"/>
                                        <p:tgtEl>
                                          <p:spTgt spid="125"/>
                                        </p:tgtEl>
                                      </p:cBhvr>
                                    </p:animEffect>
                                  </p:childTnLst>
                                </p:cTn>
                              </p:par>
                            </p:childTnLst>
                          </p:cTn>
                        </p:par>
                        <p:par>
                          <p:cTn id="184" fill="hold">
                            <p:stCondLst>
                              <p:cond delay="2000"/>
                            </p:stCondLst>
                            <p:childTnLst>
                              <p:par>
                                <p:cTn id="185" presetID="22" presetClass="exit" presetSubtype="8" fill="hold" grpId="1" nodeType="afterEffect">
                                  <p:stCondLst>
                                    <p:cond delay="0"/>
                                  </p:stCondLst>
                                  <p:childTnLst>
                                    <p:animEffect transition="out" filter="wipe(left)">
                                      <p:cBhvr>
                                        <p:cTn id="186" dur="500"/>
                                        <p:tgtEl>
                                          <p:spTgt spid="116"/>
                                        </p:tgtEl>
                                      </p:cBhvr>
                                    </p:animEffect>
                                    <p:set>
                                      <p:cBhvr>
                                        <p:cTn id="187" dur="1" fill="hold">
                                          <p:stCondLst>
                                            <p:cond delay="499"/>
                                          </p:stCondLst>
                                        </p:cTn>
                                        <p:tgtEl>
                                          <p:spTgt spid="116"/>
                                        </p:tgtEl>
                                        <p:attrNameLst>
                                          <p:attrName>style.visibility</p:attrName>
                                        </p:attrNameLst>
                                      </p:cBhvr>
                                      <p:to>
                                        <p:strVal val="hidden"/>
                                      </p:to>
                                    </p:set>
                                  </p:childTnLst>
                                </p:cTn>
                              </p:par>
                              <p:par>
                                <p:cTn id="188" presetID="22" presetClass="entr" presetSubtype="8" repeatCount="indefinite" fill="hold" grpId="0" nodeType="withEffect">
                                  <p:stCondLst>
                                    <p:cond delay="0"/>
                                  </p:stCondLst>
                                  <p:childTnLst>
                                    <p:set>
                                      <p:cBhvr>
                                        <p:cTn id="189" dur="1" fill="hold">
                                          <p:stCondLst>
                                            <p:cond delay="0"/>
                                          </p:stCondLst>
                                        </p:cTn>
                                        <p:tgtEl>
                                          <p:spTgt spid="126"/>
                                        </p:tgtEl>
                                        <p:attrNameLst>
                                          <p:attrName>style.visibility</p:attrName>
                                        </p:attrNameLst>
                                      </p:cBhvr>
                                      <p:to>
                                        <p:strVal val="visible"/>
                                      </p:to>
                                    </p:set>
                                    <p:animEffect transition="in" filter="wipe(left)">
                                      <p:cBhvr>
                                        <p:cTn id="190" dur="500"/>
                                        <p:tgtEl>
                                          <p:spTgt spid="126"/>
                                        </p:tgtEl>
                                      </p:cBhvr>
                                    </p:animEffect>
                                  </p:childTnLst>
                                </p:cTn>
                              </p:par>
                            </p:childTnLst>
                          </p:cTn>
                        </p:par>
                        <p:par>
                          <p:cTn id="191" fill="hold">
                            <p:stCondLst>
                              <p:cond delay="2500"/>
                            </p:stCondLst>
                            <p:childTnLst>
                              <p:par>
                                <p:cTn id="192" presetID="22" presetClass="exit" presetSubtype="8" fill="hold" grpId="1" nodeType="afterEffect">
                                  <p:stCondLst>
                                    <p:cond delay="0"/>
                                  </p:stCondLst>
                                  <p:childTnLst>
                                    <p:animEffect transition="out" filter="wipe(left)">
                                      <p:cBhvr>
                                        <p:cTn id="193" dur="500"/>
                                        <p:tgtEl>
                                          <p:spTgt spid="121"/>
                                        </p:tgtEl>
                                      </p:cBhvr>
                                    </p:animEffect>
                                    <p:set>
                                      <p:cBhvr>
                                        <p:cTn id="194" dur="1" fill="hold">
                                          <p:stCondLst>
                                            <p:cond delay="499"/>
                                          </p:stCondLst>
                                        </p:cTn>
                                        <p:tgtEl>
                                          <p:spTgt spid="121"/>
                                        </p:tgtEl>
                                        <p:attrNameLst>
                                          <p:attrName>style.visibility</p:attrName>
                                        </p:attrNameLst>
                                      </p:cBhvr>
                                      <p:to>
                                        <p:strVal val="hidden"/>
                                      </p:to>
                                    </p:set>
                                  </p:childTnLst>
                                </p:cTn>
                              </p:par>
                              <p:par>
                                <p:cTn id="195" presetID="22" presetClass="entr" presetSubtype="8" repeatCount="indefinite" fill="hold" grpId="0" nodeType="withEffect">
                                  <p:stCondLst>
                                    <p:cond delay="0"/>
                                  </p:stCondLst>
                                  <p:childTnLst>
                                    <p:set>
                                      <p:cBhvr>
                                        <p:cTn id="196" dur="1" fill="hold">
                                          <p:stCondLst>
                                            <p:cond delay="0"/>
                                          </p:stCondLst>
                                        </p:cTn>
                                        <p:tgtEl>
                                          <p:spTgt spid="130"/>
                                        </p:tgtEl>
                                        <p:attrNameLst>
                                          <p:attrName>style.visibility</p:attrName>
                                        </p:attrNameLst>
                                      </p:cBhvr>
                                      <p:to>
                                        <p:strVal val="visible"/>
                                      </p:to>
                                    </p:set>
                                    <p:animEffect transition="in" filter="wipe(left)">
                                      <p:cBhvr>
                                        <p:cTn id="197" dur="500"/>
                                        <p:tgtEl>
                                          <p:spTgt spid="130"/>
                                        </p:tgtEl>
                                      </p:cBhvr>
                                    </p:animEffect>
                                  </p:childTnLst>
                                </p:cTn>
                              </p:par>
                            </p:childTnLst>
                          </p:cTn>
                        </p:par>
                        <p:par>
                          <p:cTn id="198" fill="hold">
                            <p:stCondLst>
                              <p:cond delay="3000"/>
                            </p:stCondLst>
                            <p:childTnLst>
                              <p:par>
                                <p:cTn id="199" presetID="22" presetClass="exit" presetSubtype="8" fill="hold" grpId="1" nodeType="afterEffect">
                                  <p:stCondLst>
                                    <p:cond delay="0"/>
                                  </p:stCondLst>
                                  <p:childTnLst>
                                    <p:animEffect transition="out" filter="wipe(left)">
                                      <p:cBhvr>
                                        <p:cTn id="200" dur="500"/>
                                        <p:tgtEl>
                                          <p:spTgt spid="118"/>
                                        </p:tgtEl>
                                      </p:cBhvr>
                                    </p:animEffect>
                                    <p:set>
                                      <p:cBhvr>
                                        <p:cTn id="201" dur="1" fill="hold">
                                          <p:stCondLst>
                                            <p:cond delay="499"/>
                                          </p:stCondLst>
                                        </p:cTn>
                                        <p:tgtEl>
                                          <p:spTgt spid="118"/>
                                        </p:tgtEl>
                                        <p:attrNameLst>
                                          <p:attrName>style.visibility</p:attrName>
                                        </p:attrNameLst>
                                      </p:cBhvr>
                                      <p:to>
                                        <p:strVal val="hidden"/>
                                      </p:to>
                                    </p:set>
                                  </p:childTnLst>
                                </p:cTn>
                              </p:par>
                              <p:par>
                                <p:cTn id="202" presetID="22" presetClass="entr" presetSubtype="8" repeatCount="indefinite" fill="hold" grpId="0" nodeType="withEffect">
                                  <p:stCondLst>
                                    <p:cond delay="0"/>
                                  </p:stCondLst>
                                  <p:childTnLst>
                                    <p:set>
                                      <p:cBhvr>
                                        <p:cTn id="203" dur="1" fill="hold">
                                          <p:stCondLst>
                                            <p:cond delay="0"/>
                                          </p:stCondLst>
                                        </p:cTn>
                                        <p:tgtEl>
                                          <p:spTgt spid="132"/>
                                        </p:tgtEl>
                                        <p:attrNameLst>
                                          <p:attrName>style.visibility</p:attrName>
                                        </p:attrNameLst>
                                      </p:cBhvr>
                                      <p:to>
                                        <p:strVal val="visible"/>
                                      </p:to>
                                    </p:set>
                                    <p:animEffect transition="in" filter="wipe(left)">
                                      <p:cBhvr>
                                        <p:cTn id="204" dur="500"/>
                                        <p:tgtEl>
                                          <p:spTgt spid="132"/>
                                        </p:tgtEl>
                                      </p:cBhvr>
                                    </p:animEffect>
                                  </p:childTnLst>
                                </p:cTn>
                              </p:par>
                            </p:childTnLst>
                          </p:cTn>
                        </p:par>
                        <p:par>
                          <p:cTn id="205" fill="hold">
                            <p:stCondLst>
                              <p:cond delay="3500"/>
                            </p:stCondLst>
                            <p:childTnLst>
                              <p:par>
                                <p:cTn id="206" presetID="22" presetClass="exit" presetSubtype="8" fill="hold" grpId="1" nodeType="afterEffect">
                                  <p:stCondLst>
                                    <p:cond delay="0"/>
                                  </p:stCondLst>
                                  <p:childTnLst>
                                    <p:animEffect transition="out" filter="wipe(left)">
                                      <p:cBhvr>
                                        <p:cTn id="207" dur="500"/>
                                        <p:tgtEl>
                                          <p:spTgt spid="117"/>
                                        </p:tgtEl>
                                      </p:cBhvr>
                                    </p:animEffect>
                                    <p:set>
                                      <p:cBhvr>
                                        <p:cTn id="208" dur="1" fill="hold">
                                          <p:stCondLst>
                                            <p:cond delay="499"/>
                                          </p:stCondLst>
                                        </p:cTn>
                                        <p:tgtEl>
                                          <p:spTgt spid="117"/>
                                        </p:tgtEl>
                                        <p:attrNameLst>
                                          <p:attrName>style.visibility</p:attrName>
                                        </p:attrNameLst>
                                      </p:cBhvr>
                                      <p:to>
                                        <p:strVal val="hidden"/>
                                      </p:to>
                                    </p:set>
                                  </p:childTnLst>
                                </p:cTn>
                              </p:par>
                              <p:par>
                                <p:cTn id="209" presetID="22" presetClass="entr" presetSubtype="1" repeatCount="indefinite" fill="hold" grpId="0" nodeType="withEffect">
                                  <p:stCondLst>
                                    <p:cond delay="0"/>
                                  </p:stCondLst>
                                  <p:childTnLst>
                                    <p:set>
                                      <p:cBhvr>
                                        <p:cTn id="210" dur="1" fill="hold">
                                          <p:stCondLst>
                                            <p:cond delay="0"/>
                                          </p:stCondLst>
                                        </p:cTn>
                                        <p:tgtEl>
                                          <p:spTgt spid="133"/>
                                        </p:tgtEl>
                                        <p:attrNameLst>
                                          <p:attrName>style.visibility</p:attrName>
                                        </p:attrNameLst>
                                      </p:cBhvr>
                                      <p:to>
                                        <p:strVal val="visible"/>
                                      </p:to>
                                    </p:set>
                                    <p:animEffect transition="in" filter="wipe(up)">
                                      <p:cBhvr>
                                        <p:cTn id="211" dur="500"/>
                                        <p:tgtEl>
                                          <p:spTgt spid="133"/>
                                        </p:tgtEl>
                                      </p:cBhvr>
                                    </p:animEffect>
                                  </p:childTnLst>
                                </p:cTn>
                              </p:par>
                            </p:childTnLst>
                          </p:cTn>
                        </p:par>
                        <p:par>
                          <p:cTn id="212" fill="hold">
                            <p:stCondLst>
                              <p:cond delay="4000"/>
                            </p:stCondLst>
                            <p:childTnLst>
                              <p:par>
                                <p:cTn id="213" presetID="22" presetClass="exit" presetSubtype="8" fill="hold" grpId="1" nodeType="afterEffect">
                                  <p:stCondLst>
                                    <p:cond delay="0"/>
                                  </p:stCondLst>
                                  <p:childTnLst>
                                    <p:animEffect transition="out" filter="wipe(left)">
                                      <p:cBhvr>
                                        <p:cTn id="214" dur="500"/>
                                        <p:tgtEl>
                                          <p:spTgt spid="120"/>
                                        </p:tgtEl>
                                      </p:cBhvr>
                                    </p:animEffect>
                                    <p:set>
                                      <p:cBhvr>
                                        <p:cTn id="215" dur="1" fill="hold">
                                          <p:stCondLst>
                                            <p:cond delay="499"/>
                                          </p:stCondLst>
                                        </p:cTn>
                                        <p:tgtEl>
                                          <p:spTgt spid="120"/>
                                        </p:tgtEl>
                                        <p:attrNameLst>
                                          <p:attrName>style.visibility</p:attrName>
                                        </p:attrNameLst>
                                      </p:cBhvr>
                                      <p:to>
                                        <p:strVal val="hidden"/>
                                      </p:to>
                                    </p:set>
                                  </p:childTnLst>
                                </p:cTn>
                              </p:par>
                              <p:par>
                                <p:cTn id="216" presetID="22" presetClass="entr" presetSubtype="4" repeatCount="indefinite" fill="hold" grpId="0" nodeType="withEffect">
                                  <p:stCondLst>
                                    <p:cond delay="0"/>
                                  </p:stCondLst>
                                  <p:childTnLst>
                                    <p:set>
                                      <p:cBhvr>
                                        <p:cTn id="217" dur="1" fill="hold">
                                          <p:stCondLst>
                                            <p:cond delay="0"/>
                                          </p:stCondLst>
                                        </p:cTn>
                                        <p:tgtEl>
                                          <p:spTgt spid="134"/>
                                        </p:tgtEl>
                                        <p:attrNameLst>
                                          <p:attrName>style.visibility</p:attrName>
                                        </p:attrNameLst>
                                      </p:cBhvr>
                                      <p:to>
                                        <p:strVal val="visible"/>
                                      </p:to>
                                    </p:set>
                                    <p:animEffect transition="in" filter="wipe(down)">
                                      <p:cBhvr>
                                        <p:cTn id="218" dur="500"/>
                                        <p:tgtEl>
                                          <p:spTgt spid="134"/>
                                        </p:tgtEl>
                                      </p:cBhvr>
                                    </p:animEffect>
                                  </p:childTnLst>
                                </p:cTn>
                              </p:par>
                            </p:childTnLst>
                          </p:cTn>
                        </p:par>
                      </p:childTnLst>
                    </p:cTn>
                  </p:par>
                  <p:par>
                    <p:cTn id="219" fill="hold">
                      <p:stCondLst>
                        <p:cond delay="indefinite"/>
                      </p:stCondLst>
                      <p:childTnLst>
                        <p:par>
                          <p:cTn id="220" fill="hold">
                            <p:stCondLst>
                              <p:cond delay="0"/>
                            </p:stCondLst>
                            <p:childTnLst>
                              <p:par>
                                <p:cTn id="221" presetID="8" presetClass="emph" presetSubtype="0" fill="hold" nodeType="clickEffect">
                                  <p:stCondLst>
                                    <p:cond delay="0"/>
                                  </p:stCondLst>
                                  <p:childTnLst>
                                    <p:animRot by="-10800000">
                                      <p:cBhvr>
                                        <p:cTn id="222" dur="2000" fill="hold"/>
                                        <p:tgtEl>
                                          <p:spTgt spid="24"/>
                                        </p:tgtEl>
                                        <p:attrNameLst>
                                          <p:attrName>r</p:attrName>
                                        </p:attrNameLst>
                                      </p:cBhvr>
                                    </p:animRot>
                                  </p:childTnLst>
                                </p:cTn>
                              </p:par>
                              <p:par>
                                <p:cTn id="223" presetID="22" presetClass="exit" presetSubtype="8" fill="hold" grpId="1" nodeType="withEffect">
                                  <p:stCondLst>
                                    <p:cond delay="1100"/>
                                  </p:stCondLst>
                                  <p:childTnLst>
                                    <p:animEffect transition="out" filter="wipe(left)">
                                      <p:cBhvr>
                                        <p:cTn id="224" dur="500"/>
                                        <p:tgtEl>
                                          <p:spTgt spid="109"/>
                                        </p:tgtEl>
                                      </p:cBhvr>
                                    </p:animEffect>
                                    <p:set>
                                      <p:cBhvr>
                                        <p:cTn id="225" dur="1" fill="hold">
                                          <p:stCondLst>
                                            <p:cond delay="499"/>
                                          </p:stCondLst>
                                        </p:cTn>
                                        <p:tgtEl>
                                          <p:spTgt spid="109"/>
                                        </p:tgtEl>
                                        <p:attrNameLst>
                                          <p:attrName>style.visibility</p:attrName>
                                        </p:attrNameLst>
                                      </p:cBhvr>
                                      <p:to>
                                        <p:strVal val="hidden"/>
                                      </p:to>
                                    </p:set>
                                  </p:childTnLst>
                                </p:cTn>
                              </p:par>
                              <p:par>
                                <p:cTn id="226" presetID="22" presetClass="exit" presetSubtype="8" fill="hold" grpId="1" nodeType="withEffect">
                                  <p:stCondLst>
                                    <p:cond delay="1000"/>
                                  </p:stCondLst>
                                  <p:childTnLst>
                                    <p:animEffect transition="out" filter="wipe(left)">
                                      <p:cBhvr>
                                        <p:cTn id="227" dur="500"/>
                                        <p:tgtEl>
                                          <p:spTgt spid="108"/>
                                        </p:tgtEl>
                                      </p:cBhvr>
                                    </p:animEffect>
                                    <p:set>
                                      <p:cBhvr>
                                        <p:cTn id="228" dur="1" fill="hold">
                                          <p:stCondLst>
                                            <p:cond delay="499"/>
                                          </p:stCondLst>
                                        </p:cTn>
                                        <p:tgtEl>
                                          <p:spTgt spid="108"/>
                                        </p:tgtEl>
                                        <p:attrNameLst>
                                          <p:attrName>style.visibility</p:attrName>
                                        </p:attrNameLst>
                                      </p:cBhvr>
                                      <p:to>
                                        <p:strVal val="hidden"/>
                                      </p:to>
                                    </p:set>
                                  </p:childTnLst>
                                </p:cTn>
                              </p:par>
                              <p:par>
                                <p:cTn id="229" presetID="22" presetClass="exit" presetSubtype="8" fill="hold" grpId="1" nodeType="withEffect">
                                  <p:stCondLst>
                                    <p:cond delay="800"/>
                                  </p:stCondLst>
                                  <p:childTnLst>
                                    <p:animEffect transition="out" filter="wipe(left)">
                                      <p:cBhvr>
                                        <p:cTn id="230" dur="500"/>
                                        <p:tgtEl>
                                          <p:spTgt spid="107"/>
                                        </p:tgtEl>
                                      </p:cBhvr>
                                    </p:animEffect>
                                    <p:set>
                                      <p:cBhvr>
                                        <p:cTn id="231" dur="1" fill="hold">
                                          <p:stCondLst>
                                            <p:cond delay="499"/>
                                          </p:stCondLst>
                                        </p:cTn>
                                        <p:tgtEl>
                                          <p:spTgt spid="107"/>
                                        </p:tgtEl>
                                        <p:attrNameLst>
                                          <p:attrName>style.visibility</p:attrName>
                                        </p:attrNameLst>
                                      </p:cBhvr>
                                      <p:to>
                                        <p:strVal val="hidden"/>
                                      </p:to>
                                    </p:set>
                                  </p:childTnLst>
                                </p:cTn>
                              </p:par>
                              <p:par>
                                <p:cTn id="232" presetID="22" presetClass="exit" presetSubtype="8" fill="hold" grpId="1" nodeType="withEffect">
                                  <p:stCondLst>
                                    <p:cond delay="700"/>
                                  </p:stCondLst>
                                  <p:childTnLst>
                                    <p:animEffect transition="out" filter="wipe(left)">
                                      <p:cBhvr>
                                        <p:cTn id="233" dur="500"/>
                                        <p:tgtEl>
                                          <p:spTgt spid="106"/>
                                        </p:tgtEl>
                                      </p:cBhvr>
                                    </p:animEffect>
                                    <p:set>
                                      <p:cBhvr>
                                        <p:cTn id="234" dur="1" fill="hold">
                                          <p:stCondLst>
                                            <p:cond delay="499"/>
                                          </p:stCondLst>
                                        </p:cTn>
                                        <p:tgtEl>
                                          <p:spTgt spid="106"/>
                                        </p:tgtEl>
                                        <p:attrNameLst>
                                          <p:attrName>style.visibility</p:attrName>
                                        </p:attrNameLst>
                                      </p:cBhvr>
                                      <p:to>
                                        <p:strVal val="hidden"/>
                                      </p:to>
                                    </p:set>
                                  </p:childTnLst>
                                </p:cTn>
                              </p:par>
                              <p:par>
                                <p:cTn id="235" presetID="22" presetClass="exit" presetSubtype="8" fill="hold" grpId="1" nodeType="withEffect">
                                  <p:stCondLst>
                                    <p:cond delay="500"/>
                                  </p:stCondLst>
                                  <p:childTnLst>
                                    <p:animEffect transition="out" filter="wipe(left)">
                                      <p:cBhvr>
                                        <p:cTn id="236" dur="500"/>
                                        <p:tgtEl>
                                          <p:spTgt spid="100"/>
                                        </p:tgtEl>
                                      </p:cBhvr>
                                    </p:animEffect>
                                    <p:set>
                                      <p:cBhvr>
                                        <p:cTn id="237" dur="1" fill="hold">
                                          <p:stCondLst>
                                            <p:cond delay="499"/>
                                          </p:stCondLst>
                                        </p:cTn>
                                        <p:tgtEl>
                                          <p:spTgt spid="100"/>
                                        </p:tgtEl>
                                        <p:attrNameLst>
                                          <p:attrName>style.visibility</p:attrName>
                                        </p:attrNameLst>
                                      </p:cBhvr>
                                      <p:to>
                                        <p:strVal val="hidden"/>
                                      </p:to>
                                    </p:set>
                                  </p:childTnLst>
                                </p:cTn>
                              </p:par>
                              <p:par>
                                <p:cTn id="238" presetID="22" presetClass="exit" presetSubtype="8" fill="hold" grpId="1" nodeType="withEffect">
                                  <p:stCondLst>
                                    <p:cond delay="300"/>
                                  </p:stCondLst>
                                  <p:childTnLst>
                                    <p:animEffect transition="out" filter="wipe(left)">
                                      <p:cBhvr>
                                        <p:cTn id="239" dur="500"/>
                                        <p:tgtEl>
                                          <p:spTgt spid="99"/>
                                        </p:tgtEl>
                                      </p:cBhvr>
                                    </p:animEffect>
                                    <p:set>
                                      <p:cBhvr>
                                        <p:cTn id="240" dur="1" fill="hold">
                                          <p:stCondLst>
                                            <p:cond delay="499"/>
                                          </p:stCondLst>
                                        </p:cTn>
                                        <p:tgtEl>
                                          <p:spTgt spid="99"/>
                                        </p:tgtEl>
                                        <p:attrNameLst>
                                          <p:attrName>style.visibility</p:attrName>
                                        </p:attrNameLst>
                                      </p:cBhvr>
                                      <p:to>
                                        <p:strVal val="hidden"/>
                                      </p:to>
                                    </p:set>
                                  </p:childTnLst>
                                </p:cTn>
                              </p:par>
                              <p:par>
                                <p:cTn id="241" presetID="22" presetClass="exit" presetSubtype="8" fill="hold" grpId="1" nodeType="withEffect">
                                  <p:stCondLst>
                                    <p:cond delay="0"/>
                                  </p:stCondLst>
                                  <p:childTnLst>
                                    <p:animEffect transition="out" filter="wipe(left)">
                                      <p:cBhvr>
                                        <p:cTn id="242" dur="500"/>
                                        <p:tgtEl>
                                          <p:spTgt spid="98"/>
                                        </p:tgtEl>
                                      </p:cBhvr>
                                    </p:animEffect>
                                    <p:set>
                                      <p:cBhvr>
                                        <p:cTn id="243" dur="1" fill="hold">
                                          <p:stCondLst>
                                            <p:cond delay="499"/>
                                          </p:stCondLst>
                                        </p:cTn>
                                        <p:tgtEl>
                                          <p:spTgt spid="98"/>
                                        </p:tgtEl>
                                        <p:attrNameLst>
                                          <p:attrName>style.visibility</p:attrName>
                                        </p:attrNameLst>
                                      </p:cBhvr>
                                      <p:to>
                                        <p:strVal val="hidden"/>
                                      </p:to>
                                    </p:set>
                                  </p:childTnLst>
                                </p:cTn>
                              </p:par>
                              <p:par>
                                <p:cTn id="244" presetID="22" presetClass="entr" presetSubtype="8" repeatCount="indefinite" fill="hold" grpId="2" nodeType="with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wipe(left)">
                                      <p:cBhvr>
                                        <p:cTn id="246" dur="500"/>
                                        <p:tgtEl>
                                          <p:spTgt spid="93"/>
                                        </p:tgtEl>
                                      </p:cBhvr>
                                    </p:animEffect>
                                  </p:childTnLst>
                                </p:cTn>
                              </p:par>
                              <p:par>
                                <p:cTn id="247" presetID="22" presetClass="entr" presetSubtype="8" repeatCount="indefinite" fill="hold" grpId="2" nodeType="withEffect">
                                  <p:stCondLst>
                                    <p:cond delay="0"/>
                                  </p:stCondLst>
                                  <p:childTnLst>
                                    <p:set>
                                      <p:cBhvr>
                                        <p:cTn id="248" dur="1" fill="hold">
                                          <p:stCondLst>
                                            <p:cond delay="0"/>
                                          </p:stCondLst>
                                        </p:cTn>
                                        <p:tgtEl>
                                          <p:spTgt spid="94"/>
                                        </p:tgtEl>
                                        <p:attrNameLst>
                                          <p:attrName>style.visibility</p:attrName>
                                        </p:attrNameLst>
                                      </p:cBhvr>
                                      <p:to>
                                        <p:strVal val="visible"/>
                                      </p:to>
                                    </p:set>
                                    <p:animEffect transition="in" filter="wipe(left)">
                                      <p:cBhvr>
                                        <p:cTn id="249" dur="500"/>
                                        <p:tgtEl>
                                          <p:spTgt spid="94"/>
                                        </p:tgtEl>
                                      </p:cBhvr>
                                    </p:animEffect>
                                  </p:childTnLst>
                                </p:cTn>
                              </p:par>
                              <p:par>
                                <p:cTn id="250" presetID="22" presetClass="entr" presetSubtype="8" repeatCount="indefinite" fill="hold" grpId="2" nodeType="withEffect">
                                  <p:stCondLst>
                                    <p:cond delay="0"/>
                                  </p:stCondLst>
                                  <p:childTnLst>
                                    <p:set>
                                      <p:cBhvr>
                                        <p:cTn id="251" dur="1" fill="hold">
                                          <p:stCondLst>
                                            <p:cond delay="0"/>
                                          </p:stCondLst>
                                        </p:cTn>
                                        <p:tgtEl>
                                          <p:spTgt spid="95"/>
                                        </p:tgtEl>
                                        <p:attrNameLst>
                                          <p:attrName>style.visibility</p:attrName>
                                        </p:attrNameLst>
                                      </p:cBhvr>
                                      <p:to>
                                        <p:strVal val="visible"/>
                                      </p:to>
                                    </p:set>
                                    <p:animEffect transition="in" filter="wipe(left)">
                                      <p:cBhvr>
                                        <p:cTn id="252" dur="500"/>
                                        <p:tgtEl>
                                          <p:spTgt spid="95"/>
                                        </p:tgtEl>
                                      </p:cBhvr>
                                    </p:animEffect>
                                  </p:childTnLst>
                                </p:cTn>
                              </p:par>
                              <p:par>
                                <p:cTn id="253" presetID="22" presetClass="entr" presetSubtype="8" repeatCount="indefinite" fill="hold" grpId="2" nodeType="withEffect">
                                  <p:stCondLst>
                                    <p:cond delay="0"/>
                                  </p:stCondLst>
                                  <p:childTnLst>
                                    <p:set>
                                      <p:cBhvr>
                                        <p:cTn id="254" dur="1" fill="hold">
                                          <p:stCondLst>
                                            <p:cond delay="0"/>
                                          </p:stCondLst>
                                        </p:cTn>
                                        <p:tgtEl>
                                          <p:spTgt spid="96"/>
                                        </p:tgtEl>
                                        <p:attrNameLst>
                                          <p:attrName>style.visibility</p:attrName>
                                        </p:attrNameLst>
                                      </p:cBhvr>
                                      <p:to>
                                        <p:strVal val="visible"/>
                                      </p:to>
                                    </p:set>
                                    <p:animEffect transition="in" filter="wipe(left)">
                                      <p:cBhvr>
                                        <p:cTn id="255" dur="500"/>
                                        <p:tgtEl>
                                          <p:spTgt spid="96"/>
                                        </p:tgtEl>
                                      </p:cBhvr>
                                    </p:animEffect>
                                  </p:childTnLst>
                                </p:cTn>
                              </p:par>
                              <p:par>
                                <p:cTn id="256" presetID="22" presetClass="entr" presetSubtype="8" repeatCount="indefinite" fill="hold" grpId="2" nodeType="withEffect">
                                  <p:stCondLst>
                                    <p:cond delay="0"/>
                                  </p:stCondLst>
                                  <p:childTnLst>
                                    <p:set>
                                      <p:cBhvr>
                                        <p:cTn id="257" dur="1" fill="hold">
                                          <p:stCondLst>
                                            <p:cond delay="0"/>
                                          </p:stCondLst>
                                        </p:cTn>
                                        <p:tgtEl>
                                          <p:spTgt spid="102"/>
                                        </p:tgtEl>
                                        <p:attrNameLst>
                                          <p:attrName>style.visibility</p:attrName>
                                        </p:attrNameLst>
                                      </p:cBhvr>
                                      <p:to>
                                        <p:strVal val="visible"/>
                                      </p:to>
                                    </p:set>
                                    <p:animEffect transition="in" filter="wipe(left)">
                                      <p:cBhvr>
                                        <p:cTn id="258" dur="500"/>
                                        <p:tgtEl>
                                          <p:spTgt spid="102"/>
                                        </p:tgtEl>
                                      </p:cBhvr>
                                    </p:animEffect>
                                  </p:childTnLst>
                                </p:cTn>
                              </p:par>
                              <p:par>
                                <p:cTn id="259" presetID="22" presetClass="entr" presetSubtype="8" repeatCount="indefinite" fill="hold" grpId="2" nodeType="withEffect">
                                  <p:stCondLst>
                                    <p:cond delay="0"/>
                                  </p:stCondLst>
                                  <p:childTnLst>
                                    <p:set>
                                      <p:cBhvr>
                                        <p:cTn id="260" dur="1" fill="hold">
                                          <p:stCondLst>
                                            <p:cond delay="0"/>
                                          </p:stCondLst>
                                        </p:cTn>
                                        <p:tgtEl>
                                          <p:spTgt spid="104"/>
                                        </p:tgtEl>
                                        <p:attrNameLst>
                                          <p:attrName>style.visibility</p:attrName>
                                        </p:attrNameLst>
                                      </p:cBhvr>
                                      <p:to>
                                        <p:strVal val="visible"/>
                                      </p:to>
                                    </p:set>
                                    <p:animEffect transition="in" filter="wipe(left)">
                                      <p:cBhvr>
                                        <p:cTn id="261" dur="500"/>
                                        <p:tgtEl>
                                          <p:spTgt spid="104"/>
                                        </p:tgtEl>
                                      </p:cBhvr>
                                    </p:animEffect>
                                  </p:childTnLst>
                                </p:cTn>
                              </p:par>
                              <p:par>
                                <p:cTn id="262" presetID="22" presetClass="entr" presetSubtype="8" repeatCount="indefinite" fill="hold" grpId="2" nodeType="withEffect">
                                  <p:stCondLst>
                                    <p:cond delay="0"/>
                                  </p:stCondLst>
                                  <p:childTnLst>
                                    <p:set>
                                      <p:cBhvr>
                                        <p:cTn id="263" dur="1" fill="hold">
                                          <p:stCondLst>
                                            <p:cond delay="0"/>
                                          </p:stCondLst>
                                        </p:cTn>
                                        <p:tgtEl>
                                          <p:spTgt spid="105"/>
                                        </p:tgtEl>
                                        <p:attrNameLst>
                                          <p:attrName>style.visibility</p:attrName>
                                        </p:attrNameLst>
                                      </p:cBhvr>
                                      <p:to>
                                        <p:strVal val="visible"/>
                                      </p:to>
                                    </p:set>
                                    <p:animEffect transition="in" filter="wipe(left)">
                                      <p:cBhvr>
                                        <p:cTn id="264" dur="500"/>
                                        <p:tgtEl>
                                          <p:spTgt spid="105"/>
                                        </p:tgtEl>
                                      </p:cBhvr>
                                    </p:animEffect>
                                  </p:childTnLst>
                                </p:cTn>
                              </p:par>
                            </p:childTnLst>
                          </p:cTn>
                        </p:par>
                        <p:par>
                          <p:cTn id="265" fill="hold">
                            <p:stCondLst>
                              <p:cond delay="2000"/>
                            </p:stCondLst>
                            <p:childTnLst>
                              <p:par>
                                <p:cTn id="266" presetID="22" presetClass="exit" presetSubtype="8" fill="hold" grpId="1" nodeType="afterEffect">
                                  <p:stCondLst>
                                    <p:cond delay="0"/>
                                  </p:stCondLst>
                                  <p:childTnLst>
                                    <p:animEffect transition="out" filter="wipe(left)">
                                      <p:cBhvr>
                                        <p:cTn id="267" dur="500"/>
                                        <p:tgtEl>
                                          <p:spTgt spid="125"/>
                                        </p:tgtEl>
                                      </p:cBhvr>
                                    </p:animEffect>
                                    <p:set>
                                      <p:cBhvr>
                                        <p:cTn id="268" dur="1" fill="hold">
                                          <p:stCondLst>
                                            <p:cond delay="499"/>
                                          </p:stCondLst>
                                        </p:cTn>
                                        <p:tgtEl>
                                          <p:spTgt spid="125"/>
                                        </p:tgtEl>
                                        <p:attrNameLst>
                                          <p:attrName>style.visibility</p:attrName>
                                        </p:attrNameLst>
                                      </p:cBhvr>
                                      <p:to>
                                        <p:strVal val="hidden"/>
                                      </p:to>
                                    </p:set>
                                  </p:childTnLst>
                                </p:cTn>
                              </p:par>
                              <p:par>
                                <p:cTn id="269" presetID="22" presetClass="entr" presetSubtype="8" repeatCount="indefinite" fill="hold" grpId="0" nodeType="withEffect">
                                  <p:stCondLst>
                                    <p:cond delay="900"/>
                                  </p:stCondLst>
                                  <p:childTnLst>
                                    <p:set>
                                      <p:cBhvr>
                                        <p:cTn id="270" dur="1" fill="hold">
                                          <p:stCondLst>
                                            <p:cond delay="0"/>
                                          </p:stCondLst>
                                        </p:cTn>
                                        <p:tgtEl>
                                          <p:spTgt spid="135"/>
                                        </p:tgtEl>
                                        <p:attrNameLst>
                                          <p:attrName>style.visibility</p:attrName>
                                        </p:attrNameLst>
                                      </p:cBhvr>
                                      <p:to>
                                        <p:strVal val="visible"/>
                                      </p:to>
                                    </p:set>
                                    <p:animEffect transition="in" filter="wipe(left)">
                                      <p:cBhvr>
                                        <p:cTn id="271" dur="500"/>
                                        <p:tgtEl>
                                          <p:spTgt spid="135"/>
                                        </p:tgtEl>
                                      </p:cBhvr>
                                    </p:animEffect>
                                  </p:childTnLst>
                                </p:cTn>
                              </p:par>
                            </p:childTnLst>
                          </p:cTn>
                        </p:par>
                        <p:par>
                          <p:cTn id="272" fill="hold">
                            <p:stCondLst>
                              <p:cond delay="2500"/>
                            </p:stCondLst>
                            <p:childTnLst>
                              <p:par>
                                <p:cTn id="273" presetID="22" presetClass="exit" presetSubtype="8" fill="hold" grpId="1" nodeType="afterEffect">
                                  <p:stCondLst>
                                    <p:cond delay="0"/>
                                  </p:stCondLst>
                                  <p:childTnLst>
                                    <p:animEffect transition="out" filter="wipe(left)">
                                      <p:cBhvr>
                                        <p:cTn id="274" dur="500"/>
                                        <p:tgtEl>
                                          <p:spTgt spid="126"/>
                                        </p:tgtEl>
                                      </p:cBhvr>
                                    </p:animEffect>
                                    <p:set>
                                      <p:cBhvr>
                                        <p:cTn id="275" dur="1" fill="hold">
                                          <p:stCondLst>
                                            <p:cond delay="499"/>
                                          </p:stCondLst>
                                        </p:cTn>
                                        <p:tgtEl>
                                          <p:spTgt spid="126"/>
                                        </p:tgtEl>
                                        <p:attrNameLst>
                                          <p:attrName>style.visibility</p:attrName>
                                        </p:attrNameLst>
                                      </p:cBhvr>
                                      <p:to>
                                        <p:strVal val="hidden"/>
                                      </p:to>
                                    </p:set>
                                  </p:childTnLst>
                                </p:cTn>
                              </p:par>
                              <p:par>
                                <p:cTn id="276" presetID="22" presetClass="entr" presetSubtype="8" repeatCount="indefinite" fill="hold" grpId="0" nodeType="withEffect">
                                  <p:stCondLst>
                                    <p:cond delay="0"/>
                                  </p:stCondLst>
                                  <p:childTnLst>
                                    <p:set>
                                      <p:cBhvr>
                                        <p:cTn id="277" dur="1" fill="hold">
                                          <p:stCondLst>
                                            <p:cond delay="0"/>
                                          </p:stCondLst>
                                        </p:cTn>
                                        <p:tgtEl>
                                          <p:spTgt spid="136"/>
                                        </p:tgtEl>
                                        <p:attrNameLst>
                                          <p:attrName>style.visibility</p:attrName>
                                        </p:attrNameLst>
                                      </p:cBhvr>
                                      <p:to>
                                        <p:strVal val="visible"/>
                                      </p:to>
                                    </p:set>
                                    <p:animEffect transition="in" filter="wipe(left)">
                                      <p:cBhvr>
                                        <p:cTn id="278" dur="500"/>
                                        <p:tgtEl>
                                          <p:spTgt spid="136"/>
                                        </p:tgtEl>
                                      </p:cBhvr>
                                    </p:animEffect>
                                  </p:childTnLst>
                                </p:cTn>
                              </p:par>
                            </p:childTnLst>
                          </p:cTn>
                        </p:par>
                        <p:par>
                          <p:cTn id="279" fill="hold">
                            <p:stCondLst>
                              <p:cond delay="3000"/>
                            </p:stCondLst>
                            <p:childTnLst>
                              <p:par>
                                <p:cTn id="280" presetID="22" presetClass="exit" presetSubtype="8" fill="hold" grpId="1" nodeType="afterEffect">
                                  <p:stCondLst>
                                    <p:cond delay="0"/>
                                  </p:stCondLst>
                                  <p:childTnLst>
                                    <p:animEffect transition="out" filter="wipe(left)">
                                      <p:cBhvr>
                                        <p:cTn id="281" dur="500"/>
                                        <p:tgtEl>
                                          <p:spTgt spid="134"/>
                                        </p:tgtEl>
                                      </p:cBhvr>
                                    </p:animEffect>
                                    <p:set>
                                      <p:cBhvr>
                                        <p:cTn id="282" dur="1" fill="hold">
                                          <p:stCondLst>
                                            <p:cond delay="499"/>
                                          </p:stCondLst>
                                        </p:cTn>
                                        <p:tgtEl>
                                          <p:spTgt spid="134"/>
                                        </p:tgtEl>
                                        <p:attrNameLst>
                                          <p:attrName>style.visibility</p:attrName>
                                        </p:attrNameLst>
                                      </p:cBhvr>
                                      <p:to>
                                        <p:strVal val="hidden"/>
                                      </p:to>
                                    </p:set>
                                  </p:childTnLst>
                                </p:cTn>
                              </p:par>
                              <p:par>
                                <p:cTn id="283" presetID="22" presetClass="entr" presetSubtype="8" repeatCount="indefinite" fill="hold" grpId="0" nodeType="withEffect">
                                  <p:stCondLst>
                                    <p:cond delay="0"/>
                                  </p:stCondLst>
                                  <p:childTnLst>
                                    <p:set>
                                      <p:cBhvr>
                                        <p:cTn id="284" dur="1" fill="hold">
                                          <p:stCondLst>
                                            <p:cond delay="0"/>
                                          </p:stCondLst>
                                        </p:cTn>
                                        <p:tgtEl>
                                          <p:spTgt spid="137"/>
                                        </p:tgtEl>
                                        <p:attrNameLst>
                                          <p:attrName>style.visibility</p:attrName>
                                        </p:attrNameLst>
                                      </p:cBhvr>
                                      <p:to>
                                        <p:strVal val="visible"/>
                                      </p:to>
                                    </p:set>
                                    <p:animEffect transition="in" filter="wipe(left)">
                                      <p:cBhvr>
                                        <p:cTn id="285" dur="500"/>
                                        <p:tgtEl>
                                          <p:spTgt spid="137"/>
                                        </p:tgtEl>
                                      </p:cBhvr>
                                    </p:animEffect>
                                  </p:childTnLst>
                                </p:cTn>
                              </p:par>
                            </p:childTnLst>
                          </p:cTn>
                        </p:par>
                        <p:par>
                          <p:cTn id="286" fill="hold">
                            <p:stCondLst>
                              <p:cond delay="3500"/>
                            </p:stCondLst>
                            <p:childTnLst>
                              <p:par>
                                <p:cTn id="287" presetID="22" presetClass="exit" presetSubtype="8" fill="hold" grpId="1" nodeType="afterEffect">
                                  <p:stCondLst>
                                    <p:cond delay="0"/>
                                  </p:stCondLst>
                                  <p:childTnLst>
                                    <p:animEffect transition="out" filter="wipe(left)">
                                      <p:cBhvr>
                                        <p:cTn id="288" dur="500"/>
                                        <p:tgtEl>
                                          <p:spTgt spid="132"/>
                                        </p:tgtEl>
                                      </p:cBhvr>
                                    </p:animEffect>
                                    <p:set>
                                      <p:cBhvr>
                                        <p:cTn id="289" dur="1" fill="hold">
                                          <p:stCondLst>
                                            <p:cond delay="499"/>
                                          </p:stCondLst>
                                        </p:cTn>
                                        <p:tgtEl>
                                          <p:spTgt spid="132"/>
                                        </p:tgtEl>
                                        <p:attrNameLst>
                                          <p:attrName>style.visibility</p:attrName>
                                        </p:attrNameLst>
                                      </p:cBhvr>
                                      <p:to>
                                        <p:strVal val="hidden"/>
                                      </p:to>
                                    </p:set>
                                  </p:childTnLst>
                                </p:cTn>
                              </p:par>
                              <p:par>
                                <p:cTn id="290" presetID="22" presetClass="entr" presetSubtype="8" repeatCount="indefinite" fill="hold" grpId="0" nodeType="withEffect">
                                  <p:stCondLst>
                                    <p:cond delay="0"/>
                                  </p:stCondLst>
                                  <p:childTnLst>
                                    <p:set>
                                      <p:cBhvr>
                                        <p:cTn id="291" dur="1" fill="hold">
                                          <p:stCondLst>
                                            <p:cond delay="0"/>
                                          </p:stCondLst>
                                        </p:cTn>
                                        <p:tgtEl>
                                          <p:spTgt spid="138"/>
                                        </p:tgtEl>
                                        <p:attrNameLst>
                                          <p:attrName>style.visibility</p:attrName>
                                        </p:attrNameLst>
                                      </p:cBhvr>
                                      <p:to>
                                        <p:strVal val="visible"/>
                                      </p:to>
                                    </p:set>
                                    <p:animEffect transition="in" filter="wipe(left)">
                                      <p:cBhvr>
                                        <p:cTn id="292" dur="500"/>
                                        <p:tgtEl>
                                          <p:spTgt spid="138"/>
                                        </p:tgtEl>
                                      </p:cBhvr>
                                    </p:animEffect>
                                  </p:childTnLst>
                                </p:cTn>
                              </p:par>
                            </p:childTnLst>
                          </p:cTn>
                        </p:par>
                        <p:par>
                          <p:cTn id="293" fill="hold">
                            <p:stCondLst>
                              <p:cond delay="4000"/>
                            </p:stCondLst>
                            <p:childTnLst>
                              <p:par>
                                <p:cTn id="294" presetID="22" presetClass="exit" presetSubtype="8" fill="hold" grpId="1" nodeType="afterEffect">
                                  <p:stCondLst>
                                    <p:cond delay="0"/>
                                  </p:stCondLst>
                                  <p:childTnLst>
                                    <p:animEffect transition="out" filter="wipe(left)">
                                      <p:cBhvr>
                                        <p:cTn id="295" dur="500"/>
                                        <p:tgtEl>
                                          <p:spTgt spid="130"/>
                                        </p:tgtEl>
                                      </p:cBhvr>
                                    </p:animEffect>
                                    <p:set>
                                      <p:cBhvr>
                                        <p:cTn id="296" dur="1" fill="hold">
                                          <p:stCondLst>
                                            <p:cond delay="499"/>
                                          </p:stCondLst>
                                        </p:cTn>
                                        <p:tgtEl>
                                          <p:spTgt spid="130"/>
                                        </p:tgtEl>
                                        <p:attrNameLst>
                                          <p:attrName>style.visibility</p:attrName>
                                        </p:attrNameLst>
                                      </p:cBhvr>
                                      <p:to>
                                        <p:strVal val="hidden"/>
                                      </p:to>
                                    </p:set>
                                  </p:childTnLst>
                                </p:cTn>
                              </p:par>
                              <p:par>
                                <p:cTn id="297" presetID="22" presetClass="entr" presetSubtype="1" repeatCount="indefinite" fill="hold" grpId="0" nodeType="withEffect">
                                  <p:stCondLst>
                                    <p:cond delay="0"/>
                                  </p:stCondLst>
                                  <p:childTnLst>
                                    <p:set>
                                      <p:cBhvr>
                                        <p:cTn id="298" dur="1" fill="hold">
                                          <p:stCondLst>
                                            <p:cond delay="0"/>
                                          </p:stCondLst>
                                        </p:cTn>
                                        <p:tgtEl>
                                          <p:spTgt spid="139"/>
                                        </p:tgtEl>
                                        <p:attrNameLst>
                                          <p:attrName>style.visibility</p:attrName>
                                        </p:attrNameLst>
                                      </p:cBhvr>
                                      <p:to>
                                        <p:strVal val="visible"/>
                                      </p:to>
                                    </p:set>
                                    <p:animEffect transition="in" filter="wipe(up)">
                                      <p:cBhvr>
                                        <p:cTn id="299" dur="500"/>
                                        <p:tgtEl>
                                          <p:spTgt spid="139"/>
                                        </p:tgtEl>
                                      </p:cBhvr>
                                    </p:animEffect>
                                  </p:childTnLst>
                                </p:cTn>
                              </p:par>
                            </p:childTnLst>
                          </p:cTn>
                        </p:par>
                        <p:par>
                          <p:cTn id="300" fill="hold">
                            <p:stCondLst>
                              <p:cond delay="4500"/>
                            </p:stCondLst>
                            <p:childTnLst>
                              <p:par>
                                <p:cTn id="301" presetID="22" presetClass="exit" presetSubtype="1" fill="hold" grpId="1" nodeType="afterEffect">
                                  <p:stCondLst>
                                    <p:cond delay="0"/>
                                  </p:stCondLst>
                                  <p:childTnLst>
                                    <p:animEffect transition="out" filter="wipe(up)">
                                      <p:cBhvr>
                                        <p:cTn id="302" dur="500"/>
                                        <p:tgtEl>
                                          <p:spTgt spid="133"/>
                                        </p:tgtEl>
                                      </p:cBhvr>
                                    </p:animEffect>
                                    <p:set>
                                      <p:cBhvr>
                                        <p:cTn id="303" dur="1" fill="hold">
                                          <p:stCondLst>
                                            <p:cond delay="499"/>
                                          </p:stCondLst>
                                        </p:cTn>
                                        <p:tgtEl>
                                          <p:spTgt spid="133"/>
                                        </p:tgtEl>
                                        <p:attrNameLst>
                                          <p:attrName>style.visibility</p:attrName>
                                        </p:attrNameLst>
                                      </p:cBhvr>
                                      <p:to>
                                        <p:strVal val="hidden"/>
                                      </p:to>
                                    </p:set>
                                  </p:childTnLst>
                                </p:cTn>
                              </p:par>
                              <p:par>
                                <p:cTn id="304" presetID="22" presetClass="entr" presetSubtype="4" repeatCount="indefinite" fill="hold" grpId="0" nodeType="withEffect">
                                  <p:stCondLst>
                                    <p:cond delay="0"/>
                                  </p:stCondLst>
                                  <p:childTnLst>
                                    <p:set>
                                      <p:cBhvr>
                                        <p:cTn id="305" dur="1" fill="hold">
                                          <p:stCondLst>
                                            <p:cond delay="0"/>
                                          </p:stCondLst>
                                        </p:cTn>
                                        <p:tgtEl>
                                          <p:spTgt spid="143"/>
                                        </p:tgtEl>
                                        <p:attrNameLst>
                                          <p:attrName>style.visibility</p:attrName>
                                        </p:attrNameLst>
                                      </p:cBhvr>
                                      <p:to>
                                        <p:strVal val="visible"/>
                                      </p:to>
                                    </p:set>
                                    <p:animEffect transition="in" filter="wipe(down)">
                                      <p:cBhvr>
                                        <p:cTn id="306" dur="500"/>
                                        <p:tgtEl>
                                          <p:spTgt spid="143"/>
                                        </p:tgtEl>
                                      </p:cBhvr>
                                    </p:animEffect>
                                  </p:childTnLst>
                                </p:cTn>
                              </p:par>
                            </p:childTnLst>
                          </p:cTn>
                        </p:par>
                      </p:childTnLst>
                    </p:cTn>
                  </p:par>
                  <p:par>
                    <p:cTn id="307" fill="hold">
                      <p:stCondLst>
                        <p:cond delay="indefinite"/>
                      </p:stCondLst>
                      <p:childTnLst>
                        <p:par>
                          <p:cTn id="308" fill="hold">
                            <p:stCondLst>
                              <p:cond delay="0"/>
                            </p:stCondLst>
                            <p:childTnLst>
                              <p:par>
                                <p:cTn id="309" presetID="26" presetClass="emph" presetSubtype="0" repeatCount="indefinite" fill="hold" grpId="0" nodeType="clickEffect">
                                  <p:stCondLst>
                                    <p:cond delay="0"/>
                                  </p:stCondLst>
                                  <p:childTnLst>
                                    <p:animEffect transition="out" filter="fade">
                                      <p:cBhvr>
                                        <p:cTn id="310" dur="500" tmFilter="0, 0; .2, .5; .8, .5; 1, 0"/>
                                        <p:tgtEl>
                                          <p:spTgt spid="146"/>
                                        </p:tgtEl>
                                      </p:cBhvr>
                                    </p:animEffect>
                                    <p:animScale>
                                      <p:cBhvr>
                                        <p:cTn id="311" dur="250" autoRev="1" fill="hold"/>
                                        <p:tgtEl>
                                          <p:spTgt spid="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97" grpId="0" bldLvl="0" animBg="1"/>
      <p:bldP spid="93" grpId="0" bldLvl="0" animBg="1"/>
      <p:bldP spid="98" grpId="0" bldLvl="0" animBg="1"/>
      <p:bldP spid="94" grpId="0" bldLvl="0" animBg="1"/>
      <p:bldP spid="99" grpId="0" bldLvl="0" animBg="1"/>
      <p:bldP spid="95" grpId="0" bldLvl="0" animBg="1"/>
      <p:bldP spid="100" grpId="0" bldLvl="0" animBg="1"/>
      <p:bldP spid="96" grpId="0" bldLvl="0" animBg="1"/>
      <p:bldP spid="106" grpId="0" bldLvl="0" animBg="1"/>
      <p:bldP spid="102" grpId="0" bldLvl="0" animBg="1"/>
      <p:bldP spid="107" grpId="0" bldLvl="0" animBg="1"/>
      <p:bldP spid="104" grpId="0" bldLvl="0" animBg="1"/>
      <p:bldP spid="108" grpId="0" bldLvl="0" animBg="1"/>
      <p:bldP spid="105" grpId="0" bldLvl="0" animBg="1"/>
      <p:bldP spid="109" grpId="0" bldLvl="0" animBg="1"/>
      <p:bldP spid="110" grpId="0" bldLvl="0" animBg="1"/>
      <p:bldP spid="116" grpId="0" bldLvl="0" animBg="1"/>
      <p:bldP spid="117" grpId="0" bldLvl="0" animBg="1"/>
      <p:bldP spid="120" grpId="0" bldLvl="0" animBg="1"/>
      <p:bldP spid="118" grpId="0" bldLvl="0" animBg="1"/>
      <p:bldP spid="121" grpId="0" bldLvl="0" animBg="1"/>
      <p:bldP spid="105" grpId="1" animBg="1"/>
      <p:bldP spid="104" grpId="1" animBg="1"/>
      <p:bldP spid="102" grpId="1" animBg="1"/>
      <p:bldP spid="96" grpId="1" animBg="1"/>
      <p:bldP spid="95" grpId="1" animBg="1"/>
      <p:bldP spid="94" grpId="1" animBg="1"/>
      <p:bldP spid="93" grpId="1" bldLvl="0" animBg="1"/>
      <p:bldP spid="110" grpId="1" animBg="1"/>
      <p:bldP spid="116" grpId="1" animBg="1"/>
      <p:bldP spid="121" grpId="1" animBg="1"/>
      <p:bldP spid="118" grpId="1" animBg="1"/>
      <p:bldP spid="117" grpId="1" animBg="1"/>
      <p:bldP spid="120" grpId="1" animBg="1"/>
      <p:bldP spid="125" grpId="0" bldLvl="0" animBg="1"/>
      <p:bldP spid="126" grpId="0" bldLvl="0" animBg="1"/>
      <p:bldP spid="130" grpId="0" bldLvl="0" animBg="1"/>
      <p:bldP spid="133" grpId="0" bldLvl="0" animBg="1"/>
      <p:bldP spid="132" grpId="0" bldLvl="0" animBg="1"/>
      <p:bldP spid="134" grpId="0" bldLvl="0" animBg="1"/>
      <p:bldP spid="125" grpId="1" bldLvl="0" animBg="1"/>
      <p:bldP spid="126" grpId="1" bldLvl="0" animBg="1"/>
      <p:bldP spid="134" grpId="1" bldLvl="0" animBg="1"/>
      <p:bldP spid="132" grpId="1" bldLvl="0" animBg="1"/>
      <p:bldP spid="130" grpId="1" bldLvl="0" animBg="1"/>
      <p:bldP spid="133" grpId="1" bldLvl="0" animBg="1"/>
      <p:bldP spid="135" grpId="0" bldLvl="0" animBg="1"/>
      <p:bldP spid="136" grpId="0" bldLvl="0" animBg="1"/>
      <p:bldP spid="137" grpId="0" bldLvl="0" animBg="1"/>
      <p:bldP spid="139" grpId="0" bldLvl="0" animBg="1"/>
      <p:bldP spid="138" grpId="0" bldLvl="0" animBg="1"/>
      <p:bldP spid="143" grpId="0" bldLvl="0" animBg="1"/>
      <p:bldP spid="93" grpId="2" bldLvl="0" animBg="1"/>
      <p:bldP spid="94" grpId="2" animBg="1"/>
      <p:bldP spid="95" grpId="2" animBg="1"/>
      <p:bldP spid="96" grpId="2" animBg="1"/>
      <p:bldP spid="102" grpId="2" animBg="1"/>
      <p:bldP spid="104" grpId="2" animBg="1"/>
      <p:bldP spid="105" grpId="2" animBg="1"/>
      <p:bldP spid="109" grpId="1" animBg="1"/>
      <p:bldP spid="108" grpId="1" animBg="1"/>
      <p:bldP spid="107" grpId="1" animBg="1"/>
      <p:bldP spid="106" grpId="1" animBg="1"/>
      <p:bldP spid="100" grpId="1" animBg="1"/>
      <p:bldP spid="99" grpId="1" animBg="1"/>
      <p:bldP spid="98" grpId="1" animBg="1"/>
      <p:bldP spid="146" grpId="0" bldLvl="0" animBg="1"/>
      <p:bldP spid="148" grpId="1" bldLvl="0" animBg="1"/>
      <p:bldP spid="151" grpId="0" bldLvl="0" animBg="1"/>
      <p:bldP spid="153" grpId="0" bldLvl="0" animBg="1"/>
      <p:bldP spid="155" grpId="0" bldLvl="0" animBg="1"/>
      <p:bldP spid="151" grpId="1" bldLvl="0" animBg="1"/>
      <p:bldP spid="153" grpId="1" bldLvl="0" animBg="1"/>
      <p:bldP spid="155" grpId="1" bldLvl="0" animBg="1"/>
      <p:bldP spid="164" grpId="0" bldLvl="0" animBg="1"/>
      <p:bldP spid="165" grpId="0" bldLvl="0" animBg="1"/>
      <p:bldP spid="166" grpId="0" bldLvl="0" animBg="1"/>
      <p:bldP spid="167" grpId="0" bldLvl="0" animBg="1"/>
      <p:bldP spid="176" grpId="0" bldLvl="0" animBg="1"/>
      <p:bldP spid="177" grpId="0" bldLvl="0" animBg="1"/>
      <p:bldP spid="174" grpId="0" animBg="1"/>
      <p:bldP spid="173" grpId="0" animBg="1"/>
      <p:bldP spid="175" grpId="0" animBg="1"/>
      <p:bldP spid="174" grpId="1" animBg="1"/>
      <p:bldP spid="173" grpId="1" animBg="1"/>
      <p:bldP spid="175"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DOCER_TEMPLATE_OPEN_ONCE_MARK" val="1"/>
  <p:tag name="COMMONDATA" val="eyJoZGlkIjoiMjYzMGE1NzFmNjA1NjU5NWU5MjE1ZmM2MzQzMDc2NDEifQ=="/>
  <p:tag name="KSO_WPP_MARK_KEY" val="f8ba2a30-fbe8-4ea8-87b7-a9c2b6209f0f"/>
  <p:tag name="commondata" val="eyJoZGlkIjoiNTlmMzgyMWViNWFjNDYyNWJlNGJiYjA4NWRmNWVlZGE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KSO_WM_SPECIAL_SOURCE" val="bdnul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2599</Words>
  <Application>WPS 演示</Application>
  <PresentationFormat>宽屏</PresentationFormat>
  <Paragraphs>221</Paragraphs>
  <Slides>10</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宋体</vt:lpstr>
      <vt:lpstr>Wingdings</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午后普洱茶</cp:lastModifiedBy>
  <cp:revision>227</cp:revision>
  <dcterms:created xsi:type="dcterms:W3CDTF">2019-06-19T02:08:00Z</dcterms:created>
  <dcterms:modified xsi:type="dcterms:W3CDTF">2023-10-17T09:44:15Z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21FA0F94E6B74BA6985088BBC5E218E0</vt:lpwstr>
  </property>
  <property fmtid="{D5CDD505-2E9C-101B-9397-08002B2CF9AE}" pid="4" name="commondata">
    <vt:lpwstr>eyJoZGlkIjoiNTFhYWY3NjE2ZDg3ODBiOGNlYWQxNjZjNmY1YzMyZDMifQ==</vt:lpwstr>
  </property>
</Properties>
</file>