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4" r:id="rId4"/>
    <p:sldId id="260" r:id="rId5"/>
    <p:sldId id="258" r:id="rId6"/>
    <p:sldId id="261" r:id="rId7"/>
    <p:sldId id="262" r:id="rId8"/>
    <p:sldId id="263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开头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15" y="6350"/>
            <a:ext cx="12194540" cy="68599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9105" y="1016000"/>
            <a:ext cx="49523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自动空调故障分析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49275" y="832485"/>
            <a:ext cx="1126299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   </a:t>
            </a:r>
            <a:r>
              <a:rPr lang="zh-CN" altLang="en-US" sz="2400">
                <a:solidFill>
                  <a:srgbClr val="FF0000"/>
                </a:solidFill>
              </a:rPr>
              <a:t>自动空调的维修思路不同。</a:t>
            </a:r>
            <a:r>
              <a:rPr lang="zh-CN" altLang="en-US" sz="2400">
                <a:solidFill>
                  <a:schemeClr val="tx1"/>
                </a:solidFill>
              </a:rPr>
              <a:t>自动空调的控制更加的智能化。同样当</a:t>
            </a:r>
            <a:r>
              <a:rPr lang="zh-CN" altLang="en-US" sz="2400"/>
              <a:t>空调出现故障时，它的维修思路考虑也比较的多，因为它很多的传感器</a:t>
            </a:r>
            <a:r>
              <a:rPr lang="en-US" altLang="zh-CN" sz="2400"/>
              <a:t> </a:t>
            </a:r>
            <a:r>
              <a:rPr lang="zh-CN" altLang="en-US" sz="2400"/>
              <a:t>执行器</a:t>
            </a:r>
            <a:r>
              <a:rPr lang="en-US" altLang="zh-CN" sz="2400"/>
              <a:t>  </a:t>
            </a:r>
            <a:r>
              <a:rPr lang="zh-CN" altLang="en-US" sz="2400"/>
              <a:t>控制电脑等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 </a:t>
            </a:r>
            <a:r>
              <a:rPr lang="en-US" altLang="zh-CN" sz="2400"/>
              <a:t>     </a:t>
            </a:r>
            <a:r>
              <a:rPr lang="zh-CN" altLang="en-US" sz="2400">
                <a:solidFill>
                  <a:srgbClr val="FF0000"/>
                </a:solidFill>
              </a:rPr>
              <a:t>故障案例讲解：一边出热风</a:t>
            </a:r>
            <a:r>
              <a:rPr lang="en-US" altLang="zh-CN" sz="2400">
                <a:solidFill>
                  <a:srgbClr val="FF0000"/>
                </a:solidFill>
              </a:rPr>
              <a:t> </a:t>
            </a:r>
            <a:r>
              <a:rPr lang="zh-CN" altLang="en-US" sz="2400">
                <a:solidFill>
                  <a:srgbClr val="FF0000"/>
                </a:solidFill>
              </a:rPr>
              <a:t>一边出冷风。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rgbClr val="FF0000"/>
                </a:solidFill>
              </a:rPr>
              <a:t> </a:t>
            </a:r>
            <a:r>
              <a:rPr lang="en-US" altLang="zh-CN" sz="2400">
                <a:solidFill>
                  <a:srgbClr val="FF0000"/>
                </a:solidFill>
              </a:rPr>
              <a:t>   </a:t>
            </a:r>
            <a:r>
              <a:rPr lang="en-US" altLang="zh-CN" sz="2400">
                <a:solidFill>
                  <a:schemeClr val="tx1"/>
                </a:solidFill>
              </a:rPr>
              <a:t>  </a:t>
            </a:r>
            <a:r>
              <a:rPr lang="zh-CN" altLang="en-US" sz="2400">
                <a:solidFill>
                  <a:schemeClr val="tx1"/>
                </a:solidFill>
              </a:rPr>
              <a:t>这台空调的教具模型是双温区自动空调，在双温区空调上面，在开冷风时，发现有时会出现这么一个故障，那就是一边出热风，一边出冷风。产生这种故障的原因主要有三个，第一个是缺少制冷剂了，直接用氟表检测就可以了。</a:t>
            </a:r>
            <a:r>
              <a:rPr lang="zh-CN" altLang="en-US" sz="2400"/>
              <a:t> </a:t>
            </a:r>
            <a:r>
              <a:rPr lang="en-US" altLang="zh-CN" sz="2400"/>
              <a:t>    </a:t>
            </a:r>
            <a:endParaRPr lang="zh-CN" altLang="en-US" sz="2400"/>
          </a:p>
          <a:p>
            <a:r>
              <a:rPr lang="zh-CN" altLang="en-US" sz="2400"/>
              <a:t> </a:t>
            </a:r>
            <a:r>
              <a:rPr lang="en-US" altLang="zh-CN" sz="2400"/>
              <a:t>     </a:t>
            </a:r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35610" y="854710"/>
            <a:ext cx="1112901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sym typeface="+mn-ea"/>
              </a:rPr>
              <a:t>     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第二：</a:t>
            </a:r>
            <a:r>
              <a:rPr lang="zh-CN" altLang="en-US" sz="2400">
                <a:sym typeface="+mn-ea"/>
              </a:rPr>
              <a:t>暖风水阀损坏。尤其是大众车系这里很容易出现故障。因为是双温区控制的空调，所以暖风水阀有两个，如果其中一个损坏，就会导致这个故障的发生。</a:t>
            </a:r>
            <a:endParaRPr lang="zh-CN" altLang="en-US" sz="2400">
              <a:sym typeface="+mn-ea"/>
            </a:endParaRPr>
          </a:p>
          <a:p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第三：</a:t>
            </a:r>
            <a:r>
              <a:rPr lang="zh-CN" altLang="en-US" sz="2400">
                <a:sym typeface="+mn-ea"/>
              </a:rPr>
              <a:t>冷热调节风门的问题了。冷热调整风门也有两个。左右各一个，而调整主司机侧的温度比较多一点，就会使这个电机电工作次数要多一点，时间一长，就可能导致这个电机损坏，而右侧的没有损坏，所以就会导致一侧能工作一侧不能工作。从而产生这种故障。</a:t>
            </a:r>
            <a:endParaRPr lang="zh-CN" altLang="en-US" sz="2400">
              <a:solidFill>
                <a:schemeClr val="tx1"/>
              </a:solidFill>
            </a:endParaRPr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48945" y="313055"/>
            <a:ext cx="1109281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         </a:t>
            </a:r>
            <a:r>
              <a:rPr lang="zh-CN" altLang="en-US" sz="2400">
                <a:sym typeface="+mn-ea"/>
              </a:rPr>
              <a:t>不管是暖风水阀的检查还是风热风门电机的检查，最快的方法就是使用仪器检测。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r>
              <a:rPr lang="en-US" altLang="zh-CN" sz="2400"/>
              <a:t>  </a:t>
            </a:r>
            <a:r>
              <a:rPr lang="en-US" altLang="zh-CN" sz="2400">
                <a:solidFill>
                  <a:srgbClr val="FF0000"/>
                </a:solidFill>
              </a:rPr>
              <a:t>    </a:t>
            </a:r>
            <a:r>
              <a:rPr lang="zh-CN" altLang="en-US" sz="2400">
                <a:solidFill>
                  <a:srgbClr val="FF0000"/>
                </a:solidFill>
              </a:rPr>
              <a:t>双温区空调还有一个经典故障。就是在开空调的时候发现，出风口的吹头吹脚除霜都不能调节。一侧不能调节冷暖风，一侧出热风。感觉控制比较混乱。</a:t>
            </a:r>
            <a:r>
              <a:rPr lang="en-US" altLang="zh-CN" sz="2400"/>
              <a:t>      </a:t>
            </a:r>
            <a:endParaRPr lang="en-US" altLang="zh-CN" sz="2400"/>
          </a:p>
          <a:p>
            <a:r>
              <a:rPr lang="en-US" altLang="zh-CN" sz="2400"/>
              <a:t>      </a:t>
            </a:r>
            <a:r>
              <a:rPr lang="zh-CN" altLang="en-US" sz="2400"/>
              <a:t>为了能够更精确的控制空调的工作，所以在各个出风口都安装有检测温度的传感器。它的信号是控制冷热风门电机的重要依据。如果损坏，可能会导致冷热风门电机的控制步数发生错误。从而导致不能控制冷暖风。而模式风门电机也是通过冷暖风自动控制出风模式的。所以这个传感器损坏导致了这一系列的故障。</a:t>
            </a:r>
            <a:endParaRPr lang="zh-CN" altLang="en-US" sz="2400"/>
          </a:p>
          <a:p>
            <a:r>
              <a:rPr lang="en-US" altLang="zh-CN" sz="2400"/>
              <a:t> </a:t>
            </a:r>
            <a:endParaRPr lang="zh-CN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MjYzMGE1NzFmNjA1NjU5NWU5MjE1ZmM2MzQzMDc2NDEifQ=="/>
  <p:tag name="KSO_WPP_MARK_KEY" val="d5dd55dc-e162-4407-85bc-11132bd0d12c"/>
  <p:tag name="commondata" val="eyJoZGlkIjoiNTlmMzgyMWViNWFjNDYyNWJlNGJiYjA4NWRmNWVlZG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WPS 演示</Application>
  <PresentationFormat>宽屏</PresentationFormat>
  <Paragraphs>22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午后普洱茶</cp:lastModifiedBy>
  <cp:revision>22</cp:revision>
  <dcterms:created xsi:type="dcterms:W3CDTF">2023-06-16T08:40:00Z</dcterms:created>
  <dcterms:modified xsi:type="dcterms:W3CDTF">2023-10-17T09:41:51Z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7EAFB61760374257971657E4DC391ABE_12</vt:lpwstr>
  </property>
  <property fmtid="{D5CDD505-2E9C-101B-9397-08002B2CF9AE}" pid="3" name="KSOProductBuildVer">
    <vt:lpwstr>2052-12.1.0.15712</vt:lpwstr>
  </property>
</Properties>
</file>