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20"/>
  </p:handoutMasterIdLst>
  <p:sldIdLst>
    <p:sldId id="868" r:id="rId4"/>
    <p:sldId id="884" r:id="rId6"/>
    <p:sldId id="886" r:id="rId7"/>
    <p:sldId id="898" r:id="rId8"/>
    <p:sldId id="887" r:id="rId9"/>
    <p:sldId id="888" r:id="rId10"/>
    <p:sldId id="909" r:id="rId11"/>
    <p:sldId id="891" r:id="rId12"/>
    <p:sldId id="893" r:id="rId13"/>
    <p:sldId id="910" r:id="rId14"/>
    <p:sldId id="911" r:id="rId15"/>
    <p:sldId id="896" r:id="rId16"/>
    <p:sldId id="916" r:id="rId17"/>
    <p:sldId id="917" r:id="rId18"/>
    <p:sldId id="879" r:id="rId19"/>
  </p:sldIdLst>
  <p:sldSz cx="12192000" cy="6858000"/>
  <p:notesSz cx="7099300" cy="10234295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2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image" Target="../media/image8.png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4.jpe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95.xml"/><Relationship Id="rId1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image" Target="../media/image9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4.jpeg"/><Relationship Id="rId1" Type="http://schemas.openxmlformats.org/officeDocument/2006/relationships/tags" Target="../tags/tag9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4.jpeg"/><Relationship Id="rId18" Type="http://schemas.openxmlformats.org/officeDocument/2006/relationships/notesSlide" Target="../notesSlides/notesSlide12.xml"/><Relationship Id="rId17" Type="http://schemas.openxmlformats.org/officeDocument/2006/relationships/slideLayout" Target="../slideLayouts/slideLayout4.xml"/><Relationship Id="rId16" Type="http://schemas.openxmlformats.org/officeDocument/2006/relationships/tags" Target="../tags/tag114.xml"/><Relationship Id="rId15" Type="http://schemas.openxmlformats.org/officeDocument/2006/relationships/tags" Target="../tags/tag113.xml"/><Relationship Id="rId14" Type="http://schemas.openxmlformats.org/officeDocument/2006/relationships/image" Target="../media/image8.png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16.xml"/><Relationship Id="rId2" Type="http://schemas.openxmlformats.org/officeDocument/2006/relationships/image" Target="../media/image8.png"/><Relationship Id="rId1" Type="http://schemas.openxmlformats.org/officeDocument/2006/relationships/tags" Target="../tags/tag11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8.png"/><Relationship Id="rId1" Type="http://schemas.openxmlformats.org/officeDocument/2006/relationships/tags" Target="../tags/tag11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../media/image10.png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image" Target="../media/image8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2" Type="http://schemas.openxmlformats.org/officeDocument/2006/relationships/notesSlide" Target="../notesSlides/notesSlide4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50.xml"/><Relationship Id="rId2" Type="http://schemas.openxmlformats.org/officeDocument/2006/relationships/image" Target="../media/image4.jpeg"/><Relationship Id="rId19" Type="http://schemas.openxmlformats.org/officeDocument/2006/relationships/tags" Target="../tags/tag49.xml"/><Relationship Id="rId18" Type="http://schemas.openxmlformats.org/officeDocument/2006/relationships/tags" Target="../tags/tag48.xml"/><Relationship Id="rId17" Type="http://schemas.openxmlformats.org/officeDocument/2006/relationships/tags" Target="../tags/tag47.xml"/><Relationship Id="rId16" Type="http://schemas.openxmlformats.org/officeDocument/2006/relationships/tags" Target="../tags/tag46.xml"/><Relationship Id="rId15" Type="http://schemas.openxmlformats.org/officeDocument/2006/relationships/tags" Target="../tags/tag45.xml"/><Relationship Id="rId14" Type="http://schemas.openxmlformats.org/officeDocument/2006/relationships/image" Target="../media/image13.jpeg"/><Relationship Id="rId13" Type="http://schemas.openxmlformats.org/officeDocument/2006/relationships/tags" Target="../tags/tag44.xml"/><Relationship Id="rId12" Type="http://schemas.openxmlformats.org/officeDocument/2006/relationships/image" Target="../media/image12.jpeg"/><Relationship Id="rId11" Type="http://schemas.openxmlformats.org/officeDocument/2006/relationships/tags" Target="../tags/tag43.xml"/><Relationship Id="rId10" Type="http://schemas.openxmlformats.org/officeDocument/2006/relationships/image" Target="../media/image11.jpe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image" Target="../media/image8.png"/><Relationship Id="rId4" Type="http://schemas.openxmlformats.org/officeDocument/2006/relationships/tags" Target="../tags/tag53.xml"/><Relationship Id="rId3" Type="http://schemas.openxmlformats.org/officeDocument/2006/relationships/image" Target="../media/image14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image" Target="../media/image10.png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image" Target="../media/image8.png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3" Type="http://schemas.openxmlformats.org/officeDocument/2006/relationships/notesSlide" Target="../notesSlides/notesSlide6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70.xml"/><Relationship Id="rId20" Type="http://schemas.openxmlformats.org/officeDocument/2006/relationships/tags" Target="../tags/tag69.xml"/><Relationship Id="rId2" Type="http://schemas.openxmlformats.org/officeDocument/2006/relationships/image" Target="../media/image4.jpeg"/><Relationship Id="rId19" Type="http://schemas.openxmlformats.org/officeDocument/2006/relationships/tags" Target="../tags/tag68.xml"/><Relationship Id="rId18" Type="http://schemas.openxmlformats.org/officeDocument/2006/relationships/tags" Target="../tags/tag67.xml"/><Relationship Id="rId17" Type="http://schemas.openxmlformats.org/officeDocument/2006/relationships/tags" Target="../tags/tag66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image" Target="../media/image13.jpeg"/><Relationship Id="rId13" Type="http://schemas.openxmlformats.org/officeDocument/2006/relationships/tags" Target="../tags/tag63.xml"/><Relationship Id="rId12" Type="http://schemas.openxmlformats.org/officeDocument/2006/relationships/image" Target="../media/image11.jpeg"/><Relationship Id="rId11" Type="http://schemas.openxmlformats.org/officeDocument/2006/relationships/tags" Target="../tags/tag62.xml"/><Relationship Id="rId10" Type="http://schemas.openxmlformats.org/officeDocument/2006/relationships/image" Target="../media/image15.png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tags" Target="../tags/tag73.xml"/><Relationship Id="rId3" Type="http://schemas.openxmlformats.org/officeDocument/2006/relationships/image" Target="../media/image14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image" Target="../media/image9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image" Target="../media/image4.jpeg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jpeg"/><Relationship Id="rId8" Type="http://schemas.openxmlformats.org/officeDocument/2006/relationships/tags" Target="../tags/tag86.xml"/><Relationship Id="rId7" Type="http://schemas.openxmlformats.org/officeDocument/2006/relationships/tags" Target="../tags/tag85.xml"/><Relationship Id="rId6" Type="http://schemas.openxmlformats.org/officeDocument/2006/relationships/image" Target="../media/image8.png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4.jpe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88.xml"/><Relationship Id="rId11" Type="http://schemas.openxmlformats.org/officeDocument/2006/relationships/image" Target="../media/image17.png"/><Relationship Id="rId10" Type="http://schemas.openxmlformats.org/officeDocument/2006/relationships/tags" Target="../tags/tag87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42035" y="1885950"/>
            <a:ext cx="5854700" cy="195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电动汽车充电技术</a:t>
            </a: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概述</a:t>
            </a:r>
            <a:endParaRPr lang="zh-CN" altLang="en-GB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31950" y="4725035"/>
            <a:ext cx="5787390" cy="1022350"/>
          </a:xfrm>
          <a:prstGeom prst="rect">
            <a:avLst/>
          </a:prstGeom>
        </p:spPr>
        <p:txBody>
          <a:bodyPr wrap="square">
            <a:spAutoFit/>
          </a:bodyPr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endParaRPr lang="zh-CN" altLang="en-US" sz="55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7805" y="4652645"/>
            <a:ext cx="5452110" cy="1022350"/>
          </a:xfrm>
          <a:prstGeom prst="rect">
            <a:avLst/>
          </a:prstGeom>
        </p:spPr>
        <p:txBody>
          <a:bodyPr wrap="square">
            <a:spAutoFit/>
          </a:bodyPr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endParaRPr lang="zh-CN" altLang="en-US" sz="55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4700" y="4580890"/>
            <a:ext cx="7266940" cy="859155"/>
          </a:xfrm>
          <a:prstGeom prst="rect">
            <a:avLst/>
          </a:prstGeom>
        </p:spPr>
        <p:txBody>
          <a:bodyPr wrap="square">
            <a:noAutofit/>
          </a:bodyPr>
          <a:p>
            <a:pPr defTabSz="429260" hangingPunct="0">
              <a:lnSpc>
                <a:spcPct val="9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8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cs typeface="+mn-ea"/>
                <a:sym typeface="字魂105号-简雅黑" panose="00000500000000000000" pitchFamily="2" charset="-122"/>
              </a:rPr>
              <a:t>Overview of Electric Vehicle Charging Technology</a:t>
            </a:r>
            <a:endParaRPr lang="en-US" altLang="zh-CN" sz="28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cs typeface="+mn-ea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无线充电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特点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0" y="1644650"/>
            <a:ext cx="4300220" cy="41522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6015" y="1516380"/>
            <a:ext cx="6496685" cy="21856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6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、技术还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不成熟。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6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、使用方便，汽车充电甚至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不用停车。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汽车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充电逻辑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24238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1484784"/>
            <a:ext cx="2340000" cy="2340000"/>
            <a:chOff x="1897649" y="1840108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557764" y="2377716"/>
              <a:ext cx="10972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两个</a:t>
              </a:r>
              <a:endPara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内容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7392670" y="4653280"/>
            <a:ext cx="2534285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什么时候停止充电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2985770" y="4725035"/>
            <a:ext cx="1958340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什么时候充电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503712" y="3857000"/>
            <a:ext cx="5494804" cy="669745"/>
            <a:chOff x="3591970" y="3525384"/>
            <a:chExt cx="5494804" cy="669745"/>
          </a:xfrm>
        </p:grpSpPr>
        <p:sp>
          <p:nvSpPr>
            <p:cNvPr id="19" name="箭头: 虚尾 18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689237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充电逻辑的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内容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7232" y="44321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83615" y="837035"/>
            <a:ext cx="6096000" cy="46037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sub-title"/>
              </a:ext>
            </a:extLst>
          </a:bodyPr>
          <a:p>
            <a:pPr algn="l"/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汽车不能充电的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信息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31390" y="1651635"/>
            <a:ext cx="6772275" cy="325818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动力电池电量高不需要充电则不能充电；</a:t>
            </a:r>
            <a:endParaRPr lang="zh-CN" altLang="en-US" sz="1800" dirty="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电池温度高为了保护电池不能充电；</a:t>
            </a:r>
            <a:endParaRPr lang="zh-CN" altLang="en-US" sz="1800" dirty="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电池电压过高、过低，电池可能存在故障不能充电，否则会损坏动力电池，减小电池寿命；</a:t>
            </a:r>
            <a:endParaRPr lang="zh-CN" altLang="en-US" sz="1800" dirty="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汽车有高压电路连接不好不能充电。</a:t>
            </a:r>
            <a:endParaRPr lang="zh-CN" altLang="en-US" sz="1800" dirty="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供电电压不稳不能充电；</a:t>
            </a:r>
            <a:endParaRPr lang="zh-CN" altLang="en-US" sz="1800" dirty="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充电枪温度过高不能充电；</a:t>
            </a:r>
            <a:endParaRPr lang="zh-CN" altLang="en-US" sz="1800" dirty="0">
              <a:sym typeface="+mn-ea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 dirty="0">
                <a:sym typeface="+mn-ea"/>
              </a:rPr>
              <a:t>收不到充电请求信号不能充电。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7232" y="44321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87805" y="981180"/>
            <a:ext cx="6096000" cy="46037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sub-title"/>
              </a:ext>
            </a:extLst>
          </a:bodyPr>
          <a:p>
            <a:pPr algn="l"/>
            <a:r>
              <a:rPr lang="zh-CN" altLang="en-US" sz="2400" dirty="0">
                <a:sym typeface="+mn-ea"/>
              </a:rPr>
              <a:t>立即停止充电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2235" y="2280920"/>
            <a:ext cx="4518025" cy="24434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60000"/>
              </a:lnSpc>
            </a:pPr>
            <a:r>
              <a:rPr lang="zh-CN" altLang="en-US" sz="1800" dirty="0">
                <a:sym typeface="+mn-ea"/>
              </a:rPr>
              <a:t>充电过程中出现拔掉充电枪、高压漏电、或电池充满等情况会立即停止充电。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7232" y="44321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165" y="1644650"/>
            <a:ext cx="4422140" cy="418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098853" y="4010817"/>
            <a:ext cx="3154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电控空气悬架系统原理及检修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逻辑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充电技术的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类型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类型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0" y="37465"/>
            <a:ext cx="12192000" cy="681990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455" y="309880"/>
            <a:ext cx="8685530" cy="647700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1" name="内容占位符 3"/>
          <p:cNvPicPr>
            <a:picLocks noGrp="1"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27760" y="2132330"/>
            <a:ext cx="1579245" cy="1206500"/>
          </a:xfrm>
          <a:prstGeom prst="rect">
            <a:avLst/>
          </a:prstGeom>
        </p:spPr>
      </p:pic>
      <p:pic>
        <p:nvPicPr>
          <p:cNvPr id="30" name="图片 29" descr="0122_09482082558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792220" y="2132330"/>
            <a:ext cx="1537335" cy="1266825"/>
          </a:xfrm>
          <a:prstGeom prst="rect">
            <a:avLst/>
          </a:prstGeom>
        </p:spPr>
      </p:pic>
      <p:pic>
        <p:nvPicPr>
          <p:cNvPr id="27" name="图片 26" descr="725_480_934410e23e41e3ddac3fbfe4b2c480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600190" y="2131695"/>
            <a:ext cx="1588135" cy="1267460"/>
          </a:xfrm>
          <a:prstGeom prst="rect">
            <a:avLst/>
          </a:prstGeom>
        </p:spPr>
      </p:pic>
      <p:pic>
        <p:nvPicPr>
          <p:cNvPr id="12" name="图片 11" descr="20180713134613842569206008152.jpg-908x68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465945" y="2132330"/>
            <a:ext cx="1749425" cy="1266825"/>
          </a:xfrm>
          <a:prstGeom prst="rect">
            <a:avLst/>
          </a:prstGeom>
        </p:spPr>
      </p:pic>
      <p:sp>
        <p:nvSpPr>
          <p:cNvPr id="13" name="右箭头 12"/>
          <p:cNvSpPr/>
          <p:nvPr/>
        </p:nvSpPr>
        <p:spPr>
          <a:xfrm>
            <a:off x="2783840" y="2492375"/>
            <a:ext cx="979170" cy="48577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4" name="右箭头 13"/>
          <p:cNvSpPr/>
          <p:nvPr>
            <p:custDataLst>
              <p:tags r:id="rId15"/>
            </p:custDataLst>
          </p:nvPr>
        </p:nvSpPr>
        <p:spPr>
          <a:xfrm>
            <a:off x="5448300" y="2564765"/>
            <a:ext cx="979170" cy="48577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5" name="右箭头 14"/>
          <p:cNvSpPr/>
          <p:nvPr>
            <p:custDataLst>
              <p:tags r:id="rId16"/>
            </p:custDataLst>
          </p:nvPr>
        </p:nvSpPr>
        <p:spPr>
          <a:xfrm>
            <a:off x="8328660" y="2492375"/>
            <a:ext cx="979170" cy="48577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2778125" y="2060575"/>
            <a:ext cx="869950" cy="342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交流电</a:t>
            </a:r>
            <a:endParaRPr lang="zh-CN" altLang="en-US" sz="1600"/>
          </a:p>
        </p:txBody>
      </p:sp>
      <p:sp>
        <p:nvSpPr>
          <p:cNvPr id="16" name="矩形 15"/>
          <p:cNvSpPr/>
          <p:nvPr>
            <p:custDataLst>
              <p:tags r:id="rId18"/>
            </p:custDataLst>
          </p:nvPr>
        </p:nvSpPr>
        <p:spPr>
          <a:xfrm>
            <a:off x="5520055" y="2060575"/>
            <a:ext cx="847725" cy="342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交流电</a:t>
            </a:r>
            <a:endParaRPr lang="zh-CN" altLang="en-US" sz="1600"/>
          </a:p>
        </p:txBody>
      </p:sp>
      <p:sp>
        <p:nvSpPr>
          <p:cNvPr id="17" name="矩形 16"/>
          <p:cNvSpPr/>
          <p:nvPr>
            <p:custDataLst>
              <p:tags r:id="rId19"/>
            </p:custDataLst>
          </p:nvPr>
        </p:nvSpPr>
        <p:spPr>
          <a:xfrm>
            <a:off x="8400415" y="2060575"/>
            <a:ext cx="800100" cy="3422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直流电</a:t>
            </a:r>
            <a:endParaRPr lang="zh-CN" altLang="en-US" sz="1600"/>
          </a:p>
        </p:txBody>
      </p:sp>
      <p:sp>
        <p:nvSpPr>
          <p:cNvPr id="20" name="文本框 19"/>
          <p:cNvSpPr txBox="1"/>
          <p:nvPr/>
        </p:nvSpPr>
        <p:spPr>
          <a:xfrm>
            <a:off x="1530350" y="4352290"/>
            <a:ext cx="9189720" cy="94234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、交流充电定义：国家电网给汽车提供的是交流电，车上充电机再把交流电变成直流电，给汽车动力电池充电，因给汽车提供的是交流电，所以称为交流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C:\Users\HH\Desktop\PPT\素材\千库网_线上教育远程办公在家上课_元素编号13402856(1).png千库网_线上教育远程办公在家上课_元素编号13402856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536180" y="2348865"/>
            <a:ext cx="4067810" cy="40659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85900" y="1722120"/>
            <a:ext cx="6056630" cy="364807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sub-title"/>
              </a:ext>
            </a:extLst>
          </a:bodyPr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特点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）国家电网电是交流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电。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）动力电池只能储存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直流电。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）充电机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在汽车上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安装。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）充电速度较慢，有称作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慢充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58260" y="659130"/>
            <a:ext cx="4064000" cy="91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32000" y="419100"/>
            <a:ext cx="8128000" cy="42481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2400" b="1" spc="400">
                <a:latin typeface="Arial" panose="020B0604020202020204" pitchFamily="34" charset="0"/>
                <a:ea typeface="微软雅黑" panose="020B0503020204020204" pitchFamily="34" charset="-122"/>
              </a:rPr>
              <a:t>交流充电</a:t>
            </a:r>
            <a:endParaRPr lang="zh-CN" altLang="en-US" sz="2400" b="1" spc="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直流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内容占位符 3"/>
          <p:cNvPicPr>
            <a:picLocks noGrp="1"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96010" y="2348865"/>
            <a:ext cx="1390650" cy="10922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48075" y="2373630"/>
            <a:ext cx="1544320" cy="1119505"/>
          </a:xfrm>
          <a:prstGeom prst="rect">
            <a:avLst/>
          </a:prstGeom>
        </p:spPr>
      </p:pic>
      <p:pic>
        <p:nvPicPr>
          <p:cNvPr id="29" name="图片 28" descr="0122_09482082558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11900" y="2420620"/>
            <a:ext cx="1517015" cy="1073150"/>
          </a:xfrm>
          <a:prstGeom prst="rect">
            <a:avLst/>
          </a:prstGeom>
        </p:spPr>
      </p:pic>
      <p:pic>
        <p:nvPicPr>
          <p:cNvPr id="12" name="图片 11" descr="20180713134613842569206008152.jpg-908x68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065895" y="2420620"/>
            <a:ext cx="1564640" cy="1019810"/>
          </a:xfrm>
          <a:prstGeom prst="rect">
            <a:avLst/>
          </a:prstGeom>
        </p:spPr>
      </p:pic>
      <p:sp>
        <p:nvSpPr>
          <p:cNvPr id="13" name="右箭头 12"/>
          <p:cNvSpPr/>
          <p:nvPr>
            <p:custDataLst>
              <p:tags r:id="rId15"/>
            </p:custDataLst>
          </p:nvPr>
        </p:nvSpPr>
        <p:spPr>
          <a:xfrm>
            <a:off x="2578100" y="2652395"/>
            <a:ext cx="979170" cy="485775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5" name="右箭头 14"/>
          <p:cNvSpPr/>
          <p:nvPr>
            <p:custDataLst>
              <p:tags r:id="rId16"/>
            </p:custDataLst>
          </p:nvPr>
        </p:nvSpPr>
        <p:spPr>
          <a:xfrm>
            <a:off x="7968615" y="2708910"/>
            <a:ext cx="979170" cy="48577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9" name="右箭头 8"/>
          <p:cNvSpPr/>
          <p:nvPr>
            <p:custDataLst>
              <p:tags r:id="rId17"/>
            </p:custDataLst>
          </p:nvPr>
        </p:nvSpPr>
        <p:spPr>
          <a:xfrm>
            <a:off x="5304155" y="2714625"/>
            <a:ext cx="979170" cy="48577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18"/>
            </p:custDataLst>
          </p:nvPr>
        </p:nvSpPr>
        <p:spPr>
          <a:xfrm>
            <a:off x="2632075" y="2204720"/>
            <a:ext cx="869950" cy="34226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交流电</a:t>
            </a:r>
            <a:endParaRPr lang="zh-CN" altLang="en-US" sz="1600"/>
          </a:p>
        </p:txBody>
      </p:sp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8040370" y="2204720"/>
            <a:ext cx="800100" cy="3422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直流电</a:t>
            </a:r>
            <a:endParaRPr lang="zh-CN" altLang="en-US" sz="1600"/>
          </a:p>
        </p:txBody>
      </p:sp>
      <p:sp>
        <p:nvSpPr>
          <p:cNvPr id="16" name="矩形 15"/>
          <p:cNvSpPr/>
          <p:nvPr>
            <p:custDataLst>
              <p:tags r:id="rId20"/>
            </p:custDataLst>
          </p:nvPr>
        </p:nvSpPr>
        <p:spPr>
          <a:xfrm>
            <a:off x="5283200" y="2204720"/>
            <a:ext cx="800100" cy="3422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/>
              <a:t>直流电</a:t>
            </a:r>
            <a:endParaRPr lang="zh-CN" altLang="en-US" sz="1600"/>
          </a:p>
        </p:txBody>
      </p:sp>
      <p:sp>
        <p:nvSpPr>
          <p:cNvPr id="25" name="文本框 24"/>
          <p:cNvSpPr txBox="1"/>
          <p:nvPr/>
        </p:nvSpPr>
        <p:spPr>
          <a:xfrm>
            <a:off x="1442085" y="4013835"/>
            <a:ext cx="7656830" cy="122110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、直流充电定义：国家电网电在车外变成直流电供给汽车，到动力电池给汽车充电，因为给汽车提供的是直流电，所以称为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直流充电。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C:\Users\HH\Desktop\PPT\素材\千库网_线上教育远程办公在家上课_元素编号13402856(1).png千库网_线上教育远程办公在家上课_元素编号13402856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7536180" y="2348865"/>
            <a:ext cx="4067810" cy="406590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485900" y="1695450"/>
            <a:ext cx="6056630" cy="295592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sub-title"/>
              </a:ext>
            </a:extLst>
          </a:bodyPr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</a:t>
            </a:r>
            <a:r>
              <a:rPr lang="en-US" altLang="zh-CN" sz="2400" spc="200"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spc="200">
                <a:ea typeface="微软雅黑" panose="020B0503020204020204" pitchFamily="34" charset="-122"/>
                <a:sym typeface="+mn-ea"/>
              </a:rPr>
              <a:t>、特点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）充电机在汽车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外面安装。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    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（</a:t>
            </a:r>
            <a:r>
              <a:rPr lang="en-US" altLang="zh-CN" sz="2400" spc="2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）充电速度快，又叫</a:t>
            </a:r>
            <a:r>
              <a:rPr lang="zh-CN" altLang="en-US" sz="2400" spc="200">
                <a:latin typeface="Arial" panose="020B0604020202020204" pitchFamily="34" charset="0"/>
                <a:ea typeface="微软雅黑" panose="020B0503020204020204" pitchFamily="34" charset="-122"/>
              </a:rPr>
              <a:t>快充</a:t>
            </a:r>
            <a:endParaRPr lang="zh-CN" altLang="en-US" sz="2400" spc="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58260" y="659130"/>
            <a:ext cx="4064000" cy="916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032000" y="419100"/>
            <a:ext cx="8128000" cy="42481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2400" b="1" spc="400">
                <a:latin typeface="Arial" panose="020B0604020202020204" pitchFamily="34" charset="0"/>
                <a:ea typeface="微软雅黑" panose="020B0503020204020204" pitchFamily="34" charset="-122"/>
              </a:rPr>
              <a:t>直流充电</a:t>
            </a:r>
            <a:endParaRPr lang="zh-CN" altLang="en-US" sz="2400" b="1" spc="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汽车充电技术的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发展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3" name="Rectangle 3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775520" y="1515749"/>
            <a:ext cx="10026968" cy="1023938"/>
          </a:xfrm>
          <a:prstGeom prst="rect">
            <a:avLst/>
          </a:prstGeom>
        </p:spPr>
        <p:txBody>
          <a:bodyPr vert="horz" wrap="square" lIns="87335" tIns="43667" rIns="87335" bIns="43667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无线充电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定义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7"/>
              </p:custDataLst>
            </p:nvPr>
          </p:nvSpPr>
          <p:spPr>
            <a:xfrm>
              <a:off x="5807968" y="182072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altLang="zh-CN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136015" y="1516380"/>
            <a:ext cx="6496685" cy="7785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不用汽车充电线，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能够直接给汽车充电的方式，称为无线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充电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1" name="内容占位符 10" descr="e7e2004027cd49a88b2916b44c5d4b37"/>
          <p:cNvPicPr>
            <a:picLocks noGrp="1"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415415" y="2708910"/>
            <a:ext cx="3922395" cy="2432050"/>
          </a:xfrm>
          <a:prstGeom prst="rect">
            <a:avLst/>
          </a:prstGeom>
        </p:spPr>
      </p:pic>
      <p:pic>
        <p:nvPicPr>
          <p:cNvPr id="6" name="内容占位符 7" descr="78d295aa70184279f8efa2d7ef42ddfb"/>
          <p:cNvPicPr>
            <a:picLocks noGrp="1"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624320" y="2709545"/>
            <a:ext cx="4217035" cy="243776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TIMING" val="|1.2|0.9|0.8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PA" val="v4.0.0"/>
</p:tagLst>
</file>

<file path=ppt/tags/tag103.xml><?xml version="1.0" encoding="utf-8"?>
<p:tagLst xmlns:p="http://schemas.openxmlformats.org/presentationml/2006/main">
  <p:tag name="PA" val="v4.0.0"/>
  <p:tag name="KSO_WM_BEAUTIFY_FLAG" val=""/>
</p:tagLst>
</file>

<file path=ppt/tags/tag104.xml><?xml version="1.0" encoding="utf-8"?>
<p:tagLst xmlns:p="http://schemas.openxmlformats.org/presentationml/2006/main">
  <p:tag name="PA" val="v4.0.0"/>
  <p:tag name="KSO_WM_BEAUTIFY_FLAG" val=""/>
</p:tagLst>
</file>

<file path=ppt/tags/tag105.xml><?xml version="1.0" encoding="utf-8"?>
<p:tagLst xmlns:p="http://schemas.openxmlformats.org/presentationml/2006/main">
  <p:tag name="PA" val="v4.0.0"/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TIMING" val="|1.2|0.9|0.8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NTc3ZGEzNzI1MjBjMzJkNzg5NzMzMGI1NmQ2NDIwNjkifQ==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TIMING" val="|1.2|0.9|0.8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TIMING" val="|1.2|0.9|0.8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TIMING" val="|1.2|0.9|0.8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IMING" val="|1.2|0.9|0.8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TIMING" val="|1.2|0.9|0.8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TIMING" val="|1.2|0.9|0.8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TIMING" val="|1.2|0.9|0.8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752</Words>
  <Application>WPS 演示</Application>
  <PresentationFormat>宽屏</PresentationFormat>
  <Paragraphs>127</Paragraphs>
  <Slides>15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夏甫田13523400970</cp:lastModifiedBy>
  <cp:revision>129</cp:revision>
  <dcterms:created xsi:type="dcterms:W3CDTF">2017-10-15T03:08:00Z</dcterms:created>
  <dcterms:modified xsi:type="dcterms:W3CDTF">2023-11-24T00:38:19Z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2052-12.1.0.15712</vt:lpwstr>
  </property>
</Properties>
</file>