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090234" r:id="rId3"/>
    <p:sldId id="11090389" r:id="rId4"/>
    <p:sldId id="11090392" r:id="rId5"/>
    <p:sldId id="11090417" r:id="rId6"/>
    <p:sldId id="11090430" r:id="rId7"/>
    <p:sldId id="11090431" r:id="rId8"/>
    <p:sldId id="11090405" r:id="rId9"/>
    <p:sldId id="11090444" r:id="rId10"/>
    <p:sldId id="11090445" r:id="rId11"/>
    <p:sldId id="11090446" r:id="rId12"/>
    <p:sldId id="11090447" r:id="rId13"/>
    <p:sldId id="421" r:id="rId14"/>
    <p:sldId id="11090448" r:id="rId15"/>
    <p:sldId id="11090452" r:id="rId16"/>
    <p:sldId id="11090450" r:id="rId17"/>
    <p:sldId id="11090449" r:id="rId18"/>
    <p:sldId id="423" r:id="rId19"/>
    <p:sldId id="11090451" r:id="rId20"/>
    <p:sldId id="11090398" r:id="rId21"/>
    <p:sldId id="11090396" r:id="rId22"/>
    <p:sldId id="11090397" r:id="rId23"/>
    <p:sldId id="11090401" r:id="rId24"/>
    <p:sldId id="11090453" r:id="rId25"/>
    <p:sldId id="11090454" r:id="rId26"/>
    <p:sldId id="11090455" r:id="rId27"/>
    <p:sldId id="11090393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80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9.xml"/><Relationship Id="rId2" Type="http://schemas.openxmlformats.org/officeDocument/2006/relationships/image" Target="../media/image15.png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Relationship Id="rId3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19.jpeg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.xml"/><Relationship Id="rId4" Type="http://schemas.openxmlformats.org/officeDocument/2006/relationships/image" Target="../media/image26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7.xml"/><Relationship Id="rId5" Type="http://schemas.openxmlformats.org/officeDocument/2006/relationships/image" Target="../media/image27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63.xml"/><Relationship Id="rId6" Type="http://schemas.openxmlformats.org/officeDocument/2006/relationships/image" Target="../media/image28.jpe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6.xml"/><Relationship Id="rId3" Type="http://schemas.openxmlformats.org/officeDocument/2006/relationships/image" Target="../media/image29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9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3.png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6.jpe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5.xml"/><Relationship Id="rId3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72535" y="2044700"/>
            <a:ext cx="400621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2757170"/>
            <a:ext cx="77800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10000"/>
              </a:lnSpc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前悬架</a:t>
            </a:r>
            <a:r>
              <a:rPr lang="zh-CN" altLang="en-US" sz="8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</a:t>
            </a:r>
            <a:r>
              <a:rPr lang="en-US" altLang="zh-CN" sz="8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</a:t>
            </a:r>
            <a:r>
              <a:rPr lang="zh-CN" altLang="en-US" sz="8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分解及检查</a:t>
            </a:r>
            <a:endParaRPr lang="zh-CN" altLang="en-US" sz="80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853565" y="1973580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</a:t>
            </a:r>
            <a:r>
              <a:rPr lang="en-US" altLang="zh-CN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拆装分解及检查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5735" y="5374005"/>
            <a:ext cx="790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Front suspension disassembly, disassembly and inspection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518795" y="2780030"/>
            <a:ext cx="111537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稳定杆及拉杆球头检查和拆解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69490" y="4632325"/>
            <a:ext cx="76523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Inspection and dismantling of stabilizer bars and tie rod ball joints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971550"/>
            <a:ext cx="5342255" cy="5407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2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检查稳定杆及拉杆球头总成是否松动，如果松动可能导致车辆方向不稳定。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稳定杆及拉杆球头是否破裂，如果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破裂可能是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由于撞击或使用时间过长导致的。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C:/Users/123123/Desktop/比亚迪秦PLUS EV/比亚迪秦PLUS EV前悬架拆装分解及检查/比亚迪秦PLUS EV前悬架拆装分解及检查图片素材/稳定杆及拉杆球头破损.jpg稳定杆及拉杆球头破损"/>
          <p:cNvPicPr>
            <a:picLocks noChangeAspect="1"/>
          </p:cNvPicPr>
          <p:nvPr/>
        </p:nvPicPr>
        <p:blipFill>
          <a:blip r:embed="rId2"/>
          <a:srcRect l="6783" r="6783"/>
          <a:stretch>
            <a:fillRect/>
          </a:stretch>
        </p:blipFill>
        <p:spPr>
          <a:xfrm>
            <a:off x="6978650" y="3354705"/>
            <a:ext cx="3801745" cy="3023870"/>
          </a:xfrm>
          <a:prstGeom prst="rect">
            <a:avLst/>
          </a:prstGeom>
        </p:spPr>
      </p:pic>
      <p:pic>
        <p:nvPicPr>
          <p:cNvPr id="13" name="图片 12" descr="C:/Users/123123/Desktop/比亚迪秦PLUS EV/比亚迪秦PLUS EV前悬架拆装分解及检查/比亚迪秦PLUS EV前悬架拆装分解及检查图片素材/稳定杆及拉杆球头总成松动.jpg稳定杆及拉杆球头总成松动"/>
          <p:cNvPicPr>
            <a:picLocks noChangeAspect="1"/>
          </p:cNvPicPr>
          <p:nvPr/>
        </p:nvPicPr>
        <p:blipFill>
          <a:blip r:embed="rId3"/>
          <a:srcRect l="14172" r="14172"/>
          <a:stretch>
            <a:fillRect/>
          </a:stretch>
        </p:blipFill>
        <p:spPr>
          <a:xfrm>
            <a:off x="6978650" y="215265"/>
            <a:ext cx="3862070" cy="3024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2673985"/>
            <a:ext cx="52266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拆掉稳定杆拉杆的两个安装螺母，拆掉稳定杆拉杆及球头总成，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取下稳定杆及拉杆球头总成。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 descr="稳定杆拉杆的两个安装螺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70" y="1800860"/>
            <a:ext cx="3181350" cy="2809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971550"/>
            <a:ext cx="5342255" cy="5407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9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检查表面有没有受损或者是变形，出现受损或者是变形一般都是发生交通事故导致的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9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9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9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检查球头是否破裂，球头是否破裂一般都是长期暴露在阳光、雨水和高温环境下，导致橡胶材质逐渐变质或者是行驶里程过长悬挂系统磨损导致的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C:/Users/123123/Desktop/比亚迪秦PLUS EV/比亚迪秦PLUS EV前悬架拆装分解及检查/比亚迪秦PLUS EV前悬架拆装分解及检查图片素材/平衡杆球头破裂.jpg平衡杆球头破裂"/>
          <p:cNvPicPr>
            <a:picLocks noChangeAspect="1"/>
          </p:cNvPicPr>
          <p:nvPr/>
        </p:nvPicPr>
        <p:blipFill>
          <a:blip r:embed="rId2"/>
          <a:srcRect t="23618" b="23618"/>
          <a:stretch>
            <a:fillRect/>
          </a:stretch>
        </p:blipFill>
        <p:spPr>
          <a:xfrm>
            <a:off x="6978650" y="3354705"/>
            <a:ext cx="3801745" cy="3023870"/>
          </a:xfrm>
          <a:prstGeom prst="rect">
            <a:avLst/>
          </a:prstGeom>
        </p:spPr>
      </p:pic>
      <p:pic>
        <p:nvPicPr>
          <p:cNvPr id="13" name="图片 12" descr="C:/Users/123123/Desktop/比亚迪秦PLUS EV/比亚迪秦PLUS EV前悬架拆装分解及检查/比亚迪秦PLUS EV前悬架拆装分解及检查图片素材/平衡杆变形.jpg平衡杆变形"/>
          <p:cNvPicPr>
            <a:picLocks noChangeAspect="1"/>
          </p:cNvPicPr>
          <p:nvPr/>
        </p:nvPicPr>
        <p:blipFill>
          <a:blip r:embed="rId3"/>
          <a:srcRect t="20577" b="20577"/>
          <a:stretch>
            <a:fillRect/>
          </a:stretch>
        </p:blipFill>
        <p:spPr>
          <a:xfrm>
            <a:off x="6978650" y="215265"/>
            <a:ext cx="3862070" cy="3024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2884805"/>
            <a:ext cx="5342255" cy="3168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安装横向稳定杆拉杆两个螺母，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拧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紧力矩为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90±N·m。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图形"/>
          <p:cNvSpPr/>
          <p:nvPr>
            <p:custDataLst>
              <p:tags r:id="rId2"/>
            </p:custDataLst>
          </p:nvPr>
        </p:nvSpPr>
        <p:spPr>
          <a:xfrm>
            <a:off x="488950" y="120777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6" name="图片 5" descr="C:/Users/123123/Desktop/比亚迪秦PLUS EV/比亚迪秦PLUS EV前悬架拆装分解及检查/比亚迪秦PLUS EV前悬架拆装分解及检查图片素材/安装横向稳定杆拉杆两个螺母.jpg安装横向稳定杆拉杆两个螺母"/>
          <p:cNvPicPr>
            <a:picLocks noChangeAspect="1"/>
          </p:cNvPicPr>
          <p:nvPr/>
        </p:nvPicPr>
        <p:blipFill>
          <a:blip r:embed="rId3"/>
          <a:srcRect t="2914" b="2914"/>
          <a:stretch>
            <a:fillRect/>
          </a:stretch>
        </p:blipFill>
        <p:spPr>
          <a:xfrm>
            <a:off x="7272655" y="2176145"/>
            <a:ext cx="2647950" cy="2505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转向节检查和拆解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Steering knuckle inspection and disassembly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410"/>
            <a:ext cx="5718175" cy="1645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转向节出现了问题，可以通过四轮定位的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前轮外倾角数据去判别。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 descr="C:/Users/123123/Desktop/比亚迪秦PLUS EV/比亚迪秦PLUS EV前悬架拆装分解及检查/比亚迪秦PLUS EV前悬架拆装分解及检查图片素材/转向节.jpg转向节"/>
          <p:cNvPicPr>
            <a:picLocks noChangeAspect="1"/>
          </p:cNvPicPr>
          <p:nvPr/>
        </p:nvPicPr>
        <p:blipFill>
          <a:blip r:embed="rId2"/>
          <a:srcRect l="12526" r="12526"/>
          <a:stretch>
            <a:fillRect/>
          </a:stretch>
        </p:blipFill>
        <p:spPr>
          <a:xfrm>
            <a:off x="6525895" y="730885"/>
            <a:ext cx="5254625" cy="5254625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680085" y="271780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故障现象：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2" name="图形"/>
          <p:cNvSpPr txBox="1"/>
          <p:nvPr>
            <p:custDataLst>
              <p:tags r:id="rId4"/>
            </p:custDataLst>
          </p:nvPr>
        </p:nvSpPr>
        <p:spPr>
          <a:xfrm>
            <a:off x="698500" y="3858260"/>
            <a:ext cx="43326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轮胎出现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吃胎、跑偏，车身出现吱吱的异响。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1536743"/>
            <a:ext cx="446405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（1） 拆掉前车轮。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（2） 拆除轮速传感器。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a) 将减振器上的轮速传感器线束胶套从支架上拆掉。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b) 把轮速传感器与转向节分离。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轮速传感器线束胶套从支架上拆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3779520"/>
            <a:ext cx="2552700" cy="2228850"/>
          </a:xfrm>
          <a:prstGeom prst="rect">
            <a:avLst/>
          </a:prstGeom>
        </p:spPr>
      </p:pic>
      <p:pic>
        <p:nvPicPr>
          <p:cNvPr id="4" name="图片 3" descr="轮速传感器与转向节分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5" y="1256030"/>
            <a:ext cx="2553335" cy="22282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1536743"/>
            <a:ext cx="44640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（3） 拆除制动钳。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a) 拆掉减振器上的制动油管支架。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b) 然后将制动钳与制动盘分离，并将制动钳用绳或相应装置悬挂。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C:/Users/123123/Desktop/比亚迪秦PLUS EV/比亚迪秦PLUS EV前悬架拆装分解及检查/比亚迪秦PLUS EV前悬架拆装分解及检查图片素材/将制动钳与制动盘分离.jpg将制动钳与制动盘分离"/>
          <p:cNvPicPr>
            <a:picLocks noChangeAspect="1"/>
          </p:cNvPicPr>
          <p:nvPr/>
        </p:nvPicPr>
        <p:blipFill>
          <a:blip r:embed="rId3"/>
          <a:srcRect t="4614" b="4614"/>
          <a:stretch>
            <a:fillRect/>
          </a:stretch>
        </p:blipFill>
        <p:spPr>
          <a:xfrm>
            <a:off x="488950" y="3789045"/>
            <a:ext cx="2552700" cy="2228850"/>
          </a:xfrm>
          <a:prstGeom prst="rect">
            <a:avLst/>
          </a:prstGeom>
        </p:spPr>
      </p:pic>
      <p:pic>
        <p:nvPicPr>
          <p:cNvPr id="4" name="图片 3" descr="C:/Users/123123/Desktop/比亚迪秦PLUS EV/比亚迪秦PLUS EV前悬架拆装分解及检查/比亚迪秦PLUS EV前悬架拆装分解及检查图片素材/拆掉减振器上的制动油管支架.jpg拆掉减振器上的制动油管支架"/>
          <p:cNvPicPr>
            <a:picLocks noChangeAspect="1"/>
          </p:cNvPicPr>
          <p:nvPr/>
        </p:nvPicPr>
        <p:blipFill>
          <a:blip r:embed="rId4"/>
          <a:srcRect t="10694" b="10694"/>
          <a:stretch>
            <a:fillRect/>
          </a:stretch>
        </p:blipFill>
        <p:spPr>
          <a:xfrm>
            <a:off x="488315" y="1256030"/>
            <a:ext cx="2553335" cy="22282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1221105"/>
            <a:ext cx="6319520" cy="5052060"/>
            <a:chOff x="8110" y="1923"/>
            <a:chExt cx="9952" cy="795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416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 取下开口销，拆掉转向节与下摆臂球头的连接螺栓和螺母。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5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 用专用工具将前下摆臂球头销与转向节分离。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拆卸转向拉杆球头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,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使转向拉杆与转向节分离。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7" y="5700"/>
              <a:ext cx="9744" cy="417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 用辅助工具将半轴螺母上弯折到楔形槽的部分恢复原状，然后拆下螺母。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 用橡胶锤敲击半轴端面，将半轴取出。（注：敲击的力度不要太大）。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橡胶锤敲击半轴端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" y="3562350"/>
            <a:ext cx="3089910" cy="2777490"/>
          </a:xfrm>
          <a:prstGeom prst="rect">
            <a:avLst/>
          </a:prstGeom>
        </p:spPr>
      </p:pic>
      <p:pic>
        <p:nvPicPr>
          <p:cNvPr id="5" name="图片 4" descr="松开半轴上的螺母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" y="775970"/>
            <a:ext cx="3090545" cy="27768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3522980" cy="640080"/>
            <a:chOff x="1004643" y="2775094"/>
            <a:chExt cx="3522980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478" y="2833514"/>
              <a:ext cx="268414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组成及常见故障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下摆臂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检查和拆解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614449"/>
            <a:ext cx="4777326" cy="953135"/>
            <a:chOff x="6866033" y="2614449"/>
            <a:chExt cx="4777326" cy="953135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614449"/>
              <a:ext cx="3938601" cy="95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稳定杆及拉杆球头检查和拆解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492" y="4171465"/>
            <a:ext cx="5273700" cy="640080"/>
            <a:chOff x="6866033" y="4003825"/>
            <a:chExt cx="52737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770475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转向节检查和拆解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2"/>
            </p:custDataLst>
          </p:nvPr>
        </p:nvSpPr>
        <p:spPr>
          <a:xfrm>
            <a:off x="4996180" y="2545715"/>
            <a:ext cx="6764655" cy="2170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）取下刹车盘，（一定要轻拿轻放，防止磕碰造成划伤或者变形）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4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 拆掉减振器与转向节的安装螺栓与螺母。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pic>
        <p:nvPicPr>
          <p:cNvPr id="8" name="图片 7" descr="C:/Users/123123/Desktop/比亚迪秦PLUS EV/比亚迪秦PLUS EV前悬架拆装分解及检查/比亚迪秦PLUS EV前悬架拆装分解及检查图片素材/拆卸减振器与转向节连接螺栓.jpg拆卸减振器与转向节连接螺栓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500" r="500"/>
          <a:stretch>
            <a:fillRect/>
          </a:stretch>
        </p:blipFill>
        <p:spPr>
          <a:xfrm>
            <a:off x="488950" y="1818639"/>
            <a:ext cx="4000500" cy="4000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5110480"/>
            <a:chOff x="917" y="1797"/>
            <a:chExt cx="17054" cy="804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观察转向节的外观是否有裂纹、变形或其他损伤。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数据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对比：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6427"/>
              <a:ext cx="12189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四轮定位的前轮外倾角数据不正常或者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外观上出现裂纹、变者损伤就需要更换转向节。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转向节裂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120" y="827405"/>
            <a:ext cx="3102610" cy="5203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268730"/>
            <a:ext cx="10863580" cy="3751580"/>
            <a:chOff x="966" y="1998"/>
            <a:chExt cx="17108" cy="590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4273"/>
              <a:ext cx="6695" cy="36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转动转向节，观察其运动是否顺畅，有无卡滞，异响的现象现象，如果出现上述现象就需要更换轴承。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注意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事项：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1998"/>
              <a:ext cx="12569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在维护过程中，注意保持清洁，避免灰尘和杂物进入转向节内部。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比亚迪秦PLUS EV/比亚迪秦PLUS EV前悬架拆装分解及检查/比亚迪秦PLUS EV前悬架拆装分解及检查图片素材/转向节轴承.jpg转向节轴承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850380" y="1975485"/>
            <a:ext cx="4349115" cy="43491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2167890"/>
            <a:ext cx="5342255" cy="3885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（1）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将减振器与转向节安装孔对正，穿入螺栓和带上螺母，拧紧螺母，此处力矩为 230±10N·m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图形"/>
          <p:cNvSpPr/>
          <p:nvPr>
            <p:custDataLst>
              <p:tags r:id="rId2"/>
            </p:custDataLst>
          </p:nvPr>
        </p:nvSpPr>
        <p:spPr>
          <a:xfrm>
            <a:off x="488950" y="120777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3" name="图片 2" descr="将减振器与转向节安装孔对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740" y="1482725"/>
            <a:ext cx="3990975" cy="40671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2167890"/>
            <a:ext cx="5835650" cy="3885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230000"/>
              </a:lnSpc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）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安装刹车盘力矩为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±1N·m。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23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）安装制动钳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23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a)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将制动钳安装到转向节，拧紧力矩为100±5N·m。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23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）将制动软管固定支架，装到减振器支架上。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图形"/>
          <p:cNvSpPr/>
          <p:nvPr>
            <p:custDataLst>
              <p:tags r:id="rId2"/>
            </p:custDataLst>
          </p:nvPr>
        </p:nvSpPr>
        <p:spPr>
          <a:xfrm>
            <a:off x="488950" y="120777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4" name="图片 3" descr="16998562655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055" y="62230"/>
            <a:ext cx="3248025" cy="2533650"/>
          </a:xfrm>
          <a:prstGeom prst="rect">
            <a:avLst/>
          </a:prstGeom>
        </p:spPr>
      </p:pic>
      <p:pic>
        <p:nvPicPr>
          <p:cNvPr id="6" name="图片 5" descr="C:/Users/123123/Desktop/比亚迪秦PLUS EV/比亚迪秦PLUS EV前悬架拆装分解及检查/比亚迪秦PLUS EV前悬架拆装分解及检查图片素材/1699858657554.jpg1699858657554"/>
          <p:cNvPicPr>
            <a:picLocks noChangeAspect="1"/>
          </p:cNvPicPr>
          <p:nvPr/>
        </p:nvPicPr>
        <p:blipFill>
          <a:blip r:embed="rId4"/>
          <a:srcRect l="6628" r="6628"/>
          <a:stretch>
            <a:fillRect/>
          </a:stretch>
        </p:blipFill>
        <p:spPr>
          <a:xfrm>
            <a:off x="8187055" y="2853690"/>
            <a:ext cx="3318510" cy="3535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2167890"/>
            <a:ext cx="5835650" cy="3885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20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）安装半轴，安装新的半轴螺母，用螺母将半轴固定在轮毂上，拧紧力矩为235±15N·m。（将半轴螺母用辅助工具弯折到轴上的楔形槽内固定）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）安装转向拉杆与转向节螺母拧紧力矩为 50±5N·m。（安装一个新的开口销，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如果开槽螺母的槽没有与球头的孔对正，再将开槽螺母转动一下）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图形"/>
          <p:cNvSpPr/>
          <p:nvPr>
            <p:custDataLst>
              <p:tags r:id="rId2"/>
            </p:custDataLst>
          </p:nvPr>
        </p:nvSpPr>
        <p:spPr>
          <a:xfrm>
            <a:off x="488950" y="120777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3" name="图片 2" descr="16998574905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5" y="1729740"/>
            <a:ext cx="2743200" cy="1981200"/>
          </a:xfrm>
          <a:prstGeom prst="rect">
            <a:avLst/>
          </a:prstGeom>
        </p:spPr>
      </p:pic>
      <p:pic>
        <p:nvPicPr>
          <p:cNvPr id="5" name="图片 4" descr="安装转向拉杆与转向节螺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030" y="3710940"/>
            <a:ext cx="2886075" cy="24098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38400" y="2044700"/>
            <a:ext cx="398399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7040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</a:t>
            </a:r>
            <a:r>
              <a:rPr lang="en-US" altLang="zh-CN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拆装分解及检查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组成及常见故障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Composition and common faults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1221105"/>
            <a:ext cx="6319520" cy="5052060"/>
            <a:chOff x="8110" y="1923"/>
            <a:chExt cx="9952" cy="795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汽车前悬架由弹性元件、减振器、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转向节、下摆臂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、横向稳定器组成。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271" y="5700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常见故障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7" y="6461"/>
              <a:ext cx="9744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常见的故障就是漏油或者异响。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漏油可以通过观察各部件表面有没有油渍去判断。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异响就需要对各部件进行检查。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麦弗逊独立悬架组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" y="1699895"/>
            <a:ext cx="5195570" cy="34575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下摆臂检查和拆解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Lower swing arm inspection and disassembly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093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检查下摆臂橡胶衬套是否老化、损坏，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连接紧固部位松动。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 descr="C:/Users/123123/Desktop/比亚迪秦PLUS EV/比亚迪秦PLUS EV前悬架拆装分解及检查/比亚迪秦PLUS EV前悬架拆装分解及检查图片素材/下支臂老化.jpg下支臂老化"/>
          <p:cNvPicPr>
            <a:picLocks noChangeAspect="1"/>
          </p:cNvPicPr>
          <p:nvPr/>
        </p:nvPicPr>
        <p:blipFill>
          <a:blip r:embed="rId2"/>
          <a:srcRect l="22926" r="22926"/>
          <a:stretch>
            <a:fillRect/>
          </a:stretch>
        </p:blipFill>
        <p:spPr>
          <a:xfrm>
            <a:off x="6525895" y="730885"/>
            <a:ext cx="5254625" cy="5254625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680085" y="271780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故障现象：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2" name="图形"/>
          <p:cNvSpPr txBox="1"/>
          <p:nvPr>
            <p:custDataLst>
              <p:tags r:id="rId4"/>
            </p:custDataLst>
          </p:nvPr>
        </p:nvSpPr>
        <p:spPr>
          <a:xfrm>
            <a:off x="698500" y="3857943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造成异响、车辆行驶不平稳、操控性下降等问题。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971550"/>
            <a:ext cx="5342255" cy="5407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 拆掉车轮。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 拆掉下摆臂球头销与摆臂的安装螺栓和螺母。用力将摆臂向下摆动使之与球销分离。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 拆掉下摆臂与副车架前后安装螺栓。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a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）拆掉下摆臂后安装螺栓。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b)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拆掉下摆臂前安装螺栓。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下摆臂球头销与摆臂的安装螺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0" y="391795"/>
            <a:ext cx="2144395" cy="1896110"/>
          </a:xfrm>
          <a:prstGeom prst="rect">
            <a:avLst/>
          </a:prstGeom>
        </p:spPr>
      </p:pic>
      <p:pic>
        <p:nvPicPr>
          <p:cNvPr id="4" name="图片 3" descr="下摆臂后安装螺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25" y="4289425"/>
            <a:ext cx="2040890" cy="2001520"/>
          </a:xfrm>
          <a:prstGeom prst="rect">
            <a:avLst/>
          </a:prstGeom>
        </p:spPr>
      </p:pic>
      <p:pic>
        <p:nvPicPr>
          <p:cNvPr id="5" name="图片 4" descr="下摆臂前安装螺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530" y="2287905"/>
            <a:ext cx="2140585" cy="2001520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5"/>
            </p:custDataLst>
          </p:nvPr>
        </p:nvSpPr>
        <p:spPr>
          <a:xfrm>
            <a:off x="488950" y="81724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拆解检查：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971550"/>
            <a:ext cx="5342255" cy="5407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34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检查表面有没有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受损或者是变形。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340000"/>
              </a:lnSpc>
              <a:buNone/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34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34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检查橡胶衬套是否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老化、损坏。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老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0" y="3354705"/>
            <a:ext cx="3801745" cy="3023870"/>
          </a:xfrm>
          <a:prstGeom prst="rect">
            <a:avLst/>
          </a:prstGeom>
        </p:spPr>
      </p:pic>
      <p:pic>
        <p:nvPicPr>
          <p:cNvPr id="13" name="图片 12" descr="下摆臂变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0" y="215265"/>
            <a:ext cx="3862070" cy="3024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前悬架拆装分解及检查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1450975"/>
            <a:ext cx="5342255" cy="4602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下摆臂与副车架前后安装螺栓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，拧紧力矩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210N·m。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下摆臂球头销与摆臂的安装螺栓和螺母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拧紧力矩120N·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图形"/>
          <p:cNvSpPr/>
          <p:nvPr>
            <p:custDataLst>
              <p:tags r:id="rId2"/>
            </p:custDataLst>
          </p:nvPr>
        </p:nvSpPr>
        <p:spPr>
          <a:xfrm>
            <a:off x="488950" y="81724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安装：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6" name="图片 5" descr="下支臂拧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655" y="2176145"/>
            <a:ext cx="2647950" cy="2505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ISLIDE.ICON" val="#393842;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TdmOGEzMDA5ZTIxZDcxMjAyZmYzZmNmOGY4ZThiZj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2035</Words>
  <Application>WPS 演示</Application>
  <PresentationFormat>宽屏</PresentationFormat>
  <Paragraphs>233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121</cp:revision>
  <dcterms:created xsi:type="dcterms:W3CDTF">2023-05-05T14:56:00Z</dcterms:created>
  <dcterms:modified xsi:type="dcterms:W3CDTF">2023-11-18T01:26:49Z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