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1090234" r:id="rId3"/>
    <p:sldId id="11090389" r:id="rId4"/>
    <p:sldId id="11090392" r:id="rId5"/>
    <p:sldId id="421" r:id="rId6"/>
    <p:sldId id="11090417" r:id="rId7"/>
    <p:sldId id="11090396" r:id="rId8"/>
    <p:sldId id="11090418" r:id="rId9"/>
    <p:sldId id="423" r:id="rId10"/>
    <p:sldId id="11090399" r:id="rId11"/>
    <p:sldId id="11090419" r:id="rId12"/>
    <p:sldId id="11090401" r:id="rId13"/>
    <p:sldId id="11090420" r:id="rId14"/>
    <p:sldId id="11090421" r:id="rId15"/>
    <p:sldId id="11090398" r:id="rId16"/>
    <p:sldId id="11090432" r:id="rId17"/>
    <p:sldId id="11090433" r:id="rId18"/>
    <p:sldId id="11090402" r:id="rId19"/>
    <p:sldId id="11090435" r:id="rId20"/>
    <p:sldId id="11090397" r:id="rId21"/>
    <p:sldId id="11090436" r:id="rId22"/>
    <p:sldId id="11090441" r:id="rId23"/>
    <p:sldId id="11090442" r:id="rId24"/>
    <p:sldId id="11090443" r:id="rId25"/>
    <p:sldId id="11090444" r:id="rId26"/>
    <p:sldId id="11090400" r:id="rId27"/>
    <p:sldId id="11090393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95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3.xml"/><Relationship Id="rId5" Type="http://schemas.openxmlformats.org/officeDocument/2006/relationships/image" Target="../media/image12.jpe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6.xml"/><Relationship Id="rId3" Type="http://schemas.openxmlformats.org/officeDocument/2006/relationships/image" Target="../media/image13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0.xml"/><Relationship Id="rId4" Type="http://schemas.openxmlformats.org/officeDocument/2006/relationships/image" Target="../media/image5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4.xml"/><Relationship Id="rId4" Type="http://schemas.openxmlformats.org/officeDocument/2006/relationships/image" Target="../media/image14.jpe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50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55.xml"/><Relationship Id="rId5" Type="http://schemas.openxmlformats.org/officeDocument/2006/relationships/image" Target="../media/image5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9.xml"/><Relationship Id="rId4" Type="http://schemas.openxmlformats.org/officeDocument/2006/relationships/image" Target="../media/image17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4.xml"/><Relationship Id="rId5" Type="http://schemas.openxmlformats.org/officeDocument/2006/relationships/image" Target="../media/image18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9.xml"/><Relationship Id="rId5" Type="http://schemas.openxmlformats.org/officeDocument/2006/relationships/image" Target="../media/image19.png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3.xml"/><Relationship Id="rId4" Type="http://schemas.openxmlformats.org/officeDocument/2006/relationships/image" Target="../media/image20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78.xml"/><Relationship Id="rId5" Type="http://schemas.openxmlformats.org/officeDocument/2006/relationships/image" Target="../media/image18.png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2.xml"/><Relationship Id="rId4" Type="http://schemas.openxmlformats.org/officeDocument/2006/relationships/image" Target="../media/image21.jpe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87.xml"/><Relationship Id="rId5" Type="http://schemas.openxmlformats.org/officeDocument/2006/relationships/image" Target="../media/image22.jpe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image" Target="../media/image3.png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8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.xml"/><Relationship Id="rId3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image" Target="../media/image6.jpe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.xml"/><Relationship Id="rId3" Type="http://schemas.openxmlformats.org/officeDocument/2006/relationships/image" Target="../media/image7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5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53055" y="2044700"/>
            <a:ext cx="4082415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7170"/>
            <a:ext cx="6508115" cy="1898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>
              <a:lnSpc>
                <a:spcPct val="110000"/>
              </a:lnSpc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前减振器</a:t>
            </a:r>
            <a:r>
              <a:rPr lang="zh-CN" altLang="en-US" sz="8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拆装</a:t>
            </a:r>
            <a:r>
              <a:rPr lang="en-US" altLang="zh-CN" sz="8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8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分解及检查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142875" y="1960880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前减振器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拆装分解及检查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185" y="5259705"/>
            <a:ext cx="7873365" cy="57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>
              <a:buClrTx/>
              <a:buSzTx/>
              <a:buFontTx/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Disassembly, disassembly and inspection of the front shock absorber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74370" y="1141095"/>
            <a:ext cx="6551930" cy="5076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拆掉减振器与转向节连接螺栓。松螺栓时，要用扳手固定螺母一侧。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拆掉减振器与车身连接的螺母，在拆下之前需要让同伴拖住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减振器防止掉落。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CN Medium" panose="020B0600000000000000" pitchFamily="34" charset="-122"/>
            </a:endParaRPr>
          </a:p>
        </p:txBody>
      </p:sp>
      <p:pic>
        <p:nvPicPr>
          <p:cNvPr id="2" name="图片 1" descr="C:/Users/123123/Desktop/比亚迪秦PLUS EV/比亚迪秦PLUS EV前悬架拆装分解及检查/比亚迪秦PLUS EV前悬架拆装分解及检查图片素材/减振器与转向节连接螺栓.png减振器与转向节连接螺栓"/>
          <p:cNvPicPr>
            <a:picLocks noChangeAspect="1"/>
          </p:cNvPicPr>
          <p:nvPr/>
        </p:nvPicPr>
        <p:blipFill>
          <a:blip r:embed="rId3"/>
          <a:srcRect l="15214" r="15214"/>
          <a:stretch>
            <a:fillRect/>
          </a:stretch>
        </p:blipFill>
        <p:spPr>
          <a:xfrm>
            <a:off x="7811770" y="596265"/>
            <a:ext cx="3914775" cy="2667000"/>
          </a:xfrm>
          <a:prstGeom prst="rect">
            <a:avLst/>
          </a:prstGeom>
        </p:spPr>
      </p:pic>
      <p:pic>
        <p:nvPicPr>
          <p:cNvPr id="4" name="图片 3" descr="C:/Users/123123/Desktop/比亚迪秦PLUS EV/比亚迪秦PLUS EV前悬架拆装分解及检查/比亚迪秦PLUS EV前悬架拆装分解及检查图片素材/减振器与车身连接的3个螺母.png减振器与车身连接的3个螺母"/>
          <p:cNvPicPr>
            <a:picLocks noChangeAspect="1"/>
          </p:cNvPicPr>
          <p:nvPr/>
        </p:nvPicPr>
        <p:blipFill>
          <a:blip r:embed="rId4"/>
          <a:srcRect l="11298" r="11298"/>
          <a:stretch>
            <a:fillRect/>
          </a:stretch>
        </p:blipFill>
        <p:spPr>
          <a:xfrm>
            <a:off x="7829550" y="3430905"/>
            <a:ext cx="3896995" cy="2667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3830"/>
            <a:ext cx="4251325" cy="3721100"/>
            <a:chOff x="966" y="2258"/>
            <a:chExt cx="6695" cy="5860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178"/>
              <a:ext cx="6695" cy="49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①表面检查：检查减振器的外部表面是否平滑，是否有凹凸不平的地方。 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②表面氧化：检查减振器的金属表面是否有氧化迹象，如生锈等。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③划痕和损伤：检查减振器外部是否有划痕、凹陷或其他损伤。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如果有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凹陷或其他损伤就需要更换减振器。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外观检查：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1" name="图片 10" descr="C:/Users/123123/Desktop/比亚迪秦PLUS EV/比亚迪秦PLUS EV前悬架拆装分解及检查/比亚迪秦PLUS EV前悬架拆装分解及检查图片素材/减振器总成.jpg减振器总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8593" b="8593"/>
          <a:stretch>
            <a:fillRect/>
          </a:stretch>
        </p:blipFill>
        <p:spPr>
          <a:xfrm>
            <a:off x="6395085" y="798830"/>
            <a:ext cx="5308600" cy="53086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分解检查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Break down the check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PART-04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4716780" y="1351915"/>
            <a:ext cx="6624955" cy="4465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lnSpc>
                <a:spcPct val="24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拆掉防尘盖。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9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2.避免螺旋弹簧受到破坏，缠上绝缘带。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9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3.使用专用工具夹紧弹簧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，（如果没有专用工具的话也可以用牢固的铁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丝绑紧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，如果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用铁丝绑紧的话，不要将铁丝松开，直到重新装上以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后再松掉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铁丝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。）拆除活塞杆螺母。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 descr="16994487838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95" y="2060575"/>
            <a:ext cx="3962400" cy="2524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lvl="0" algn="l">
              <a:buClrTx/>
              <a:buSzTx/>
              <a:buFontTx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5245100" y="695960"/>
            <a:ext cx="6319520" cy="5175885"/>
            <a:chOff x="8110" y="1096"/>
            <a:chExt cx="9952" cy="8151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8110" y="1923"/>
              <a:ext cx="9952" cy="732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4.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拆掉上支撑组合。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5.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拆掉轴承总成。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6.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拆掉防尘罩。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7.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拆掉螺旋弹簧。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8.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拆掉缓冲体。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9.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拆掉弹簧下缓冲垫。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8136" y="1096"/>
              <a:ext cx="2664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分解：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5" name="图片 4" descr="前减震器组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294765"/>
            <a:ext cx="4408805" cy="45034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5245100" y="695960"/>
            <a:ext cx="6319520" cy="5175885"/>
            <a:chOff x="8110" y="1096"/>
            <a:chExt cx="9952" cy="8151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8110" y="1923"/>
              <a:ext cx="9952" cy="732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1.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检查阻尼器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有没有漏油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2.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按压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阻尼器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有没有阻力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3.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查看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阻尼器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回位情况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4.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检查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阻尼器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压缩及拉伸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行程动作是否平稳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5.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检查轴承运动的灵活性，有没有变形、老化、破损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6.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检查防尘罩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和缓冲体表面有无开裂及破损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8136" y="1096"/>
              <a:ext cx="2664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检查：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减振器分解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" y="1532255"/>
            <a:ext cx="5074920" cy="32893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安装流程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Installation process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PART-05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667885" y="1698625"/>
            <a:ext cx="7030085" cy="3516630"/>
            <a:chOff x="7351" y="2675"/>
            <a:chExt cx="11071" cy="5538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2950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3"/>
              </p:custDataLst>
            </p:nvPr>
          </p:nvSpPr>
          <p:spPr>
            <a:xfrm>
              <a:off x="7351" y="6934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2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8115" y="2675"/>
              <a:ext cx="103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①安装缓冲垫。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4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8310" y="6325"/>
              <a:ext cx="9318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使用专用工具压紧螺旋弹簧，将弹簧装配到阻尼器总成上（如果前面有绑铁丝的话直接装上）。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5" name="图片 4" descr="安装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" y="3745230"/>
            <a:ext cx="3997325" cy="2477770"/>
          </a:xfrm>
          <a:prstGeom prst="rect">
            <a:avLst/>
          </a:prstGeom>
        </p:spPr>
      </p:pic>
      <p:pic>
        <p:nvPicPr>
          <p:cNvPr id="8" name="图片 7" descr="安装缓冲垫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50" y="933450"/>
            <a:ext cx="3996690" cy="24771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05705" y="4465320"/>
            <a:ext cx="391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2243455"/>
            <a:ext cx="4251325" cy="1893570"/>
            <a:chOff x="966" y="2258"/>
            <a:chExt cx="6695" cy="2982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178"/>
              <a:ext cx="6695" cy="20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③ 安装前减缓冲体。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④ 安装防尘罩。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⑤安装前减轴承。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⑥ 安装前减上支撑组合。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1" name="图片 10" descr="C:/Users/123123/Desktop/比亚迪秦PLUS EV/比亚迪秦PLUS EV前悬架拆装分解及检查/比亚迪秦PLUS EV前悬架拆装分解及检查图片素材/前减震器组成.png前减震器组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041" b="1041"/>
          <a:stretch>
            <a:fillRect/>
          </a:stretch>
        </p:blipFill>
        <p:spPr>
          <a:xfrm>
            <a:off x="6395085" y="798830"/>
            <a:ext cx="5308600" cy="53086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488950" y="1169035"/>
            <a:ext cx="7442835" cy="2724150"/>
            <a:chOff x="770" y="1841"/>
            <a:chExt cx="11721" cy="4290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0" y="3019"/>
              <a:ext cx="11721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⑦旧的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活塞杆螺母需要进行更换，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用工具将一个崭新的活塞杆螺母拧紧，力矩为 85±5N·m。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1841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 descr="减振器与车身连接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890" y="2718435"/>
            <a:ext cx="4495800" cy="24669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5866" y="2775094"/>
            <a:ext cx="3552190" cy="640080"/>
            <a:chOff x="204543" y="2775094"/>
            <a:chExt cx="3552190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043378" y="2833514"/>
              <a:ext cx="271335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安装位置及作用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2045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5866" y="4171465"/>
            <a:ext cx="3178810" cy="640080"/>
            <a:chOff x="204543" y="4003825"/>
            <a:chExt cx="317881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043378" y="4062245"/>
              <a:ext cx="2339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拆解装流程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2045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77542" y="2775094"/>
            <a:ext cx="3692525" cy="640080"/>
            <a:chOff x="7142258" y="2775094"/>
            <a:chExt cx="3692525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981093" y="2833514"/>
              <a:ext cx="285369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故障现象及原因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7142258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43892" y="4171465"/>
            <a:ext cx="2819400" cy="640080"/>
            <a:chOff x="4322858" y="4003825"/>
            <a:chExt cx="2819400" cy="640080"/>
          </a:xfrm>
        </p:grpSpPr>
        <p:sp>
          <p:nvSpPr>
            <p:cNvPr id="14" name="文本框 13"/>
            <p:cNvSpPr txBox="1"/>
            <p:nvPr/>
          </p:nvSpPr>
          <p:spPr>
            <a:xfrm>
              <a:off x="5161693" y="4062245"/>
              <a:ext cx="198056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分解检查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6" name="对话气泡: 矩形 15"/>
            <p:cNvSpPr/>
            <p:nvPr/>
          </p:nvSpPr>
          <p:spPr>
            <a:xfrm>
              <a:off x="4322858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018942" y="4171465"/>
            <a:ext cx="3150870" cy="640080"/>
            <a:chOff x="4322858" y="4003825"/>
            <a:chExt cx="3150870" cy="640080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5161693" y="4062245"/>
              <a:ext cx="231203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安装流程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3" name="对话气泡: 矩形 15"/>
            <p:cNvSpPr/>
            <p:nvPr>
              <p:custDataLst>
                <p:tags r:id="rId3"/>
              </p:custDataLst>
            </p:nvPr>
          </p:nvSpPr>
          <p:spPr>
            <a:xfrm>
              <a:off x="4322858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05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488950" y="1169035"/>
            <a:ext cx="6435090" cy="2724150"/>
            <a:chOff x="770" y="1841"/>
            <a:chExt cx="10134" cy="4290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0" y="3019"/>
              <a:ext cx="10134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⑧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安装减振器与转向节连接螺栓和螺母。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一定要将减振器与转向节安装孔对正，穿入螺栓和带上螺母，拧紧螺母，此处力矩为 230±10N·m。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1841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4" name="图片 3" descr="减振器与转向节连接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62520" y="1169035"/>
            <a:ext cx="4495800" cy="40671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488950" y="1169035"/>
            <a:ext cx="6435090" cy="2724150"/>
            <a:chOff x="770" y="1841"/>
            <a:chExt cx="10134" cy="4290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0" y="3019"/>
              <a:ext cx="10134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⑨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将横向稳定杆拉杆球头通过螺母安装在减振器支架上，力矩 90±5N·m。（拧紧螺母时，应用扳手固定住另一侧螺栓。）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1841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4" name="图片 3" descr="C:/Users/123123/Desktop/比亚迪秦PLUS EV/比亚迪秦PLUS EV前悬架拆装分解及检查/比亚迪秦PLUS EV前悬架拆装分解及检查图片素材/横向稳定杆拉杆安装在减振器支架.png横向稳定杆拉杆安装在减振器支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5402" r="5402"/>
          <a:stretch>
            <a:fillRect/>
          </a:stretch>
        </p:blipFill>
        <p:spPr>
          <a:xfrm>
            <a:off x="7462520" y="1169035"/>
            <a:ext cx="4495800" cy="40671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488950" y="1169035"/>
            <a:ext cx="6435090" cy="2724150"/>
            <a:chOff x="770" y="1841"/>
            <a:chExt cx="10134" cy="4290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0" y="3019"/>
              <a:ext cx="10134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⑩将制动软管装到减振器油管支架上。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1841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 descr="轮速传感器线束到减振器的线束支架和前减托架上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715" y="1691005"/>
            <a:ext cx="4371975" cy="31375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488950" y="1169035"/>
            <a:ext cx="6435090" cy="4168775"/>
            <a:chOff x="770" y="1841"/>
            <a:chExt cx="10134" cy="6565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0" y="3019"/>
              <a:ext cx="10134" cy="538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⑪将轮速传感器线束装到减振器的线束支架和前减托架上。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⑫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安装前轮，拧紧车轮螺母，力矩 120±5N.m。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⑬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安装减振器上部的遮挡物（流水槽、雨刮等），如果没有拆除就忽略这步。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1841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4" name="图片 3" descr="减振器与转向节连接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62520" y="1169035"/>
            <a:ext cx="4495800" cy="40671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488950" y="1169035"/>
            <a:ext cx="6435090" cy="3219450"/>
            <a:chOff x="770" y="1841"/>
            <a:chExt cx="10134" cy="5070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0" y="3799"/>
              <a:ext cx="10134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⑭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连接蓄电池负极端。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⑮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安装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机舱保护塑料盖板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1841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 descr="机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0" y="1400175"/>
            <a:ext cx="6087110" cy="40582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94665" y="931545"/>
            <a:ext cx="10805160" cy="4934585"/>
            <a:chOff x="779" y="1467"/>
            <a:chExt cx="17016" cy="7771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9" y="146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装配过程中不得用任何硬物敲打、夹持、摩擦连杆表面，以避免漏油。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7721" y="540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四轮定位：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7721" y="6581"/>
              <a:ext cx="9842" cy="265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拆装结束以后需要对汽车做四轮定位，对底盘系统各部件间的角度精密度进行调校，如果四轮定位不准确，会过度磨损车辆底盘系统，要根据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四轮定位数据对车辆进行调整。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四轮定位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95" y="2593340"/>
            <a:ext cx="4574540" cy="31692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54400" y="2044700"/>
            <a:ext cx="3674745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53465" y="1970405"/>
            <a:ext cx="64071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减振器</a:t>
            </a: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 </a:t>
            </a:r>
            <a:r>
              <a:rPr lang="zh-CN" altLang="en-US" sz="4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拆装分解及检查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减振器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拆装分解及检查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安装位置及作用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Installation position and function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1644650"/>
            <a:ext cx="4739005" cy="3569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汽车前减振器是汽车悬架重要组成部分它安装在车轮上方，与车身相连。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由阻尼器，螺旋弹簧，上支撑，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rPr>
              <a:t>防尘罩，下缓冲垫等组成。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负责为车辆悬架提供结构支撑、并使轮胎保持在定向位置。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5" name="图片 4" descr="前减震器组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30365" y="1294765"/>
            <a:ext cx="4408805" cy="45034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故障现象及原因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Fault symptoms and causes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606425" y="1141095"/>
            <a:ext cx="11154410" cy="2429510"/>
            <a:chOff x="955" y="1797"/>
            <a:chExt cx="17566" cy="3826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1797"/>
              <a:ext cx="17016" cy="12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常见的故障就是漏油，异响。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7919" y="2753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漏油：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7868" y="3574"/>
              <a:ext cx="10653" cy="204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多为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减振器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长期工作逐渐磨损导致的漏油或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减振器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受损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导致的漏油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可以通过检查外观是否有油渍或油迹判别。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漏油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50" y="1718945"/>
            <a:ext cx="4256405" cy="4416425"/>
          </a:xfrm>
          <a:prstGeom prst="rect">
            <a:avLst/>
          </a:prstGeom>
        </p:spPr>
      </p:pic>
      <p:sp>
        <p:nvSpPr>
          <p:cNvPr id="5" name="图形"/>
          <p:cNvSpPr/>
          <p:nvPr>
            <p:custDataLst>
              <p:tags r:id="rId6"/>
            </p:custDataLst>
          </p:nvPr>
        </p:nvSpPr>
        <p:spPr>
          <a:xfrm>
            <a:off x="5028565" y="3666490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异响</a:t>
            </a:r>
            <a:r>
              <a: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：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57775" y="4284345"/>
            <a:ext cx="5944235" cy="1123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底盘发出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吱吱声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的异响，这种原因大多都是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减振器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中的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上支撑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和减振器逐渐磨损，导致的异响。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拆解装流程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Disassembly and assembly process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lvl="0" algn="l">
              <a:buClrTx/>
              <a:buSzTx/>
              <a:buFontTx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4716780" y="1351915"/>
            <a:ext cx="6624955" cy="4465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打开前舱盖，拆除机舱保护塑料盖板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断开电池负极端，防止操作时工具碰到火线造成短路。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将流水槽下方塑料卡子拆除，如果不方便拆除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减振器螺丝，就需要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拆掉车身上减振器安装位置的遮挡物，包括（雨刮盖板、雨刮器、流水槽等）。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打开后备箱，取出夹子，将夹子推入轮毂螺丝处，取下轮毂固定螺丝罩，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拆卸车轮螺母和前轮。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拆掉减振器支架上的轮速传感器线束。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 descr="拆除制动软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" y="2052955"/>
            <a:ext cx="4124325" cy="22098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前减振器拆装分解及检查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74370" y="1141095"/>
            <a:ext cx="6551930" cy="5076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拆除安装在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减振器上的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制动软管固定支架。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拆掉减振器与稳定杆拉杆连接螺母。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CN Medium" panose="020B0600000000000000" pitchFamily="34" charset="-122"/>
            </a:endParaRPr>
          </a:p>
        </p:txBody>
      </p:sp>
      <p:pic>
        <p:nvPicPr>
          <p:cNvPr id="2" name="图片 1" descr="拆除制动软管固定支架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770" y="596265"/>
            <a:ext cx="3914775" cy="2667000"/>
          </a:xfrm>
          <a:prstGeom prst="rect">
            <a:avLst/>
          </a:prstGeom>
        </p:spPr>
      </p:pic>
      <p:pic>
        <p:nvPicPr>
          <p:cNvPr id="4" name="图片 3" descr="减振器与稳定杆拉杆连接螺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50" y="3430905"/>
            <a:ext cx="3896995" cy="2667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ISLIDE.ICON" val="#393842;"/>
</p:tagLst>
</file>

<file path=ppt/tags/tag95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NGIzMWNjYmQ2ZGU5OGIxZDNjYmY2M2E3MWViODUyMTkifQ==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1968</Words>
  <Application>WPS 演示</Application>
  <PresentationFormat>宽屏</PresentationFormat>
  <Paragraphs>221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思源黑体 CN Medium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123123</cp:lastModifiedBy>
  <cp:revision>126</cp:revision>
  <dcterms:created xsi:type="dcterms:W3CDTF">2023-05-05T14:56:00Z</dcterms:created>
  <dcterms:modified xsi:type="dcterms:W3CDTF">2023-11-09T12:52:46Z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2052-12.1.0.15712</vt:lpwstr>
  </property>
</Properties>
</file>