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3"/>
  </p:handoutMasterIdLst>
  <p:sldIdLst>
    <p:sldId id="868" r:id="rId4"/>
    <p:sldId id="884" r:id="rId6"/>
    <p:sldId id="886" r:id="rId7"/>
    <p:sldId id="898" r:id="rId8"/>
    <p:sldId id="910" r:id="rId9"/>
    <p:sldId id="891" r:id="rId10"/>
    <p:sldId id="893" r:id="rId11"/>
    <p:sldId id="912" r:id="rId12"/>
    <p:sldId id="911" r:id="rId13"/>
    <p:sldId id="916" r:id="rId14"/>
    <p:sldId id="894" r:id="rId15"/>
    <p:sldId id="917" r:id="rId16"/>
    <p:sldId id="895" r:id="rId17"/>
    <p:sldId id="915" r:id="rId18"/>
    <p:sldId id="918" r:id="rId19"/>
    <p:sldId id="896" r:id="rId20"/>
    <p:sldId id="919" r:id="rId21"/>
    <p:sldId id="879" r:id="rId22"/>
  </p:sldIdLst>
  <p:sldSz cx="12192000" cy="6858000"/>
  <p:notesSz cx="7099300" cy="10234295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8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9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4.jpeg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1" Type="http://schemas.openxmlformats.org/officeDocument/2006/relationships/notesSlide" Target="../notesSlides/notesSlide11.xml"/><Relationship Id="rId40" Type="http://schemas.openxmlformats.org/officeDocument/2006/relationships/slideLayout" Target="../slideLayouts/slideLayout4.xml"/><Relationship Id="rId4" Type="http://schemas.openxmlformats.org/officeDocument/2006/relationships/tags" Target="../tags/tag97.xml"/><Relationship Id="rId39" Type="http://schemas.openxmlformats.org/officeDocument/2006/relationships/tags" Target="../tags/tag130.xml"/><Relationship Id="rId38" Type="http://schemas.openxmlformats.org/officeDocument/2006/relationships/image" Target="../media/image23.png"/><Relationship Id="rId37" Type="http://schemas.openxmlformats.org/officeDocument/2006/relationships/tags" Target="../tags/tag129.xml"/><Relationship Id="rId36" Type="http://schemas.openxmlformats.org/officeDocument/2006/relationships/tags" Target="../tags/tag128.xml"/><Relationship Id="rId35" Type="http://schemas.openxmlformats.org/officeDocument/2006/relationships/tags" Target="../tags/tag127.xml"/><Relationship Id="rId34" Type="http://schemas.openxmlformats.org/officeDocument/2006/relationships/image" Target="../media/image8.png"/><Relationship Id="rId33" Type="http://schemas.openxmlformats.org/officeDocument/2006/relationships/tags" Target="../tags/tag126.xml"/><Relationship Id="rId32" Type="http://schemas.openxmlformats.org/officeDocument/2006/relationships/tags" Target="../tags/tag125.xml"/><Relationship Id="rId31" Type="http://schemas.openxmlformats.org/officeDocument/2006/relationships/tags" Target="../tags/tag124.xml"/><Relationship Id="rId30" Type="http://schemas.openxmlformats.org/officeDocument/2006/relationships/tags" Target="../tags/tag123.xml"/><Relationship Id="rId3" Type="http://schemas.openxmlformats.org/officeDocument/2006/relationships/tags" Target="../tags/tag96.xml"/><Relationship Id="rId29" Type="http://schemas.openxmlformats.org/officeDocument/2006/relationships/tags" Target="../tags/tag122.xml"/><Relationship Id="rId28" Type="http://schemas.openxmlformats.org/officeDocument/2006/relationships/tags" Target="../tags/tag121.xml"/><Relationship Id="rId27" Type="http://schemas.openxmlformats.org/officeDocument/2006/relationships/tags" Target="../tags/tag120.xml"/><Relationship Id="rId26" Type="http://schemas.openxmlformats.org/officeDocument/2006/relationships/tags" Target="../tags/tag119.xml"/><Relationship Id="rId25" Type="http://schemas.openxmlformats.org/officeDocument/2006/relationships/tags" Target="../tags/tag118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image" Target="../media/image4.jpeg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image" Target="../media/image9.png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4.jpeg"/><Relationship Id="rId1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image" Target="../media/image4.jpeg"/><Relationship Id="rId19" Type="http://schemas.openxmlformats.org/officeDocument/2006/relationships/notesSlide" Target="../notesSlides/notesSlide13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148.xml"/><Relationship Id="rId16" Type="http://schemas.openxmlformats.org/officeDocument/2006/relationships/image" Target="../media/image23.png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image" Target="../media/image22.png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tags" Target="../tags/tag13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14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159.xml"/><Relationship Id="rId14" Type="http://schemas.openxmlformats.org/officeDocument/2006/relationships/image" Target="../media/image27.png"/><Relationship Id="rId13" Type="http://schemas.openxmlformats.org/officeDocument/2006/relationships/tags" Target="../tags/tag158.xml"/><Relationship Id="rId12" Type="http://schemas.openxmlformats.org/officeDocument/2006/relationships/image" Target="../media/image26.png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image" Target="../media/image9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image" Target="../media/image4.jpeg"/><Relationship Id="rId1" Type="http://schemas.openxmlformats.org/officeDocument/2006/relationships/tags" Target="../tags/tag16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image" Target="../media/image8.png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71.xml"/><Relationship Id="rId1" Type="http://schemas.openxmlformats.org/officeDocument/2006/relationships/tags" Target="../tags/tag16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image" Target="../media/image8.png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78.xml"/><Relationship Id="rId1" Type="http://schemas.openxmlformats.org/officeDocument/2006/relationships/tags" Target="../tags/tag17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4.xml"/><Relationship Id="rId24" Type="http://schemas.openxmlformats.org/officeDocument/2006/relationships/tags" Target="../tags/tag37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image" Target="../media/image4.jpe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image" Target="../media/image9.pn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4.jpeg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image" Target="../media/image10.png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8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49.xml"/><Relationship Id="rId10" Type="http://schemas.openxmlformats.org/officeDocument/2006/relationships/image" Target="../media/image11.png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12.pn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8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4.jpeg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4.xml"/><Relationship Id="rId17" Type="http://schemas.openxmlformats.org/officeDocument/2006/relationships/tags" Target="../tags/tag59.xml"/><Relationship Id="rId16" Type="http://schemas.openxmlformats.org/officeDocument/2006/relationships/image" Target="../media/image16.png"/><Relationship Id="rId15" Type="http://schemas.openxmlformats.org/officeDocument/2006/relationships/tags" Target="../tags/tag58.xml"/><Relationship Id="rId14" Type="http://schemas.openxmlformats.org/officeDocument/2006/relationships/image" Target="../media/image15.png"/><Relationship Id="rId13" Type="http://schemas.openxmlformats.org/officeDocument/2006/relationships/tags" Target="../tags/tag57.xml"/><Relationship Id="rId12" Type="http://schemas.openxmlformats.org/officeDocument/2006/relationships/image" Target="../media/image14.png"/><Relationship Id="rId11" Type="http://schemas.openxmlformats.org/officeDocument/2006/relationships/tags" Target="../tags/tag56.xml"/><Relationship Id="rId10" Type="http://schemas.openxmlformats.org/officeDocument/2006/relationships/image" Target="../media/image13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9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jpeg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../media/image17.png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image" Target="../media/image8.png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72.xml"/><Relationship Id="rId12" Type="http://schemas.openxmlformats.org/officeDocument/2006/relationships/image" Target="../media/image19.png"/><Relationship Id="rId11" Type="http://schemas.openxmlformats.org/officeDocument/2006/relationships/tags" Target="../tags/tag71.xml"/><Relationship Id="rId10" Type="http://schemas.openxmlformats.org/officeDocument/2006/relationships/image" Target="../media/image18.png"/><Relationship Id="rId1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20.png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8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4.jpeg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image" Target="../media/image22.png"/><Relationship Id="rId11" Type="http://schemas.openxmlformats.org/officeDocument/2006/relationships/tags" Target="../tags/tag79.xml"/><Relationship Id="rId10" Type="http://schemas.openxmlformats.org/officeDocument/2006/relationships/image" Target="../media/image21.png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image" Target="../media/image23.png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image" Target="../media/image8.png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89.xml"/><Relationship Id="rId12" Type="http://schemas.openxmlformats.org/officeDocument/2006/relationships/image" Target="../media/image25.png"/><Relationship Id="rId11" Type="http://schemas.openxmlformats.org/officeDocument/2006/relationships/tags" Target="../tags/tag88.xml"/><Relationship Id="rId10" Type="http://schemas.openxmlformats.org/officeDocument/2006/relationships/image" Target="../media/image24.png"/><Relationship Id="rId1" Type="http://schemas.openxmlformats.org/officeDocument/2006/relationships/tags" Target="../tags/tag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775460" y="1916430"/>
            <a:ext cx="4886960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接触器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99740" y="3860800"/>
            <a:ext cx="22256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Contactor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144139" y="4509292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接触器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交流接触器选用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48225" name="PA_组合 948224"/>
          <p:cNvGrpSpPr/>
          <p:nvPr>
            <p:custDataLst>
              <p:tags r:id="rId4"/>
            </p:custDataLst>
          </p:nvPr>
        </p:nvGrpSpPr>
        <p:grpSpPr>
          <a:xfrm>
            <a:off x="481983" y="2060846"/>
            <a:ext cx="9612272" cy="2553335"/>
            <a:chOff x="487698" y="2062751"/>
            <a:chExt cx="9612272" cy="2553335"/>
          </a:xfrm>
        </p:grpSpPr>
        <p:grpSp>
          <p:nvGrpSpPr>
            <p:cNvPr id="7" name="PA_iSľiḑè"/>
            <p:cNvGrpSpPr/>
            <p:nvPr>
              <p:custDataLst>
                <p:tags r:id="rId5"/>
              </p:custDataLst>
            </p:nvPr>
          </p:nvGrpSpPr>
          <p:grpSpPr>
            <a:xfrm rot="20834396">
              <a:off x="5877071" y="2357160"/>
              <a:ext cx="2091658" cy="1674601"/>
              <a:chOff x="6209776" y="2964464"/>
              <a:chExt cx="2091658" cy="1674601"/>
            </a:xfrm>
          </p:grpSpPr>
          <p:grpSp>
            <p:nvGrpSpPr>
              <p:cNvPr id="10" name="íṧḻïḍè"/>
              <p:cNvGrpSpPr/>
              <p:nvPr/>
            </p:nvGrpSpPr>
            <p:grpSpPr>
              <a:xfrm rot="16902765">
                <a:off x="7154444" y="3492075"/>
                <a:ext cx="1530900" cy="763080"/>
                <a:chOff x="4332404" y="4149006"/>
                <a:chExt cx="1530900" cy="763080"/>
              </a:xfrm>
            </p:grpSpPr>
            <p:sp>
              <p:nvSpPr>
                <p:cNvPr id="18" name="ïṡľïḍê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987658" y="4417980"/>
                  <a:ext cx="195510" cy="19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íś1iḍè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351362" y="4172704"/>
                  <a:ext cx="1492983" cy="696726"/>
                </a:xfrm>
                <a:custGeom>
                  <a:avLst/>
                  <a:gdLst>
                    <a:gd name="T0" fmla="*/ 160 w 312"/>
                    <a:gd name="T1" fmla="*/ 91 h 145"/>
                    <a:gd name="T2" fmla="*/ 153 w 312"/>
                    <a:gd name="T3" fmla="*/ 92 h 145"/>
                    <a:gd name="T4" fmla="*/ 147 w 312"/>
                    <a:gd name="T5" fmla="*/ 91 h 145"/>
                    <a:gd name="T6" fmla="*/ 147 w 312"/>
                    <a:gd name="T7" fmla="*/ 145 h 145"/>
                    <a:gd name="T8" fmla="*/ 160 w 312"/>
                    <a:gd name="T9" fmla="*/ 145 h 145"/>
                    <a:gd name="T10" fmla="*/ 160 w 312"/>
                    <a:gd name="T11" fmla="*/ 91 h 145"/>
                    <a:gd name="T12" fmla="*/ 9 w 312"/>
                    <a:gd name="T13" fmla="*/ 4 h 145"/>
                    <a:gd name="T14" fmla="*/ 0 w 312"/>
                    <a:gd name="T15" fmla="*/ 14 h 145"/>
                    <a:gd name="T16" fmla="*/ 133 w 312"/>
                    <a:gd name="T17" fmla="*/ 77 h 145"/>
                    <a:gd name="T18" fmla="*/ 133 w 312"/>
                    <a:gd name="T19" fmla="*/ 71 h 145"/>
                    <a:gd name="T20" fmla="*/ 134 w 312"/>
                    <a:gd name="T21" fmla="*/ 63 h 145"/>
                    <a:gd name="T22" fmla="*/ 9 w 312"/>
                    <a:gd name="T23" fmla="*/ 4 h 145"/>
                    <a:gd name="T24" fmla="*/ 302 w 312"/>
                    <a:gd name="T25" fmla="*/ 0 h 145"/>
                    <a:gd name="T26" fmla="*/ 172 w 312"/>
                    <a:gd name="T27" fmla="*/ 63 h 145"/>
                    <a:gd name="T28" fmla="*/ 174 w 312"/>
                    <a:gd name="T29" fmla="*/ 71 h 145"/>
                    <a:gd name="T30" fmla="*/ 173 w 312"/>
                    <a:gd name="T31" fmla="*/ 77 h 145"/>
                    <a:gd name="T32" fmla="*/ 312 w 312"/>
                    <a:gd name="T33" fmla="*/ 9 h 145"/>
                    <a:gd name="T34" fmla="*/ 302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60" y="91"/>
                      </a:moveTo>
                      <a:cubicBezTo>
                        <a:pt x="158" y="92"/>
                        <a:pt x="156" y="92"/>
                        <a:pt x="153" y="92"/>
                      </a:cubicBezTo>
                      <a:cubicBezTo>
                        <a:pt x="151" y="92"/>
                        <a:pt x="149" y="92"/>
                        <a:pt x="147" y="91"/>
                      </a:cubicBezTo>
                      <a:cubicBezTo>
                        <a:pt x="147" y="145"/>
                        <a:pt x="147" y="145"/>
                        <a:pt x="147" y="145"/>
                      </a:cubicBezTo>
                      <a:cubicBezTo>
                        <a:pt x="160" y="145"/>
                        <a:pt x="160" y="145"/>
                        <a:pt x="160" y="145"/>
                      </a:cubicBezTo>
                      <a:cubicBezTo>
                        <a:pt x="160" y="91"/>
                        <a:pt x="160" y="91"/>
                        <a:pt x="160" y="91"/>
                      </a:cubicBezTo>
                      <a:moveTo>
                        <a:pt x="9" y="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6" y="50"/>
                        <a:pt x="83" y="72"/>
                        <a:pt x="133" y="77"/>
                      </a:cubicBezTo>
                      <a:cubicBezTo>
                        <a:pt x="133" y="75"/>
                        <a:pt x="133" y="73"/>
                        <a:pt x="133" y="71"/>
                      </a:cubicBezTo>
                      <a:cubicBezTo>
                        <a:pt x="133" y="69"/>
                        <a:pt x="133" y="66"/>
                        <a:pt x="134" y="63"/>
                      </a:cubicBezTo>
                      <a:cubicBezTo>
                        <a:pt x="87" y="59"/>
                        <a:pt x="43" y="39"/>
                        <a:pt x="9" y="4"/>
                      </a:cubicBezTo>
                      <a:moveTo>
                        <a:pt x="302" y="0"/>
                      </a:moveTo>
                      <a:cubicBezTo>
                        <a:pt x="268" y="36"/>
                        <a:pt x="222" y="59"/>
                        <a:pt x="172" y="63"/>
                      </a:cubicBezTo>
                      <a:cubicBezTo>
                        <a:pt x="174" y="66"/>
                        <a:pt x="174" y="69"/>
                        <a:pt x="174" y="71"/>
                      </a:cubicBezTo>
                      <a:cubicBezTo>
                        <a:pt x="174" y="73"/>
                        <a:pt x="174" y="75"/>
                        <a:pt x="173" y="77"/>
                      </a:cubicBezTo>
                      <a:cubicBezTo>
                        <a:pt x="226" y="72"/>
                        <a:pt x="276" y="48"/>
                        <a:pt x="312" y="9"/>
                      </a:cubicBezTo>
                      <a:cubicBezTo>
                        <a:pt x="302" y="0"/>
                        <a:pt x="302" y="0"/>
                        <a:pt x="302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" name="îśļïďê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5781545" y="4149006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" name="îš1ïḑé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5044533" y="4825588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iŝḷiḍê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4332404" y="4172704"/>
                  <a:ext cx="85314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" name="íṧľíḑé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5039793" y="447011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ṥľidê"/>
              <p:cNvGrpSpPr/>
              <p:nvPr/>
            </p:nvGrpSpPr>
            <p:grpSpPr>
              <a:xfrm>
                <a:off x="6209776" y="2964464"/>
                <a:ext cx="1471983" cy="1471983"/>
                <a:chOff x="6507779" y="2708920"/>
                <a:chExt cx="1471983" cy="1471983"/>
              </a:xfrm>
            </p:grpSpPr>
            <p:sp>
              <p:nvSpPr>
                <p:cNvPr id="12" name="iṡḻíḍè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6507779" y="2708920"/>
                  <a:ext cx="1471983" cy="1471983"/>
                </a:xfrm>
                <a:prstGeom prst="ellipse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" name="ïşlîďé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592176" y="2791104"/>
                  <a:ext cx="1302213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" name="ïSḷïḑé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6721331" y="2915519"/>
                  <a:ext cx="689616" cy="575864"/>
                </a:xfrm>
                <a:custGeom>
                  <a:avLst/>
                  <a:gdLst>
                    <a:gd name="T0" fmla="*/ 0 w 144"/>
                    <a:gd name="T1" fmla="*/ 119 h 120"/>
                    <a:gd name="T2" fmla="*/ 0 w 144"/>
                    <a:gd name="T3" fmla="*/ 118 h 120"/>
                    <a:gd name="T4" fmla="*/ 0 w 144"/>
                    <a:gd name="T5" fmla="*/ 117 h 120"/>
                    <a:gd name="T6" fmla="*/ 0 w 144"/>
                    <a:gd name="T7" fmla="*/ 116 h 120"/>
                    <a:gd name="T8" fmla="*/ 0 w 144"/>
                    <a:gd name="T9" fmla="*/ 116 h 120"/>
                    <a:gd name="T10" fmla="*/ 0 w 144"/>
                    <a:gd name="T11" fmla="*/ 115 h 120"/>
                    <a:gd name="T12" fmla="*/ 0 w 144"/>
                    <a:gd name="T13" fmla="*/ 114 h 120"/>
                    <a:gd name="T14" fmla="*/ 0 w 144"/>
                    <a:gd name="T15" fmla="*/ 114 h 120"/>
                    <a:gd name="T16" fmla="*/ 0 w 144"/>
                    <a:gd name="T17" fmla="*/ 113 h 120"/>
                    <a:gd name="T18" fmla="*/ 0 w 144"/>
                    <a:gd name="T19" fmla="*/ 112 h 120"/>
                    <a:gd name="T20" fmla="*/ 0 w 144"/>
                    <a:gd name="T21" fmla="*/ 112 h 120"/>
                    <a:gd name="T22" fmla="*/ 0 w 144"/>
                    <a:gd name="T23" fmla="*/ 111 h 120"/>
                    <a:gd name="T24" fmla="*/ 0 w 144"/>
                    <a:gd name="T25" fmla="*/ 110 h 120"/>
                    <a:gd name="T26" fmla="*/ 144 w 144"/>
                    <a:gd name="T27" fmla="*/ 6 h 120"/>
                    <a:gd name="T28" fmla="*/ 142 w 144"/>
                    <a:gd name="T29" fmla="*/ 5 h 120"/>
                    <a:gd name="T30" fmla="*/ 142 w 144"/>
                    <a:gd name="T31" fmla="*/ 5 h 120"/>
                    <a:gd name="T32" fmla="*/ 141 w 144"/>
                    <a:gd name="T33" fmla="*/ 5 h 120"/>
                    <a:gd name="T34" fmla="*/ 140 w 144"/>
                    <a:gd name="T35" fmla="*/ 5 h 120"/>
                    <a:gd name="T36" fmla="*/ 140 w 144"/>
                    <a:gd name="T37" fmla="*/ 4 h 120"/>
                    <a:gd name="T38" fmla="*/ 139 w 144"/>
                    <a:gd name="T39" fmla="*/ 4 h 120"/>
                    <a:gd name="T40" fmla="*/ 139 w 144"/>
                    <a:gd name="T41" fmla="*/ 4 h 120"/>
                    <a:gd name="T42" fmla="*/ 138 w 144"/>
                    <a:gd name="T43" fmla="*/ 4 h 120"/>
                    <a:gd name="T44" fmla="*/ 138 w 144"/>
                    <a:gd name="T45" fmla="*/ 4 h 120"/>
                    <a:gd name="T46" fmla="*/ 137 w 144"/>
                    <a:gd name="T47" fmla="*/ 4 h 120"/>
                    <a:gd name="T48" fmla="*/ 136 w 144"/>
                    <a:gd name="T49" fmla="*/ 3 h 120"/>
                    <a:gd name="T50" fmla="*/ 136 w 144"/>
                    <a:gd name="T51" fmla="*/ 3 h 120"/>
                    <a:gd name="T52" fmla="*/ 135 w 144"/>
                    <a:gd name="T53" fmla="*/ 3 h 120"/>
                    <a:gd name="T54" fmla="*/ 134 w 144"/>
                    <a:gd name="T55" fmla="*/ 3 h 120"/>
                    <a:gd name="T56" fmla="*/ 133 w 144"/>
                    <a:gd name="T57" fmla="*/ 3 h 120"/>
                    <a:gd name="T58" fmla="*/ 132 w 144"/>
                    <a:gd name="T59" fmla="*/ 2 h 120"/>
                    <a:gd name="T60" fmla="*/ 132 w 144"/>
                    <a:gd name="T61" fmla="*/ 2 h 120"/>
                    <a:gd name="T62" fmla="*/ 131 w 144"/>
                    <a:gd name="T63" fmla="*/ 2 h 120"/>
                    <a:gd name="T64" fmla="*/ 130 w 144"/>
                    <a:gd name="T65" fmla="*/ 2 h 120"/>
                    <a:gd name="T66" fmla="*/ 129 w 144"/>
                    <a:gd name="T67" fmla="*/ 2 h 120"/>
                    <a:gd name="T68" fmla="*/ 128 w 144"/>
                    <a:gd name="T69" fmla="*/ 2 h 120"/>
                    <a:gd name="T70" fmla="*/ 127 w 144"/>
                    <a:gd name="T71" fmla="*/ 2 h 120"/>
                    <a:gd name="T72" fmla="*/ 126 w 144"/>
                    <a:gd name="T73" fmla="*/ 1 h 120"/>
                    <a:gd name="T74" fmla="*/ 126 w 144"/>
                    <a:gd name="T75" fmla="*/ 1 h 120"/>
                    <a:gd name="T76" fmla="*/ 125 w 144"/>
                    <a:gd name="T77" fmla="*/ 1 h 120"/>
                    <a:gd name="T78" fmla="*/ 124 w 144"/>
                    <a:gd name="T79" fmla="*/ 1 h 120"/>
                    <a:gd name="T80" fmla="*/ 123 w 144"/>
                    <a:gd name="T81" fmla="*/ 1 h 120"/>
                    <a:gd name="T82" fmla="*/ 122 w 144"/>
                    <a:gd name="T83" fmla="*/ 1 h 120"/>
                    <a:gd name="T84" fmla="*/ 122 w 144"/>
                    <a:gd name="T85" fmla="*/ 1 h 120"/>
                    <a:gd name="T86" fmla="*/ 121 w 144"/>
                    <a:gd name="T87" fmla="*/ 1 h 120"/>
                    <a:gd name="T88" fmla="*/ 121 w 144"/>
                    <a:gd name="T89" fmla="*/ 1 h 120"/>
                    <a:gd name="T90" fmla="*/ 120 w 144"/>
                    <a:gd name="T91" fmla="*/ 1 h 120"/>
                    <a:gd name="T92" fmla="*/ 119 w 144"/>
                    <a:gd name="T93" fmla="*/ 1 h 120"/>
                    <a:gd name="T94" fmla="*/ 119 w 144"/>
                    <a:gd name="T95" fmla="*/ 1 h 120"/>
                    <a:gd name="T96" fmla="*/ 118 w 144"/>
                    <a:gd name="T97" fmla="*/ 0 h 120"/>
                    <a:gd name="T98" fmla="*/ 118 w 144"/>
                    <a:gd name="T99" fmla="*/ 0 h 120"/>
                    <a:gd name="T100" fmla="*/ 117 w 144"/>
                    <a:gd name="T101" fmla="*/ 0 h 120"/>
                    <a:gd name="T102" fmla="*/ 116 w 144"/>
                    <a:gd name="T103" fmla="*/ 0 h 120"/>
                    <a:gd name="T104" fmla="*/ 116 w 144"/>
                    <a:gd name="T105" fmla="*/ 0 h 120"/>
                    <a:gd name="T106" fmla="*/ 115 w 144"/>
                    <a:gd name="T107" fmla="*/ 0 h 120"/>
                    <a:gd name="T108" fmla="*/ 114 w 144"/>
                    <a:gd name="T109" fmla="*/ 0 h 120"/>
                    <a:gd name="T110" fmla="*/ 114 w 144"/>
                    <a:gd name="T111" fmla="*/ 0 h 120"/>
                    <a:gd name="T112" fmla="*/ 113 w 144"/>
                    <a:gd name="T113" fmla="*/ 0 h 120"/>
                    <a:gd name="T114" fmla="*/ 113 w 144"/>
                    <a:gd name="T115" fmla="*/ 0 h 120"/>
                    <a:gd name="T116" fmla="*/ 112 w 144"/>
                    <a:gd name="T117" fmla="*/ 0 h 120"/>
                    <a:gd name="T118" fmla="*/ 111 w 144"/>
                    <a:gd name="T119" fmla="*/ 0 h 120"/>
                    <a:gd name="T120" fmla="*/ 111 w 144"/>
                    <a:gd name="T121" fmla="*/ 0 h 120"/>
                    <a:gd name="T122" fmla="*/ 110 w 144"/>
                    <a:gd name="T12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4" h="120"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44" y="6"/>
                      </a:move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0" y="5"/>
                      </a:moveTo>
                      <a:cubicBezTo>
                        <a:pt x="140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moveTo>
                        <a:pt x="140" y="5"/>
                      </a:move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8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6" y="3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5" y="3"/>
                      </a:moveTo>
                      <a:cubicBezTo>
                        <a:pt x="135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4" y="3"/>
                      </a:moveTo>
                      <a:cubicBezTo>
                        <a:pt x="134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3" y="3"/>
                      </a:moveTo>
                      <a:cubicBezTo>
                        <a:pt x="133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2" y="2"/>
                      </a:move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29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8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7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0"/>
                      </a:move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" name="ïsḻiḓé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6721331" y="2915519"/>
                  <a:ext cx="943186" cy="945555"/>
                </a:xfrm>
                <a:custGeom>
                  <a:avLst/>
                  <a:gdLst>
                    <a:gd name="T0" fmla="*/ 0 w 197"/>
                    <a:gd name="T1" fmla="*/ 110 h 197"/>
                    <a:gd name="T2" fmla="*/ 0 w 197"/>
                    <a:gd name="T3" fmla="*/ 111 h 197"/>
                    <a:gd name="T4" fmla="*/ 0 w 197"/>
                    <a:gd name="T5" fmla="*/ 112 h 197"/>
                    <a:gd name="T6" fmla="*/ 0 w 197"/>
                    <a:gd name="T7" fmla="*/ 112 h 197"/>
                    <a:gd name="T8" fmla="*/ 0 w 197"/>
                    <a:gd name="T9" fmla="*/ 113 h 197"/>
                    <a:gd name="T10" fmla="*/ 0 w 197"/>
                    <a:gd name="T11" fmla="*/ 114 h 197"/>
                    <a:gd name="T12" fmla="*/ 0 w 197"/>
                    <a:gd name="T13" fmla="*/ 115 h 197"/>
                    <a:gd name="T14" fmla="*/ 0 w 197"/>
                    <a:gd name="T15" fmla="*/ 116 h 197"/>
                    <a:gd name="T16" fmla="*/ 0 w 197"/>
                    <a:gd name="T17" fmla="*/ 117 h 197"/>
                    <a:gd name="T18" fmla="*/ 0 w 197"/>
                    <a:gd name="T19" fmla="*/ 118 h 197"/>
                    <a:gd name="T20" fmla="*/ 0 w 197"/>
                    <a:gd name="T21" fmla="*/ 119 h 197"/>
                    <a:gd name="T22" fmla="*/ 0 w 197"/>
                    <a:gd name="T23" fmla="*/ 120 h 197"/>
                    <a:gd name="T24" fmla="*/ 143 w 197"/>
                    <a:gd name="T25" fmla="*/ 5 h 197"/>
                    <a:gd name="T26" fmla="*/ 142 w 197"/>
                    <a:gd name="T27" fmla="*/ 5 h 197"/>
                    <a:gd name="T28" fmla="*/ 141 w 197"/>
                    <a:gd name="T29" fmla="*/ 5 h 197"/>
                    <a:gd name="T30" fmla="*/ 141 w 197"/>
                    <a:gd name="T31" fmla="*/ 5 h 197"/>
                    <a:gd name="T32" fmla="*/ 140 w 197"/>
                    <a:gd name="T33" fmla="*/ 4 h 197"/>
                    <a:gd name="T34" fmla="*/ 139 w 197"/>
                    <a:gd name="T35" fmla="*/ 4 h 197"/>
                    <a:gd name="T36" fmla="*/ 139 w 197"/>
                    <a:gd name="T37" fmla="*/ 4 h 197"/>
                    <a:gd name="T38" fmla="*/ 138 w 197"/>
                    <a:gd name="T39" fmla="*/ 4 h 197"/>
                    <a:gd name="T40" fmla="*/ 137 w 197"/>
                    <a:gd name="T41" fmla="*/ 4 h 197"/>
                    <a:gd name="T42" fmla="*/ 136 w 197"/>
                    <a:gd name="T43" fmla="*/ 3 h 197"/>
                    <a:gd name="T44" fmla="*/ 136 w 197"/>
                    <a:gd name="T45" fmla="*/ 3 h 197"/>
                    <a:gd name="T46" fmla="*/ 135 w 197"/>
                    <a:gd name="T47" fmla="*/ 3 h 197"/>
                    <a:gd name="T48" fmla="*/ 134 w 197"/>
                    <a:gd name="T49" fmla="*/ 3 h 197"/>
                    <a:gd name="T50" fmla="*/ 133 w 197"/>
                    <a:gd name="T51" fmla="*/ 3 h 197"/>
                    <a:gd name="T52" fmla="*/ 132 w 197"/>
                    <a:gd name="T53" fmla="*/ 2 h 197"/>
                    <a:gd name="T54" fmla="*/ 131 w 197"/>
                    <a:gd name="T55" fmla="*/ 2 h 197"/>
                    <a:gd name="T56" fmla="*/ 130 w 197"/>
                    <a:gd name="T57" fmla="*/ 2 h 197"/>
                    <a:gd name="T58" fmla="*/ 129 w 197"/>
                    <a:gd name="T59" fmla="*/ 2 h 197"/>
                    <a:gd name="T60" fmla="*/ 128 w 197"/>
                    <a:gd name="T61" fmla="*/ 2 h 197"/>
                    <a:gd name="T62" fmla="*/ 127 w 197"/>
                    <a:gd name="T63" fmla="*/ 1 h 197"/>
                    <a:gd name="T64" fmla="*/ 126 w 197"/>
                    <a:gd name="T65" fmla="*/ 1 h 197"/>
                    <a:gd name="T66" fmla="*/ 125 w 197"/>
                    <a:gd name="T67" fmla="*/ 1 h 197"/>
                    <a:gd name="T68" fmla="*/ 124 w 197"/>
                    <a:gd name="T69" fmla="*/ 1 h 197"/>
                    <a:gd name="T70" fmla="*/ 123 w 197"/>
                    <a:gd name="T71" fmla="*/ 1 h 197"/>
                    <a:gd name="T72" fmla="*/ 122 w 197"/>
                    <a:gd name="T73" fmla="*/ 1 h 197"/>
                    <a:gd name="T74" fmla="*/ 122 w 197"/>
                    <a:gd name="T75" fmla="*/ 1 h 197"/>
                    <a:gd name="T76" fmla="*/ 121 w 197"/>
                    <a:gd name="T77" fmla="*/ 1 h 197"/>
                    <a:gd name="T78" fmla="*/ 120 w 197"/>
                    <a:gd name="T79" fmla="*/ 1 h 197"/>
                    <a:gd name="T80" fmla="*/ 120 w 197"/>
                    <a:gd name="T81" fmla="*/ 1 h 197"/>
                    <a:gd name="T82" fmla="*/ 119 w 197"/>
                    <a:gd name="T83" fmla="*/ 1 h 197"/>
                    <a:gd name="T84" fmla="*/ 118 w 197"/>
                    <a:gd name="T85" fmla="*/ 0 h 197"/>
                    <a:gd name="T86" fmla="*/ 117 w 197"/>
                    <a:gd name="T87" fmla="*/ 0 h 197"/>
                    <a:gd name="T88" fmla="*/ 117 w 197"/>
                    <a:gd name="T89" fmla="*/ 0 h 197"/>
                    <a:gd name="T90" fmla="*/ 116 w 197"/>
                    <a:gd name="T91" fmla="*/ 0 h 197"/>
                    <a:gd name="T92" fmla="*/ 115 w 197"/>
                    <a:gd name="T93" fmla="*/ 0 h 197"/>
                    <a:gd name="T94" fmla="*/ 114 w 197"/>
                    <a:gd name="T95" fmla="*/ 0 h 197"/>
                    <a:gd name="T96" fmla="*/ 114 w 197"/>
                    <a:gd name="T97" fmla="*/ 0 h 197"/>
                    <a:gd name="T98" fmla="*/ 113 w 197"/>
                    <a:gd name="T99" fmla="*/ 0 h 197"/>
                    <a:gd name="T100" fmla="*/ 112 w 197"/>
                    <a:gd name="T101" fmla="*/ 0 h 197"/>
                    <a:gd name="T102" fmla="*/ 111 w 197"/>
                    <a:gd name="T103" fmla="*/ 0 h 197"/>
                    <a:gd name="T104" fmla="*/ 111 w 197"/>
                    <a:gd name="T105" fmla="*/ 0 h 197"/>
                    <a:gd name="T106" fmla="*/ 110 w 197"/>
                    <a:gd name="T10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7" h="197">
                      <a:moveTo>
                        <a:pt x="109" y="0"/>
                      </a:move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3" y="152"/>
                        <a:pt x="20" y="179"/>
                        <a:pt x="44" y="197"/>
                      </a:cubicBezTo>
                      <a:cubicBezTo>
                        <a:pt x="30" y="179"/>
                        <a:pt x="22" y="156"/>
                        <a:pt x="22" y="132"/>
                      </a:cubicBezTo>
                      <a:cubicBezTo>
                        <a:pt x="22" y="71"/>
                        <a:pt x="71" y="22"/>
                        <a:pt x="132" y="22"/>
                      </a:cubicBezTo>
                      <a:cubicBezTo>
                        <a:pt x="156" y="22"/>
                        <a:pt x="179" y="30"/>
                        <a:pt x="197" y="44"/>
                      </a:cubicBezTo>
                      <a:cubicBezTo>
                        <a:pt x="184" y="26"/>
                        <a:pt x="166" y="13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09" y="0"/>
                        <a:pt x="109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</a:path>
                  </a:pathLst>
                </a:cu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PA_îṡḷídê"/>
            <p:cNvSpPr txBox="1"/>
            <p:nvPr>
              <p:custDataLst>
                <p:tags r:id="rId16"/>
              </p:custDataLst>
            </p:nvPr>
          </p:nvSpPr>
          <p:spPr>
            <a:xfrm>
              <a:off x="6186213" y="2842102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x1.5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"/>
            <p:cNvSpPr/>
            <p:nvPr>
              <p:custDataLst>
                <p:tags r:id="rId17"/>
              </p:custDataLst>
            </p:nvPr>
          </p:nvSpPr>
          <p:spPr>
            <a:xfrm>
              <a:off x="487698" y="2554876"/>
              <a:ext cx="2889885" cy="2061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交流接触器选用方法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是根据用电器的额定功率来选配，根据电力加倍原则，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r">
                <a:lnSpc>
                  <a:spcPct val="20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PA_矩形 2"/>
            <p:cNvSpPr/>
            <p:nvPr>
              <p:custDataLst>
                <p:tags r:id="rId18"/>
              </p:custDataLst>
            </p:nvPr>
          </p:nvSpPr>
          <p:spPr>
            <a:xfrm>
              <a:off x="8088290" y="2770228"/>
              <a:ext cx="2011680" cy="583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就是交流接触器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电流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PA_ïṥļíďe"/>
            <p:cNvGrpSpPr/>
            <p:nvPr>
              <p:custDataLst>
                <p:tags r:id="rId19"/>
              </p:custDataLst>
            </p:nvPr>
          </p:nvGrpSpPr>
          <p:grpSpPr>
            <a:xfrm rot="20834396">
              <a:off x="3457404" y="2062751"/>
              <a:ext cx="2067516" cy="1767976"/>
              <a:chOff x="3904878" y="2139079"/>
              <a:chExt cx="2067516" cy="1767976"/>
            </a:xfrm>
          </p:grpSpPr>
          <p:grpSp>
            <p:nvGrpSpPr>
              <p:cNvPr id="25" name="ïṡ1íḋê"/>
              <p:cNvGrpSpPr/>
              <p:nvPr/>
            </p:nvGrpSpPr>
            <p:grpSpPr>
              <a:xfrm rot="17157673">
                <a:off x="3518599" y="2525358"/>
                <a:ext cx="1530900" cy="758341"/>
                <a:chOff x="2207568" y="2736434"/>
                <a:chExt cx="1530900" cy="758341"/>
              </a:xfrm>
            </p:grpSpPr>
            <p:sp>
              <p:nvSpPr>
                <p:cNvPr id="33" name="ïŝḻiḍe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886520" y="3033846"/>
                  <a:ext cx="196695" cy="1966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4" name="íṩḷîḋé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226526" y="2779090"/>
                  <a:ext cx="1492983" cy="696726"/>
                </a:xfrm>
                <a:custGeom>
                  <a:avLst/>
                  <a:gdLst>
                    <a:gd name="T0" fmla="*/ 138 w 312"/>
                    <a:gd name="T1" fmla="*/ 68 h 145"/>
                    <a:gd name="T2" fmla="*/ 0 w 312"/>
                    <a:gd name="T3" fmla="*/ 136 h 145"/>
                    <a:gd name="T4" fmla="*/ 9 w 312"/>
                    <a:gd name="T5" fmla="*/ 145 h 145"/>
                    <a:gd name="T6" fmla="*/ 139 w 312"/>
                    <a:gd name="T7" fmla="*/ 81 h 145"/>
                    <a:gd name="T8" fmla="*/ 138 w 312"/>
                    <a:gd name="T9" fmla="*/ 73 h 145"/>
                    <a:gd name="T10" fmla="*/ 138 w 312"/>
                    <a:gd name="T11" fmla="*/ 68 h 145"/>
                    <a:gd name="T12" fmla="*/ 178 w 312"/>
                    <a:gd name="T13" fmla="*/ 68 h 145"/>
                    <a:gd name="T14" fmla="*/ 179 w 312"/>
                    <a:gd name="T15" fmla="*/ 73 h 145"/>
                    <a:gd name="T16" fmla="*/ 177 w 312"/>
                    <a:gd name="T17" fmla="*/ 81 h 145"/>
                    <a:gd name="T18" fmla="*/ 303 w 312"/>
                    <a:gd name="T19" fmla="*/ 140 h 145"/>
                    <a:gd name="T20" fmla="*/ 312 w 312"/>
                    <a:gd name="T21" fmla="*/ 131 h 145"/>
                    <a:gd name="T22" fmla="*/ 178 w 312"/>
                    <a:gd name="T23" fmla="*/ 68 h 145"/>
                    <a:gd name="T24" fmla="*/ 165 w 312"/>
                    <a:gd name="T25" fmla="*/ 0 h 145"/>
                    <a:gd name="T26" fmla="*/ 152 w 312"/>
                    <a:gd name="T27" fmla="*/ 0 h 145"/>
                    <a:gd name="T28" fmla="*/ 152 w 312"/>
                    <a:gd name="T29" fmla="*/ 54 h 145"/>
                    <a:gd name="T30" fmla="*/ 158 w 312"/>
                    <a:gd name="T31" fmla="*/ 53 h 145"/>
                    <a:gd name="T32" fmla="*/ 165 w 312"/>
                    <a:gd name="T33" fmla="*/ 54 h 145"/>
                    <a:gd name="T34" fmla="*/ 165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38" y="68"/>
                      </a:moveTo>
                      <a:cubicBezTo>
                        <a:pt x="86" y="73"/>
                        <a:pt x="36" y="97"/>
                        <a:pt x="0" y="136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43" y="109"/>
                        <a:pt x="90" y="86"/>
                        <a:pt x="139" y="81"/>
                      </a:cubicBezTo>
                      <a:cubicBezTo>
                        <a:pt x="138" y="79"/>
                        <a:pt x="138" y="76"/>
                        <a:pt x="138" y="73"/>
                      </a:cubicBezTo>
                      <a:cubicBezTo>
                        <a:pt x="138" y="72"/>
                        <a:pt x="138" y="70"/>
                        <a:pt x="138" y="68"/>
                      </a:cubicBezTo>
                      <a:moveTo>
                        <a:pt x="178" y="68"/>
                      </a:moveTo>
                      <a:cubicBezTo>
                        <a:pt x="179" y="70"/>
                        <a:pt x="179" y="72"/>
                        <a:pt x="179" y="73"/>
                      </a:cubicBezTo>
                      <a:cubicBezTo>
                        <a:pt x="179" y="76"/>
                        <a:pt x="178" y="79"/>
                        <a:pt x="177" y="81"/>
                      </a:cubicBezTo>
                      <a:cubicBezTo>
                        <a:pt x="225" y="86"/>
                        <a:pt x="269" y="106"/>
                        <a:pt x="303" y="140"/>
                      </a:cubicBezTo>
                      <a:cubicBezTo>
                        <a:pt x="312" y="131"/>
                        <a:pt x="312" y="131"/>
                        <a:pt x="312" y="131"/>
                      </a:cubicBezTo>
                      <a:cubicBezTo>
                        <a:pt x="276" y="95"/>
                        <a:pt x="229" y="73"/>
                        <a:pt x="178" y="68"/>
                      </a:cubicBezTo>
                      <a:moveTo>
                        <a:pt x="165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61" y="53"/>
                        <a:pt x="163" y="53"/>
                        <a:pt x="165" y="54"/>
                      </a:cubicBezTo>
                      <a:cubicBezTo>
                        <a:pt x="165" y="0"/>
                        <a:pt x="165" y="0"/>
                        <a:pt x="165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5" name="î$ļíḋé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2207568" y="3413016"/>
                  <a:ext cx="81759" cy="817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6" name="íşliḑé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939840" y="2736434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iš1ïḍe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3653154" y="3389318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ïśľïḋê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939840" y="308716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iš1iďê"/>
              <p:cNvGrpSpPr/>
              <p:nvPr/>
            </p:nvGrpSpPr>
            <p:grpSpPr>
              <a:xfrm>
                <a:off x="4500411" y="2435072"/>
                <a:ext cx="1471983" cy="1471983"/>
                <a:chOff x="2262931" y="3412591"/>
                <a:chExt cx="1471983" cy="1471983"/>
              </a:xfrm>
            </p:grpSpPr>
            <p:sp>
              <p:nvSpPr>
                <p:cNvPr id="27" name="îŝľiḋê"/>
                <p:cNvSpPr/>
                <p:nvPr>
                  <p:custDataLst>
                    <p:tags r:id="rId26"/>
                  </p:custDataLst>
                </p:nvPr>
              </p:nvSpPr>
              <p:spPr>
                <a:xfrm>
                  <a:off x="2262931" y="3412591"/>
                  <a:ext cx="1471983" cy="1471983"/>
                </a:xfrm>
                <a:prstGeom prst="ellipse">
                  <a:avLst/>
                </a:prstGeom>
                <a:solidFill>
                  <a:srgbClr val="FAFAF0">
                    <a:alpha val="7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8" name="îŝḷîḍe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348408" y="3496291"/>
                  <a:ext cx="1301027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9" name="íṧ1ídé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461138" y="3619189"/>
                  <a:ext cx="607857" cy="566385"/>
                </a:xfrm>
                <a:custGeom>
                  <a:avLst/>
                  <a:gdLst>
                    <a:gd name="T0" fmla="*/ 0 w 127"/>
                    <a:gd name="T1" fmla="*/ 118 h 118"/>
                    <a:gd name="T2" fmla="*/ 0 w 127"/>
                    <a:gd name="T3" fmla="*/ 117 h 118"/>
                    <a:gd name="T4" fmla="*/ 0 w 127"/>
                    <a:gd name="T5" fmla="*/ 117 h 118"/>
                    <a:gd name="T6" fmla="*/ 0 w 127"/>
                    <a:gd name="T7" fmla="*/ 116 h 118"/>
                    <a:gd name="T8" fmla="*/ 0 w 127"/>
                    <a:gd name="T9" fmla="*/ 115 h 118"/>
                    <a:gd name="T10" fmla="*/ 0 w 127"/>
                    <a:gd name="T11" fmla="*/ 115 h 118"/>
                    <a:gd name="T12" fmla="*/ 0 w 127"/>
                    <a:gd name="T13" fmla="*/ 114 h 118"/>
                    <a:gd name="T14" fmla="*/ 0 w 127"/>
                    <a:gd name="T15" fmla="*/ 113 h 118"/>
                    <a:gd name="T16" fmla="*/ 0 w 127"/>
                    <a:gd name="T17" fmla="*/ 113 h 118"/>
                    <a:gd name="T18" fmla="*/ 0 w 127"/>
                    <a:gd name="T19" fmla="*/ 113 h 118"/>
                    <a:gd name="T20" fmla="*/ 0 w 127"/>
                    <a:gd name="T21" fmla="*/ 112 h 118"/>
                    <a:gd name="T22" fmla="*/ 0 w 127"/>
                    <a:gd name="T23" fmla="*/ 112 h 118"/>
                    <a:gd name="T24" fmla="*/ 0 w 127"/>
                    <a:gd name="T25" fmla="*/ 111 h 118"/>
                    <a:gd name="T26" fmla="*/ 0 w 127"/>
                    <a:gd name="T27" fmla="*/ 111 h 118"/>
                    <a:gd name="T28" fmla="*/ 0 w 127"/>
                    <a:gd name="T29" fmla="*/ 111 h 118"/>
                    <a:gd name="T30" fmla="*/ 0 w 127"/>
                    <a:gd name="T31" fmla="*/ 110 h 118"/>
                    <a:gd name="T32" fmla="*/ 0 w 127"/>
                    <a:gd name="T33" fmla="*/ 110 h 118"/>
                    <a:gd name="T34" fmla="*/ 127 w 127"/>
                    <a:gd name="T35" fmla="*/ 2 h 118"/>
                    <a:gd name="T36" fmla="*/ 126 w 127"/>
                    <a:gd name="T37" fmla="*/ 1 h 118"/>
                    <a:gd name="T38" fmla="*/ 125 w 127"/>
                    <a:gd name="T39" fmla="*/ 1 h 118"/>
                    <a:gd name="T40" fmla="*/ 125 w 127"/>
                    <a:gd name="T41" fmla="*/ 1 h 118"/>
                    <a:gd name="T42" fmla="*/ 124 w 127"/>
                    <a:gd name="T43" fmla="*/ 1 h 118"/>
                    <a:gd name="T44" fmla="*/ 124 w 127"/>
                    <a:gd name="T45" fmla="*/ 1 h 118"/>
                    <a:gd name="T46" fmla="*/ 123 w 127"/>
                    <a:gd name="T47" fmla="*/ 1 h 118"/>
                    <a:gd name="T48" fmla="*/ 123 w 127"/>
                    <a:gd name="T49" fmla="*/ 1 h 118"/>
                    <a:gd name="T50" fmla="*/ 123 w 127"/>
                    <a:gd name="T51" fmla="*/ 1 h 118"/>
                    <a:gd name="T52" fmla="*/ 122 w 127"/>
                    <a:gd name="T53" fmla="*/ 1 h 118"/>
                    <a:gd name="T54" fmla="*/ 122 w 127"/>
                    <a:gd name="T55" fmla="*/ 1 h 118"/>
                    <a:gd name="T56" fmla="*/ 121 w 127"/>
                    <a:gd name="T57" fmla="*/ 1 h 118"/>
                    <a:gd name="T58" fmla="*/ 121 w 127"/>
                    <a:gd name="T59" fmla="*/ 1 h 118"/>
                    <a:gd name="T60" fmla="*/ 121 w 127"/>
                    <a:gd name="T61" fmla="*/ 1 h 118"/>
                    <a:gd name="T62" fmla="*/ 120 w 127"/>
                    <a:gd name="T63" fmla="*/ 1 h 118"/>
                    <a:gd name="T64" fmla="*/ 120 w 127"/>
                    <a:gd name="T65" fmla="*/ 1 h 118"/>
                    <a:gd name="T66" fmla="*/ 120 w 127"/>
                    <a:gd name="T67" fmla="*/ 1 h 118"/>
                    <a:gd name="T68" fmla="*/ 119 w 127"/>
                    <a:gd name="T69" fmla="*/ 1 h 118"/>
                    <a:gd name="T70" fmla="*/ 119 w 127"/>
                    <a:gd name="T71" fmla="*/ 1 h 118"/>
                    <a:gd name="T72" fmla="*/ 119 w 127"/>
                    <a:gd name="T73" fmla="*/ 0 h 118"/>
                    <a:gd name="T74" fmla="*/ 118 w 127"/>
                    <a:gd name="T75" fmla="*/ 0 h 118"/>
                    <a:gd name="T76" fmla="*/ 118 w 127"/>
                    <a:gd name="T77" fmla="*/ 0 h 118"/>
                    <a:gd name="T78" fmla="*/ 118 w 127"/>
                    <a:gd name="T79" fmla="*/ 0 h 118"/>
                    <a:gd name="T80" fmla="*/ 117 w 127"/>
                    <a:gd name="T81" fmla="*/ 0 h 118"/>
                    <a:gd name="T82" fmla="*/ 117 w 127"/>
                    <a:gd name="T83" fmla="*/ 0 h 118"/>
                    <a:gd name="T84" fmla="*/ 116 w 127"/>
                    <a:gd name="T85" fmla="*/ 0 h 118"/>
                    <a:gd name="T86" fmla="*/ 116 w 127"/>
                    <a:gd name="T87" fmla="*/ 0 h 118"/>
                    <a:gd name="T88" fmla="*/ 116 w 127"/>
                    <a:gd name="T89" fmla="*/ 0 h 118"/>
                    <a:gd name="T90" fmla="*/ 115 w 127"/>
                    <a:gd name="T91" fmla="*/ 0 h 118"/>
                    <a:gd name="T92" fmla="*/ 115 w 127"/>
                    <a:gd name="T93" fmla="*/ 0 h 118"/>
                    <a:gd name="T94" fmla="*/ 115 w 127"/>
                    <a:gd name="T95" fmla="*/ 0 h 118"/>
                    <a:gd name="T96" fmla="*/ 114 w 127"/>
                    <a:gd name="T97" fmla="*/ 0 h 118"/>
                    <a:gd name="T98" fmla="*/ 114 w 127"/>
                    <a:gd name="T99" fmla="*/ 0 h 118"/>
                    <a:gd name="T100" fmla="*/ 113 w 127"/>
                    <a:gd name="T101" fmla="*/ 0 h 118"/>
                    <a:gd name="T102" fmla="*/ 113 w 127"/>
                    <a:gd name="T103" fmla="*/ 0 h 118"/>
                    <a:gd name="T104" fmla="*/ 113 w 127"/>
                    <a:gd name="T105" fmla="*/ 0 h 118"/>
                    <a:gd name="T106" fmla="*/ 112 w 127"/>
                    <a:gd name="T107" fmla="*/ 0 h 118"/>
                    <a:gd name="T108" fmla="*/ 112 w 127"/>
                    <a:gd name="T109" fmla="*/ 0 h 118"/>
                    <a:gd name="T110" fmla="*/ 112 w 127"/>
                    <a:gd name="T111" fmla="*/ 0 h 118"/>
                    <a:gd name="T112" fmla="*/ 111 w 127"/>
                    <a:gd name="T113" fmla="*/ 0 h 118"/>
                    <a:gd name="T114" fmla="*/ 111 w 127"/>
                    <a:gd name="T115" fmla="*/ 0 h 118"/>
                    <a:gd name="T116" fmla="*/ 111 w 127"/>
                    <a:gd name="T117" fmla="*/ 0 h 118"/>
                    <a:gd name="T118" fmla="*/ 110 w 127"/>
                    <a:gd name="T119" fmla="*/ 0 h 118"/>
                    <a:gd name="T120" fmla="*/ 110 w 127"/>
                    <a:gd name="T121" fmla="*/ 0 h 118"/>
                    <a:gd name="T122" fmla="*/ 110 w 127"/>
                    <a:gd name="T12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8"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27" y="2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8" y="0"/>
                      </a:moveTo>
                      <a:cubicBezTo>
                        <a:pt x="118" y="0"/>
                        <a:pt x="119" y="0"/>
                        <a:pt x="119" y="0"/>
                      </a:cubicBezTo>
                      <a:cubicBezTo>
                        <a:pt x="119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1" name="iṧḻîḓé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590355" y="3647627"/>
                  <a:ext cx="133894" cy="177736"/>
                </a:xfrm>
                <a:custGeom>
                  <a:avLst/>
                  <a:gdLst>
                    <a:gd name="T0" fmla="*/ 23 w 28"/>
                    <a:gd name="T1" fmla="*/ 37 h 37"/>
                    <a:gd name="T2" fmla="*/ 23 w 28"/>
                    <a:gd name="T3" fmla="*/ 37 h 37"/>
                    <a:gd name="T4" fmla="*/ 23 w 28"/>
                    <a:gd name="T5" fmla="*/ 37 h 37"/>
                    <a:gd name="T6" fmla="*/ 23 w 28"/>
                    <a:gd name="T7" fmla="*/ 37 h 37"/>
                    <a:gd name="T8" fmla="*/ 23 w 28"/>
                    <a:gd name="T9" fmla="*/ 37 h 37"/>
                    <a:gd name="T10" fmla="*/ 23 w 28"/>
                    <a:gd name="T11" fmla="*/ 37 h 37"/>
                    <a:gd name="T12" fmla="*/ 23 w 28"/>
                    <a:gd name="T13" fmla="*/ 36 h 37"/>
                    <a:gd name="T14" fmla="*/ 23 w 28"/>
                    <a:gd name="T15" fmla="*/ 37 h 37"/>
                    <a:gd name="T16" fmla="*/ 23 w 28"/>
                    <a:gd name="T17" fmla="*/ 36 h 37"/>
                    <a:gd name="T18" fmla="*/ 23 w 28"/>
                    <a:gd name="T19" fmla="*/ 36 h 37"/>
                    <a:gd name="T20" fmla="*/ 23 w 28"/>
                    <a:gd name="T21" fmla="*/ 36 h 37"/>
                    <a:gd name="T22" fmla="*/ 23 w 28"/>
                    <a:gd name="T23" fmla="*/ 36 h 37"/>
                    <a:gd name="T24" fmla="*/ 23 w 28"/>
                    <a:gd name="T25" fmla="*/ 36 h 37"/>
                    <a:gd name="T26" fmla="*/ 23 w 28"/>
                    <a:gd name="T27" fmla="*/ 36 h 37"/>
                    <a:gd name="T28" fmla="*/ 23 w 28"/>
                    <a:gd name="T29" fmla="*/ 36 h 37"/>
                    <a:gd name="T30" fmla="*/ 23 w 28"/>
                    <a:gd name="T31" fmla="*/ 35 h 37"/>
                    <a:gd name="T32" fmla="*/ 23 w 28"/>
                    <a:gd name="T33" fmla="*/ 36 h 37"/>
                    <a:gd name="T34" fmla="*/ 23 w 28"/>
                    <a:gd name="T35" fmla="*/ 35 h 37"/>
                    <a:gd name="T36" fmla="*/ 28 w 28"/>
                    <a:gd name="T37" fmla="*/ 28 h 37"/>
                    <a:gd name="T38" fmla="*/ 23 w 28"/>
                    <a:gd name="T39" fmla="*/ 37 h 37"/>
                    <a:gd name="T40" fmla="*/ 28 w 28"/>
                    <a:gd name="T41" fmla="*/ 28 h 37"/>
                    <a:gd name="T42" fmla="*/ 28 w 28"/>
                    <a:gd name="T43" fmla="*/ 28 h 37"/>
                    <a:gd name="T44" fmla="*/ 0 w 28"/>
                    <a:gd name="T45" fmla="*/ 0 h 37"/>
                    <a:gd name="T46" fmla="*/ 23 w 28"/>
                    <a:gd name="T47" fmla="*/ 35 h 37"/>
                    <a:gd name="T48" fmla="*/ 0 w 28"/>
                    <a:gd name="T49" fmla="*/ 0 h 37"/>
                    <a:gd name="T50" fmla="*/ 0 w 28"/>
                    <a:gd name="T5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8" h="37"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6"/>
                      </a:moveTo>
                      <a:cubicBezTo>
                        <a:pt x="23" y="36"/>
                        <a:pt x="23" y="37"/>
                        <a:pt x="23" y="37"/>
                      </a:cubicBezTo>
                      <a:cubicBezTo>
                        <a:pt x="23" y="37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5"/>
                      </a:moveTo>
                      <a:cubicBezTo>
                        <a:pt x="23" y="35"/>
                        <a:pt x="23" y="36"/>
                        <a:pt x="23" y="36"/>
                      </a:cubicBezTo>
                      <a:cubicBezTo>
                        <a:pt x="23" y="36"/>
                        <a:pt x="23" y="35"/>
                        <a:pt x="23" y="35"/>
                      </a:cubicBezTo>
                      <a:moveTo>
                        <a:pt x="28" y="28"/>
                      </a:moveTo>
                      <a:cubicBezTo>
                        <a:pt x="26" y="31"/>
                        <a:pt x="25" y="34"/>
                        <a:pt x="23" y="37"/>
                      </a:cubicBezTo>
                      <a:cubicBezTo>
                        <a:pt x="25" y="34"/>
                        <a:pt x="26" y="31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moveTo>
                        <a:pt x="0" y="0"/>
                      </a:moveTo>
                      <a:cubicBezTo>
                        <a:pt x="9" y="11"/>
                        <a:pt x="17" y="23"/>
                        <a:pt x="23" y="35"/>
                      </a:cubicBezTo>
                      <a:cubicBezTo>
                        <a:pt x="17" y="23"/>
                        <a:pt x="9" y="1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3" name="PA_îṧlîďe"/>
            <p:cNvSpPr txBox="1"/>
            <p:nvPr>
              <p:custDataLst>
                <p:tags r:id="rId30"/>
              </p:custDataLst>
            </p:nvPr>
          </p:nvSpPr>
          <p:spPr>
            <a:xfrm>
              <a:off x="3601103" y="2841896"/>
              <a:ext cx="2449830" cy="52197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48224" name="矩形 948223"/>
          <p:cNvSpPr/>
          <p:nvPr>
            <p:custDataLst>
              <p:tags r:id="rId31"/>
            </p:custDataLst>
          </p:nvPr>
        </p:nvSpPr>
        <p:spPr>
          <a:xfrm>
            <a:off x="1703705" y="4766945"/>
            <a:ext cx="47974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3kwhx2=6A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6Ax1.5=9A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就是选用的交流接触器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了。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32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交流接触器选用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35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PA_îṡḷídê"/>
          <p:cNvSpPr txBox="1"/>
          <p:nvPr>
            <p:custDataLst>
              <p:tags r:id="rId36"/>
            </p:custDataLst>
          </p:nvPr>
        </p:nvSpPr>
        <p:spPr>
          <a:xfrm>
            <a:off x="4197985" y="2708910"/>
            <a:ext cx="1287780" cy="7188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 fontScale="90000"/>
          </a:bodyPr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用电器额定电流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是额定功率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x2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7999730" y="3429000"/>
            <a:ext cx="2207895" cy="2726055"/>
          </a:xfrm>
          <a:prstGeom prst="rect">
            <a:avLst/>
          </a:prstGeom>
        </p:spPr>
      </p:pic>
    </p:spTree>
    <p:custDataLst>
      <p:tags r:id="rId3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384283" y="-9939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24680" y="161660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258254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1.  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交流接触器外部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24679" y="241428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084" y="3062689"/>
              <a:ext cx="4422775" cy="27501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no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A1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A2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是接触器电磁线圈的二个端子，有二个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A2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端子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主触点包括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6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三对触点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辅助触点是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13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14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A1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和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A2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通电时，主触点和辅助触点都吸合，触点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接通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断电时，主触点和辅助触点都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断开。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这就是交流接触器的工作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原理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568261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91605" y="1052830"/>
            <a:ext cx="2134235" cy="2730500"/>
            <a:chOff x="6992" y="2017"/>
            <a:chExt cx="5046" cy="7062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992" y="2017"/>
              <a:ext cx="5046" cy="706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672" y="6193"/>
              <a:ext cx="710" cy="135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p>
              <a:r>
                <a:rPr lang="en-US" altLang="zh-CN" sz="1400"/>
                <a:t>A1</a:t>
              </a:r>
              <a:endParaRPr lang="en-US" altLang="zh-CN" sz="1400"/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961" y="6080"/>
              <a:ext cx="796" cy="135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p>
              <a:r>
                <a:rPr lang="en-US" altLang="zh-CN" sz="1400"/>
                <a:t>A2</a:t>
              </a:r>
              <a:endParaRPr lang="en-US" altLang="zh-CN" sz="1400"/>
            </a:p>
          </p:txBody>
        </p:sp>
      </p:grpSp>
      <p:pic>
        <p:nvPicPr>
          <p:cNvPr id="16" name="图片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832215" y="2060575"/>
            <a:ext cx="2967355" cy="366458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1563261"/>
            <a:ext cx="4960457" cy="774673"/>
            <a:chOff x="1415480" y="1483953"/>
            <a:chExt cx="4960457" cy="77467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1483953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684906" y="1619816"/>
              <a:ext cx="24466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交流接触器内部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370" y="2348865"/>
            <a:ext cx="4960620" cy="3215005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21002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有静铁芯、电磁线圈、回位弹簧、动铁芯、上下端盖组成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当线圈通电时，就会产生磁场，将铁芯吸合，触点就会与上下接线排接通，交流接触器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导通。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当断电时，磁场消失，触点断开，接触器就不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导通。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455" y="432435"/>
            <a:ext cx="568261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41110" y="3068955"/>
            <a:ext cx="5434330" cy="2428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96225" y="1124585"/>
            <a:ext cx="2445385" cy="186118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交流接触器接线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559593" y="1916651"/>
            <a:ext cx="4219855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400">
                <a:sym typeface="+mn-ea"/>
              </a:rPr>
              <a:t>有单相漏电断路器、浪涌保护器、电能表、插座、时空开关、交流接触器、线排、充电桩，</a:t>
            </a:r>
            <a:r>
              <a:rPr lang="zh-CN" altLang="en-US" sz="1400">
                <a:sym typeface="+mn-ea"/>
              </a:rPr>
              <a:t>下面，看一下，交流接触器和这几个元件是如何给充电桩接线的。</a:t>
            </a:r>
            <a:endParaRPr lang="zh-CN" altLang="en-US" sz="1400"/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455" y="499745"/>
            <a:ext cx="409384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交流接触器接线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76135" y="987425"/>
            <a:ext cx="3458210" cy="499173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631348" y="1381981"/>
            <a:ext cx="4219855" cy="475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2000" b="1">
                <a:sym typeface="+mn-ea"/>
              </a:rPr>
              <a:t>接线方法</a:t>
            </a:r>
            <a:r>
              <a:rPr lang="en-US" altLang="zh-CN" sz="1400">
                <a:sym typeface="+mn-ea"/>
              </a:rPr>
              <a:t>:</a:t>
            </a:r>
            <a:endParaRPr lang="en-US" altLang="zh-CN" sz="1400"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1400">
                <a:sym typeface="+mn-ea"/>
              </a:rPr>
              <a:t>       1. 220</a:t>
            </a:r>
            <a:r>
              <a:rPr lang="zh-CN" altLang="en-US" sz="1400">
                <a:sym typeface="+mn-ea"/>
              </a:rPr>
              <a:t>伏的火线和零线接单相断路器，然后从下方出线端子出来，分别接浪涌保护器和电能表，火线和零线再从电能表出线端子出来，一路给插座供电</a:t>
            </a:r>
            <a:r>
              <a:rPr lang="zh-CN" altLang="en-US" sz="1400">
                <a:solidFill>
                  <a:srgbClr val="FF0000"/>
                </a:solidFill>
                <a:sym typeface="+mn-ea"/>
              </a:rPr>
              <a:t>，</a:t>
            </a:r>
            <a:r>
              <a:rPr lang="zh-CN" altLang="en-US" sz="1400">
                <a:sym typeface="+mn-ea"/>
              </a:rPr>
              <a:t>一路到交流接触器主触点进线端子；</a:t>
            </a:r>
            <a:endParaRPr lang="zh-CN" altLang="en-US" sz="1400"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en-US" altLang="zh-CN" sz="1400">
                <a:sym typeface="+mn-ea"/>
              </a:rPr>
              <a:t>        2.</a:t>
            </a:r>
            <a:r>
              <a:rPr lang="zh-CN" altLang="en-US" sz="1400">
                <a:sym typeface="+mn-ea"/>
              </a:rPr>
              <a:t>另一路火线与零线到时控开关的进线端子，从时控开关出来的控制线接在交流接触器</a:t>
            </a:r>
            <a:r>
              <a:rPr lang="en-US" altLang="zh-CN" sz="1400">
                <a:sym typeface="+mn-ea"/>
              </a:rPr>
              <a:t>A1</a:t>
            </a:r>
            <a:r>
              <a:rPr lang="zh-CN" altLang="en-US" sz="1400">
                <a:sym typeface="+mn-ea"/>
              </a:rPr>
              <a:t>和</a:t>
            </a:r>
            <a:r>
              <a:rPr lang="en-US" altLang="zh-CN" sz="1400">
                <a:sym typeface="+mn-ea"/>
              </a:rPr>
              <a:t>A2</a:t>
            </a:r>
            <a:r>
              <a:rPr lang="zh-CN" altLang="en-US" sz="1400">
                <a:sym typeface="+mn-ea"/>
              </a:rPr>
              <a:t>二个端子上，在工作时，开关吸合，交流接触器导通，火线和零线就会从交流接触器出线端子出来，通过线排直接给充电桩供电。</a:t>
            </a:r>
            <a:endParaRPr lang="zh-CN" altLang="en-US" sz="1400"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1400">
                <a:sym typeface="+mn-ea"/>
              </a:rPr>
              <a:t> </a:t>
            </a:r>
            <a:r>
              <a:rPr lang="en-US" altLang="zh-CN" sz="1400">
                <a:sym typeface="+mn-ea"/>
              </a:rPr>
              <a:t>      </a:t>
            </a:r>
            <a:r>
              <a:rPr lang="zh-CN" altLang="en-US" sz="1400">
                <a:sym typeface="+mn-ea"/>
              </a:rPr>
              <a:t>这就是交流接触器向充电桩接线的方法。</a:t>
            </a:r>
            <a:endParaRPr lang="zh-CN" altLang="en-US" sz="1400"/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/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r>
              <a:rPr lang="zh-CN" altLang="en-US" sz="1400">
                <a:sym typeface="+mn-ea"/>
              </a:rPr>
              <a:t> </a:t>
            </a:r>
            <a:r>
              <a:rPr lang="en-US" altLang="zh-CN" sz="1400">
                <a:sym typeface="+mn-ea"/>
              </a:rPr>
              <a:t>       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455" y="499745"/>
            <a:ext cx="409384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交流接触器接线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05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76135" y="1196975"/>
            <a:ext cx="3171825" cy="48006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51659" y="3245775"/>
            <a:ext cx="1683385" cy="514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GB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Contactor</a:t>
            </a:r>
            <a:endParaRPr lang="zh-CN" altLang="en-GB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567608" y="4005102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接触器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849110" y="2943860"/>
            <a:ext cx="2984500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交流接触器选用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849110" y="1823085"/>
            <a:ext cx="3116580" cy="563245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交流接触器参数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887845" y="763270"/>
            <a:ext cx="2945130" cy="56896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分类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566702"/>
            <a:ext cx="1411635" cy="995673"/>
            <a:chOff x="5390182" y="1361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361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3856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1675086"/>
            <a:ext cx="1411635" cy="995673"/>
            <a:chOff x="5390182" y="-366113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-366113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-188416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2783470"/>
            <a:ext cx="1411635" cy="995673"/>
            <a:chOff x="5390182" y="2217067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2217067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6698" y="239603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AutoShape 5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816090" y="4004310"/>
            <a:ext cx="3146425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器结构原理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AutoShape 5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6799580" y="5135880"/>
            <a:ext cx="3238500" cy="5334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交流接触器接线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20"/>
            </p:custDataLst>
          </p:nvPr>
        </p:nvSpPr>
        <p:spPr>
          <a:xfrm>
            <a:off x="5951754" y="5119532"/>
            <a:ext cx="674370" cy="598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>
            <p:custDataLst>
              <p:tags r:id="rId21"/>
            </p:custDataLst>
          </p:nvPr>
        </p:nvSpPr>
        <p:spPr>
          <a:xfrm>
            <a:off x="5879999" y="4005107"/>
            <a:ext cx="674370" cy="598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28" y="3843285"/>
            <a:ext cx="1411635" cy="9956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30" y="4956810"/>
            <a:ext cx="1411605" cy="1013460"/>
          </a:xfrm>
          <a:prstGeom prst="rect">
            <a:avLst/>
          </a:prstGeom>
        </p:spPr>
      </p:pic>
    </p:spTree>
    <p:custDataLst>
      <p:tags r:id="rId2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分类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03705" y="404495"/>
            <a:ext cx="9857740" cy="1607185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交流接触器分类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按电路形式来分，有直流接触器和交流接触器二种。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19605" y="2060575"/>
            <a:ext cx="3569970" cy="3668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60235" y="2011680"/>
            <a:ext cx="3005455" cy="36525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61490" y="-98425"/>
            <a:ext cx="9232265" cy="1774825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交流接触器分类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按结构和原理来分，有空气电磁式、真空式、机械连锁式、切换电容式、智能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化。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8305" y="2132965"/>
            <a:ext cx="1895475" cy="2971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96820" y="2132965"/>
            <a:ext cx="2543175" cy="2914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447665" y="2132965"/>
            <a:ext cx="2409825" cy="2903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999730" y="2132965"/>
            <a:ext cx="2178685" cy="29146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344150" y="2188845"/>
            <a:ext cx="1533525" cy="284797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交流接触器参数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402653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交流接触器参数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95325" y="1412875"/>
            <a:ext cx="3308985" cy="4331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79875" y="1628775"/>
            <a:ext cx="3729990" cy="34823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40370" y="1268730"/>
            <a:ext cx="3202940" cy="433895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402653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交流接触器参数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3615" y="1484630"/>
            <a:ext cx="3319780" cy="3778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23835" y="1412875"/>
            <a:ext cx="2830195" cy="368427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439920" y="1280795"/>
            <a:ext cx="3204210" cy="4484370"/>
            <a:chOff x="6992" y="2017"/>
            <a:chExt cx="5046" cy="7062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992" y="2017"/>
              <a:ext cx="5046" cy="706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672" y="6193"/>
              <a:ext cx="710" cy="48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p>
              <a:r>
                <a:rPr lang="en-US" altLang="zh-CN" sz="1400"/>
                <a:t>A1</a:t>
              </a:r>
              <a:endParaRPr lang="en-US" altLang="zh-CN" sz="1400"/>
            </a:p>
          </p:txBody>
        </p:sp>
        <p:sp>
          <p:nvSpPr>
            <p:cNvPr id="11" name="文本框 10"/>
            <p:cNvSpPr txBox="1"/>
            <p:nvPr>
              <p:custDataLst>
                <p:tags r:id="rId13"/>
              </p:custDataLst>
            </p:nvPr>
          </p:nvSpPr>
          <p:spPr>
            <a:xfrm>
              <a:off x="10961" y="6080"/>
              <a:ext cx="796" cy="48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p>
              <a:r>
                <a:rPr lang="en-US" altLang="zh-CN" sz="1400"/>
                <a:t>A2</a:t>
              </a:r>
              <a:endParaRPr lang="en-US" altLang="zh-CN" sz="1400"/>
            </a:p>
          </p:txBody>
        </p:sp>
      </p:grp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455" y="423545"/>
            <a:ext cx="4026535" cy="48768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交流接触器参数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含义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295775" y="1268730"/>
            <a:ext cx="3667760" cy="4528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95325" y="1484630"/>
            <a:ext cx="3391535" cy="4069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40370" y="2493010"/>
            <a:ext cx="3762375" cy="110490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PA" val="v4.0.0"/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PA" val="v4.0.0"/>
  <p:tag name="KSO_WM_BEAUTIFY_FLAG" val=""/>
</p:tagLst>
</file>

<file path=ppt/tags/tag111.xml><?xml version="1.0" encoding="utf-8"?>
<p:tagLst xmlns:p="http://schemas.openxmlformats.org/presentationml/2006/main">
  <p:tag name="PA" val="v4.0.0"/>
  <p:tag name="KSO_WM_BEAUTIFY_FLAG" val=""/>
</p:tagLst>
</file>

<file path=ppt/tags/tag112.xml><?xml version="1.0" encoding="utf-8"?>
<p:tagLst xmlns:p="http://schemas.openxmlformats.org/presentationml/2006/main">
  <p:tag name="PA" val="v4.0.0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PA" val="v4.0.0"/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PA" val="v4.0.0"/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TIMING" val="|1.2|0.9|0.8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TIMING" val="|1.2|0.9|0.8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PA" val="v4.0.0"/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TIMING" val="|1.2|0.9|0.8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PA" val="v4.0.0"/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TIMING" val="|1.2|0.9|0.8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TIMING" val="|1.2|0.9|0.8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TIMING" val="|1.2|0.9|0.8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TIMING" val="|1.2|0.9|0.8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TIMING" val="|1.2|0.9|0.8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TIMING" val="|1.2|0.9|0.8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TIMING" val="|1.2|0.9|0.8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TIMING" val="|1.2|0.9|0.8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IMING" val="|1.2|0.9|0.8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TIMING" val="|1.2|0.9|0.8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TIMING" val="|1.2|0.9|0.8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TIMING" val="|1.2|0.9|0.8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973</Words>
  <Application>WPS 演示</Application>
  <PresentationFormat>宽屏</PresentationFormat>
  <Paragraphs>149</Paragraphs>
  <Slides>18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131</cp:revision>
  <dcterms:created xsi:type="dcterms:W3CDTF">2017-10-15T03:08:00Z</dcterms:created>
  <dcterms:modified xsi:type="dcterms:W3CDTF">2023-12-04T02:33:01Z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