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18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1090234" r:id="rId3"/>
    <p:sldId id="11090389" r:id="rId4"/>
    <p:sldId id="11090392" r:id="rId5"/>
    <p:sldId id="11090405" r:id="rId6"/>
    <p:sldId id="11090417" r:id="rId7"/>
    <p:sldId id="421" r:id="rId8"/>
    <p:sldId id="423" r:id="rId9"/>
    <p:sldId id="11090396" r:id="rId10"/>
    <p:sldId id="11090435" r:id="rId11"/>
    <p:sldId id="11090429" r:id="rId12"/>
    <p:sldId id="11090442" r:id="rId13"/>
    <p:sldId id="11090393" r:id="rId14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3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97"/>
        <p:guide pos="38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19.xml"/><Relationship Id="rId21" Type="http://schemas.openxmlformats.org/officeDocument/2006/relationships/customXml" Target="../customXml/item1.xml"/><Relationship Id="rId20" Type="http://schemas.openxmlformats.org/officeDocument/2006/relationships/customXmlProps" Target="../customXml/itemProps118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3030" y="109220"/>
            <a:ext cx="12107545" cy="6746240"/>
            <a:chOff x="-178" y="-184"/>
            <a:chExt cx="19067" cy="10624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33" y="-184"/>
              <a:ext cx="2680" cy="634"/>
              <a:chOff x="9763184" y="1562989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9763184" y="156638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10338688" y="1566047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10914587" y="1563864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11488894" y="1562989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tags" Target="../tags/tag9.xml"/><Relationship Id="rId3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5" Type="http://schemas.openxmlformats.org/officeDocument/2006/relationships/slideLayout" Target="../slideLayouts/slideLayout13.xml"/><Relationship Id="rId44" Type="http://schemas.openxmlformats.org/officeDocument/2006/relationships/tags" Target="../tags/tag107.xml"/><Relationship Id="rId43" Type="http://schemas.openxmlformats.org/officeDocument/2006/relationships/tags" Target="../tags/tag106.xml"/><Relationship Id="rId42" Type="http://schemas.openxmlformats.org/officeDocument/2006/relationships/tags" Target="../tags/tag105.xml"/><Relationship Id="rId41" Type="http://schemas.openxmlformats.org/officeDocument/2006/relationships/tags" Target="../tags/tag104.xml"/><Relationship Id="rId40" Type="http://schemas.openxmlformats.org/officeDocument/2006/relationships/tags" Target="../tags/tag103.xml"/><Relationship Id="rId4" Type="http://schemas.openxmlformats.org/officeDocument/2006/relationships/tags" Target="../tags/tag67.xml"/><Relationship Id="rId39" Type="http://schemas.openxmlformats.org/officeDocument/2006/relationships/tags" Target="../tags/tag102.xml"/><Relationship Id="rId38" Type="http://schemas.openxmlformats.org/officeDocument/2006/relationships/tags" Target="../tags/tag101.xml"/><Relationship Id="rId37" Type="http://schemas.openxmlformats.org/officeDocument/2006/relationships/tags" Target="../tags/tag100.xml"/><Relationship Id="rId36" Type="http://schemas.openxmlformats.org/officeDocument/2006/relationships/tags" Target="../tags/tag99.xml"/><Relationship Id="rId35" Type="http://schemas.openxmlformats.org/officeDocument/2006/relationships/tags" Target="../tags/tag98.xml"/><Relationship Id="rId34" Type="http://schemas.openxmlformats.org/officeDocument/2006/relationships/tags" Target="../tags/tag97.xml"/><Relationship Id="rId33" Type="http://schemas.openxmlformats.org/officeDocument/2006/relationships/tags" Target="../tags/tag96.xml"/><Relationship Id="rId32" Type="http://schemas.openxmlformats.org/officeDocument/2006/relationships/tags" Target="../tags/tag95.xml"/><Relationship Id="rId31" Type="http://schemas.openxmlformats.org/officeDocument/2006/relationships/tags" Target="../tags/tag94.xml"/><Relationship Id="rId30" Type="http://schemas.openxmlformats.org/officeDocument/2006/relationships/tags" Target="../tags/tag93.xml"/><Relationship Id="rId3" Type="http://schemas.openxmlformats.org/officeDocument/2006/relationships/tags" Target="../tags/tag66.xml"/><Relationship Id="rId29" Type="http://schemas.openxmlformats.org/officeDocument/2006/relationships/tags" Target="../tags/tag92.xml"/><Relationship Id="rId28" Type="http://schemas.openxmlformats.org/officeDocument/2006/relationships/tags" Target="../tags/tag91.xml"/><Relationship Id="rId27" Type="http://schemas.openxmlformats.org/officeDocument/2006/relationships/tags" Target="../tags/tag90.xml"/><Relationship Id="rId26" Type="http://schemas.openxmlformats.org/officeDocument/2006/relationships/tags" Target="../tags/tag89.xml"/><Relationship Id="rId25" Type="http://schemas.openxmlformats.org/officeDocument/2006/relationships/tags" Target="../tags/tag88.xml"/><Relationship Id="rId24" Type="http://schemas.openxmlformats.org/officeDocument/2006/relationships/tags" Target="../tags/tag8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65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0.xml"/><Relationship Id="rId3" Type="http://schemas.openxmlformats.org/officeDocument/2006/relationships/image" Target="../media/image6.png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image" Target="../media/image3.png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image" Target="../media/image2.png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.xml"/><Relationship Id="rId4" Type="http://schemas.openxmlformats.org/officeDocument/2006/relationships/image" Target="../media/image6.png"/><Relationship Id="rId3" Type="http://schemas.openxmlformats.org/officeDocument/2006/relationships/tags" Target="../tags/tag12.xml"/><Relationship Id="rId2" Type="http://schemas.openxmlformats.org/officeDocument/2006/relationships/image" Target="../media/image5.jpeg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16.xml"/><Relationship Id="rId3" Type="http://schemas.openxmlformats.org/officeDocument/2006/relationships/image" Target="../media/image7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2" Type="http://schemas.openxmlformats.org/officeDocument/2006/relationships/slideLayout" Target="../slideLayouts/slideLayout13.xml"/><Relationship Id="rId41" Type="http://schemas.openxmlformats.org/officeDocument/2006/relationships/tags" Target="../tags/tag58.xml"/><Relationship Id="rId40" Type="http://schemas.openxmlformats.org/officeDocument/2006/relationships/tags" Target="../tags/tag57.xml"/><Relationship Id="rId4" Type="http://schemas.openxmlformats.org/officeDocument/2006/relationships/tags" Target="../tags/tag21.xml"/><Relationship Id="rId39" Type="http://schemas.openxmlformats.org/officeDocument/2006/relationships/tags" Target="../tags/tag56.xml"/><Relationship Id="rId38" Type="http://schemas.openxmlformats.org/officeDocument/2006/relationships/tags" Target="../tags/tag55.xml"/><Relationship Id="rId37" Type="http://schemas.openxmlformats.org/officeDocument/2006/relationships/tags" Target="../tags/tag54.xml"/><Relationship Id="rId36" Type="http://schemas.openxmlformats.org/officeDocument/2006/relationships/tags" Target="../tags/tag53.xml"/><Relationship Id="rId35" Type="http://schemas.openxmlformats.org/officeDocument/2006/relationships/tags" Target="../tags/tag52.xml"/><Relationship Id="rId34" Type="http://schemas.openxmlformats.org/officeDocument/2006/relationships/tags" Target="../tags/tag51.xml"/><Relationship Id="rId33" Type="http://schemas.openxmlformats.org/officeDocument/2006/relationships/tags" Target="../tags/tag50.xml"/><Relationship Id="rId32" Type="http://schemas.openxmlformats.org/officeDocument/2006/relationships/tags" Target="../tags/tag49.xml"/><Relationship Id="rId31" Type="http://schemas.openxmlformats.org/officeDocument/2006/relationships/tags" Target="../tags/tag48.xml"/><Relationship Id="rId30" Type="http://schemas.openxmlformats.org/officeDocument/2006/relationships/tags" Target="../tags/tag47.xml"/><Relationship Id="rId3" Type="http://schemas.openxmlformats.org/officeDocument/2006/relationships/tags" Target="../tags/tag20.xml"/><Relationship Id="rId29" Type="http://schemas.openxmlformats.org/officeDocument/2006/relationships/tags" Target="../tags/tag46.xml"/><Relationship Id="rId28" Type="http://schemas.openxmlformats.org/officeDocument/2006/relationships/tags" Target="../tags/tag45.xml"/><Relationship Id="rId27" Type="http://schemas.openxmlformats.org/officeDocument/2006/relationships/tags" Target="../tags/tag44.xml"/><Relationship Id="rId26" Type="http://schemas.openxmlformats.org/officeDocument/2006/relationships/tags" Target="../tags/tag43.xml"/><Relationship Id="rId25" Type="http://schemas.openxmlformats.org/officeDocument/2006/relationships/tags" Target="../tags/tag42.xml"/><Relationship Id="rId24" Type="http://schemas.openxmlformats.org/officeDocument/2006/relationships/tags" Target="../tags/tag41.xml"/><Relationship Id="rId23" Type="http://schemas.openxmlformats.org/officeDocument/2006/relationships/tags" Target="../tags/tag40.xml"/><Relationship Id="rId22" Type="http://schemas.openxmlformats.org/officeDocument/2006/relationships/tags" Target="../tags/tag39.xml"/><Relationship Id="rId21" Type="http://schemas.openxmlformats.org/officeDocument/2006/relationships/tags" Target="../tags/tag38.xml"/><Relationship Id="rId20" Type="http://schemas.openxmlformats.org/officeDocument/2006/relationships/tags" Target="../tags/tag37.xml"/><Relationship Id="rId2" Type="http://schemas.openxmlformats.org/officeDocument/2006/relationships/tags" Target="../tags/tag19.xml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1.xml"/><Relationship Id="rId3" Type="http://schemas.openxmlformats.org/officeDocument/2006/relationships/image" Target="../media/image6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-37465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533400" y="3175978"/>
            <a:ext cx="8242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44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整车控制器故障检修</a:t>
            </a:r>
            <a:endParaRPr lang="zh-CN" altLang="en-US" sz="4400" spc="-15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1689735" y="2027555"/>
            <a:ext cx="7025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整车控制器故障检修</a:t>
            </a:r>
            <a:endParaRPr sz="36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故障检修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电路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40385" y="938530"/>
            <a:ext cx="5055235" cy="5133975"/>
            <a:chOff x="6722" y="1592"/>
            <a:chExt cx="7961" cy="8085"/>
          </a:xfrm>
        </p:grpSpPr>
        <p:cxnSp>
          <p:nvCxnSpPr>
            <p:cNvPr id="3" name="直接连接符 2"/>
            <p:cNvCxnSpPr/>
            <p:nvPr>
              <p:custDataLst>
                <p:tags r:id="rId2"/>
              </p:custDataLst>
            </p:nvPr>
          </p:nvCxnSpPr>
          <p:spPr>
            <a:xfrm>
              <a:off x="7509" y="1592"/>
              <a:ext cx="0" cy="3061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3"/>
              </p:custDataLst>
            </p:nvPr>
          </p:nvCxnSpPr>
          <p:spPr>
            <a:xfrm>
              <a:off x="7494" y="2922"/>
              <a:ext cx="1158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4"/>
              </p:custDataLst>
            </p:nvPr>
          </p:nvCxnSpPr>
          <p:spPr>
            <a:xfrm>
              <a:off x="8637" y="2891"/>
              <a:ext cx="0" cy="1761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5"/>
              </p:custDataLst>
            </p:nvPr>
          </p:nvCxnSpPr>
          <p:spPr>
            <a:xfrm>
              <a:off x="7494" y="6328"/>
              <a:ext cx="0" cy="306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>
              <a:off x="8637" y="6328"/>
              <a:ext cx="0" cy="176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7"/>
              </p:custDataLst>
            </p:nvPr>
          </p:nvCxnSpPr>
          <p:spPr>
            <a:xfrm>
              <a:off x="7479" y="8073"/>
              <a:ext cx="1158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圆角矩形 5"/>
            <p:cNvSpPr/>
            <p:nvPr>
              <p:custDataLst>
                <p:tags r:id="rId8"/>
              </p:custDataLst>
            </p:nvPr>
          </p:nvSpPr>
          <p:spPr>
            <a:xfrm>
              <a:off x="6722" y="4652"/>
              <a:ext cx="7961" cy="193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整车控制器</a:t>
              </a:r>
              <a:endParaRPr lang="zh-CN" altLang="en-US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Vehicle controller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9"/>
              </p:custDataLst>
            </p:nvPr>
          </p:nvSpPr>
          <p:spPr>
            <a:xfrm>
              <a:off x="7029" y="4097"/>
              <a:ext cx="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19" name="文本框 18"/>
            <p:cNvSpPr txBox="1"/>
            <p:nvPr>
              <p:custDataLst>
                <p:tags r:id="rId10"/>
              </p:custDataLst>
            </p:nvPr>
          </p:nvSpPr>
          <p:spPr>
            <a:xfrm>
              <a:off x="8121" y="4097"/>
              <a:ext cx="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3</a:t>
              </a:r>
              <a:endParaRPr lang="en-US" altLang="zh-CN"/>
            </a:p>
          </p:txBody>
        </p:sp>
        <p:sp>
          <p:nvSpPr>
            <p:cNvPr id="20" name="文本框 19"/>
            <p:cNvSpPr txBox="1"/>
            <p:nvPr>
              <p:custDataLst>
                <p:tags r:id="rId11"/>
              </p:custDataLst>
            </p:nvPr>
          </p:nvSpPr>
          <p:spPr>
            <a:xfrm>
              <a:off x="6993" y="6583"/>
              <a:ext cx="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5</a:t>
              </a:r>
              <a:endParaRPr lang="en-US" altLang="zh-CN"/>
            </a:p>
          </p:txBody>
        </p:sp>
        <p:sp>
          <p:nvSpPr>
            <p:cNvPr id="21" name="文本框 20"/>
            <p:cNvSpPr txBox="1"/>
            <p:nvPr>
              <p:custDataLst>
                <p:tags r:id="rId12"/>
              </p:custDataLst>
            </p:nvPr>
          </p:nvSpPr>
          <p:spPr>
            <a:xfrm>
              <a:off x="8136" y="6583"/>
              <a:ext cx="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7</a:t>
              </a:r>
              <a:endParaRPr lang="en-US" altLang="zh-CN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244" y="9389"/>
              <a:ext cx="510" cy="288"/>
              <a:chOff x="1109" y="10229"/>
              <a:chExt cx="510" cy="288"/>
            </a:xfrm>
          </p:grpSpPr>
          <p:cxnSp>
            <p:nvCxnSpPr>
              <p:cNvPr id="22" name="直接连接符 21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1109" y="10229"/>
                <a:ext cx="510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1182" y="10373"/>
                <a:ext cx="340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1250" y="10517"/>
                <a:ext cx="22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>
              <p:custDataLst>
                <p:tags r:id="rId16"/>
              </p:custDataLst>
            </p:nvPr>
          </p:nvCxnSpPr>
          <p:spPr>
            <a:xfrm flipV="1">
              <a:off x="12511" y="2434"/>
              <a:ext cx="0" cy="219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7"/>
              </p:custDataLst>
            </p:nvPr>
          </p:nvCxnSpPr>
          <p:spPr>
            <a:xfrm flipV="1">
              <a:off x="13515" y="2434"/>
              <a:ext cx="0" cy="219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>
              <p:custDataLst>
                <p:tags r:id="rId18"/>
              </p:custDataLst>
            </p:nvPr>
          </p:nvSpPr>
          <p:spPr>
            <a:xfrm>
              <a:off x="11825" y="4073"/>
              <a:ext cx="6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21</a:t>
              </a:r>
              <a:endParaRPr lang="en-US" altLang="zh-CN"/>
            </a:p>
          </p:txBody>
        </p:sp>
        <p:sp>
          <p:nvSpPr>
            <p:cNvPr id="14" name="文本框 13"/>
            <p:cNvSpPr txBox="1"/>
            <p:nvPr>
              <p:custDataLst>
                <p:tags r:id="rId19"/>
              </p:custDataLst>
            </p:nvPr>
          </p:nvSpPr>
          <p:spPr>
            <a:xfrm>
              <a:off x="12829" y="4073"/>
              <a:ext cx="6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22</a:t>
              </a:r>
              <a:endParaRPr lang="en-US" altLang="zh-CN"/>
            </a:p>
          </p:txBody>
        </p:sp>
        <p:sp>
          <p:nvSpPr>
            <p:cNvPr id="15" name="文本框 14"/>
            <p:cNvSpPr txBox="1"/>
            <p:nvPr>
              <p:custDataLst>
                <p:tags r:id="rId20"/>
              </p:custDataLst>
            </p:nvPr>
          </p:nvSpPr>
          <p:spPr>
            <a:xfrm>
              <a:off x="11675" y="1951"/>
              <a:ext cx="1237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/>
                <a:t>CAN-H</a:t>
              </a:r>
              <a:endParaRPr lang="en-US" altLang="zh-CN" sz="1400"/>
            </a:p>
          </p:txBody>
        </p:sp>
        <p:sp>
          <p:nvSpPr>
            <p:cNvPr id="17" name="文本框 16"/>
            <p:cNvSpPr txBox="1"/>
            <p:nvPr>
              <p:custDataLst>
                <p:tags r:id="rId21"/>
              </p:custDataLst>
            </p:nvPr>
          </p:nvSpPr>
          <p:spPr>
            <a:xfrm>
              <a:off x="13138" y="1951"/>
              <a:ext cx="1237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/>
                <a:t>CAN-L</a:t>
              </a:r>
              <a:endParaRPr lang="en-US" altLang="zh-CN" sz="1400"/>
            </a:p>
          </p:txBody>
        </p:sp>
        <p:sp>
          <p:nvSpPr>
            <p:cNvPr id="26" name="矩形 25"/>
            <p:cNvSpPr/>
            <p:nvPr>
              <p:custDataLst>
                <p:tags r:id="rId22"/>
              </p:custDataLst>
            </p:nvPr>
          </p:nvSpPr>
          <p:spPr>
            <a:xfrm>
              <a:off x="11399" y="3932"/>
              <a:ext cx="2873" cy="102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62370" y="938530"/>
            <a:ext cx="4864100" cy="5133975"/>
            <a:chOff x="6722" y="1592"/>
            <a:chExt cx="7660" cy="8085"/>
          </a:xfrm>
        </p:grpSpPr>
        <p:cxnSp>
          <p:nvCxnSpPr>
            <p:cNvPr id="28" name="直接连接符 27"/>
            <p:cNvCxnSpPr/>
            <p:nvPr>
              <p:custDataLst>
                <p:tags r:id="rId23"/>
              </p:custDataLst>
            </p:nvPr>
          </p:nvCxnSpPr>
          <p:spPr>
            <a:xfrm>
              <a:off x="7509" y="1592"/>
              <a:ext cx="0" cy="3061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24"/>
              </p:custDataLst>
            </p:nvPr>
          </p:nvCxnSpPr>
          <p:spPr>
            <a:xfrm>
              <a:off x="7494" y="2922"/>
              <a:ext cx="1158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25"/>
              </p:custDataLst>
            </p:nvPr>
          </p:nvCxnSpPr>
          <p:spPr>
            <a:xfrm>
              <a:off x="8637" y="2891"/>
              <a:ext cx="0" cy="1761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26"/>
              </p:custDataLst>
            </p:nvPr>
          </p:nvCxnSpPr>
          <p:spPr>
            <a:xfrm>
              <a:off x="7494" y="6328"/>
              <a:ext cx="0" cy="306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27"/>
              </p:custDataLst>
            </p:nvPr>
          </p:nvCxnSpPr>
          <p:spPr>
            <a:xfrm>
              <a:off x="8637" y="6328"/>
              <a:ext cx="0" cy="176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28"/>
              </p:custDataLst>
            </p:nvPr>
          </p:nvCxnSpPr>
          <p:spPr>
            <a:xfrm>
              <a:off x="7479" y="8073"/>
              <a:ext cx="1158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圆角矩形 33"/>
            <p:cNvSpPr/>
            <p:nvPr>
              <p:custDataLst>
                <p:tags r:id="rId29"/>
              </p:custDataLst>
            </p:nvPr>
          </p:nvSpPr>
          <p:spPr>
            <a:xfrm>
              <a:off x="6722" y="4652"/>
              <a:ext cx="7660" cy="193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电机控制器</a:t>
              </a:r>
              <a:endParaRPr lang="zh-CN" altLang="en-US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motor controller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30"/>
              </p:custDataLst>
            </p:nvPr>
          </p:nvSpPr>
          <p:spPr>
            <a:xfrm>
              <a:off x="6875" y="4097"/>
              <a:ext cx="7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10</a:t>
              </a:r>
              <a:endParaRPr lang="en-US" altLang="zh-CN"/>
            </a:p>
          </p:txBody>
        </p:sp>
        <p:sp>
          <p:nvSpPr>
            <p:cNvPr id="36" name="文本框 35"/>
            <p:cNvSpPr txBox="1"/>
            <p:nvPr>
              <p:custDataLst>
                <p:tags r:id="rId31"/>
              </p:custDataLst>
            </p:nvPr>
          </p:nvSpPr>
          <p:spPr>
            <a:xfrm>
              <a:off x="7921" y="4097"/>
              <a:ext cx="7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11</a:t>
              </a:r>
              <a:endParaRPr lang="en-US" altLang="zh-CN"/>
            </a:p>
          </p:txBody>
        </p:sp>
        <p:sp>
          <p:nvSpPr>
            <p:cNvPr id="37" name="文本框 36"/>
            <p:cNvSpPr txBox="1"/>
            <p:nvPr>
              <p:custDataLst>
                <p:tags r:id="rId32"/>
              </p:custDataLst>
            </p:nvPr>
          </p:nvSpPr>
          <p:spPr>
            <a:xfrm>
              <a:off x="6993" y="6583"/>
              <a:ext cx="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38" name="文本框 37"/>
            <p:cNvSpPr txBox="1"/>
            <p:nvPr>
              <p:custDataLst>
                <p:tags r:id="rId33"/>
              </p:custDataLst>
            </p:nvPr>
          </p:nvSpPr>
          <p:spPr>
            <a:xfrm>
              <a:off x="8136" y="6583"/>
              <a:ext cx="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6</a:t>
              </a:r>
              <a:endParaRPr lang="en-US" altLang="zh-CN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7244" y="9389"/>
              <a:ext cx="510" cy="288"/>
              <a:chOff x="1109" y="10229"/>
              <a:chExt cx="510" cy="288"/>
            </a:xfrm>
          </p:grpSpPr>
          <p:cxnSp>
            <p:nvCxnSpPr>
              <p:cNvPr id="40" name="直接连接符 39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1109" y="10229"/>
                <a:ext cx="510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1182" y="10373"/>
                <a:ext cx="340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1250" y="10517"/>
                <a:ext cx="22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直接连接符 42"/>
            <p:cNvCxnSpPr/>
            <p:nvPr>
              <p:custDataLst>
                <p:tags r:id="rId37"/>
              </p:custDataLst>
            </p:nvPr>
          </p:nvCxnSpPr>
          <p:spPr>
            <a:xfrm flipV="1">
              <a:off x="12511" y="2434"/>
              <a:ext cx="0" cy="219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>
              <p:custDataLst>
                <p:tags r:id="rId38"/>
              </p:custDataLst>
            </p:nvPr>
          </p:nvCxnSpPr>
          <p:spPr>
            <a:xfrm flipV="1">
              <a:off x="13515" y="2434"/>
              <a:ext cx="0" cy="219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>
              <p:custDataLst>
                <p:tags r:id="rId39"/>
              </p:custDataLst>
            </p:nvPr>
          </p:nvSpPr>
          <p:spPr>
            <a:xfrm>
              <a:off x="11825" y="4073"/>
              <a:ext cx="6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9</a:t>
              </a:r>
              <a:endParaRPr lang="en-US" altLang="zh-CN"/>
            </a:p>
          </p:txBody>
        </p:sp>
        <p:sp>
          <p:nvSpPr>
            <p:cNvPr id="46" name="文本框 45"/>
            <p:cNvSpPr txBox="1"/>
            <p:nvPr>
              <p:custDataLst>
                <p:tags r:id="rId40"/>
              </p:custDataLst>
            </p:nvPr>
          </p:nvSpPr>
          <p:spPr>
            <a:xfrm>
              <a:off x="12829" y="4073"/>
              <a:ext cx="6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14</a:t>
              </a:r>
              <a:endParaRPr lang="en-US" altLang="zh-CN"/>
            </a:p>
          </p:txBody>
        </p:sp>
        <p:sp>
          <p:nvSpPr>
            <p:cNvPr id="47" name="文本框 46"/>
            <p:cNvSpPr txBox="1"/>
            <p:nvPr>
              <p:custDataLst>
                <p:tags r:id="rId41"/>
              </p:custDataLst>
            </p:nvPr>
          </p:nvSpPr>
          <p:spPr>
            <a:xfrm>
              <a:off x="11704" y="1951"/>
              <a:ext cx="120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/>
                <a:t>CAN-H</a:t>
              </a:r>
              <a:endParaRPr lang="en-US" altLang="zh-CN" sz="1400"/>
            </a:p>
          </p:txBody>
        </p:sp>
        <p:sp>
          <p:nvSpPr>
            <p:cNvPr id="48" name="文本框 47"/>
            <p:cNvSpPr txBox="1"/>
            <p:nvPr>
              <p:custDataLst>
                <p:tags r:id="rId42"/>
              </p:custDataLst>
            </p:nvPr>
          </p:nvSpPr>
          <p:spPr>
            <a:xfrm>
              <a:off x="13138" y="1951"/>
              <a:ext cx="1244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/>
                <a:t>CAN-L</a:t>
              </a:r>
              <a:endParaRPr lang="en-US" altLang="zh-CN" sz="1400"/>
            </a:p>
          </p:txBody>
        </p:sp>
        <p:sp>
          <p:nvSpPr>
            <p:cNvPr id="49" name="矩形 48"/>
            <p:cNvSpPr/>
            <p:nvPr>
              <p:custDataLst>
                <p:tags r:id="rId43"/>
              </p:custDataLst>
            </p:nvPr>
          </p:nvSpPr>
          <p:spPr>
            <a:xfrm>
              <a:off x="11399" y="3932"/>
              <a:ext cx="2873" cy="102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4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诊断流程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4630" y="2078990"/>
            <a:ext cx="406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、确保控制器本身电源正常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、检查</a:t>
            </a:r>
            <a:r>
              <a:rPr lang="en-US" altLang="zh-CN"/>
              <a:t>CAN</a:t>
            </a:r>
            <a:r>
              <a:rPr lang="zh-CN" altLang="en-US"/>
              <a:t>线本身是否断路以及短路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en-US" altLang="zh-CN"/>
              <a:t>CAN-H</a:t>
            </a:r>
            <a:r>
              <a:rPr lang="zh-CN" altLang="en-US"/>
              <a:t>正常电压为</a:t>
            </a:r>
            <a:r>
              <a:rPr lang="en-US" altLang="zh-CN"/>
              <a:t>2.5-3.5</a:t>
            </a:r>
            <a:r>
              <a:rPr lang="zh-CN" altLang="en-US"/>
              <a:t>伏之间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</a:t>
            </a:r>
            <a:r>
              <a:rPr lang="en-US" altLang="zh-CN">
                <a:sym typeface="+mn-ea"/>
              </a:rPr>
              <a:t>CAN-L</a:t>
            </a:r>
            <a:r>
              <a:rPr lang="zh-CN" altLang="en-US">
                <a:sym typeface="+mn-ea"/>
              </a:rPr>
              <a:t>正常电压为</a:t>
            </a:r>
            <a:r>
              <a:rPr lang="en-US" altLang="zh-CN">
                <a:sym typeface="+mn-ea"/>
              </a:rPr>
              <a:t>1.5-2.5</a:t>
            </a:r>
            <a:r>
              <a:rPr lang="zh-CN" altLang="en-US">
                <a:sym typeface="+mn-ea"/>
              </a:rPr>
              <a:t>伏之间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、控制器本身故障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35" y="1035050"/>
            <a:ext cx="5777865" cy="5777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45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181100" y="1989455"/>
            <a:ext cx="70891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44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整车控制器故障检修</a:t>
            </a:r>
            <a:endParaRPr lang="zh-CN" sz="4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整车控制器故障检修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7062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5966" y="2556019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概述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55966" y="3670444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电源故障检修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55912" y="4784869"/>
            <a:ext cx="4777326" cy="640080"/>
            <a:chOff x="6866033" y="2775094"/>
            <a:chExt cx="4777326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通讯故障检修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4933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overview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1753870" y="8128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7260" y="1035050"/>
            <a:ext cx="9841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     </a:t>
            </a:r>
            <a:r>
              <a:rPr lang="zh-CN" altLang="en-US">
                <a:sym typeface="+mn-ea"/>
              </a:rPr>
              <a:t>整车控制</a:t>
            </a:r>
            <a:r>
              <a:rPr lang="zh-CN">
                <a:sym typeface="+mn-ea"/>
              </a:rPr>
              <a:t>器是电动汽车控制的核心，控制内容包含有：高压用电器、低压用电器以及整车网络通讯。整车控制器出现故障，会使整个车辆不能正常的工作和运行。</a:t>
            </a:r>
            <a:endParaRPr lang="zh-CN">
              <a:sym typeface="+mn-ea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2644140"/>
            <a:ext cx="5484495" cy="32810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35" y="1035050"/>
            <a:ext cx="5777865" cy="57778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电源故障检修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Power supply troubleshooting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准备工作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100" name="F35B0BEE-F18A-47BB-8FCB-E00DA2F2635D-8" descr="C:/Users/岳群/AppData/Local/Temp/wpp.OSHJRPwpp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8460" y="2155825"/>
            <a:ext cx="3622675" cy="2377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F35B0BEE-F18A-47BB-8FCB-E00DA2F2635D-7" descr="C:/Users/岳群/AppData/Local/Temp/wpp.LATXrRwpp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30090" y="1583055"/>
            <a:ext cx="2750820" cy="3239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534795" y="5321935"/>
            <a:ext cx="945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诊断仪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32425" y="5321935"/>
            <a:ext cx="945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万用表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011285" y="5400040"/>
            <a:ext cx="1181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维修资料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4225" y="1710690"/>
            <a:ext cx="2915920" cy="34194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电路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37260" y="921385"/>
            <a:ext cx="3544570" cy="5133975"/>
            <a:chOff x="7685" y="1592"/>
            <a:chExt cx="5582" cy="8085"/>
          </a:xfrm>
        </p:grpSpPr>
        <p:cxnSp>
          <p:nvCxnSpPr>
            <p:cNvPr id="4" name="直接连接符 3"/>
            <p:cNvCxnSpPr/>
            <p:nvPr>
              <p:custDataLst>
                <p:tags r:id="rId2"/>
              </p:custDataLst>
            </p:nvPr>
          </p:nvCxnSpPr>
          <p:spPr>
            <a:xfrm>
              <a:off x="8364" y="1592"/>
              <a:ext cx="0" cy="3061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3"/>
              </p:custDataLst>
            </p:nvPr>
          </p:nvCxnSpPr>
          <p:spPr>
            <a:xfrm>
              <a:off x="8349" y="2922"/>
              <a:ext cx="1158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4"/>
              </p:custDataLst>
            </p:nvPr>
          </p:nvCxnSpPr>
          <p:spPr>
            <a:xfrm>
              <a:off x="9492" y="2891"/>
              <a:ext cx="0" cy="1761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5"/>
              </p:custDataLst>
            </p:nvPr>
          </p:nvCxnSpPr>
          <p:spPr>
            <a:xfrm>
              <a:off x="8349" y="6328"/>
              <a:ext cx="0" cy="306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>
              <a:off x="9492" y="6328"/>
              <a:ext cx="0" cy="1761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7"/>
              </p:custDataLst>
            </p:nvPr>
          </p:nvCxnSpPr>
          <p:spPr>
            <a:xfrm>
              <a:off x="8334" y="8073"/>
              <a:ext cx="1158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圆角矩形 2"/>
            <p:cNvSpPr/>
            <p:nvPr>
              <p:custDataLst>
                <p:tags r:id="rId8"/>
              </p:custDataLst>
            </p:nvPr>
          </p:nvSpPr>
          <p:spPr>
            <a:xfrm>
              <a:off x="7685" y="4538"/>
              <a:ext cx="5582" cy="193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>
                  <a:solidFill>
                    <a:schemeClr val="tx1"/>
                  </a:solidFill>
                </a:rPr>
                <a:t>整车控制器</a:t>
              </a:r>
              <a:endParaRPr lang="zh-CN" altLang="en-US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Vehicle controller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9"/>
              </p:custDataLst>
            </p:nvPr>
          </p:nvSpPr>
          <p:spPr>
            <a:xfrm>
              <a:off x="7884" y="4097"/>
              <a:ext cx="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19" name="文本框 18"/>
            <p:cNvSpPr txBox="1"/>
            <p:nvPr>
              <p:custDataLst>
                <p:tags r:id="rId10"/>
              </p:custDataLst>
            </p:nvPr>
          </p:nvSpPr>
          <p:spPr>
            <a:xfrm>
              <a:off x="8976" y="4097"/>
              <a:ext cx="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3</a:t>
              </a:r>
              <a:endParaRPr lang="en-US" altLang="zh-CN"/>
            </a:p>
          </p:txBody>
        </p:sp>
        <p:sp>
          <p:nvSpPr>
            <p:cNvPr id="20" name="文本框 19"/>
            <p:cNvSpPr txBox="1"/>
            <p:nvPr>
              <p:custDataLst>
                <p:tags r:id="rId11"/>
              </p:custDataLst>
            </p:nvPr>
          </p:nvSpPr>
          <p:spPr>
            <a:xfrm>
              <a:off x="7848" y="6583"/>
              <a:ext cx="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5</a:t>
              </a:r>
              <a:endParaRPr lang="en-US" altLang="zh-CN"/>
            </a:p>
          </p:txBody>
        </p:sp>
        <p:sp>
          <p:nvSpPr>
            <p:cNvPr id="21" name="文本框 20"/>
            <p:cNvSpPr txBox="1"/>
            <p:nvPr>
              <p:custDataLst>
                <p:tags r:id="rId12"/>
              </p:custDataLst>
            </p:nvPr>
          </p:nvSpPr>
          <p:spPr>
            <a:xfrm>
              <a:off x="8991" y="6583"/>
              <a:ext cx="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7</a:t>
              </a:r>
              <a:endParaRPr lang="en-US" altLang="zh-CN"/>
            </a:p>
          </p:txBody>
        </p:sp>
        <p:grpSp>
          <p:nvGrpSpPr>
            <p:cNvPr id="25" name="组合 24"/>
            <p:cNvGrpSpPr/>
            <p:nvPr/>
          </p:nvGrpSpPr>
          <p:grpSpPr>
            <a:xfrm rot="0">
              <a:off x="8099" y="9389"/>
              <a:ext cx="510" cy="288"/>
              <a:chOff x="1109" y="10229"/>
              <a:chExt cx="510" cy="288"/>
            </a:xfrm>
          </p:grpSpPr>
          <p:cxnSp>
            <p:nvCxnSpPr>
              <p:cNvPr id="22" name="直接连接符 21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1109" y="10229"/>
                <a:ext cx="510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1182" y="10373"/>
                <a:ext cx="340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1250" y="10517"/>
                <a:ext cx="22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组合 43"/>
          <p:cNvGrpSpPr/>
          <p:nvPr/>
        </p:nvGrpSpPr>
        <p:grpSpPr>
          <a:xfrm>
            <a:off x="5340985" y="1363345"/>
            <a:ext cx="5668645" cy="4523740"/>
            <a:chOff x="5876" y="2200"/>
            <a:chExt cx="8927" cy="7124"/>
          </a:xfrm>
        </p:grpSpPr>
        <p:sp>
          <p:nvSpPr>
            <p:cNvPr id="11" name="圆角矩形 10"/>
            <p:cNvSpPr/>
            <p:nvPr>
              <p:custDataLst>
                <p:tags r:id="rId16"/>
              </p:custDataLst>
            </p:nvPr>
          </p:nvSpPr>
          <p:spPr>
            <a:xfrm>
              <a:off x="5876" y="2200"/>
              <a:ext cx="8927" cy="4136"/>
            </a:xfrm>
            <a:prstGeom prst="roundRect">
              <a:avLst/>
            </a:prstGeom>
            <a:noFill/>
            <a:ln w="28575" cmpd="sng">
              <a:solidFill>
                <a:schemeClr val="accent6"/>
              </a:solidFill>
              <a:prstDash val="solid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>
              <p:custDataLst>
                <p:tags r:id="rId17"/>
              </p:custDataLst>
            </p:nvPr>
          </p:nvSpPr>
          <p:spPr>
            <a:xfrm>
              <a:off x="7350" y="4590"/>
              <a:ext cx="1685" cy="1091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>
              <p:custDataLst>
                <p:tags r:id="rId18"/>
              </p:custDataLst>
            </p:nvPr>
          </p:nvSpPr>
          <p:spPr>
            <a:xfrm>
              <a:off x="7582" y="4996"/>
              <a:ext cx="639" cy="281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>
              <p:custDataLst>
                <p:tags r:id="rId19"/>
              </p:custDataLst>
            </p:nvPr>
          </p:nvCxnSpPr>
          <p:spPr>
            <a:xfrm flipV="1">
              <a:off x="7648" y="4954"/>
              <a:ext cx="584" cy="322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20"/>
              </p:custDataLst>
            </p:nvPr>
          </p:nvCxnSpPr>
          <p:spPr>
            <a:xfrm flipH="1" flipV="1">
              <a:off x="7880" y="3556"/>
              <a:ext cx="0" cy="144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21"/>
              </p:custDataLst>
            </p:nvPr>
          </p:nvCxnSpPr>
          <p:spPr>
            <a:xfrm flipV="1">
              <a:off x="6773" y="3584"/>
              <a:ext cx="1101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6773" y="3556"/>
              <a:ext cx="0" cy="144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/>
          </p:nvGrpSpPr>
          <p:grpSpPr>
            <a:xfrm rot="0">
              <a:off x="6549" y="5016"/>
              <a:ext cx="449" cy="261"/>
              <a:chOff x="1109" y="10229"/>
              <a:chExt cx="510" cy="288"/>
            </a:xfrm>
          </p:grpSpPr>
          <p:cxnSp>
            <p:nvCxnSpPr>
              <p:cNvPr id="28" name="直接连接符 27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1109" y="10229"/>
                <a:ext cx="510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1182" y="10373"/>
                <a:ext cx="340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1250" y="10517"/>
                <a:ext cx="226" cy="0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直接连接符 30"/>
            <p:cNvCxnSpPr/>
            <p:nvPr>
              <p:custDataLst>
                <p:tags r:id="rId26"/>
              </p:custDataLst>
            </p:nvPr>
          </p:nvCxnSpPr>
          <p:spPr>
            <a:xfrm flipV="1">
              <a:off x="7867" y="5277"/>
              <a:ext cx="13" cy="3458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27"/>
              </p:custDataLst>
            </p:nvPr>
          </p:nvCxnSpPr>
          <p:spPr>
            <a:xfrm flipH="1" flipV="1">
              <a:off x="8689" y="3081"/>
              <a:ext cx="0" cy="1915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28"/>
              </p:custDataLst>
            </p:nvPr>
          </p:nvCxnSpPr>
          <p:spPr>
            <a:xfrm flipV="1">
              <a:off x="8689" y="5277"/>
              <a:ext cx="13" cy="78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29"/>
              </p:custDataLst>
            </p:nvPr>
          </p:nvCxnSpPr>
          <p:spPr>
            <a:xfrm>
              <a:off x="8676" y="4954"/>
              <a:ext cx="177" cy="349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>
              <p:custDataLst>
                <p:tags r:id="rId30"/>
              </p:custDataLst>
            </p:nvPr>
          </p:nvSpPr>
          <p:spPr>
            <a:xfrm>
              <a:off x="8105" y="2200"/>
              <a:ext cx="3225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12V</a:t>
              </a:r>
              <a:r>
                <a:rPr lang="zh-CN" altLang="en-US"/>
                <a:t>电源</a:t>
              </a:r>
              <a:endParaRPr lang="zh-CN" altLang="en-US"/>
            </a:p>
            <a:p>
              <a:r>
                <a:rPr lang="zh-CN" altLang="en-US" sz="1600"/>
                <a:t>12V power supply</a:t>
              </a:r>
              <a:endParaRPr lang="zh-CN" altLang="en-US" sz="1600"/>
            </a:p>
          </p:txBody>
        </p:sp>
        <p:cxnSp>
          <p:nvCxnSpPr>
            <p:cNvPr id="36" name="直接连接符 35"/>
            <p:cNvCxnSpPr/>
            <p:nvPr>
              <p:custDataLst>
                <p:tags r:id="rId31"/>
              </p:custDataLst>
            </p:nvPr>
          </p:nvCxnSpPr>
          <p:spPr>
            <a:xfrm flipV="1">
              <a:off x="8676" y="6059"/>
              <a:ext cx="3791" cy="0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>
              <p:custDataLst>
                <p:tags r:id="rId32"/>
              </p:custDataLst>
            </p:nvPr>
          </p:nvSpPr>
          <p:spPr>
            <a:xfrm>
              <a:off x="11002" y="5918"/>
              <a:ext cx="639" cy="281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38" name="直接连接符 37"/>
            <p:cNvCxnSpPr/>
            <p:nvPr>
              <p:custDataLst>
                <p:tags r:id="rId33"/>
              </p:custDataLst>
            </p:nvPr>
          </p:nvCxnSpPr>
          <p:spPr>
            <a:xfrm flipH="1" flipV="1">
              <a:off x="12467" y="6059"/>
              <a:ext cx="12" cy="2610"/>
            </a:xfrm>
            <a:prstGeom prst="line">
              <a:avLst/>
            </a:prstGeom>
            <a:ln w="28575" cmpd="sng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>
              <p:custDataLst>
                <p:tags r:id="rId34"/>
              </p:custDataLst>
            </p:nvPr>
          </p:nvSpPr>
          <p:spPr>
            <a:xfrm>
              <a:off x="11330" y="8737"/>
              <a:ext cx="288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VCU/GK49/1</a:t>
              </a:r>
              <a:r>
                <a:rPr lang="zh-CN" altLang="en-US"/>
                <a:t>、</a:t>
              </a:r>
              <a:r>
                <a:rPr lang="en-US" altLang="zh-CN"/>
                <a:t>3</a:t>
              </a:r>
              <a:endParaRPr lang="zh-CN" altLang="en-US"/>
            </a:p>
          </p:txBody>
        </p:sp>
        <p:sp>
          <p:nvSpPr>
            <p:cNvPr id="40" name="文本框 39"/>
            <p:cNvSpPr txBox="1"/>
            <p:nvPr>
              <p:custDataLst>
                <p:tags r:id="rId35"/>
              </p:custDataLst>
            </p:nvPr>
          </p:nvSpPr>
          <p:spPr>
            <a:xfrm>
              <a:off x="6613" y="8744"/>
              <a:ext cx="242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BCM/G2H/1</a:t>
              </a:r>
              <a:endParaRPr lang="en-US" altLang="zh-CN"/>
            </a:p>
          </p:txBody>
        </p:sp>
        <p:sp>
          <p:nvSpPr>
            <p:cNvPr id="41" name="文本框 40"/>
            <p:cNvSpPr txBox="1"/>
            <p:nvPr>
              <p:custDataLst>
                <p:tags r:id="rId36"/>
              </p:custDataLst>
            </p:nvPr>
          </p:nvSpPr>
          <p:spPr>
            <a:xfrm>
              <a:off x="10782" y="5277"/>
              <a:ext cx="14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F1/12</a:t>
              </a:r>
              <a:endParaRPr lang="en-US" altLang="zh-CN"/>
            </a:p>
          </p:txBody>
        </p:sp>
        <p:sp>
          <p:nvSpPr>
            <p:cNvPr id="42" name="文本框 41"/>
            <p:cNvSpPr txBox="1"/>
            <p:nvPr>
              <p:custDataLst>
                <p:tags r:id="rId37"/>
              </p:custDataLst>
            </p:nvPr>
          </p:nvSpPr>
          <p:spPr>
            <a:xfrm>
              <a:off x="9107" y="4752"/>
              <a:ext cx="12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KI-07</a:t>
              </a:r>
              <a:endParaRPr lang="en-US" altLang="zh-CN"/>
            </a:p>
          </p:txBody>
        </p:sp>
        <p:sp>
          <p:nvSpPr>
            <p:cNvPr id="72" name="矩形 71"/>
            <p:cNvSpPr/>
            <p:nvPr>
              <p:custDataLst>
                <p:tags r:id="rId38"/>
              </p:custDataLst>
            </p:nvPr>
          </p:nvSpPr>
          <p:spPr>
            <a:xfrm>
              <a:off x="7722" y="7224"/>
              <a:ext cx="338" cy="899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3" name="圆角矩形 72"/>
            <p:cNvSpPr/>
            <p:nvPr>
              <p:custDataLst>
                <p:tags r:id="rId39"/>
              </p:custDataLst>
            </p:nvPr>
          </p:nvSpPr>
          <p:spPr>
            <a:xfrm>
              <a:off x="6308" y="6970"/>
              <a:ext cx="3090" cy="1464"/>
            </a:xfrm>
            <a:prstGeom prst="roundRect">
              <a:avLst/>
            </a:prstGeom>
            <a:noFill/>
            <a:ln w="28575" cmpd="sng">
              <a:solidFill>
                <a:schemeClr val="accent5"/>
              </a:solidFill>
              <a:prstDash val="solid"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5" name="文本框 74"/>
            <p:cNvSpPr txBox="1"/>
            <p:nvPr>
              <p:custDataLst>
                <p:tags r:id="rId40"/>
              </p:custDataLst>
            </p:nvPr>
          </p:nvSpPr>
          <p:spPr>
            <a:xfrm>
              <a:off x="8104" y="7412"/>
              <a:ext cx="12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F2/21</a:t>
              </a:r>
              <a:endParaRPr lang="en-US" altLang="zh-CN"/>
            </a:p>
          </p:txBody>
        </p:sp>
      </p:grpSp>
    </p:spTree>
    <p:custDataLst>
      <p:tags r:id="rId4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图形"/>
          <p:cNvSpPr txBox="1"/>
          <p:nvPr userDrawn="1">
            <p:custDataLst>
              <p:tags r:id="rId1"/>
            </p:custDataLst>
          </p:nvPr>
        </p:nvSpPr>
        <p:spPr>
          <a:xfrm>
            <a:off x="1977390" y="189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诊断流程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7030" y="1890395"/>
            <a:ext cx="622998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、确保低压电瓶电压正常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、检查整车控制器</a:t>
            </a:r>
            <a:r>
              <a:rPr lang="en-US" altLang="zh-CN"/>
              <a:t>1</a:t>
            </a:r>
            <a:r>
              <a:rPr lang="zh-CN" altLang="en-US"/>
              <a:t>号和</a:t>
            </a:r>
            <a:r>
              <a:rPr lang="en-US" altLang="zh-CN"/>
              <a:t>3</a:t>
            </a:r>
            <a:r>
              <a:rPr lang="zh-CN" altLang="en-US"/>
              <a:t>号针脚是否有</a:t>
            </a:r>
            <a:r>
              <a:rPr lang="en-US" altLang="zh-CN"/>
              <a:t>12</a:t>
            </a:r>
            <a:r>
              <a:rPr lang="zh-CN" altLang="en-US"/>
              <a:t>伏电源。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、检查</a:t>
            </a:r>
            <a:r>
              <a:rPr lang="en-US" altLang="zh-CN">
                <a:sym typeface="+mn-ea"/>
              </a:rPr>
              <a:t>F1/12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F2/21</a:t>
            </a:r>
            <a:r>
              <a:rPr lang="zh-CN" altLang="en-US">
                <a:sym typeface="+mn-ea"/>
              </a:rPr>
              <a:t>以及</a:t>
            </a:r>
            <a:r>
              <a:rPr lang="en-US" altLang="zh-CN">
                <a:sym typeface="+mn-ea"/>
              </a:rPr>
              <a:t>KI-07</a:t>
            </a:r>
            <a:r>
              <a:rPr lang="zh-CN" altLang="en-US">
                <a:sym typeface="+mn-ea"/>
              </a:rPr>
              <a:t>保险和继电器是否损坏。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、检查电源线束是否断路和短路。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、检查接地线是否</a:t>
            </a:r>
            <a:r>
              <a:rPr lang="zh-CN" altLang="en-US">
                <a:sym typeface="+mn-ea"/>
              </a:rPr>
              <a:t>断路和短路。</a:t>
            </a:r>
            <a:endParaRPr lang="zh-CN" altLang="en-US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35" y="1035050"/>
            <a:ext cx="5777865" cy="5777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通讯故障检修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Communication troubleshooting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ISLIDE.ICON" val="#393842;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ISLIDE.ICON" val="#393842;"/>
</p:tagLst>
</file>

<file path=ppt/tags/tag119.xml><?xml version="1.0" encoding="utf-8"?>
<p:tagLst xmlns:p="http://schemas.openxmlformats.org/presentationml/2006/main">
  <p:tag name="KSO_WPP_MARK_KEY" val="d323b08a-72da-420c-a5f9-38001ee621a0"/>
  <p:tag name="COMMONDATA" val="eyJoZGlkIjoiM2IyNGM0ZjdjZTNmODI0YTQ1YjExN2U3OGQ1NDcwNzcifQ=="/>
  <p:tag name="commondata" val="eyJoZGlkIjoiMzMxN2VlZTUzMzU0MDIzMDIxZjIxZDQ4MzdlYzczMzcifQ==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8280,&quot;width&quot;:19200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PLACING_PICTURE_USER_VIEWPORT" val="{&quot;height&quot;:2082,&quot;width&quot;:12980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3">
      <extobjdata type="F35B0BEE-F18A-47BB-8FCB-E00DA2F2635D" data="ewoJIkRlc2lnbklkIiA6ICI5Zjg3NzUxMi1lYjhkLTQ4MWMtODEzNy1iYzBhZmU5ODBhNTkiCn0K"/>
    </extobj>
    <extobj name="F35B0BEE-F18A-47BB-8FCB-E00DA2F2635D-6">
      <extobjdata type="F35B0BEE-F18A-47BB-8FCB-E00DA2F2635D" data="ewoJIkRlc2lnbklkIiA6ICI3NWEyNjEwMC0yOWYyLTQ3Y2EtYjQyMS0xMjNlNGRhYjZhNjQiCn0K"/>
    </extobj>
    <extobj name="F35B0BEE-F18A-47BB-8FCB-E00DA2F2635D-7">
      <extobjdata type="F35B0BEE-F18A-47BB-8FCB-E00DA2F2635D" data="ewoJIkRlc2lnbklkIiA6ICIxN2RlZDQwNC1lNTY5LTRlNTctODg0ZS0wZTBjMjY4YmNkOTMiCn0K"/>
    </extobj>
    <extobj name="F35B0BEE-F18A-47BB-8FCB-E00DA2F2635D-8">
      <extobjdata type="F35B0BEE-F18A-47BB-8FCB-E00DA2F2635D" data="ewoJIkRlc2lnbklkIiA6ICJhNDA2NzAyZC1hOTBlLTQ4OTctOTZhZC01ZGU0MzQ4NzcyOGEiCn0K"/>
    </extobj>
  </extobjs>
</s:customData>
</file>

<file path=customXml/itemProps118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WPS 演示</Application>
  <PresentationFormat>宽屏</PresentationFormat>
  <Paragraphs>152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北方职业教育 岳群</cp:lastModifiedBy>
  <cp:revision>98</cp:revision>
  <dcterms:created xsi:type="dcterms:W3CDTF">2023-05-05T14:56:00Z</dcterms:created>
  <dcterms:modified xsi:type="dcterms:W3CDTF">2023-12-01T06:39:00Z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4F8EBF7F654D4FA6BB522FF4AF391031_13</vt:lpwstr>
  </property>
  <property fmtid="{D5CDD505-2E9C-101B-9397-08002B2CF9AE}" pid="3" name="KSOProductBuildVer">
    <vt:lpwstr>2052-11.1.0.14309</vt:lpwstr>
  </property>
</Properties>
</file>