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2" r:id="rId7"/>
    <p:sldId id="266" r:id="rId8"/>
    <p:sldId id="263" r:id="rId9"/>
    <p:sldId id="264" r:id="rId10"/>
    <p:sldId id="265" r:id="rId11"/>
    <p:sldId id="26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9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image" Target="../media/image2.png"/><Relationship Id="rId13" Type="http://schemas.openxmlformats.org/officeDocument/2006/relationships/tags" Target="../tags/tag11.xml"/><Relationship Id="rId12" Type="http://schemas.openxmlformats.org/officeDocument/2006/relationships/image" Target="../media/image1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38.xml"/><Relationship Id="rId13" Type="http://schemas.openxmlformats.org/officeDocument/2006/relationships/image" Target="../media/image1.png"/><Relationship Id="rId12" Type="http://schemas.openxmlformats.org/officeDocument/2006/relationships/tags" Target="../tags/tag37.xml"/><Relationship Id="rId11" Type="http://schemas.openxmlformats.org/officeDocument/2006/relationships/image" Target="../media/image2.png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7293" y="2416175"/>
            <a:ext cx="9799320" cy="10801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7293" y="4114165"/>
            <a:ext cx="9799320" cy="77533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635" y="3735070"/>
            <a:ext cx="12192635" cy="140335"/>
            <a:chOff x="2190216" y="0"/>
            <a:chExt cx="7128792" cy="108012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9734550" y="6275070"/>
            <a:ext cx="2274570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solidFill>
                  <a:srgbClr val="0068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600" b="1">
              <a:solidFill>
                <a:srgbClr val="0068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9705" y="123825"/>
            <a:ext cx="1019175" cy="11245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858" y="-80645"/>
            <a:ext cx="3044190" cy="2258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56685" y="951865"/>
            <a:ext cx="3841750" cy="1192530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8800"/>
            </a:lvl1pPr>
          </a:lstStyle>
          <a:p>
            <a:pPr lvl="0"/>
            <a:r>
              <a:rPr lang="zh-CN" altLang="en-US" smtClean="0"/>
              <a:t>目</a:t>
            </a:r>
            <a:r>
              <a:rPr lang="en-US" altLang="zh-CN" smtClean="0"/>
              <a:t>   </a:t>
            </a:r>
            <a:r>
              <a:rPr lang="zh-CN" altLang="en-US" smtClean="0"/>
              <a:t>录</a:t>
            </a:r>
            <a:endParaRPr lang="zh-CN" altLang="en-US" smtClean="0"/>
          </a:p>
        </p:txBody>
      </p:sp>
      <p:grpSp>
        <p:nvGrpSpPr>
          <p:cNvPr id="47" name="组合 46"/>
          <p:cNvGrpSpPr/>
          <p:nvPr userDrawn="1"/>
        </p:nvGrpSpPr>
        <p:grpSpPr>
          <a:xfrm>
            <a:off x="160655" y="2400300"/>
            <a:ext cx="11866880" cy="111125"/>
            <a:chOff x="2190216" y="0"/>
            <a:chExt cx="7128792" cy="108012"/>
          </a:xfrm>
        </p:grpSpPr>
        <p:sp>
          <p:nvSpPr>
            <p:cNvPr id="50" name="矩形 49"/>
            <p:cNvSpPr/>
            <p:nvPr>
              <p:custDataLst>
                <p:tags r:id="rId3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5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6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7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8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65" y="707390"/>
            <a:ext cx="1783080" cy="1322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2415" y="149225"/>
            <a:ext cx="3574415" cy="7054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grpSp>
        <p:nvGrpSpPr>
          <p:cNvPr id="32" name="组合 31"/>
          <p:cNvGrpSpPr/>
          <p:nvPr userDrawn="1"/>
        </p:nvGrpSpPr>
        <p:grpSpPr>
          <a:xfrm flipV="1">
            <a:off x="272415" y="931545"/>
            <a:ext cx="2285365" cy="76200"/>
            <a:chOff x="0" y="2842590"/>
            <a:chExt cx="7054752" cy="89199"/>
          </a:xfrm>
        </p:grpSpPr>
        <p:sp>
          <p:nvSpPr>
            <p:cNvPr id="33" name="矩形 32"/>
            <p:cNvSpPr/>
            <p:nvPr>
              <p:custDataLst>
                <p:tags r:id="rId4"/>
              </p:custDataLst>
            </p:nvPr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10570210" y="6430010"/>
            <a:ext cx="1431290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 b="1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北方国际教育集团</a:t>
            </a:r>
            <a:endParaRPr lang="zh-CN" altLang="en-US" sz="1000" b="1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logo-常用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25760" y="6463348"/>
            <a:ext cx="239395" cy="2647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>
            <p:custDataLst>
              <p:tags r:id="rId2"/>
            </p:custDataLst>
          </p:nvPr>
        </p:nvSpPr>
        <p:spPr>
          <a:xfrm>
            <a:off x="3898900" y="2599055"/>
            <a:ext cx="3950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4800" dirty="0">
                <a:ln w="6350"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谢谢大家！</a:t>
            </a:r>
            <a:endParaRPr sz="4800" dirty="0">
              <a:ln w="6350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圆角矩形 22"/>
          <p:cNvSpPr/>
          <p:nvPr userDrawn="1">
            <p:custDataLst>
              <p:tags r:id="rId3"/>
            </p:custDataLst>
          </p:nvPr>
        </p:nvSpPr>
        <p:spPr>
          <a:xfrm>
            <a:off x="3952558" y="4161155"/>
            <a:ext cx="3843655" cy="76834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dist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 you all!</a:t>
            </a:r>
            <a:endParaRPr lang="en-US" altLang="zh-CN" sz="4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85725" y="3431540"/>
            <a:ext cx="11991340" cy="330200"/>
            <a:chOff x="2190216" y="0"/>
            <a:chExt cx="7128792" cy="108012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2845" y="678815"/>
            <a:ext cx="1783080" cy="1322705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9705" y="123825"/>
            <a:ext cx="1310005" cy="1445895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9542780" y="6064885"/>
            <a:ext cx="198818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solidFill>
                  <a:srgbClr val="0068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600" b="1">
              <a:solidFill>
                <a:srgbClr val="0068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5.png"/><Relationship Id="rId3" Type="http://schemas.openxmlformats.org/officeDocument/2006/relationships/tags" Target="../tags/tag87.xml"/><Relationship Id="rId2" Type="http://schemas.openxmlformats.org/officeDocument/2006/relationships/image" Target="../media/image4.png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3.xml"/><Relationship Id="rId2" Type="http://schemas.openxmlformats.org/officeDocument/2006/relationships/image" Target="../media/image8.png"/><Relationship Id="rId1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5.xml"/><Relationship Id="rId2" Type="http://schemas.openxmlformats.org/officeDocument/2006/relationships/image" Target="../media/image9.png"/><Relationship Id="rId1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7.xml"/><Relationship Id="rId2" Type="http://schemas.openxmlformats.org/officeDocument/2006/relationships/image" Target="../media/image10.png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CAN故障检修实例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Examples of CAN troubleshooting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</a:t>
            </a:r>
            <a:r>
              <a:rPr lang="en-US" altLang="zh-CN"/>
              <a:t>   </a:t>
            </a:r>
            <a:r>
              <a:rPr lang="zh-CN" altLang="en-US"/>
              <a:t>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24580" y="2845435"/>
            <a:ext cx="50387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一、故障现象</a:t>
            </a:r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3624580" y="3665220"/>
            <a:ext cx="50387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二、故障诊断</a:t>
            </a:r>
            <a:endParaRPr lang="zh-CN" altLang="en-US" sz="4400"/>
          </a:p>
        </p:txBody>
      </p:sp>
      <p:sp>
        <p:nvSpPr>
          <p:cNvPr id="7" name="文本框 6"/>
          <p:cNvSpPr txBox="1"/>
          <p:nvPr/>
        </p:nvSpPr>
        <p:spPr>
          <a:xfrm>
            <a:off x="3624580" y="4485005"/>
            <a:ext cx="50387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三、故障原因分析</a:t>
            </a:r>
            <a:endParaRPr lang="zh-CN" altLang="en-US" sz="4400"/>
          </a:p>
        </p:txBody>
      </p:sp>
      <p:sp>
        <p:nvSpPr>
          <p:cNvPr id="8" name="文本框 7"/>
          <p:cNvSpPr txBox="1"/>
          <p:nvPr/>
        </p:nvSpPr>
        <p:spPr>
          <a:xfrm>
            <a:off x="3624580" y="5304790"/>
            <a:ext cx="50387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四、部件检测</a:t>
            </a:r>
            <a:endParaRPr lang="zh-CN" altLang="en-US" sz="4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一、故障现象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99710" y="149225"/>
            <a:ext cx="6673215" cy="3392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60975" y="3429000"/>
            <a:ext cx="6673215" cy="3080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2415" y="1454785"/>
            <a:ext cx="4779645" cy="3505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比亚迪</a:t>
            </a:r>
            <a:r>
              <a:rPr lang="en-US" altLang="zh-CN" sz="4000"/>
              <a:t>23</a:t>
            </a:r>
            <a:r>
              <a:rPr lang="zh-CN" altLang="en-US" sz="4000"/>
              <a:t>款秦</a:t>
            </a:r>
            <a:r>
              <a:rPr lang="en-US" altLang="zh-CN" sz="4000"/>
              <a:t>EV  Plus</a:t>
            </a:r>
            <a:r>
              <a:rPr lang="zh-CN" altLang="en-US" sz="4000"/>
              <a:t>空调无制冷</a:t>
            </a:r>
            <a:endParaRPr lang="zh-CN" altLang="en-US" sz="4000"/>
          </a:p>
          <a:p>
            <a:endParaRPr lang="zh-CN" altLang="en-US" sz="4400"/>
          </a:p>
          <a:p>
            <a:r>
              <a:rPr lang="zh-CN" altLang="en-US" sz="4400"/>
              <a:t>故障代码为：</a:t>
            </a:r>
            <a:r>
              <a:rPr lang="en-US" altLang="zh-CN" sz="4400"/>
              <a:t>U25387</a:t>
            </a:r>
            <a:endParaRPr lang="en-US" altLang="zh-CN" sz="440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15" y="149225"/>
            <a:ext cx="5022850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二、故障诊断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5" y="1206500"/>
            <a:ext cx="121907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1、要先确定是哪个网络异常,为下一步诊断提供方向;</a:t>
            </a:r>
            <a:endParaRPr lang="zh-CN" altLang="en-US"/>
          </a:p>
          <a:p>
            <a:r>
              <a:rPr lang="zh-CN" altLang="en-US"/>
              <a:t>2、测量故障网络CAN线电压和电阻看哪一个不正常: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■CAN线对地电压为0V ,说明CAN系统对地短路,先采取拔模块的方式来确认是否是模块内部短路,若拔掉该网络模块故障依旧,检查线路是否有搭铁;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■CAN线对地电压为12V ,说明CAN系统对电源短路，先采取拔模块的方式来确认是否是模块内部对电源短路,若拔掉该网络模块故障依旧,检查线路是否串电;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■CAN线电阻为120欧姆左右,说明该网络中有一-终端电阻及线路出现断开故障 ,先测测量该网络终端电阻所在的模块阻值是否正常，若正常，则检查线路是否有断路；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CAN线电阻接近0欧姆,说明两根CAN线出现短路现象,先采取拔模块的方式来确认是否是模块内部can线短路，若正常，则检查线路是否有短路.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15" y="149225"/>
            <a:ext cx="4177665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三、故障原因分析</a:t>
            </a:r>
            <a:endParaRPr lang="zh-CN" altLang="en-US"/>
          </a:p>
        </p:txBody>
      </p:sp>
      <p:pic>
        <p:nvPicPr>
          <p:cNvPr id="4" name="图片 3" descr="149e862c06e879db9f1838fd1f4e87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8775" y="1018540"/>
            <a:ext cx="8665845" cy="5781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15" y="149225"/>
            <a:ext cx="4145915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三、故障原因分析</a:t>
            </a:r>
            <a:endParaRPr lang="zh-CN" altLang="en-US"/>
          </a:p>
        </p:txBody>
      </p:sp>
      <p:pic>
        <p:nvPicPr>
          <p:cNvPr id="5" name="图片 4" descr="总图"/>
          <p:cNvPicPr>
            <a:picLocks noChangeAspect="1"/>
          </p:cNvPicPr>
          <p:nvPr/>
        </p:nvPicPr>
        <p:blipFill>
          <a:blip r:embed="rId1"/>
          <a:srcRect l="2620" t="2972" r="1276" b="9907"/>
          <a:stretch>
            <a:fillRect/>
          </a:stretch>
        </p:blipFill>
        <p:spPr>
          <a:xfrm>
            <a:off x="144780" y="883285"/>
            <a:ext cx="11717020" cy="5974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四、部件检测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1665" y="1130935"/>
            <a:ext cx="9835515" cy="55333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四、部件检测</a:t>
            </a:r>
            <a:endParaRPr lang="zh-CN" altLang="en-US"/>
          </a:p>
        </p:txBody>
      </p:sp>
      <p:pic>
        <p:nvPicPr>
          <p:cNvPr id="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1825" y="1052195"/>
            <a:ext cx="9961880" cy="53263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四、部件检测</a:t>
            </a:r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090" y="1199515"/>
            <a:ext cx="9927590" cy="53905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commondata" val="eyJoZGlkIjoiZWVjNzY3MGUwMWVlOTlkN2ViNGJlZGFmZjQ3MmYzYj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WPS 演示</Application>
  <PresentationFormat>宽屏</PresentationFormat>
  <Paragraphs>44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Bahnschrift Condensed</vt:lpstr>
      <vt:lpstr>Arial Unicode MS</vt:lpstr>
      <vt:lpstr>Calibri</vt:lpstr>
      <vt:lpstr>WPS</vt:lpstr>
      <vt:lpstr>CAN故障检修实例</vt:lpstr>
      <vt:lpstr>目   录</vt:lpstr>
      <vt:lpstr>一、故障现象</vt:lpstr>
      <vt:lpstr>二、故障诊断</vt:lpstr>
      <vt:lpstr>三、故障原因分析</vt:lpstr>
      <vt:lpstr>三、故障原因分析</vt:lpstr>
      <vt:lpstr>四、部件检测</vt:lpstr>
      <vt:lpstr>四、部件检测</vt:lpstr>
      <vt:lpstr>四、部件检测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宋叔叔～～～</cp:lastModifiedBy>
  <cp:revision>157</cp:revision>
  <dcterms:created xsi:type="dcterms:W3CDTF">2019-06-19T02:08:00Z</dcterms:created>
  <dcterms:modified xsi:type="dcterms:W3CDTF">2023-12-15T06:26:14Z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F08FBC73916B495988018295D69B28F3_11</vt:lpwstr>
  </property>
</Properties>
</file>