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338" r:id="rId3"/>
    <p:sldId id="339" r:id="rId5"/>
    <p:sldId id="373" r:id="rId6"/>
    <p:sldId id="361" r:id="rId7"/>
    <p:sldId id="346" r:id="rId8"/>
    <p:sldId id="304" r:id="rId9"/>
    <p:sldId id="318" r:id="rId10"/>
    <p:sldId id="324" r:id="rId11"/>
    <p:sldId id="356" r:id="rId12"/>
    <p:sldId id="375" r:id="rId13"/>
    <p:sldId id="326" r:id="rId14"/>
    <p:sldId id="357" r:id="rId15"/>
    <p:sldId id="329" r:id="rId16"/>
    <p:sldId id="387" r:id="rId17"/>
    <p:sldId id="359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CD"/>
    <a:srgbClr val="3383C7"/>
    <a:srgbClr val="0098C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20" y="600"/>
      </p:cViewPr>
      <p:guideLst>
        <p:guide orient="horz" pos="997"/>
        <p:guide orient="horz" pos="3948"/>
        <p:guide pos="546"/>
        <p:guide pos="7151"/>
        <p:guide orient="horz" pos="13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5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8" Type="http://schemas.openxmlformats.org/officeDocument/2006/relationships/image" Target="../media/image1.png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image" Target="../media/image1.png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1" Type="http://schemas.openxmlformats.org/officeDocument/2006/relationships/image" Target="../media/image1.png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" name="任意多边形: 形状 11"/>
          <p:cNvSpPr/>
          <p:nvPr userDrawn="1">
            <p:custDataLst>
              <p:tags r:id="rId9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4" name="任意多边形: 形状 12"/>
          <p:cNvSpPr/>
          <p:nvPr userDrawn="1">
            <p:custDataLst>
              <p:tags r:id="rId10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6" name="任意多边形: 形状 14"/>
          <p:cNvSpPr/>
          <p:nvPr userDrawn="1">
            <p:custDataLst>
              <p:tags r:id="rId12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7" name="任意多边形: 形状 15"/>
          <p:cNvSpPr/>
          <p:nvPr userDrawn="1">
            <p:custDataLst>
              <p:tags r:id="rId13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8" name="任意多边形: 形状 16"/>
          <p:cNvSpPr/>
          <p:nvPr userDrawn="1">
            <p:custDataLst>
              <p:tags r:id="rId14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任意多边形: 形状 17"/>
          <p:cNvSpPr/>
          <p:nvPr userDrawn="1">
            <p:custDataLst>
              <p:tags r:id="rId15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8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9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0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1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2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1887682" y="546101"/>
            <a:ext cx="304319" cy="304319"/>
          </a:xfrm>
          <a:custGeom>
            <a:avLst/>
            <a:gdLst>
              <a:gd name="connsiteX0" fmla="*/ 0 w 304319"/>
              <a:gd name="connsiteY0" fmla="*/ 0 h 304319"/>
              <a:gd name="connsiteX1" fmla="*/ 304319 w 304319"/>
              <a:gd name="connsiteY1" fmla="*/ 0 h 304319"/>
              <a:gd name="connsiteX2" fmla="*/ 304319 w 304319"/>
              <a:gd name="connsiteY2" fmla="*/ 304319 h 304319"/>
              <a:gd name="connsiteX3" fmla="*/ 0 w 304319"/>
              <a:gd name="connsiteY3" fmla="*/ 0 h 30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19" h="304319">
                <a:moveTo>
                  <a:pt x="0" y="0"/>
                </a:moveTo>
                <a:lnTo>
                  <a:pt x="304319" y="0"/>
                </a:lnTo>
                <a:lnTo>
                  <a:pt x="304319" y="304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11"/>
          <p:cNvSpPr/>
          <p:nvPr userDrawn="1">
            <p:custDataLst>
              <p:tags r:id="rId9"/>
            </p:custDataLst>
          </p:nvPr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2"/>
          <p:cNvSpPr/>
          <p:nvPr userDrawn="1">
            <p:custDataLst>
              <p:tags r:id="rId10"/>
            </p:custDataLst>
          </p:nvPr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14"/>
          <p:cNvSpPr/>
          <p:nvPr userDrawn="1">
            <p:custDataLst>
              <p:tags r:id="rId12"/>
            </p:custDataLst>
          </p:nvPr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5"/>
          <p:cNvSpPr/>
          <p:nvPr userDrawn="1">
            <p:custDataLst>
              <p:tags r:id="rId13"/>
            </p:custDataLst>
          </p:nvPr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16"/>
          <p:cNvSpPr/>
          <p:nvPr userDrawn="1">
            <p:custDataLst>
              <p:tags r:id="rId14"/>
            </p:custDataLst>
          </p:nvPr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: 形状 17"/>
          <p:cNvSpPr/>
          <p:nvPr userDrawn="1">
            <p:custDataLst>
              <p:tags r:id="rId15"/>
            </p:custDataLst>
          </p:nvPr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47409" y="285750"/>
            <a:ext cx="11697182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16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图片 6" descr="C:\Users\HH\Desktop\logo-常用2.pnglogo-常用2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/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2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4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5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9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图片 6" descr="C:\Users\HH\Desktop\logo-常用2.pnglogo-常用2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2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4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5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1887682" y="546101"/>
            <a:ext cx="304319" cy="304319"/>
          </a:xfrm>
          <a:custGeom>
            <a:avLst/>
            <a:gdLst>
              <a:gd name="connsiteX0" fmla="*/ 0 w 304319"/>
              <a:gd name="connsiteY0" fmla="*/ 0 h 304319"/>
              <a:gd name="connsiteX1" fmla="*/ 304319 w 304319"/>
              <a:gd name="connsiteY1" fmla="*/ 0 h 304319"/>
              <a:gd name="connsiteX2" fmla="*/ 304319 w 304319"/>
              <a:gd name="connsiteY2" fmla="*/ 304319 h 304319"/>
              <a:gd name="connsiteX3" fmla="*/ 0 w 304319"/>
              <a:gd name="connsiteY3" fmla="*/ 0 h 30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19" h="304319">
                <a:moveTo>
                  <a:pt x="0" y="0"/>
                </a:moveTo>
                <a:lnTo>
                  <a:pt x="304319" y="0"/>
                </a:lnTo>
                <a:lnTo>
                  <a:pt x="304319" y="304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47409" y="285750"/>
            <a:ext cx="11697182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9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2" name="图片 1" descr="C:\Users\HH\Desktop\logo-常用2.pnglogo-常用2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1.xml"/><Relationship Id="rId4" Type="http://schemas.openxmlformats.org/officeDocument/2006/relationships/image" Target="../media/image3.png"/><Relationship Id="rId3" Type="http://schemas.openxmlformats.org/officeDocument/2006/relationships/tags" Target="../tags/tag50.xml"/><Relationship Id="rId2" Type="http://schemas.openxmlformats.org/officeDocument/2006/relationships/image" Target="../media/image2.png"/><Relationship Id="rId1" Type="http://schemas.openxmlformats.org/officeDocument/2006/relationships/tags" Target="../tags/tag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5.xml"/><Relationship Id="rId5" Type="http://schemas.openxmlformats.org/officeDocument/2006/relationships/image" Target="../media/image3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hyperlink" Target="http://car.autohome.com.cn/shuyu/showimg.aspx?img=http://www.autoimg.cn/shuyu/20111201/original/4654936152354270882.jpg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hyperlink" Target="http://car.autohome.com.cn/shuyu/showimg.aspx?img=http://www.autoimg.cn/shuyu/20111201/original/465493615235427088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20975" y="2061845"/>
            <a:ext cx="4975860" cy="1783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5500" b="1" dirty="0">
                <a:latin typeface="+mj-ea"/>
                <a:ea typeface="+mj-ea"/>
                <a:cs typeface="+mj-ea"/>
                <a:sym typeface="Arial" panose="020B0604020202020204" pitchFamily="34" charset="0"/>
              </a:rPr>
              <a:t>转向操纵机构的</a:t>
            </a:r>
            <a:r>
              <a:rPr lang="zh-CN" altLang="en-US" sz="5500" b="1" dirty="0">
                <a:latin typeface="+mj-ea"/>
                <a:ea typeface="+mj-ea"/>
                <a:cs typeface="+mj-ea"/>
                <a:sym typeface="Arial" panose="020B0604020202020204" pitchFamily="34" charset="0"/>
              </a:rPr>
              <a:t>拆装</a:t>
            </a:r>
            <a:endParaRPr lang="zh-CN" altLang="en-US" sz="5500" b="1" dirty="0">
              <a:latin typeface="+mj-ea"/>
              <a:ea typeface="+mj-ea"/>
              <a:cs typeface="+mj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66940" y="4897120"/>
            <a:ext cx="429450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Disassembly and assembly of steering control mechanism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33" y="1485651"/>
            <a:ext cx="4446745" cy="4446745"/>
          </a:xfrm>
          <a:prstGeom prst="rect">
            <a:avLst/>
          </a:prstGeom>
        </p:spPr>
      </p:pic>
      <p:pic>
        <p:nvPicPr>
          <p:cNvPr id="33" name="图片 32" descr="C:\Users\HH\Desktop\logo-常用1.pnglogo-常用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34695" y="2114550"/>
            <a:ext cx="1881505" cy="207137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595630" y="4185920"/>
            <a:ext cx="214503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4090" y="4095115"/>
            <a:ext cx="471932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转向操纵机构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安装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24075" y="1571146"/>
            <a:ext cx="2419350" cy="24193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lang="en-US" altLang="zh-CN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6775" y="5045038"/>
            <a:ext cx="493395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>
                <a:solidFill>
                  <a:srgbClr val="000000">
                    <a:alpha val="4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Installation of steering control mechanism</a:t>
            </a:r>
            <a:endParaRPr lang="en-US" altLang="zh-CN" b="1" i="1" dirty="0">
              <a:solidFill>
                <a:srgbClr val="000000">
                  <a:alpha val="40000"/>
                </a:srgb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41" y="1628296"/>
            <a:ext cx="3996525" cy="3996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387382" y="1029091"/>
            <a:ext cx="1417237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燕尾形 56"/>
          <p:cNvSpPr/>
          <p:nvPr/>
        </p:nvSpPr>
        <p:spPr>
          <a:xfrm rot="2293071">
            <a:off x="4856348" y="2900207"/>
            <a:ext cx="1276350" cy="1276350"/>
          </a:xfrm>
          <a:prstGeom prst="chevron">
            <a:avLst>
              <a:gd name="adj" fmla="val 4019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燕尾形 57"/>
          <p:cNvSpPr/>
          <p:nvPr/>
        </p:nvSpPr>
        <p:spPr>
          <a:xfrm rot="8465483">
            <a:off x="6080311" y="2900207"/>
            <a:ext cx="1276350" cy="1276350"/>
          </a:xfrm>
          <a:prstGeom prst="chevron">
            <a:avLst>
              <a:gd name="adj" fmla="val 401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燕尾形 58"/>
          <p:cNvSpPr/>
          <p:nvPr/>
        </p:nvSpPr>
        <p:spPr>
          <a:xfrm rot="19254862">
            <a:off x="4870636" y="4117819"/>
            <a:ext cx="1276350" cy="1276350"/>
          </a:xfrm>
          <a:prstGeom prst="chevron">
            <a:avLst>
              <a:gd name="adj" fmla="val 4019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燕尾形 59"/>
          <p:cNvSpPr/>
          <p:nvPr/>
        </p:nvSpPr>
        <p:spPr>
          <a:xfrm rot="13115580">
            <a:off x="6066023" y="4105119"/>
            <a:ext cx="1276350" cy="1276350"/>
          </a:xfrm>
          <a:prstGeom prst="chevron">
            <a:avLst>
              <a:gd name="adj" fmla="val 401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5483744" y="4443211"/>
            <a:ext cx="323850" cy="323850"/>
          </a:xfrm>
          <a:custGeom>
            <a:avLst/>
            <a:gdLst>
              <a:gd name="T0" fmla="*/ 986 w 1019"/>
              <a:gd name="T1" fmla="*/ 0 h 1018"/>
              <a:gd name="T2" fmla="*/ 793 w 1019"/>
              <a:gd name="T3" fmla="*/ 118 h 1018"/>
              <a:gd name="T4" fmla="*/ 758 w 1019"/>
              <a:gd name="T5" fmla="*/ 97 h 1018"/>
              <a:gd name="T6" fmla="*/ 711 w 1019"/>
              <a:gd name="T7" fmla="*/ 97 h 1018"/>
              <a:gd name="T8" fmla="*/ 478 w 1019"/>
              <a:gd name="T9" fmla="*/ 315 h 1018"/>
              <a:gd name="T10" fmla="*/ 457 w 1019"/>
              <a:gd name="T11" fmla="*/ 349 h 1018"/>
              <a:gd name="T12" fmla="*/ 455 w 1019"/>
              <a:gd name="T13" fmla="*/ 390 h 1018"/>
              <a:gd name="T14" fmla="*/ 478 w 1019"/>
              <a:gd name="T15" fmla="*/ 432 h 1018"/>
              <a:gd name="T16" fmla="*/ 420 w 1019"/>
              <a:gd name="T17" fmla="*/ 467 h 1018"/>
              <a:gd name="T18" fmla="*/ 375 w 1019"/>
              <a:gd name="T19" fmla="*/ 453 h 1018"/>
              <a:gd name="T20" fmla="*/ 329 w 1019"/>
              <a:gd name="T21" fmla="*/ 467 h 1018"/>
              <a:gd name="T22" fmla="*/ 108 w 1019"/>
              <a:gd name="T23" fmla="*/ 688 h 1018"/>
              <a:gd name="T24" fmla="*/ 94 w 1019"/>
              <a:gd name="T25" fmla="*/ 733 h 1018"/>
              <a:gd name="T26" fmla="*/ 108 w 1019"/>
              <a:gd name="T27" fmla="*/ 780 h 1018"/>
              <a:gd name="T28" fmla="*/ 6 w 1019"/>
              <a:gd name="T29" fmla="*/ 968 h 1018"/>
              <a:gd name="T30" fmla="*/ 6 w 1019"/>
              <a:gd name="T31" fmla="*/ 1004 h 1018"/>
              <a:gd name="T32" fmla="*/ 33 w 1019"/>
              <a:gd name="T33" fmla="*/ 1018 h 1018"/>
              <a:gd name="T34" fmla="*/ 195 w 1019"/>
              <a:gd name="T35" fmla="*/ 869 h 1018"/>
              <a:gd name="T36" fmla="*/ 253 w 1019"/>
              <a:gd name="T37" fmla="*/ 918 h 1018"/>
              <a:gd name="T38" fmla="*/ 293 w 1019"/>
              <a:gd name="T39" fmla="*/ 924 h 1018"/>
              <a:gd name="T40" fmla="*/ 337 w 1019"/>
              <a:gd name="T41" fmla="*/ 906 h 1018"/>
              <a:gd name="T42" fmla="*/ 556 w 1019"/>
              <a:gd name="T43" fmla="*/ 682 h 1018"/>
              <a:gd name="T44" fmla="*/ 565 w 1019"/>
              <a:gd name="T45" fmla="*/ 636 h 1018"/>
              <a:gd name="T46" fmla="*/ 547 w 1019"/>
              <a:gd name="T47" fmla="*/ 592 h 1018"/>
              <a:gd name="T48" fmla="*/ 592 w 1019"/>
              <a:gd name="T49" fmla="*/ 546 h 1018"/>
              <a:gd name="T50" fmla="*/ 637 w 1019"/>
              <a:gd name="T51" fmla="*/ 564 h 1018"/>
              <a:gd name="T52" fmla="*/ 676 w 1019"/>
              <a:gd name="T53" fmla="*/ 559 h 1018"/>
              <a:gd name="T54" fmla="*/ 901 w 1019"/>
              <a:gd name="T55" fmla="*/ 343 h 1018"/>
              <a:gd name="T56" fmla="*/ 923 w 1019"/>
              <a:gd name="T57" fmla="*/ 300 h 1018"/>
              <a:gd name="T58" fmla="*/ 919 w 1019"/>
              <a:gd name="T59" fmla="*/ 253 h 1018"/>
              <a:gd name="T60" fmla="*/ 1009 w 1019"/>
              <a:gd name="T61" fmla="*/ 54 h 1018"/>
              <a:gd name="T62" fmla="*/ 1018 w 1019"/>
              <a:gd name="T63" fmla="*/ 25 h 1018"/>
              <a:gd name="T64" fmla="*/ 298 w 1019"/>
              <a:gd name="T65" fmla="*/ 855 h 1018"/>
              <a:gd name="T66" fmla="*/ 280 w 1019"/>
              <a:gd name="T67" fmla="*/ 860 h 1018"/>
              <a:gd name="T68" fmla="*/ 315 w 1019"/>
              <a:gd name="T69" fmla="*/ 748 h 1018"/>
              <a:gd name="T70" fmla="*/ 322 w 1019"/>
              <a:gd name="T71" fmla="*/ 714 h 1018"/>
              <a:gd name="T72" fmla="*/ 299 w 1019"/>
              <a:gd name="T73" fmla="*/ 695 h 1018"/>
              <a:gd name="T74" fmla="*/ 195 w 1019"/>
              <a:gd name="T75" fmla="*/ 779 h 1018"/>
              <a:gd name="T76" fmla="*/ 158 w 1019"/>
              <a:gd name="T77" fmla="*/ 733 h 1018"/>
              <a:gd name="T78" fmla="*/ 361 w 1019"/>
              <a:gd name="T79" fmla="*/ 522 h 1018"/>
              <a:gd name="T80" fmla="*/ 378 w 1019"/>
              <a:gd name="T81" fmla="*/ 517 h 1018"/>
              <a:gd name="T82" fmla="*/ 352 w 1019"/>
              <a:gd name="T83" fmla="*/ 621 h 1018"/>
              <a:gd name="T84" fmla="*/ 345 w 1019"/>
              <a:gd name="T85" fmla="*/ 656 h 1018"/>
              <a:gd name="T86" fmla="*/ 368 w 1019"/>
              <a:gd name="T87" fmla="*/ 676 h 1018"/>
              <a:gd name="T88" fmla="*/ 397 w 1019"/>
              <a:gd name="T89" fmla="*/ 666 h 1018"/>
              <a:gd name="T90" fmla="*/ 501 w 1019"/>
              <a:gd name="T91" fmla="*/ 640 h 1018"/>
              <a:gd name="T92" fmla="*/ 496 w 1019"/>
              <a:gd name="T93" fmla="*/ 657 h 1018"/>
              <a:gd name="T94" fmla="*/ 648 w 1019"/>
              <a:gd name="T95" fmla="*/ 501 h 1018"/>
              <a:gd name="T96" fmla="*/ 599 w 1019"/>
              <a:gd name="T97" fmla="*/ 464 h 1018"/>
              <a:gd name="T98" fmla="*/ 676 w 1019"/>
              <a:gd name="T99" fmla="*/ 374 h 1018"/>
              <a:gd name="T100" fmla="*/ 662 w 1019"/>
              <a:gd name="T101" fmla="*/ 347 h 1018"/>
              <a:gd name="T102" fmla="*/ 627 w 1019"/>
              <a:gd name="T103" fmla="*/ 347 h 1018"/>
              <a:gd name="T104" fmla="*/ 519 w 1019"/>
              <a:gd name="T105" fmla="*/ 382 h 1018"/>
              <a:gd name="T106" fmla="*/ 521 w 1019"/>
              <a:gd name="T107" fmla="*/ 363 h 1018"/>
              <a:gd name="T108" fmla="*/ 731 w 1019"/>
              <a:gd name="T109" fmla="*/ 157 h 1018"/>
              <a:gd name="T110" fmla="*/ 748 w 1019"/>
              <a:gd name="T111" fmla="*/ 163 h 1018"/>
              <a:gd name="T112" fmla="*/ 696 w 1019"/>
              <a:gd name="T113" fmla="*/ 286 h 1018"/>
              <a:gd name="T114" fmla="*/ 704 w 1019"/>
              <a:gd name="T115" fmla="*/ 314 h 1018"/>
              <a:gd name="T116" fmla="*/ 732 w 1019"/>
              <a:gd name="T117" fmla="*/ 324 h 1018"/>
              <a:gd name="T118" fmla="*/ 856 w 1019"/>
              <a:gd name="T119" fmla="*/ 270 h 1018"/>
              <a:gd name="T120" fmla="*/ 860 w 1019"/>
              <a:gd name="T121" fmla="*/ 291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9" h="1018">
                <a:moveTo>
                  <a:pt x="1009" y="9"/>
                </a:moveTo>
                <a:lnTo>
                  <a:pt x="1009" y="9"/>
                </a:lnTo>
                <a:lnTo>
                  <a:pt x="1004" y="5"/>
                </a:lnTo>
                <a:lnTo>
                  <a:pt x="998" y="3"/>
                </a:lnTo>
                <a:lnTo>
                  <a:pt x="993" y="1"/>
                </a:lnTo>
                <a:lnTo>
                  <a:pt x="986" y="0"/>
                </a:lnTo>
                <a:lnTo>
                  <a:pt x="980" y="1"/>
                </a:lnTo>
                <a:lnTo>
                  <a:pt x="975" y="3"/>
                </a:lnTo>
                <a:lnTo>
                  <a:pt x="969" y="5"/>
                </a:lnTo>
                <a:lnTo>
                  <a:pt x="964" y="9"/>
                </a:lnTo>
                <a:lnTo>
                  <a:pt x="824" y="149"/>
                </a:lnTo>
                <a:lnTo>
                  <a:pt x="793" y="118"/>
                </a:lnTo>
                <a:lnTo>
                  <a:pt x="793" y="118"/>
                </a:lnTo>
                <a:lnTo>
                  <a:pt x="787" y="112"/>
                </a:lnTo>
                <a:lnTo>
                  <a:pt x="780" y="107"/>
                </a:lnTo>
                <a:lnTo>
                  <a:pt x="773" y="104"/>
                </a:lnTo>
                <a:lnTo>
                  <a:pt x="765" y="100"/>
                </a:lnTo>
                <a:lnTo>
                  <a:pt x="758" y="97"/>
                </a:lnTo>
                <a:lnTo>
                  <a:pt x="750" y="95"/>
                </a:lnTo>
                <a:lnTo>
                  <a:pt x="743" y="94"/>
                </a:lnTo>
                <a:lnTo>
                  <a:pt x="734" y="94"/>
                </a:lnTo>
                <a:lnTo>
                  <a:pt x="727" y="94"/>
                </a:lnTo>
                <a:lnTo>
                  <a:pt x="718" y="95"/>
                </a:lnTo>
                <a:lnTo>
                  <a:pt x="711" y="97"/>
                </a:lnTo>
                <a:lnTo>
                  <a:pt x="703" y="100"/>
                </a:lnTo>
                <a:lnTo>
                  <a:pt x="696" y="104"/>
                </a:lnTo>
                <a:lnTo>
                  <a:pt x="688" y="107"/>
                </a:lnTo>
                <a:lnTo>
                  <a:pt x="682" y="112"/>
                </a:lnTo>
                <a:lnTo>
                  <a:pt x="676" y="118"/>
                </a:lnTo>
                <a:lnTo>
                  <a:pt x="478" y="315"/>
                </a:lnTo>
                <a:lnTo>
                  <a:pt x="478" y="315"/>
                </a:lnTo>
                <a:lnTo>
                  <a:pt x="472" y="321"/>
                </a:lnTo>
                <a:lnTo>
                  <a:pt x="467" y="328"/>
                </a:lnTo>
                <a:lnTo>
                  <a:pt x="464" y="335"/>
                </a:lnTo>
                <a:lnTo>
                  <a:pt x="460" y="342"/>
                </a:lnTo>
                <a:lnTo>
                  <a:pt x="457" y="349"/>
                </a:lnTo>
                <a:lnTo>
                  <a:pt x="455" y="358"/>
                </a:lnTo>
                <a:lnTo>
                  <a:pt x="454" y="365"/>
                </a:lnTo>
                <a:lnTo>
                  <a:pt x="454" y="374"/>
                </a:lnTo>
                <a:lnTo>
                  <a:pt x="454" y="374"/>
                </a:lnTo>
                <a:lnTo>
                  <a:pt x="454" y="383"/>
                </a:lnTo>
                <a:lnTo>
                  <a:pt x="455" y="390"/>
                </a:lnTo>
                <a:lnTo>
                  <a:pt x="457" y="398"/>
                </a:lnTo>
                <a:lnTo>
                  <a:pt x="460" y="405"/>
                </a:lnTo>
                <a:lnTo>
                  <a:pt x="464" y="413"/>
                </a:lnTo>
                <a:lnTo>
                  <a:pt x="467" y="420"/>
                </a:lnTo>
                <a:lnTo>
                  <a:pt x="472" y="427"/>
                </a:lnTo>
                <a:lnTo>
                  <a:pt x="478" y="432"/>
                </a:lnTo>
                <a:lnTo>
                  <a:pt x="510" y="464"/>
                </a:lnTo>
                <a:lnTo>
                  <a:pt x="465" y="509"/>
                </a:lnTo>
                <a:lnTo>
                  <a:pt x="433" y="477"/>
                </a:lnTo>
                <a:lnTo>
                  <a:pt x="433" y="477"/>
                </a:lnTo>
                <a:lnTo>
                  <a:pt x="427" y="472"/>
                </a:lnTo>
                <a:lnTo>
                  <a:pt x="420" y="467"/>
                </a:lnTo>
                <a:lnTo>
                  <a:pt x="413" y="463"/>
                </a:lnTo>
                <a:lnTo>
                  <a:pt x="406" y="460"/>
                </a:lnTo>
                <a:lnTo>
                  <a:pt x="398" y="458"/>
                </a:lnTo>
                <a:lnTo>
                  <a:pt x="391" y="456"/>
                </a:lnTo>
                <a:lnTo>
                  <a:pt x="382" y="455"/>
                </a:lnTo>
                <a:lnTo>
                  <a:pt x="375" y="453"/>
                </a:lnTo>
                <a:lnTo>
                  <a:pt x="366" y="455"/>
                </a:lnTo>
                <a:lnTo>
                  <a:pt x="359" y="456"/>
                </a:lnTo>
                <a:lnTo>
                  <a:pt x="351" y="458"/>
                </a:lnTo>
                <a:lnTo>
                  <a:pt x="343" y="460"/>
                </a:lnTo>
                <a:lnTo>
                  <a:pt x="336" y="463"/>
                </a:lnTo>
                <a:lnTo>
                  <a:pt x="329" y="467"/>
                </a:lnTo>
                <a:lnTo>
                  <a:pt x="322" y="472"/>
                </a:lnTo>
                <a:lnTo>
                  <a:pt x="316" y="477"/>
                </a:lnTo>
                <a:lnTo>
                  <a:pt x="118" y="676"/>
                </a:lnTo>
                <a:lnTo>
                  <a:pt x="118" y="676"/>
                </a:lnTo>
                <a:lnTo>
                  <a:pt x="113" y="682"/>
                </a:lnTo>
                <a:lnTo>
                  <a:pt x="108" y="688"/>
                </a:lnTo>
                <a:lnTo>
                  <a:pt x="103" y="695"/>
                </a:lnTo>
                <a:lnTo>
                  <a:pt x="100" y="702"/>
                </a:lnTo>
                <a:lnTo>
                  <a:pt x="97" y="710"/>
                </a:lnTo>
                <a:lnTo>
                  <a:pt x="96" y="718"/>
                </a:lnTo>
                <a:lnTo>
                  <a:pt x="95" y="726"/>
                </a:lnTo>
                <a:lnTo>
                  <a:pt x="94" y="733"/>
                </a:lnTo>
                <a:lnTo>
                  <a:pt x="95" y="742"/>
                </a:lnTo>
                <a:lnTo>
                  <a:pt x="96" y="750"/>
                </a:lnTo>
                <a:lnTo>
                  <a:pt x="97" y="757"/>
                </a:lnTo>
                <a:lnTo>
                  <a:pt x="100" y="765"/>
                </a:lnTo>
                <a:lnTo>
                  <a:pt x="103" y="772"/>
                </a:lnTo>
                <a:lnTo>
                  <a:pt x="108" y="780"/>
                </a:lnTo>
                <a:lnTo>
                  <a:pt x="113" y="786"/>
                </a:lnTo>
                <a:lnTo>
                  <a:pt x="118" y="792"/>
                </a:lnTo>
                <a:lnTo>
                  <a:pt x="150" y="824"/>
                </a:lnTo>
                <a:lnTo>
                  <a:pt x="10" y="963"/>
                </a:lnTo>
                <a:lnTo>
                  <a:pt x="10" y="963"/>
                </a:lnTo>
                <a:lnTo>
                  <a:pt x="6" y="968"/>
                </a:lnTo>
                <a:lnTo>
                  <a:pt x="3" y="974"/>
                </a:lnTo>
                <a:lnTo>
                  <a:pt x="1" y="980"/>
                </a:lnTo>
                <a:lnTo>
                  <a:pt x="0" y="986"/>
                </a:lnTo>
                <a:lnTo>
                  <a:pt x="1" y="992"/>
                </a:lnTo>
                <a:lnTo>
                  <a:pt x="3" y="997"/>
                </a:lnTo>
                <a:lnTo>
                  <a:pt x="6" y="1004"/>
                </a:lnTo>
                <a:lnTo>
                  <a:pt x="10" y="1008"/>
                </a:lnTo>
                <a:lnTo>
                  <a:pt x="10" y="1008"/>
                </a:lnTo>
                <a:lnTo>
                  <a:pt x="15" y="1012"/>
                </a:lnTo>
                <a:lnTo>
                  <a:pt x="21" y="1016"/>
                </a:lnTo>
                <a:lnTo>
                  <a:pt x="26" y="1017"/>
                </a:lnTo>
                <a:lnTo>
                  <a:pt x="33" y="1018"/>
                </a:lnTo>
                <a:lnTo>
                  <a:pt x="33" y="1018"/>
                </a:lnTo>
                <a:lnTo>
                  <a:pt x="39" y="1017"/>
                </a:lnTo>
                <a:lnTo>
                  <a:pt x="44" y="1016"/>
                </a:lnTo>
                <a:lnTo>
                  <a:pt x="50" y="1012"/>
                </a:lnTo>
                <a:lnTo>
                  <a:pt x="55" y="1008"/>
                </a:lnTo>
                <a:lnTo>
                  <a:pt x="195" y="869"/>
                </a:lnTo>
                <a:lnTo>
                  <a:pt x="226" y="900"/>
                </a:lnTo>
                <a:lnTo>
                  <a:pt x="226" y="900"/>
                </a:lnTo>
                <a:lnTo>
                  <a:pt x="232" y="906"/>
                </a:lnTo>
                <a:lnTo>
                  <a:pt x="239" y="911"/>
                </a:lnTo>
                <a:lnTo>
                  <a:pt x="246" y="915"/>
                </a:lnTo>
                <a:lnTo>
                  <a:pt x="253" y="918"/>
                </a:lnTo>
                <a:lnTo>
                  <a:pt x="260" y="921"/>
                </a:lnTo>
                <a:lnTo>
                  <a:pt x="269" y="922"/>
                </a:lnTo>
                <a:lnTo>
                  <a:pt x="276" y="924"/>
                </a:lnTo>
                <a:lnTo>
                  <a:pt x="285" y="924"/>
                </a:lnTo>
                <a:lnTo>
                  <a:pt x="285" y="924"/>
                </a:lnTo>
                <a:lnTo>
                  <a:pt x="293" y="924"/>
                </a:lnTo>
                <a:lnTo>
                  <a:pt x="301" y="922"/>
                </a:lnTo>
                <a:lnTo>
                  <a:pt x="308" y="921"/>
                </a:lnTo>
                <a:lnTo>
                  <a:pt x="316" y="918"/>
                </a:lnTo>
                <a:lnTo>
                  <a:pt x="323" y="915"/>
                </a:lnTo>
                <a:lnTo>
                  <a:pt x="331" y="911"/>
                </a:lnTo>
                <a:lnTo>
                  <a:pt x="337" y="906"/>
                </a:lnTo>
                <a:lnTo>
                  <a:pt x="343" y="900"/>
                </a:lnTo>
                <a:lnTo>
                  <a:pt x="541" y="702"/>
                </a:lnTo>
                <a:lnTo>
                  <a:pt x="541" y="702"/>
                </a:lnTo>
                <a:lnTo>
                  <a:pt x="547" y="696"/>
                </a:lnTo>
                <a:lnTo>
                  <a:pt x="552" y="689"/>
                </a:lnTo>
                <a:lnTo>
                  <a:pt x="556" y="682"/>
                </a:lnTo>
                <a:lnTo>
                  <a:pt x="559" y="674"/>
                </a:lnTo>
                <a:lnTo>
                  <a:pt x="562" y="667"/>
                </a:lnTo>
                <a:lnTo>
                  <a:pt x="564" y="659"/>
                </a:lnTo>
                <a:lnTo>
                  <a:pt x="565" y="652"/>
                </a:lnTo>
                <a:lnTo>
                  <a:pt x="565" y="643"/>
                </a:lnTo>
                <a:lnTo>
                  <a:pt x="565" y="636"/>
                </a:lnTo>
                <a:lnTo>
                  <a:pt x="564" y="628"/>
                </a:lnTo>
                <a:lnTo>
                  <a:pt x="562" y="620"/>
                </a:lnTo>
                <a:lnTo>
                  <a:pt x="559" y="612"/>
                </a:lnTo>
                <a:lnTo>
                  <a:pt x="556" y="606"/>
                </a:lnTo>
                <a:lnTo>
                  <a:pt x="552" y="598"/>
                </a:lnTo>
                <a:lnTo>
                  <a:pt x="547" y="592"/>
                </a:lnTo>
                <a:lnTo>
                  <a:pt x="541" y="585"/>
                </a:lnTo>
                <a:lnTo>
                  <a:pt x="510" y="554"/>
                </a:lnTo>
                <a:lnTo>
                  <a:pt x="554" y="509"/>
                </a:lnTo>
                <a:lnTo>
                  <a:pt x="586" y="540"/>
                </a:lnTo>
                <a:lnTo>
                  <a:pt x="586" y="540"/>
                </a:lnTo>
                <a:lnTo>
                  <a:pt x="592" y="546"/>
                </a:lnTo>
                <a:lnTo>
                  <a:pt x="599" y="551"/>
                </a:lnTo>
                <a:lnTo>
                  <a:pt x="606" y="555"/>
                </a:lnTo>
                <a:lnTo>
                  <a:pt x="613" y="559"/>
                </a:lnTo>
                <a:lnTo>
                  <a:pt x="621" y="561"/>
                </a:lnTo>
                <a:lnTo>
                  <a:pt x="628" y="563"/>
                </a:lnTo>
                <a:lnTo>
                  <a:pt x="637" y="564"/>
                </a:lnTo>
                <a:lnTo>
                  <a:pt x="644" y="565"/>
                </a:lnTo>
                <a:lnTo>
                  <a:pt x="644" y="565"/>
                </a:lnTo>
                <a:lnTo>
                  <a:pt x="653" y="564"/>
                </a:lnTo>
                <a:lnTo>
                  <a:pt x="660" y="563"/>
                </a:lnTo>
                <a:lnTo>
                  <a:pt x="669" y="561"/>
                </a:lnTo>
                <a:lnTo>
                  <a:pt x="676" y="559"/>
                </a:lnTo>
                <a:lnTo>
                  <a:pt x="684" y="555"/>
                </a:lnTo>
                <a:lnTo>
                  <a:pt x="690" y="551"/>
                </a:lnTo>
                <a:lnTo>
                  <a:pt x="697" y="546"/>
                </a:lnTo>
                <a:lnTo>
                  <a:pt x="703" y="540"/>
                </a:lnTo>
                <a:lnTo>
                  <a:pt x="901" y="343"/>
                </a:lnTo>
                <a:lnTo>
                  <a:pt x="901" y="343"/>
                </a:lnTo>
                <a:lnTo>
                  <a:pt x="907" y="336"/>
                </a:lnTo>
                <a:lnTo>
                  <a:pt x="911" y="329"/>
                </a:lnTo>
                <a:lnTo>
                  <a:pt x="916" y="323"/>
                </a:lnTo>
                <a:lnTo>
                  <a:pt x="919" y="315"/>
                </a:lnTo>
                <a:lnTo>
                  <a:pt x="922" y="308"/>
                </a:lnTo>
                <a:lnTo>
                  <a:pt x="923" y="300"/>
                </a:lnTo>
                <a:lnTo>
                  <a:pt x="924" y="291"/>
                </a:lnTo>
                <a:lnTo>
                  <a:pt x="925" y="284"/>
                </a:lnTo>
                <a:lnTo>
                  <a:pt x="924" y="276"/>
                </a:lnTo>
                <a:lnTo>
                  <a:pt x="923" y="268"/>
                </a:lnTo>
                <a:lnTo>
                  <a:pt x="922" y="260"/>
                </a:lnTo>
                <a:lnTo>
                  <a:pt x="919" y="253"/>
                </a:lnTo>
                <a:lnTo>
                  <a:pt x="916" y="245"/>
                </a:lnTo>
                <a:lnTo>
                  <a:pt x="911" y="239"/>
                </a:lnTo>
                <a:lnTo>
                  <a:pt x="907" y="231"/>
                </a:lnTo>
                <a:lnTo>
                  <a:pt x="901" y="226"/>
                </a:lnTo>
                <a:lnTo>
                  <a:pt x="869" y="194"/>
                </a:lnTo>
                <a:lnTo>
                  <a:pt x="1009" y="54"/>
                </a:lnTo>
                <a:lnTo>
                  <a:pt x="1009" y="54"/>
                </a:lnTo>
                <a:lnTo>
                  <a:pt x="1013" y="49"/>
                </a:lnTo>
                <a:lnTo>
                  <a:pt x="1016" y="44"/>
                </a:lnTo>
                <a:lnTo>
                  <a:pt x="1018" y="38"/>
                </a:lnTo>
                <a:lnTo>
                  <a:pt x="1019" y="32"/>
                </a:lnTo>
                <a:lnTo>
                  <a:pt x="1018" y="25"/>
                </a:lnTo>
                <a:lnTo>
                  <a:pt x="1016" y="20"/>
                </a:lnTo>
                <a:lnTo>
                  <a:pt x="1013" y="15"/>
                </a:lnTo>
                <a:lnTo>
                  <a:pt x="1009" y="9"/>
                </a:lnTo>
                <a:lnTo>
                  <a:pt x="1009" y="9"/>
                </a:lnTo>
                <a:close/>
                <a:moveTo>
                  <a:pt x="496" y="657"/>
                </a:moveTo>
                <a:lnTo>
                  <a:pt x="298" y="855"/>
                </a:lnTo>
                <a:lnTo>
                  <a:pt x="298" y="855"/>
                </a:lnTo>
                <a:lnTo>
                  <a:pt x="295" y="858"/>
                </a:lnTo>
                <a:lnTo>
                  <a:pt x="292" y="859"/>
                </a:lnTo>
                <a:lnTo>
                  <a:pt x="288" y="860"/>
                </a:lnTo>
                <a:lnTo>
                  <a:pt x="285" y="860"/>
                </a:lnTo>
                <a:lnTo>
                  <a:pt x="280" y="860"/>
                </a:lnTo>
                <a:lnTo>
                  <a:pt x="277" y="859"/>
                </a:lnTo>
                <a:lnTo>
                  <a:pt x="274" y="858"/>
                </a:lnTo>
                <a:lnTo>
                  <a:pt x="271" y="855"/>
                </a:lnTo>
                <a:lnTo>
                  <a:pt x="240" y="824"/>
                </a:lnTo>
                <a:lnTo>
                  <a:pt x="315" y="748"/>
                </a:lnTo>
                <a:lnTo>
                  <a:pt x="315" y="748"/>
                </a:lnTo>
                <a:lnTo>
                  <a:pt x="319" y="743"/>
                </a:lnTo>
                <a:lnTo>
                  <a:pt x="322" y="738"/>
                </a:lnTo>
                <a:lnTo>
                  <a:pt x="323" y="732"/>
                </a:lnTo>
                <a:lnTo>
                  <a:pt x="324" y="726"/>
                </a:lnTo>
                <a:lnTo>
                  <a:pt x="323" y="720"/>
                </a:lnTo>
                <a:lnTo>
                  <a:pt x="322" y="714"/>
                </a:lnTo>
                <a:lnTo>
                  <a:pt x="319" y="709"/>
                </a:lnTo>
                <a:lnTo>
                  <a:pt x="315" y="703"/>
                </a:lnTo>
                <a:lnTo>
                  <a:pt x="315" y="703"/>
                </a:lnTo>
                <a:lnTo>
                  <a:pt x="310" y="699"/>
                </a:lnTo>
                <a:lnTo>
                  <a:pt x="304" y="696"/>
                </a:lnTo>
                <a:lnTo>
                  <a:pt x="299" y="695"/>
                </a:lnTo>
                <a:lnTo>
                  <a:pt x="292" y="694"/>
                </a:lnTo>
                <a:lnTo>
                  <a:pt x="287" y="695"/>
                </a:lnTo>
                <a:lnTo>
                  <a:pt x="280" y="696"/>
                </a:lnTo>
                <a:lnTo>
                  <a:pt x="275" y="699"/>
                </a:lnTo>
                <a:lnTo>
                  <a:pt x="270" y="703"/>
                </a:lnTo>
                <a:lnTo>
                  <a:pt x="195" y="779"/>
                </a:lnTo>
                <a:lnTo>
                  <a:pt x="163" y="747"/>
                </a:lnTo>
                <a:lnTo>
                  <a:pt x="163" y="747"/>
                </a:lnTo>
                <a:lnTo>
                  <a:pt x="160" y="744"/>
                </a:lnTo>
                <a:lnTo>
                  <a:pt x="159" y="741"/>
                </a:lnTo>
                <a:lnTo>
                  <a:pt x="158" y="738"/>
                </a:lnTo>
                <a:lnTo>
                  <a:pt x="158" y="733"/>
                </a:lnTo>
                <a:lnTo>
                  <a:pt x="158" y="730"/>
                </a:lnTo>
                <a:lnTo>
                  <a:pt x="159" y="727"/>
                </a:lnTo>
                <a:lnTo>
                  <a:pt x="160" y="723"/>
                </a:lnTo>
                <a:lnTo>
                  <a:pt x="163" y="721"/>
                </a:lnTo>
                <a:lnTo>
                  <a:pt x="361" y="522"/>
                </a:lnTo>
                <a:lnTo>
                  <a:pt x="361" y="522"/>
                </a:lnTo>
                <a:lnTo>
                  <a:pt x="364" y="520"/>
                </a:lnTo>
                <a:lnTo>
                  <a:pt x="367" y="518"/>
                </a:lnTo>
                <a:lnTo>
                  <a:pt x="371" y="517"/>
                </a:lnTo>
                <a:lnTo>
                  <a:pt x="375" y="517"/>
                </a:lnTo>
                <a:lnTo>
                  <a:pt x="375" y="517"/>
                </a:lnTo>
                <a:lnTo>
                  <a:pt x="378" y="517"/>
                </a:lnTo>
                <a:lnTo>
                  <a:pt x="382" y="518"/>
                </a:lnTo>
                <a:lnTo>
                  <a:pt x="386" y="520"/>
                </a:lnTo>
                <a:lnTo>
                  <a:pt x="388" y="522"/>
                </a:lnTo>
                <a:lnTo>
                  <a:pt x="420" y="554"/>
                </a:lnTo>
                <a:lnTo>
                  <a:pt x="352" y="621"/>
                </a:lnTo>
                <a:lnTo>
                  <a:pt x="352" y="621"/>
                </a:lnTo>
                <a:lnTo>
                  <a:pt x="348" y="626"/>
                </a:lnTo>
                <a:lnTo>
                  <a:pt x="345" y="632"/>
                </a:lnTo>
                <a:lnTo>
                  <a:pt x="344" y="638"/>
                </a:lnTo>
                <a:lnTo>
                  <a:pt x="343" y="643"/>
                </a:lnTo>
                <a:lnTo>
                  <a:pt x="344" y="650"/>
                </a:lnTo>
                <a:lnTo>
                  <a:pt x="345" y="656"/>
                </a:lnTo>
                <a:lnTo>
                  <a:pt x="348" y="662"/>
                </a:lnTo>
                <a:lnTo>
                  <a:pt x="352" y="666"/>
                </a:lnTo>
                <a:lnTo>
                  <a:pt x="352" y="666"/>
                </a:lnTo>
                <a:lnTo>
                  <a:pt x="357" y="670"/>
                </a:lnTo>
                <a:lnTo>
                  <a:pt x="363" y="673"/>
                </a:lnTo>
                <a:lnTo>
                  <a:pt x="368" y="676"/>
                </a:lnTo>
                <a:lnTo>
                  <a:pt x="375" y="676"/>
                </a:lnTo>
                <a:lnTo>
                  <a:pt x="375" y="676"/>
                </a:lnTo>
                <a:lnTo>
                  <a:pt x="380" y="676"/>
                </a:lnTo>
                <a:lnTo>
                  <a:pt x="387" y="673"/>
                </a:lnTo>
                <a:lnTo>
                  <a:pt x="392" y="670"/>
                </a:lnTo>
                <a:lnTo>
                  <a:pt x="397" y="666"/>
                </a:lnTo>
                <a:lnTo>
                  <a:pt x="465" y="598"/>
                </a:lnTo>
                <a:lnTo>
                  <a:pt x="496" y="630"/>
                </a:lnTo>
                <a:lnTo>
                  <a:pt x="496" y="630"/>
                </a:lnTo>
                <a:lnTo>
                  <a:pt x="498" y="634"/>
                </a:lnTo>
                <a:lnTo>
                  <a:pt x="500" y="637"/>
                </a:lnTo>
                <a:lnTo>
                  <a:pt x="501" y="640"/>
                </a:lnTo>
                <a:lnTo>
                  <a:pt x="501" y="643"/>
                </a:lnTo>
                <a:lnTo>
                  <a:pt x="501" y="648"/>
                </a:lnTo>
                <a:lnTo>
                  <a:pt x="500" y="651"/>
                </a:lnTo>
                <a:lnTo>
                  <a:pt x="498" y="654"/>
                </a:lnTo>
                <a:lnTo>
                  <a:pt x="496" y="657"/>
                </a:lnTo>
                <a:lnTo>
                  <a:pt x="496" y="657"/>
                </a:lnTo>
                <a:close/>
                <a:moveTo>
                  <a:pt x="856" y="298"/>
                </a:moveTo>
                <a:lnTo>
                  <a:pt x="658" y="495"/>
                </a:lnTo>
                <a:lnTo>
                  <a:pt x="658" y="495"/>
                </a:lnTo>
                <a:lnTo>
                  <a:pt x="655" y="497"/>
                </a:lnTo>
                <a:lnTo>
                  <a:pt x="652" y="500"/>
                </a:lnTo>
                <a:lnTo>
                  <a:pt x="648" y="501"/>
                </a:lnTo>
                <a:lnTo>
                  <a:pt x="644" y="501"/>
                </a:lnTo>
                <a:lnTo>
                  <a:pt x="641" y="501"/>
                </a:lnTo>
                <a:lnTo>
                  <a:pt x="638" y="500"/>
                </a:lnTo>
                <a:lnTo>
                  <a:pt x="633" y="497"/>
                </a:lnTo>
                <a:lnTo>
                  <a:pt x="631" y="495"/>
                </a:lnTo>
                <a:lnTo>
                  <a:pt x="599" y="464"/>
                </a:lnTo>
                <a:lnTo>
                  <a:pt x="667" y="397"/>
                </a:lnTo>
                <a:lnTo>
                  <a:pt x="667" y="397"/>
                </a:lnTo>
                <a:lnTo>
                  <a:pt x="671" y="391"/>
                </a:lnTo>
                <a:lnTo>
                  <a:pt x="674" y="386"/>
                </a:lnTo>
                <a:lnTo>
                  <a:pt x="675" y="380"/>
                </a:lnTo>
                <a:lnTo>
                  <a:pt x="676" y="374"/>
                </a:lnTo>
                <a:lnTo>
                  <a:pt x="675" y="368"/>
                </a:lnTo>
                <a:lnTo>
                  <a:pt x="674" y="362"/>
                </a:lnTo>
                <a:lnTo>
                  <a:pt x="671" y="357"/>
                </a:lnTo>
                <a:lnTo>
                  <a:pt x="667" y="352"/>
                </a:lnTo>
                <a:lnTo>
                  <a:pt x="667" y="352"/>
                </a:lnTo>
                <a:lnTo>
                  <a:pt x="662" y="347"/>
                </a:lnTo>
                <a:lnTo>
                  <a:pt x="656" y="344"/>
                </a:lnTo>
                <a:lnTo>
                  <a:pt x="651" y="343"/>
                </a:lnTo>
                <a:lnTo>
                  <a:pt x="644" y="342"/>
                </a:lnTo>
                <a:lnTo>
                  <a:pt x="639" y="343"/>
                </a:lnTo>
                <a:lnTo>
                  <a:pt x="632" y="344"/>
                </a:lnTo>
                <a:lnTo>
                  <a:pt x="627" y="347"/>
                </a:lnTo>
                <a:lnTo>
                  <a:pt x="622" y="352"/>
                </a:lnTo>
                <a:lnTo>
                  <a:pt x="554" y="419"/>
                </a:lnTo>
                <a:lnTo>
                  <a:pt x="523" y="387"/>
                </a:lnTo>
                <a:lnTo>
                  <a:pt x="523" y="387"/>
                </a:lnTo>
                <a:lnTo>
                  <a:pt x="521" y="385"/>
                </a:lnTo>
                <a:lnTo>
                  <a:pt x="519" y="382"/>
                </a:lnTo>
                <a:lnTo>
                  <a:pt x="518" y="377"/>
                </a:lnTo>
                <a:lnTo>
                  <a:pt x="518" y="374"/>
                </a:lnTo>
                <a:lnTo>
                  <a:pt x="518" y="374"/>
                </a:lnTo>
                <a:lnTo>
                  <a:pt x="518" y="370"/>
                </a:lnTo>
                <a:lnTo>
                  <a:pt x="519" y="367"/>
                </a:lnTo>
                <a:lnTo>
                  <a:pt x="521" y="363"/>
                </a:lnTo>
                <a:lnTo>
                  <a:pt x="523" y="360"/>
                </a:lnTo>
                <a:lnTo>
                  <a:pt x="721" y="163"/>
                </a:lnTo>
                <a:lnTo>
                  <a:pt x="721" y="163"/>
                </a:lnTo>
                <a:lnTo>
                  <a:pt x="724" y="161"/>
                </a:lnTo>
                <a:lnTo>
                  <a:pt x="727" y="158"/>
                </a:lnTo>
                <a:lnTo>
                  <a:pt x="731" y="157"/>
                </a:lnTo>
                <a:lnTo>
                  <a:pt x="734" y="157"/>
                </a:lnTo>
                <a:lnTo>
                  <a:pt x="734" y="157"/>
                </a:lnTo>
                <a:lnTo>
                  <a:pt x="739" y="157"/>
                </a:lnTo>
                <a:lnTo>
                  <a:pt x="742" y="158"/>
                </a:lnTo>
                <a:lnTo>
                  <a:pt x="745" y="161"/>
                </a:lnTo>
                <a:lnTo>
                  <a:pt x="748" y="163"/>
                </a:lnTo>
                <a:lnTo>
                  <a:pt x="779" y="194"/>
                </a:lnTo>
                <a:lnTo>
                  <a:pt x="704" y="269"/>
                </a:lnTo>
                <a:lnTo>
                  <a:pt x="704" y="269"/>
                </a:lnTo>
                <a:lnTo>
                  <a:pt x="700" y="274"/>
                </a:lnTo>
                <a:lnTo>
                  <a:pt x="697" y="280"/>
                </a:lnTo>
                <a:lnTo>
                  <a:pt x="696" y="286"/>
                </a:lnTo>
                <a:lnTo>
                  <a:pt x="695" y="291"/>
                </a:lnTo>
                <a:lnTo>
                  <a:pt x="696" y="298"/>
                </a:lnTo>
                <a:lnTo>
                  <a:pt x="697" y="304"/>
                </a:lnTo>
                <a:lnTo>
                  <a:pt x="700" y="310"/>
                </a:lnTo>
                <a:lnTo>
                  <a:pt x="704" y="314"/>
                </a:lnTo>
                <a:lnTo>
                  <a:pt x="704" y="314"/>
                </a:lnTo>
                <a:lnTo>
                  <a:pt x="709" y="318"/>
                </a:lnTo>
                <a:lnTo>
                  <a:pt x="715" y="321"/>
                </a:lnTo>
                <a:lnTo>
                  <a:pt x="720" y="324"/>
                </a:lnTo>
                <a:lnTo>
                  <a:pt x="727" y="324"/>
                </a:lnTo>
                <a:lnTo>
                  <a:pt x="727" y="324"/>
                </a:lnTo>
                <a:lnTo>
                  <a:pt x="732" y="324"/>
                </a:lnTo>
                <a:lnTo>
                  <a:pt x="739" y="321"/>
                </a:lnTo>
                <a:lnTo>
                  <a:pt x="744" y="318"/>
                </a:lnTo>
                <a:lnTo>
                  <a:pt x="749" y="314"/>
                </a:lnTo>
                <a:lnTo>
                  <a:pt x="824" y="239"/>
                </a:lnTo>
                <a:lnTo>
                  <a:pt x="856" y="270"/>
                </a:lnTo>
                <a:lnTo>
                  <a:pt x="856" y="270"/>
                </a:lnTo>
                <a:lnTo>
                  <a:pt x="859" y="273"/>
                </a:lnTo>
                <a:lnTo>
                  <a:pt x="860" y="276"/>
                </a:lnTo>
                <a:lnTo>
                  <a:pt x="861" y="281"/>
                </a:lnTo>
                <a:lnTo>
                  <a:pt x="861" y="284"/>
                </a:lnTo>
                <a:lnTo>
                  <a:pt x="861" y="287"/>
                </a:lnTo>
                <a:lnTo>
                  <a:pt x="860" y="291"/>
                </a:lnTo>
                <a:lnTo>
                  <a:pt x="859" y="295"/>
                </a:lnTo>
                <a:lnTo>
                  <a:pt x="856" y="298"/>
                </a:lnTo>
                <a:lnTo>
                  <a:pt x="856" y="2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4" name="Freeform 94"/>
          <p:cNvSpPr>
            <a:spLocks noEditPoints="1"/>
          </p:cNvSpPr>
          <p:nvPr/>
        </p:nvSpPr>
        <p:spPr bwMode="auto">
          <a:xfrm>
            <a:off x="5497079" y="3377046"/>
            <a:ext cx="323850" cy="323850"/>
          </a:xfrm>
          <a:custGeom>
            <a:avLst/>
            <a:gdLst>
              <a:gd name="T0" fmla="*/ 233 w 1018"/>
              <a:gd name="T1" fmla="*/ 35 h 1018"/>
              <a:gd name="T2" fmla="*/ 160 w 1018"/>
              <a:gd name="T3" fmla="*/ 0 h 1018"/>
              <a:gd name="T4" fmla="*/ 81 w 1018"/>
              <a:gd name="T5" fmla="*/ 43 h 1018"/>
              <a:gd name="T6" fmla="*/ 39 w 1018"/>
              <a:gd name="T7" fmla="*/ 529 h 1018"/>
              <a:gd name="T8" fmla="*/ 6 w 1018"/>
              <a:gd name="T9" fmla="*/ 761 h 1018"/>
              <a:gd name="T10" fmla="*/ 67 w 1018"/>
              <a:gd name="T11" fmla="*/ 942 h 1018"/>
              <a:gd name="T12" fmla="*/ 122 w 1018"/>
              <a:gd name="T13" fmla="*/ 1010 h 1018"/>
              <a:gd name="T14" fmla="*/ 205 w 1018"/>
              <a:gd name="T15" fmla="*/ 1006 h 1018"/>
              <a:gd name="T16" fmla="*/ 254 w 1018"/>
              <a:gd name="T17" fmla="*/ 932 h 1018"/>
              <a:gd name="T18" fmla="*/ 318 w 1018"/>
              <a:gd name="T19" fmla="*/ 746 h 1018"/>
              <a:gd name="T20" fmla="*/ 268 w 1018"/>
              <a:gd name="T21" fmla="*/ 521 h 1018"/>
              <a:gd name="T22" fmla="*/ 147 w 1018"/>
              <a:gd name="T23" fmla="*/ 66 h 1018"/>
              <a:gd name="T24" fmla="*/ 191 w 1018"/>
              <a:gd name="T25" fmla="*/ 89 h 1018"/>
              <a:gd name="T26" fmla="*/ 183 w 1018"/>
              <a:gd name="T27" fmla="*/ 945 h 1018"/>
              <a:gd name="T28" fmla="*/ 133 w 1018"/>
              <a:gd name="T29" fmla="*/ 941 h 1018"/>
              <a:gd name="T30" fmla="*/ 252 w 1018"/>
              <a:gd name="T31" fmla="*/ 744 h 1018"/>
              <a:gd name="T32" fmla="*/ 84 w 1018"/>
              <a:gd name="T33" fmla="*/ 760 h 1018"/>
              <a:gd name="T34" fmla="*/ 67 w 1018"/>
              <a:gd name="T35" fmla="*/ 592 h 1018"/>
              <a:gd name="T36" fmla="*/ 235 w 1018"/>
              <a:gd name="T37" fmla="*/ 575 h 1018"/>
              <a:gd name="T38" fmla="*/ 955 w 1018"/>
              <a:gd name="T39" fmla="*/ 95 h 1018"/>
              <a:gd name="T40" fmla="*/ 913 w 1018"/>
              <a:gd name="T41" fmla="*/ 17 h 1018"/>
              <a:gd name="T42" fmla="*/ 831 w 1018"/>
              <a:gd name="T43" fmla="*/ 4 h 1018"/>
              <a:gd name="T44" fmla="*/ 768 w 1018"/>
              <a:gd name="T45" fmla="*/ 67 h 1018"/>
              <a:gd name="T46" fmla="*/ 710 w 1018"/>
              <a:gd name="T47" fmla="*/ 434 h 1018"/>
              <a:gd name="T48" fmla="*/ 728 w 1018"/>
              <a:gd name="T49" fmla="*/ 670 h 1018"/>
              <a:gd name="T50" fmla="*/ 776 w 1018"/>
              <a:gd name="T51" fmla="*/ 967 h 1018"/>
              <a:gd name="T52" fmla="*/ 850 w 1018"/>
              <a:gd name="T53" fmla="*/ 1017 h 1018"/>
              <a:gd name="T54" fmla="*/ 927 w 1018"/>
              <a:gd name="T55" fmla="*/ 990 h 1018"/>
              <a:gd name="T56" fmla="*/ 955 w 1018"/>
              <a:gd name="T57" fmla="*/ 694 h 1018"/>
              <a:gd name="T58" fmla="*/ 1018 w 1018"/>
              <a:gd name="T59" fmla="*/ 477 h 1018"/>
              <a:gd name="T60" fmla="*/ 827 w 1018"/>
              <a:gd name="T61" fmla="*/ 95 h 1018"/>
              <a:gd name="T62" fmla="*/ 860 w 1018"/>
              <a:gd name="T63" fmla="*/ 64 h 1018"/>
              <a:gd name="T64" fmla="*/ 827 w 1018"/>
              <a:gd name="T65" fmla="*/ 382 h 1018"/>
              <a:gd name="T66" fmla="*/ 866 w 1018"/>
              <a:gd name="T67" fmla="*/ 953 h 1018"/>
              <a:gd name="T68" fmla="*/ 827 w 1018"/>
              <a:gd name="T69" fmla="*/ 922 h 1018"/>
              <a:gd name="T70" fmla="*/ 941 w 1018"/>
              <a:gd name="T71" fmla="*/ 630 h 1018"/>
              <a:gd name="T72" fmla="*/ 769 w 1018"/>
              <a:gd name="T73" fmla="*/ 622 h 1018"/>
              <a:gd name="T74" fmla="*/ 778 w 1018"/>
              <a:gd name="T75" fmla="*/ 450 h 1018"/>
              <a:gd name="T76" fmla="*/ 950 w 1018"/>
              <a:gd name="T77" fmla="*/ 459 h 1018"/>
              <a:gd name="T78" fmla="*/ 601 w 1018"/>
              <a:gd name="T79" fmla="*/ 67 h 1018"/>
              <a:gd name="T80" fmla="*/ 538 w 1018"/>
              <a:gd name="T81" fmla="*/ 4 h 1018"/>
              <a:gd name="T82" fmla="*/ 456 w 1018"/>
              <a:gd name="T83" fmla="*/ 17 h 1018"/>
              <a:gd name="T84" fmla="*/ 414 w 1018"/>
              <a:gd name="T85" fmla="*/ 95 h 1018"/>
              <a:gd name="T86" fmla="*/ 351 w 1018"/>
              <a:gd name="T87" fmla="*/ 223 h 1018"/>
              <a:gd name="T88" fmla="*/ 414 w 1018"/>
              <a:gd name="T89" fmla="*/ 439 h 1018"/>
              <a:gd name="T90" fmla="*/ 442 w 1018"/>
              <a:gd name="T91" fmla="*/ 990 h 1018"/>
              <a:gd name="T92" fmla="*/ 519 w 1018"/>
              <a:gd name="T93" fmla="*/ 1017 h 1018"/>
              <a:gd name="T94" fmla="*/ 594 w 1018"/>
              <a:gd name="T95" fmla="*/ 967 h 1018"/>
              <a:gd name="T96" fmla="*/ 642 w 1018"/>
              <a:gd name="T97" fmla="*/ 416 h 1018"/>
              <a:gd name="T98" fmla="*/ 658 w 1018"/>
              <a:gd name="T99" fmla="*/ 180 h 1018"/>
              <a:gd name="T100" fmla="*/ 480 w 1018"/>
              <a:gd name="T101" fmla="*/ 83 h 1018"/>
              <a:gd name="T102" fmla="*/ 527 w 1018"/>
              <a:gd name="T103" fmla="*/ 69 h 1018"/>
              <a:gd name="T104" fmla="*/ 541 w 1018"/>
              <a:gd name="T105" fmla="*/ 922 h 1018"/>
              <a:gd name="T106" fmla="*/ 503 w 1018"/>
              <a:gd name="T107" fmla="*/ 953 h 1018"/>
              <a:gd name="T108" fmla="*/ 541 w 1018"/>
              <a:gd name="T109" fmla="*/ 922 h 1018"/>
              <a:gd name="T110" fmla="*/ 573 w 1018"/>
              <a:gd name="T111" fmla="*/ 382 h 1018"/>
              <a:gd name="T112" fmla="*/ 414 w 1018"/>
              <a:gd name="T113" fmla="*/ 349 h 1018"/>
              <a:gd name="T114" fmla="*/ 445 w 1018"/>
              <a:gd name="T115" fmla="*/ 191 h 1018"/>
              <a:gd name="T116" fmla="*/ 605 w 1018"/>
              <a:gd name="T117" fmla="*/ 223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8" h="1018">
                <a:moveTo>
                  <a:pt x="256" y="515"/>
                </a:moveTo>
                <a:lnTo>
                  <a:pt x="256" y="95"/>
                </a:lnTo>
                <a:lnTo>
                  <a:pt x="256" y="95"/>
                </a:lnTo>
                <a:lnTo>
                  <a:pt x="254" y="85"/>
                </a:lnTo>
                <a:lnTo>
                  <a:pt x="253" y="76"/>
                </a:lnTo>
                <a:lnTo>
                  <a:pt x="251" y="67"/>
                </a:lnTo>
                <a:lnTo>
                  <a:pt x="248" y="59"/>
                </a:lnTo>
                <a:lnTo>
                  <a:pt x="244" y="50"/>
                </a:lnTo>
                <a:lnTo>
                  <a:pt x="238" y="43"/>
                </a:lnTo>
                <a:lnTo>
                  <a:pt x="233" y="35"/>
                </a:lnTo>
                <a:lnTo>
                  <a:pt x="228" y="27"/>
                </a:lnTo>
                <a:lnTo>
                  <a:pt x="220" y="22"/>
                </a:lnTo>
                <a:lnTo>
                  <a:pt x="213" y="17"/>
                </a:lnTo>
                <a:lnTo>
                  <a:pt x="205" y="11"/>
                </a:lnTo>
                <a:lnTo>
                  <a:pt x="197" y="7"/>
                </a:lnTo>
                <a:lnTo>
                  <a:pt x="188" y="4"/>
                </a:lnTo>
                <a:lnTo>
                  <a:pt x="179" y="2"/>
                </a:lnTo>
                <a:lnTo>
                  <a:pt x="170" y="1"/>
                </a:lnTo>
                <a:lnTo>
                  <a:pt x="160" y="0"/>
                </a:lnTo>
                <a:lnTo>
                  <a:pt x="160" y="0"/>
                </a:lnTo>
                <a:lnTo>
                  <a:pt x="150" y="1"/>
                </a:lnTo>
                <a:lnTo>
                  <a:pt x="141" y="2"/>
                </a:lnTo>
                <a:lnTo>
                  <a:pt x="131" y="4"/>
                </a:lnTo>
                <a:lnTo>
                  <a:pt x="122" y="7"/>
                </a:lnTo>
                <a:lnTo>
                  <a:pt x="114" y="11"/>
                </a:lnTo>
                <a:lnTo>
                  <a:pt x="106" y="17"/>
                </a:lnTo>
                <a:lnTo>
                  <a:pt x="99" y="22"/>
                </a:lnTo>
                <a:lnTo>
                  <a:pt x="92" y="27"/>
                </a:lnTo>
                <a:lnTo>
                  <a:pt x="86" y="35"/>
                </a:lnTo>
                <a:lnTo>
                  <a:pt x="81" y="43"/>
                </a:lnTo>
                <a:lnTo>
                  <a:pt x="76" y="50"/>
                </a:lnTo>
                <a:lnTo>
                  <a:pt x="72" y="59"/>
                </a:lnTo>
                <a:lnTo>
                  <a:pt x="69" y="67"/>
                </a:lnTo>
                <a:lnTo>
                  <a:pt x="67" y="76"/>
                </a:lnTo>
                <a:lnTo>
                  <a:pt x="65" y="85"/>
                </a:lnTo>
                <a:lnTo>
                  <a:pt x="65" y="95"/>
                </a:lnTo>
                <a:lnTo>
                  <a:pt x="65" y="515"/>
                </a:lnTo>
                <a:lnTo>
                  <a:pt x="65" y="515"/>
                </a:lnTo>
                <a:lnTo>
                  <a:pt x="51" y="521"/>
                </a:lnTo>
                <a:lnTo>
                  <a:pt x="39" y="529"/>
                </a:lnTo>
                <a:lnTo>
                  <a:pt x="28" y="538"/>
                </a:lnTo>
                <a:lnTo>
                  <a:pt x="18" y="549"/>
                </a:lnTo>
                <a:lnTo>
                  <a:pt x="11" y="561"/>
                </a:lnTo>
                <a:lnTo>
                  <a:pt x="6" y="575"/>
                </a:lnTo>
                <a:lnTo>
                  <a:pt x="2" y="589"/>
                </a:lnTo>
                <a:lnTo>
                  <a:pt x="0" y="605"/>
                </a:lnTo>
                <a:lnTo>
                  <a:pt x="0" y="731"/>
                </a:lnTo>
                <a:lnTo>
                  <a:pt x="0" y="731"/>
                </a:lnTo>
                <a:lnTo>
                  <a:pt x="2" y="746"/>
                </a:lnTo>
                <a:lnTo>
                  <a:pt x="6" y="761"/>
                </a:lnTo>
                <a:lnTo>
                  <a:pt x="11" y="774"/>
                </a:lnTo>
                <a:lnTo>
                  <a:pt x="18" y="787"/>
                </a:lnTo>
                <a:lnTo>
                  <a:pt x="28" y="798"/>
                </a:lnTo>
                <a:lnTo>
                  <a:pt x="39" y="808"/>
                </a:lnTo>
                <a:lnTo>
                  <a:pt x="51" y="815"/>
                </a:lnTo>
                <a:lnTo>
                  <a:pt x="65" y="821"/>
                </a:lnTo>
                <a:lnTo>
                  <a:pt x="65" y="922"/>
                </a:lnTo>
                <a:lnTo>
                  <a:pt x="65" y="922"/>
                </a:lnTo>
                <a:lnTo>
                  <a:pt x="65" y="932"/>
                </a:lnTo>
                <a:lnTo>
                  <a:pt x="67" y="942"/>
                </a:lnTo>
                <a:lnTo>
                  <a:pt x="69" y="950"/>
                </a:lnTo>
                <a:lnTo>
                  <a:pt x="72" y="960"/>
                </a:lnTo>
                <a:lnTo>
                  <a:pt x="76" y="967"/>
                </a:lnTo>
                <a:lnTo>
                  <a:pt x="81" y="976"/>
                </a:lnTo>
                <a:lnTo>
                  <a:pt x="86" y="983"/>
                </a:lnTo>
                <a:lnTo>
                  <a:pt x="92" y="990"/>
                </a:lnTo>
                <a:lnTo>
                  <a:pt x="99" y="996"/>
                </a:lnTo>
                <a:lnTo>
                  <a:pt x="106" y="1002"/>
                </a:lnTo>
                <a:lnTo>
                  <a:pt x="114" y="1006"/>
                </a:lnTo>
                <a:lnTo>
                  <a:pt x="122" y="1010"/>
                </a:lnTo>
                <a:lnTo>
                  <a:pt x="131" y="1014"/>
                </a:lnTo>
                <a:lnTo>
                  <a:pt x="141" y="1016"/>
                </a:lnTo>
                <a:lnTo>
                  <a:pt x="150" y="1017"/>
                </a:lnTo>
                <a:lnTo>
                  <a:pt x="160" y="1018"/>
                </a:lnTo>
                <a:lnTo>
                  <a:pt x="160" y="1018"/>
                </a:lnTo>
                <a:lnTo>
                  <a:pt x="170" y="1017"/>
                </a:lnTo>
                <a:lnTo>
                  <a:pt x="179" y="1016"/>
                </a:lnTo>
                <a:lnTo>
                  <a:pt x="188" y="1014"/>
                </a:lnTo>
                <a:lnTo>
                  <a:pt x="197" y="1010"/>
                </a:lnTo>
                <a:lnTo>
                  <a:pt x="205" y="1006"/>
                </a:lnTo>
                <a:lnTo>
                  <a:pt x="213" y="1002"/>
                </a:lnTo>
                <a:lnTo>
                  <a:pt x="220" y="996"/>
                </a:lnTo>
                <a:lnTo>
                  <a:pt x="228" y="990"/>
                </a:lnTo>
                <a:lnTo>
                  <a:pt x="233" y="983"/>
                </a:lnTo>
                <a:lnTo>
                  <a:pt x="238" y="976"/>
                </a:lnTo>
                <a:lnTo>
                  <a:pt x="244" y="967"/>
                </a:lnTo>
                <a:lnTo>
                  <a:pt x="248" y="960"/>
                </a:lnTo>
                <a:lnTo>
                  <a:pt x="251" y="950"/>
                </a:lnTo>
                <a:lnTo>
                  <a:pt x="253" y="942"/>
                </a:lnTo>
                <a:lnTo>
                  <a:pt x="254" y="932"/>
                </a:lnTo>
                <a:lnTo>
                  <a:pt x="256" y="922"/>
                </a:lnTo>
                <a:lnTo>
                  <a:pt x="256" y="821"/>
                </a:lnTo>
                <a:lnTo>
                  <a:pt x="256" y="821"/>
                </a:lnTo>
                <a:lnTo>
                  <a:pt x="268" y="815"/>
                </a:lnTo>
                <a:lnTo>
                  <a:pt x="280" y="808"/>
                </a:lnTo>
                <a:lnTo>
                  <a:pt x="291" y="798"/>
                </a:lnTo>
                <a:lnTo>
                  <a:pt x="301" y="787"/>
                </a:lnTo>
                <a:lnTo>
                  <a:pt x="308" y="774"/>
                </a:lnTo>
                <a:lnTo>
                  <a:pt x="313" y="761"/>
                </a:lnTo>
                <a:lnTo>
                  <a:pt x="318" y="746"/>
                </a:lnTo>
                <a:lnTo>
                  <a:pt x="319" y="731"/>
                </a:lnTo>
                <a:lnTo>
                  <a:pt x="319" y="605"/>
                </a:lnTo>
                <a:lnTo>
                  <a:pt x="319" y="605"/>
                </a:lnTo>
                <a:lnTo>
                  <a:pt x="318" y="589"/>
                </a:lnTo>
                <a:lnTo>
                  <a:pt x="313" y="575"/>
                </a:lnTo>
                <a:lnTo>
                  <a:pt x="308" y="561"/>
                </a:lnTo>
                <a:lnTo>
                  <a:pt x="301" y="549"/>
                </a:lnTo>
                <a:lnTo>
                  <a:pt x="291" y="538"/>
                </a:lnTo>
                <a:lnTo>
                  <a:pt x="280" y="529"/>
                </a:lnTo>
                <a:lnTo>
                  <a:pt x="268" y="521"/>
                </a:lnTo>
                <a:lnTo>
                  <a:pt x="256" y="515"/>
                </a:lnTo>
                <a:lnTo>
                  <a:pt x="256" y="515"/>
                </a:lnTo>
                <a:close/>
                <a:moveTo>
                  <a:pt x="128" y="95"/>
                </a:moveTo>
                <a:lnTo>
                  <a:pt x="128" y="95"/>
                </a:lnTo>
                <a:lnTo>
                  <a:pt x="129" y="89"/>
                </a:lnTo>
                <a:lnTo>
                  <a:pt x="130" y="83"/>
                </a:lnTo>
                <a:lnTo>
                  <a:pt x="133" y="78"/>
                </a:lnTo>
                <a:lnTo>
                  <a:pt x="138" y="73"/>
                </a:lnTo>
                <a:lnTo>
                  <a:pt x="142" y="69"/>
                </a:lnTo>
                <a:lnTo>
                  <a:pt x="147" y="66"/>
                </a:lnTo>
                <a:lnTo>
                  <a:pt x="154" y="64"/>
                </a:lnTo>
                <a:lnTo>
                  <a:pt x="160" y="64"/>
                </a:lnTo>
                <a:lnTo>
                  <a:pt x="160" y="64"/>
                </a:lnTo>
                <a:lnTo>
                  <a:pt x="166" y="64"/>
                </a:lnTo>
                <a:lnTo>
                  <a:pt x="172" y="66"/>
                </a:lnTo>
                <a:lnTo>
                  <a:pt x="177" y="69"/>
                </a:lnTo>
                <a:lnTo>
                  <a:pt x="183" y="73"/>
                </a:lnTo>
                <a:lnTo>
                  <a:pt x="186" y="78"/>
                </a:lnTo>
                <a:lnTo>
                  <a:pt x="189" y="83"/>
                </a:lnTo>
                <a:lnTo>
                  <a:pt x="191" y="89"/>
                </a:lnTo>
                <a:lnTo>
                  <a:pt x="191" y="95"/>
                </a:lnTo>
                <a:lnTo>
                  <a:pt x="191" y="509"/>
                </a:lnTo>
                <a:lnTo>
                  <a:pt x="128" y="509"/>
                </a:lnTo>
                <a:lnTo>
                  <a:pt x="128" y="95"/>
                </a:lnTo>
                <a:close/>
                <a:moveTo>
                  <a:pt x="191" y="922"/>
                </a:moveTo>
                <a:lnTo>
                  <a:pt x="191" y="922"/>
                </a:lnTo>
                <a:lnTo>
                  <a:pt x="191" y="929"/>
                </a:lnTo>
                <a:lnTo>
                  <a:pt x="189" y="935"/>
                </a:lnTo>
                <a:lnTo>
                  <a:pt x="186" y="941"/>
                </a:lnTo>
                <a:lnTo>
                  <a:pt x="183" y="945"/>
                </a:lnTo>
                <a:lnTo>
                  <a:pt x="177" y="949"/>
                </a:lnTo>
                <a:lnTo>
                  <a:pt x="172" y="951"/>
                </a:lnTo>
                <a:lnTo>
                  <a:pt x="166" y="953"/>
                </a:lnTo>
                <a:lnTo>
                  <a:pt x="160" y="954"/>
                </a:lnTo>
                <a:lnTo>
                  <a:pt x="160" y="954"/>
                </a:lnTo>
                <a:lnTo>
                  <a:pt x="154" y="953"/>
                </a:lnTo>
                <a:lnTo>
                  <a:pt x="147" y="951"/>
                </a:lnTo>
                <a:lnTo>
                  <a:pt x="142" y="949"/>
                </a:lnTo>
                <a:lnTo>
                  <a:pt x="138" y="945"/>
                </a:lnTo>
                <a:lnTo>
                  <a:pt x="133" y="941"/>
                </a:lnTo>
                <a:lnTo>
                  <a:pt x="130" y="935"/>
                </a:lnTo>
                <a:lnTo>
                  <a:pt x="129" y="929"/>
                </a:lnTo>
                <a:lnTo>
                  <a:pt x="128" y="922"/>
                </a:lnTo>
                <a:lnTo>
                  <a:pt x="128" y="827"/>
                </a:lnTo>
                <a:lnTo>
                  <a:pt x="191" y="827"/>
                </a:lnTo>
                <a:lnTo>
                  <a:pt x="191" y="922"/>
                </a:lnTo>
                <a:close/>
                <a:moveTo>
                  <a:pt x="256" y="731"/>
                </a:moveTo>
                <a:lnTo>
                  <a:pt x="256" y="731"/>
                </a:lnTo>
                <a:lnTo>
                  <a:pt x="254" y="738"/>
                </a:lnTo>
                <a:lnTo>
                  <a:pt x="252" y="744"/>
                </a:lnTo>
                <a:lnTo>
                  <a:pt x="250" y="750"/>
                </a:lnTo>
                <a:lnTo>
                  <a:pt x="246" y="754"/>
                </a:lnTo>
                <a:lnTo>
                  <a:pt x="242" y="758"/>
                </a:lnTo>
                <a:lnTo>
                  <a:pt x="235" y="760"/>
                </a:lnTo>
                <a:lnTo>
                  <a:pt x="230" y="762"/>
                </a:lnTo>
                <a:lnTo>
                  <a:pt x="223" y="764"/>
                </a:lnTo>
                <a:lnTo>
                  <a:pt x="96" y="764"/>
                </a:lnTo>
                <a:lnTo>
                  <a:pt x="96" y="764"/>
                </a:lnTo>
                <a:lnTo>
                  <a:pt x="89" y="762"/>
                </a:lnTo>
                <a:lnTo>
                  <a:pt x="84" y="760"/>
                </a:lnTo>
                <a:lnTo>
                  <a:pt x="78" y="758"/>
                </a:lnTo>
                <a:lnTo>
                  <a:pt x="73" y="754"/>
                </a:lnTo>
                <a:lnTo>
                  <a:pt x="70" y="750"/>
                </a:lnTo>
                <a:lnTo>
                  <a:pt x="67" y="744"/>
                </a:lnTo>
                <a:lnTo>
                  <a:pt x="65" y="738"/>
                </a:lnTo>
                <a:lnTo>
                  <a:pt x="65" y="731"/>
                </a:lnTo>
                <a:lnTo>
                  <a:pt x="65" y="605"/>
                </a:lnTo>
                <a:lnTo>
                  <a:pt x="65" y="605"/>
                </a:lnTo>
                <a:lnTo>
                  <a:pt x="65" y="598"/>
                </a:lnTo>
                <a:lnTo>
                  <a:pt x="67" y="592"/>
                </a:lnTo>
                <a:lnTo>
                  <a:pt x="70" y="586"/>
                </a:lnTo>
                <a:lnTo>
                  <a:pt x="73" y="582"/>
                </a:lnTo>
                <a:lnTo>
                  <a:pt x="78" y="578"/>
                </a:lnTo>
                <a:lnTo>
                  <a:pt x="84" y="575"/>
                </a:lnTo>
                <a:lnTo>
                  <a:pt x="89" y="574"/>
                </a:lnTo>
                <a:lnTo>
                  <a:pt x="96" y="573"/>
                </a:lnTo>
                <a:lnTo>
                  <a:pt x="223" y="573"/>
                </a:lnTo>
                <a:lnTo>
                  <a:pt x="223" y="573"/>
                </a:lnTo>
                <a:lnTo>
                  <a:pt x="230" y="574"/>
                </a:lnTo>
                <a:lnTo>
                  <a:pt x="235" y="575"/>
                </a:lnTo>
                <a:lnTo>
                  <a:pt x="242" y="578"/>
                </a:lnTo>
                <a:lnTo>
                  <a:pt x="246" y="582"/>
                </a:lnTo>
                <a:lnTo>
                  <a:pt x="250" y="586"/>
                </a:lnTo>
                <a:lnTo>
                  <a:pt x="252" y="592"/>
                </a:lnTo>
                <a:lnTo>
                  <a:pt x="254" y="598"/>
                </a:lnTo>
                <a:lnTo>
                  <a:pt x="256" y="605"/>
                </a:lnTo>
                <a:lnTo>
                  <a:pt x="256" y="731"/>
                </a:lnTo>
                <a:close/>
                <a:moveTo>
                  <a:pt x="955" y="388"/>
                </a:moveTo>
                <a:lnTo>
                  <a:pt x="955" y="95"/>
                </a:lnTo>
                <a:lnTo>
                  <a:pt x="955" y="95"/>
                </a:lnTo>
                <a:lnTo>
                  <a:pt x="954" y="85"/>
                </a:lnTo>
                <a:lnTo>
                  <a:pt x="953" y="76"/>
                </a:lnTo>
                <a:lnTo>
                  <a:pt x="951" y="67"/>
                </a:lnTo>
                <a:lnTo>
                  <a:pt x="948" y="59"/>
                </a:lnTo>
                <a:lnTo>
                  <a:pt x="943" y="50"/>
                </a:lnTo>
                <a:lnTo>
                  <a:pt x="939" y="43"/>
                </a:lnTo>
                <a:lnTo>
                  <a:pt x="933" y="35"/>
                </a:lnTo>
                <a:lnTo>
                  <a:pt x="927" y="27"/>
                </a:lnTo>
                <a:lnTo>
                  <a:pt x="920" y="22"/>
                </a:lnTo>
                <a:lnTo>
                  <a:pt x="913" y="17"/>
                </a:lnTo>
                <a:lnTo>
                  <a:pt x="905" y="11"/>
                </a:lnTo>
                <a:lnTo>
                  <a:pt x="896" y="7"/>
                </a:lnTo>
                <a:lnTo>
                  <a:pt x="888" y="4"/>
                </a:lnTo>
                <a:lnTo>
                  <a:pt x="879" y="2"/>
                </a:lnTo>
                <a:lnTo>
                  <a:pt x="869" y="1"/>
                </a:lnTo>
                <a:lnTo>
                  <a:pt x="860" y="0"/>
                </a:lnTo>
                <a:lnTo>
                  <a:pt x="860" y="0"/>
                </a:lnTo>
                <a:lnTo>
                  <a:pt x="850" y="1"/>
                </a:lnTo>
                <a:lnTo>
                  <a:pt x="840" y="2"/>
                </a:lnTo>
                <a:lnTo>
                  <a:pt x="831" y="4"/>
                </a:lnTo>
                <a:lnTo>
                  <a:pt x="822" y="7"/>
                </a:lnTo>
                <a:lnTo>
                  <a:pt x="813" y="11"/>
                </a:lnTo>
                <a:lnTo>
                  <a:pt x="806" y="17"/>
                </a:lnTo>
                <a:lnTo>
                  <a:pt x="798" y="22"/>
                </a:lnTo>
                <a:lnTo>
                  <a:pt x="792" y="27"/>
                </a:lnTo>
                <a:lnTo>
                  <a:pt x="786" y="35"/>
                </a:lnTo>
                <a:lnTo>
                  <a:pt x="780" y="43"/>
                </a:lnTo>
                <a:lnTo>
                  <a:pt x="776" y="50"/>
                </a:lnTo>
                <a:lnTo>
                  <a:pt x="772" y="59"/>
                </a:lnTo>
                <a:lnTo>
                  <a:pt x="768" y="67"/>
                </a:lnTo>
                <a:lnTo>
                  <a:pt x="766" y="76"/>
                </a:lnTo>
                <a:lnTo>
                  <a:pt x="764" y="85"/>
                </a:lnTo>
                <a:lnTo>
                  <a:pt x="764" y="95"/>
                </a:lnTo>
                <a:lnTo>
                  <a:pt x="764" y="388"/>
                </a:lnTo>
                <a:lnTo>
                  <a:pt x="764" y="388"/>
                </a:lnTo>
                <a:lnTo>
                  <a:pt x="750" y="393"/>
                </a:lnTo>
                <a:lnTo>
                  <a:pt x="738" y="401"/>
                </a:lnTo>
                <a:lnTo>
                  <a:pt x="728" y="411"/>
                </a:lnTo>
                <a:lnTo>
                  <a:pt x="718" y="421"/>
                </a:lnTo>
                <a:lnTo>
                  <a:pt x="710" y="434"/>
                </a:lnTo>
                <a:lnTo>
                  <a:pt x="705" y="447"/>
                </a:lnTo>
                <a:lnTo>
                  <a:pt x="702" y="462"/>
                </a:lnTo>
                <a:lnTo>
                  <a:pt x="701" y="477"/>
                </a:lnTo>
                <a:lnTo>
                  <a:pt x="701" y="605"/>
                </a:lnTo>
                <a:lnTo>
                  <a:pt x="701" y="605"/>
                </a:lnTo>
                <a:lnTo>
                  <a:pt x="702" y="620"/>
                </a:lnTo>
                <a:lnTo>
                  <a:pt x="705" y="634"/>
                </a:lnTo>
                <a:lnTo>
                  <a:pt x="710" y="648"/>
                </a:lnTo>
                <a:lnTo>
                  <a:pt x="718" y="659"/>
                </a:lnTo>
                <a:lnTo>
                  <a:pt x="728" y="670"/>
                </a:lnTo>
                <a:lnTo>
                  <a:pt x="738" y="680"/>
                </a:lnTo>
                <a:lnTo>
                  <a:pt x="750" y="688"/>
                </a:lnTo>
                <a:lnTo>
                  <a:pt x="764" y="694"/>
                </a:lnTo>
                <a:lnTo>
                  <a:pt x="764" y="922"/>
                </a:lnTo>
                <a:lnTo>
                  <a:pt x="764" y="922"/>
                </a:lnTo>
                <a:lnTo>
                  <a:pt x="764" y="932"/>
                </a:lnTo>
                <a:lnTo>
                  <a:pt x="766" y="942"/>
                </a:lnTo>
                <a:lnTo>
                  <a:pt x="768" y="950"/>
                </a:lnTo>
                <a:lnTo>
                  <a:pt x="772" y="960"/>
                </a:lnTo>
                <a:lnTo>
                  <a:pt x="776" y="967"/>
                </a:lnTo>
                <a:lnTo>
                  <a:pt x="780" y="976"/>
                </a:lnTo>
                <a:lnTo>
                  <a:pt x="786" y="983"/>
                </a:lnTo>
                <a:lnTo>
                  <a:pt x="792" y="990"/>
                </a:lnTo>
                <a:lnTo>
                  <a:pt x="798" y="996"/>
                </a:lnTo>
                <a:lnTo>
                  <a:pt x="806" y="1002"/>
                </a:lnTo>
                <a:lnTo>
                  <a:pt x="813" y="1006"/>
                </a:lnTo>
                <a:lnTo>
                  <a:pt x="822" y="1010"/>
                </a:lnTo>
                <a:lnTo>
                  <a:pt x="831" y="1014"/>
                </a:lnTo>
                <a:lnTo>
                  <a:pt x="840" y="1016"/>
                </a:lnTo>
                <a:lnTo>
                  <a:pt x="850" y="1017"/>
                </a:lnTo>
                <a:lnTo>
                  <a:pt x="860" y="1018"/>
                </a:lnTo>
                <a:lnTo>
                  <a:pt x="860" y="1018"/>
                </a:lnTo>
                <a:lnTo>
                  <a:pt x="869" y="1017"/>
                </a:lnTo>
                <a:lnTo>
                  <a:pt x="879" y="1016"/>
                </a:lnTo>
                <a:lnTo>
                  <a:pt x="888" y="1014"/>
                </a:lnTo>
                <a:lnTo>
                  <a:pt x="896" y="1010"/>
                </a:lnTo>
                <a:lnTo>
                  <a:pt x="905" y="1006"/>
                </a:lnTo>
                <a:lnTo>
                  <a:pt x="913" y="1002"/>
                </a:lnTo>
                <a:lnTo>
                  <a:pt x="920" y="996"/>
                </a:lnTo>
                <a:lnTo>
                  <a:pt x="927" y="990"/>
                </a:lnTo>
                <a:lnTo>
                  <a:pt x="933" y="983"/>
                </a:lnTo>
                <a:lnTo>
                  <a:pt x="939" y="976"/>
                </a:lnTo>
                <a:lnTo>
                  <a:pt x="943" y="967"/>
                </a:lnTo>
                <a:lnTo>
                  <a:pt x="948" y="960"/>
                </a:lnTo>
                <a:lnTo>
                  <a:pt x="951" y="950"/>
                </a:lnTo>
                <a:lnTo>
                  <a:pt x="953" y="942"/>
                </a:lnTo>
                <a:lnTo>
                  <a:pt x="954" y="932"/>
                </a:lnTo>
                <a:lnTo>
                  <a:pt x="955" y="922"/>
                </a:lnTo>
                <a:lnTo>
                  <a:pt x="955" y="694"/>
                </a:lnTo>
                <a:lnTo>
                  <a:pt x="955" y="694"/>
                </a:lnTo>
                <a:lnTo>
                  <a:pt x="968" y="688"/>
                </a:lnTo>
                <a:lnTo>
                  <a:pt x="981" y="680"/>
                </a:lnTo>
                <a:lnTo>
                  <a:pt x="992" y="670"/>
                </a:lnTo>
                <a:lnTo>
                  <a:pt x="1000" y="659"/>
                </a:lnTo>
                <a:lnTo>
                  <a:pt x="1008" y="648"/>
                </a:lnTo>
                <a:lnTo>
                  <a:pt x="1014" y="634"/>
                </a:lnTo>
                <a:lnTo>
                  <a:pt x="1017" y="620"/>
                </a:lnTo>
                <a:lnTo>
                  <a:pt x="1018" y="605"/>
                </a:lnTo>
                <a:lnTo>
                  <a:pt x="1018" y="477"/>
                </a:lnTo>
                <a:lnTo>
                  <a:pt x="1018" y="477"/>
                </a:lnTo>
                <a:lnTo>
                  <a:pt x="1017" y="462"/>
                </a:lnTo>
                <a:lnTo>
                  <a:pt x="1014" y="447"/>
                </a:lnTo>
                <a:lnTo>
                  <a:pt x="1008" y="434"/>
                </a:lnTo>
                <a:lnTo>
                  <a:pt x="1000" y="421"/>
                </a:lnTo>
                <a:lnTo>
                  <a:pt x="992" y="411"/>
                </a:lnTo>
                <a:lnTo>
                  <a:pt x="981" y="401"/>
                </a:lnTo>
                <a:lnTo>
                  <a:pt x="968" y="393"/>
                </a:lnTo>
                <a:lnTo>
                  <a:pt x="955" y="388"/>
                </a:lnTo>
                <a:lnTo>
                  <a:pt x="955" y="388"/>
                </a:lnTo>
                <a:close/>
                <a:moveTo>
                  <a:pt x="827" y="95"/>
                </a:moveTo>
                <a:lnTo>
                  <a:pt x="827" y="95"/>
                </a:lnTo>
                <a:lnTo>
                  <a:pt x="828" y="89"/>
                </a:lnTo>
                <a:lnTo>
                  <a:pt x="831" y="83"/>
                </a:lnTo>
                <a:lnTo>
                  <a:pt x="833" y="78"/>
                </a:lnTo>
                <a:lnTo>
                  <a:pt x="837" y="73"/>
                </a:lnTo>
                <a:lnTo>
                  <a:pt x="841" y="69"/>
                </a:lnTo>
                <a:lnTo>
                  <a:pt x="847" y="66"/>
                </a:lnTo>
                <a:lnTo>
                  <a:pt x="853" y="64"/>
                </a:lnTo>
                <a:lnTo>
                  <a:pt x="860" y="64"/>
                </a:lnTo>
                <a:lnTo>
                  <a:pt x="860" y="64"/>
                </a:lnTo>
                <a:lnTo>
                  <a:pt x="866" y="64"/>
                </a:lnTo>
                <a:lnTo>
                  <a:pt x="871" y="66"/>
                </a:lnTo>
                <a:lnTo>
                  <a:pt x="877" y="69"/>
                </a:lnTo>
                <a:lnTo>
                  <a:pt x="882" y="73"/>
                </a:lnTo>
                <a:lnTo>
                  <a:pt x="885" y="78"/>
                </a:lnTo>
                <a:lnTo>
                  <a:pt x="889" y="83"/>
                </a:lnTo>
                <a:lnTo>
                  <a:pt x="891" y="89"/>
                </a:lnTo>
                <a:lnTo>
                  <a:pt x="891" y="95"/>
                </a:lnTo>
                <a:lnTo>
                  <a:pt x="891" y="382"/>
                </a:lnTo>
                <a:lnTo>
                  <a:pt x="827" y="382"/>
                </a:lnTo>
                <a:lnTo>
                  <a:pt x="827" y="95"/>
                </a:lnTo>
                <a:close/>
                <a:moveTo>
                  <a:pt x="891" y="922"/>
                </a:moveTo>
                <a:lnTo>
                  <a:pt x="891" y="922"/>
                </a:lnTo>
                <a:lnTo>
                  <a:pt x="891" y="929"/>
                </a:lnTo>
                <a:lnTo>
                  <a:pt x="889" y="935"/>
                </a:lnTo>
                <a:lnTo>
                  <a:pt x="885" y="941"/>
                </a:lnTo>
                <a:lnTo>
                  <a:pt x="882" y="945"/>
                </a:lnTo>
                <a:lnTo>
                  <a:pt x="877" y="949"/>
                </a:lnTo>
                <a:lnTo>
                  <a:pt x="871" y="951"/>
                </a:lnTo>
                <a:lnTo>
                  <a:pt x="866" y="953"/>
                </a:lnTo>
                <a:lnTo>
                  <a:pt x="860" y="954"/>
                </a:lnTo>
                <a:lnTo>
                  <a:pt x="860" y="954"/>
                </a:lnTo>
                <a:lnTo>
                  <a:pt x="853" y="953"/>
                </a:lnTo>
                <a:lnTo>
                  <a:pt x="847" y="951"/>
                </a:lnTo>
                <a:lnTo>
                  <a:pt x="841" y="949"/>
                </a:lnTo>
                <a:lnTo>
                  <a:pt x="837" y="945"/>
                </a:lnTo>
                <a:lnTo>
                  <a:pt x="833" y="941"/>
                </a:lnTo>
                <a:lnTo>
                  <a:pt x="831" y="935"/>
                </a:lnTo>
                <a:lnTo>
                  <a:pt x="828" y="929"/>
                </a:lnTo>
                <a:lnTo>
                  <a:pt x="827" y="922"/>
                </a:lnTo>
                <a:lnTo>
                  <a:pt x="827" y="700"/>
                </a:lnTo>
                <a:lnTo>
                  <a:pt x="891" y="700"/>
                </a:lnTo>
                <a:lnTo>
                  <a:pt x="891" y="922"/>
                </a:lnTo>
                <a:close/>
                <a:moveTo>
                  <a:pt x="955" y="605"/>
                </a:moveTo>
                <a:lnTo>
                  <a:pt x="955" y="605"/>
                </a:lnTo>
                <a:lnTo>
                  <a:pt x="954" y="611"/>
                </a:lnTo>
                <a:lnTo>
                  <a:pt x="952" y="617"/>
                </a:lnTo>
                <a:lnTo>
                  <a:pt x="950" y="622"/>
                </a:lnTo>
                <a:lnTo>
                  <a:pt x="945" y="627"/>
                </a:lnTo>
                <a:lnTo>
                  <a:pt x="941" y="630"/>
                </a:lnTo>
                <a:lnTo>
                  <a:pt x="936" y="634"/>
                </a:lnTo>
                <a:lnTo>
                  <a:pt x="929" y="636"/>
                </a:lnTo>
                <a:lnTo>
                  <a:pt x="923" y="636"/>
                </a:lnTo>
                <a:lnTo>
                  <a:pt x="796" y="636"/>
                </a:lnTo>
                <a:lnTo>
                  <a:pt x="796" y="636"/>
                </a:lnTo>
                <a:lnTo>
                  <a:pt x="790" y="636"/>
                </a:lnTo>
                <a:lnTo>
                  <a:pt x="783" y="634"/>
                </a:lnTo>
                <a:lnTo>
                  <a:pt x="778" y="630"/>
                </a:lnTo>
                <a:lnTo>
                  <a:pt x="774" y="627"/>
                </a:lnTo>
                <a:lnTo>
                  <a:pt x="769" y="622"/>
                </a:lnTo>
                <a:lnTo>
                  <a:pt x="766" y="617"/>
                </a:lnTo>
                <a:lnTo>
                  <a:pt x="764" y="611"/>
                </a:lnTo>
                <a:lnTo>
                  <a:pt x="764" y="605"/>
                </a:lnTo>
                <a:lnTo>
                  <a:pt x="764" y="477"/>
                </a:lnTo>
                <a:lnTo>
                  <a:pt x="764" y="477"/>
                </a:lnTo>
                <a:lnTo>
                  <a:pt x="764" y="471"/>
                </a:lnTo>
                <a:lnTo>
                  <a:pt x="766" y="464"/>
                </a:lnTo>
                <a:lnTo>
                  <a:pt x="769" y="459"/>
                </a:lnTo>
                <a:lnTo>
                  <a:pt x="774" y="455"/>
                </a:lnTo>
                <a:lnTo>
                  <a:pt x="778" y="450"/>
                </a:lnTo>
                <a:lnTo>
                  <a:pt x="783" y="448"/>
                </a:lnTo>
                <a:lnTo>
                  <a:pt x="790" y="446"/>
                </a:lnTo>
                <a:lnTo>
                  <a:pt x="796" y="445"/>
                </a:lnTo>
                <a:lnTo>
                  <a:pt x="923" y="445"/>
                </a:lnTo>
                <a:lnTo>
                  <a:pt x="923" y="445"/>
                </a:lnTo>
                <a:lnTo>
                  <a:pt x="929" y="446"/>
                </a:lnTo>
                <a:lnTo>
                  <a:pt x="936" y="448"/>
                </a:lnTo>
                <a:lnTo>
                  <a:pt x="941" y="450"/>
                </a:lnTo>
                <a:lnTo>
                  <a:pt x="945" y="455"/>
                </a:lnTo>
                <a:lnTo>
                  <a:pt x="950" y="459"/>
                </a:lnTo>
                <a:lnTo>
                  <a:pt x="952" y="464"/>
                </a:lnTo>
                <a:lnTo>
                  <a:pt x="954" y="471"/>
                </a:lnTo>
                <a:lnTo>
                  <a:pt x="955" y="477"/>
                </a:lnTo>
                <a:lnTo>
                  <a:pt x="955" y="605"/>
                </a:lnTo>
                <a:close/>
                <a:moveTo>
                  <a:pt x="605" y="133"/>
                </a:moveTo>
                <a:lnTo>
                  <a:pt x="605" y="95"/>
                </a:lnTo>
                <a:lnTo>
                  <a:pt x="605" y="95"/>
                </a:lnTo>
                <a:lnTo>
                  <a:pt x="604" y="85"/>
                </a:lnTo>
                <a:lnTo>
                  <a:pt x="603" y="76"/>
                </a:lnTo>
                <a:lnTo>
                  <a:pt x="601" y="67"/>
                </a:lnTo>
                <a:lnTo>
                  <a:pt x="598" y="59"/>
                </a:lnTo>
                <a:lnTo>
                  <a:pt x="594" y="50"/>
                </a:lnTo>
                <a:lnTo>
                  <a:pt x="588" y="43"/>
                </a:lnTo>
                <a:lnTo>
                  <a:pt x="583" y="35"/>
                </a:lnTo>
                <a:lnTo>
                  <a:pt x="577" y="27"/>
                </a:lnTo>
                <a:lnTo>
                  <a:pt x="570" y="22"/>
                </a:lnTo>
                <a:lnTo>
                  <a:pt x="562" y="17"/>
                </a:lnTo>
                <a:lnTo>
                  <a:pt x="555" y="11"/>
                </a:lnTo>
                <a:lnTo>
                  <a:pt x="546" y="7"/>
                </a:lnTo>
                <a:lnTo>
                  <a:pt x="538" y="4"/>
                </a:lnTo>
                <a:lnTo>
                  <a:pt x="529" y="2"/>
                </a:lnTo>
                <a:lnTo>
                  <a:pt x="519" y="1"/>
                </a:lnTo>
                <a:lnTo>
                  <a:pt x="510" y="0"/>
                </a:lnTo>
                <a:lnTo>
                  <a:pt x="510" y="0"/>
                </a:lnTo>
                <a:lnTo>
                  <a:pt x="500" y="1"/>
                </a:lnTo>
                <a:lnTo>
                  <a:pt x="491" y="2"/>
                </a:lnTo>
                <a:lnTo>
                  <a:pt x="481" y="4"/>
                </a:lnTo>
                <a:lnTo>
                  <a:pt x="472" y="7"/>
                </a:lnTo>
                <a:lnTo>
                  <a:pt x="464" y="11"/>
                </a:lnTo>
                <a:lnTo>
                  <a:pt x="456" y="17"/>
                </a:lnTo>
                <a:lnTo>
                  <a:pt x="449" y="22"/>
                </a:lnTo>
                <a:lnTo>
                  <a:pt x="442" y="27"/>
                </a:lnTo>
                <a:lnTo>
                  <a:pt x="436" y="35"/>
                </a:lnTo>
                <a:lnTo>
                  <a:pt x="430" y="43"/>
                </a:lnTo>
                <a:lnTo>
                  <a:pt x="426" y="50"/>
                </a:lnTo>
                <a:lnTo>
                  <a:pt x="422" y="59"/>
                </a:lnTo>
                <a:lnTo>
                  <a:pt x="419" y="67"/>
                </a:lnTo>
                <a:lnTo>
                  <a:pt x="416" y="76"/>
                </a:lnTo>
                <a:lnTo>
                  <a:pt x="414" y="85"/>
                </a:lnTo>
                <a:lnTo>
                  <a:pt x="414" y="95"/>
                </a:lnTo>
                <a:lnTo>
                  <a:pt x="414" y="133"/>
                </a:lnTo>
                <a:lnTo>
                  <a:pt x="414" y="133"/>
                </a:lnTo>
                <a:lnTo>
                  <a:pt x="400" y="139"/>
                </a:lnTo>
                <a:lnTo>
                  <a:pt x="389" y="147"/>
                </a:lnTo>
                <a:lnTo>
                  <a:pt x="378" y="156"/>
                </a:lnTo>
                <a:lnTo>
                  <a:pt x="368" y="167"/>
                </a:lnTo>
                <a:lnTo>
                  <a:pt x="361" y="180"/>
                </a:lnTo>
                <a:lnTo>
                  <a:pt x="355" y="193"/>
                </a:lnTo>
                <a:lnTo>
                  <a:pt x="352" y="208"/>
                </a:lnTo>
                <a:lnTo>
                  <a:pt x="351" y="223"/>
                </a:lnTo>
                <a:lnTo>
                  <a:pt x="351" y="349"/>
                </a:lnTo>
                <a:lnTo>
                  <a:pt x="351" y="349"/>
                </a:lnTo>
                <a:lnTo>
                  <a:pt x="352" y="365"/>
                </a:lnTo>
                <a:lnTo>
                  <a:pt x="355" y="379"/>
                </a:lnTo>
                <a:lnTo>
                  <a:pt x="361" y="393"/>
                </a:lnTo>
                <a:lnTo>
                  <a:pt x="368" y="405"/>
                </a:lnTo>
                <a:lnTo>
                  <a:pt x="378" y="416"/>
                </a:lnTo>
                <a:lnTo>
                  <a:pt x="389" y="426"/>
                </a:lnTo>
                <a:lnTo>
                  <a:pt x="400" y="433"/>
                </a:lnTo>
                <a:lnTo>
                  <a:pt x="414" y="439"/>
                </a:lnTo>
                <a:lnTo>
                  <a:pt x="414" y="922"/>
                </a:lnTo>
                <a:lnTo>
                  <a:pt x="414" y="922"/>
                </a:lnTo>
                <a:lnTo>
                  <a:pt x="414" y="932"/>
                </a:lnTo>
                <a:lnTo>
                  <a:pt x="416" y="942"/>
                </a:lnTo>
                <a:lnTo>
                  <a:pt x="419" y="950"/>
                </a:lnTo>
                <a:lnTo>
                  <a:pt x="422" y="960"/>
                </a:lnTo>
                <a:lnTo>
                  <a:pt x="426" y="967"/>
                </a:lnTo>
                <a:lnTo>
                  <a:pt x="430" y="976"/>
                </a:lnTo>
                <a:lnTo>
                  <a:pt x="436" y="983"/>
                </a:lnTo>
                <a:lnTo>
                  <a:pt x="442" y="990"/>
                </a:lnTo>
                <a:lnTo>
                  <a:pt x="449" y="996"/>
                </a:lnTo>
                <a:lnTo>
                  <a:pt x="456" y="1002"/>
                </a:lnTo>
                <a:lnTo>
                  <a:pt x="464" y="1006"/>
                </a:lnTo>
                <a:lnTo>
                  <a:pt x="472" y="1010"/>
                </a:lnTo>
                <a:lnTo>
                  <a:pt x="481" y="1014"/>
                </a:lnTo>
                <a:lnTo>
                  <a:pt x="491" y="1016"/>
                </a:lnTo>
                <a:lnTo>
                  <a:pt x="500" y="1017"/>
                </a:lnTo>
                <a:lnTo>
                  <a:pt x="510" y="1018"/>
                </a:lnTo>
                <a:lnTo>
                  <a:pt x="510" y="1018"/>
                </a:lnTo>
                <a:lnTo>
                  <a:pt x="519" y="1017"/>
                </a:lnTo>
                <a:lnTo>
                  <a:pt x="529" y="1016"/>
                </a:lnTo>
                <a:lnTo>
                  <a:pt x="538" y="1014"/>
                </a:lnTo>
                <a:lnTo>
                  <a:pt x="546" y="1010"/>
                </a:lnTo>
                <a:lnTo>
                  <a:pt x="555" y="1006"/>
                </a:lnTo>
                <a:lnTo>
                  <a:pt x="562" y="1002"/>
                </a:lnTo>
                <a:lnTo>
                  <a:pt x="570" y="996"/>
                </a:lnTo>
                <a:lnTo>
                  <a:pt x="577" y="990"/>
                </a:lnTo>
                <a:lnTo>
                  <a:pt x="583" y="983"/>
                </a:lnTo>
                <a:lnTo>
                  <a:pt x="588" y="976"/>
                </a:lnTo>
                <a:lnTo>
                  <a:pt x="594" y="967"/>
                </a:lnTo>
                <a:lnTo>
                  <a:pt x="598" y="960"/>
                </a:lnTo>
                <a:lnTo>
                  <a:pt x="601" y="950"/>
                </a:lnTo>
                <a:lnTo>
                  <a:pt x="603" y="942"/>
                </a:lnTo>
                <a:lnTo>
                  <a:pt x="604" y="932"/>
                </a:lnTo>
                <a:lnTo>
                  <a:pt x="605" y="922"/>
                </a:lnTo>
                <a:lnTo>
                  <a:pt x="605" y="439"/>
                </a:lnTo>
                <a:lnTo>
                  <a:pt x="605" y="439"/>
                </a:lnTo>
                <a:lnTo>
                  <a:pt x="618" y="433"/>
                </a:lnTo>
                <a:lnTo>
                  <a:pt x="630" y="426"/>
                </a:lnTo>
                <a:lnTo>
                  <a:pt x="642" y="416"/>
                </a:lnTo>
                <a:lnTo>
                  <a:pt x="650" y="405"/>
                </a:lnTo>
                <a:lnTo>
                  <a:pt x="658" y="393"/>
                </a:lnTo>
                <a:lnTo>
                  <a:pt x="664" y="379"/>
                </a:lnTo>
                <a:lnTo>
                  <a:pt x="668" y="365"/>
                </a:lnTo>
                <a:lnTo>
                  <a:pt x="669" y="349"/>
                </a:lnTo>
                <a:lnTo>
                  <a:pt x="669" y="223"/>
                </a:lnTo>
                <a:lnTo>
                  <a:pt x="669" y="223"/>
                </a:lnTo>
                <a:lnTo>
                  <a:pt x="668" y="208"/>
                </a:lnTo>
                <a:lnTo>
                  <a:pt x="664" y="193"/>
                </a:lnTo>
                <a:lnTo>
                  <a:pt x="658" y="180"/>
                </a:lnTo>
                <a:lnTo>
                  <a:pt x="650" y="167"/>
                </a:lnTo>
                <a:lnTo>
                  <a:pt x="642" y="156"/>
                </a:lnTo>
                <a:lnTo>
                  <a:pt x="630" y="147"/>
                </a:lnTo>
                <a:lnTo>
                  <a:pt x="618" y="139"/>
                </a:lnTo>
                <a:lnTo>
                  <a:pt x="605" y="133"/>
                </a:lnTo>
                <a:lnTo>
                  <a:pt x="605" y="133"/>
                </a:lnTo>
                <a:close/>
                <a:moveTo>
                  <a:pt x="478" y="95"/>
                </a:moveTo>
                <a:lnTo>
                  <a:pt x="478" y="95"/>
                </a:lnTo>
                <a:lnTo>
                  <a:pt x="479" y="89"/>
                </a:lnTo>
                <a:lnTo>
                  <a:pt x="480" y="83"/>
                </a:lnTo>
                <a:lnTo>
                  <a:pt x="483" y="78"/>
                </a:lnTo>
                <a:lnTo>
                  <a:pt x="487" y="73"/>
                </a:lnTo>
                <a:lnTo>
                  <a:pt x="492" y="69"/>
                </a:lnTo>
                <a:lnTo>
                  <a:pt x="497" y="66"/>
                </a:lnTo>
                <a:lnTo>
                  <a:pt x="503" y="64"/>
                </a:lnTo>
                <a:lnTo>
                  <a:pt x="510" y="64"/>
                </a:lnTo>
                <a:lnTo>
                  <a:pt x="510" y="64"/>
                </a:lnTo>
                <a:lnTo>
                  <a:pt x="516" y="64"/>
                </a:lnTo>
                <a:lnTo>
                  <a:pt x="522" y="66"/>
                </a:lnTo>
                <a:lnTo>
                  <a:pt x="527" y="69"/>
                </a:lnTo>
                <a:lnTo>
                  <a:pt x="532" y="73"/>
                </a:lnTo>
                <a:lnTo>
                  <a:pt x="536" y="78"/>
                </a:lnTo>
                <a:lnTo>
                  <a:pt x="539" y="83"/>
                </a:lnTo>
                <a:lnTo>
                  <a:pt x="541" y="89"/>
                </a:lnTo>
                <a:lnTo>
                  <a:pt x="541" y="95"/>
                </a:lnTo>
                <a:lnTo>
                  <a:pt x="541" y="127"/>
                </a:lnTo>
                <a:lnTo>
                  <a:pt x="478" y="127"/>
                </a:lnTo>
                <a:lnTo>
                  <a:pt x="478" y="95"/>
                </a:lnTo>
                <a:close/>
                <a:moveTo>
                  <a:pt x="541" y="922"/>
                </a:moveTo>
                <a:lnTo>
                  <a:pt x="541" y="922"/>
                </a:lnTo>
                <a:lnTo>
                  <a:pt x="541" y="929"/>
                </a:lnTo>
                <a:lnTo>
                  <a:pt x="539" y="935"/>
                </a:lnTo>
                <a:lnTo>
                  <a:pt x="536" y="941"/>
                </a:lnTo>
                <a:lnTo>
                  <a:pt x="532" y="945"/>
                </a:lnTo>
                <a:lnTo>
                  <a:pt x="527" y="949"/>
                </a:lnTo>
                <a:lnTo>
                  <a:pt x="522" y="951"/>
                </a:lnTo>
                <a:lnTo>
                  <a:pt x="516" y="953"/>
                </a:lnTo>
                <a:lnTo>
                  <a:pt x="510" y="954"/>
                </a:lnTo>
                <a:lnTo>
                  <a:pt x="510" y="954"/>
                </a:lnTo>
                <a:lnTo>
                  <a:pt x="503" y="953"/>
                </a:lnTo>
                <a:lnTo>
                  <a:pt x="497" y="951"/>
                </a:lnTo>
                <a:lnTo>
                  <a:pt x="492" y="949"/>
                </a:lnTo>
                <a:lnTo>
                  <a:pt x="487" y="945"/>
                </a:lnTo>
                <a:lnTo>
                  <a:pt x="483" y="941"/>
                </a:lnTo>
                <a:lnTo>
                  <a:pt x="480" y="935"/>
                </a:lnTo>
                <a:lnTo>
                  <a:pt x="479" y="929"/>
                </a:lnTo>
                <a:lnTo>
                  <a:pt x="478" y="922"/>
                </a:lnTo>
                <a:lnTo>
                  <a:pt x="478" y="445"/>
                </a:lnTo>
                <a:lnTo>
                  <a:pt x="541" y="445"/>
                </a:lnTo>
                <a:lnTo>
                  <a:pt x="541" y="922"/>
                </a:lnTo>
                <a:close/>
                <a:moveTo>
                  <a:pt x="605" y="349"/>
                </a:moveTo>
                <a:lnTo>
                  <a:pt x="605" y="349"/>
                </a:lnTo>
                <a:lnTo>
                  <a:pt x="604" y="356"/>
                </a:lnTo>
                <a:lnTo>
                  <a:pt x="602" y="362"/>
                </a:lnTo>
                <a:lnTo>
                  <a:pt x="600" y="368"/>
                </a:lnTo>
                <a:lnTo>
                  <a:pt x="596" y="372"/>
                </a:lnTo>
                <a:lnTo>
                  <a:pt x="591" y="376"/>
                </a:lnTo>
                <a:lnTo>
                  <a:pt x="586" y="379"/>
                </a:lnTo>
                <a:lnTo>
                  <a:pt x="580" y="380"/>
                </a:lnTo>
                <a:lnTo>
                  <a:pt x="573" y="382"/>
                </a:lnTo>
                <a:lnTo>
                  <a:pt x="445" y="382"/>
                </a:lnTo>
                <a:lnTo>
                  <a:pt x="445" y="382"/>
                </a:lnTo>
                <a:lnTo>
                  <a:pt x="439" y="380"/>
                </a:lnTo>
                <a:lnTo>
                  <a:pt x="434" y="379"/>
                </a:lnTo>
                <a:lnTo>
                  <a:pt x="428" y="376"/>
                </a:lnTo>
                <a:lnTo>
                  <a:pt x="424" y="372"/>
                </a:lnTo>
                <a:lnTo>
                  <a:pt x="420" y="368"/>
                </a:lnTo>
                <a:lnTo>
                  <a:pt x="416" y="362"/>
                </a:lnTo>
                <a:lnTo>
                  <a:pt x="414" y="356"/>
                </a:lnTo>
                <a:lnTo>
                  <a:pt x="414" y="349"/>
                </a:lnTo>
                <a:lnTo>
                  <a:pt x="414" y="223"/>
                </a:lnTo>
                <a:lnTo>
                  <a:pt x="414" y="223"/>
                </a:lnTo>
                <a:lnTo>
                  <a:pt x="414" y="216"/>
                </a:lnTo>
                <a:lnTo>
                  <a:pt x="416" y="210"/>
                </a:lnTo>
                <a:lnTo>
                  <a:pt x="420" y="205"/>
                </a:lnTo>
                <a:lnTo>
                  <a:pt x="424" y="200"/>
                </a:lnTo>
                <a:lnTo>
                  <a:pt x="428" y="196"/>
                </a:lnTo>
                <a:lnTo>
                  <a:pt x="434" y="194"/>
                </a:lnTo>
                <a:lnTo>
                  <a:pt x="439" y="192"/>
                </a:lnTo>
                <a:lnTo>
                  <a:pt x="445" y="191"/>
                </a:lnTo>
                <a:lnTo>
                  <a:pt x="573" y="191"/>
                </a:lnTo>
                <a:lnTo>
                  <a:pt x="573" y="191"/>
                </a:lnTo>
                <a:lnTo>
                  <a:pt x="580" y="192"/>
                </a:lnTo>
                <a:lnTo>
                  <a:pt x="586" y="194"/>
                </a:lnTo>
                <a:lnTo>
                  <a:pt x="591" y="196"/>
                </a:lnTo>
                <a:lnTo>
                  <a:pt x="596" y="200"/>
                </a:lnTo>
                <a:lnTo>
                  <a:pt x="600" y="205"/>
                </a:lnTo>
                <a:lnTo>
                  <a:pt x="602" y="210"/>
                </a:lnTo>
                <a:lnTo>
                  <a:pt x="604" y="216"/>
                </a:lnTo>
                <a:lnTo>
                  <a:pt x="605" y="223"/>
                </a:lnTo>
                <a:lnTo>
                  <a:pt x="605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5" name="Freeform 100"/>
          <p:cNvSpPr>
            <a:spLocks noEditPoints="1"/>
          </p:cNvSpPr>
          <p:nvPr/>
        </p:nvSpPr>
        <p:spPr bwMode="auto">
          <a:xfrm>
            <a:off x="6510856" y="4442894"/>
            <a:ext cx="241300" cy="323850"/>
          </a:xfrm>
          <a:custGeom>
            <a:avLst/>
            <a:gdLst>
              <a:gd name="T0" fmla="*/ 582 w 763"/>
              <a:gd name="T1" fmla="*/ 187 h 1018"/>
              <a:gd name="T2" fmla="*/ 572 w 763"/>
              <a:gd name="T3" fmla="*/ 92 h 1018"/>
              <a:gd name="T4" fmla="*/ 561 w 763"/>
              <a:gd name="T5" fmla="*/ 48 h 1018"/>
              <a:gd name="T6" fmla="*/ 527 w 763"/>
              <a:gd name="T7" fmla="*/ 12 h 1018"/>
              <a:gd name="T8" fmla="*/ 87 w 763"/>
              <a:gd name="T9" fmla="*/ 0 h 1018"/>
              <a:gd name="T10" fmla="*/ 45 w 763"/>
              <a:gd name="T11" fmla="*/ 12 h 1018"/>
              <a:gd name="T12" fmla="*/ 10 w 763"/>
              <a:gd name="T13" fmla="*/ 48 h 1018"/>
              <a:gd name="T14" fmla="*/ 0 w 763"/>
              <a:gd name="T15" fmla="*/ 927 h 1018"/>
              <a:gd name="T16" fmla="*/ 10 w 763"/>
              <a:gd name="T17" fmla="*/ 970 h 1018"/>
              <a:gd name="T18" fmla="*/ 45 w 763"/>
              <a:gd name="T19" fmla="*/ 1007 h 1018"/>
              <a:gd name="T20" fmla="*/ 676 w 763"/>
              <a:gd name="T21" fmla="*/ 1018 h 1018"/>
              <a:gd name="T22" fmla="*/ 716 w 763"/>
              <a:gd name="T23" fmla="*/ 1007 h 1018"/>
              <a:gd name="T24" fmla="*/ 752 w 763"/>
              <a:gd name="T25" fmla="*/ 970 h 1018"/>
              <a:gd name="T26" fmla="*/ 763 w 763"/>
              <a:gd name="T27" fmla="*/ 283 h 1018"/>
              <a:gd name="T28" fmla="*/ 752 w 763"/>
              <a:gd name="T29" fmla="*/ 239 h 1018"/>
              <a:gd name="T30" fmla="*/ 716 w 763"/>
              <a:gd name="T31" fmla="*/ 203 h 1018"/>
              <a:gd name="T32" fmla="*/ 676 w 763"/>
              <a:gd name="T33" fmla="*/ 191 h 1018"/>
              <a:gd name="T34" fmla="*/ 692 w 763"/>
              <a:gd name="T35" fmla="*/ 946 h 1018"/>
              <a:gd name="T36" fmla="*/ 87 w 763"/>
              <a:gd name="T37" fmla="*/ 955 h 1018"/>
              <a:gd name="T38" fmla="*/ 65 w 763"/>
              <a:gd name="T39" fmla="*/ 938 h 1018"/>
              <a:gd name="T40" fmla="*/ 65 w 763"/>
              <a:gd name="T41" fmla="*/ 81 h 1018"/>
              <a:gd name="T42" fmla="*/ 87 w 763"/>
              <a:gd name="T43" fmla="*/ 64 h 1018"/>
              <a:gd name="T44" fmla="*/ 501 w 763"/>
              <a:gd name="T45" fmla="*/ 72 h 1018"/>
              <a:gd name="T46" fmla="*/ 508 w 763"/>
              <a:gd name="T47" fmla="*/ 163 h 1018"/>
              <a:gd name="T48" fmla="*/ 523 w 763"/>
              <a:gd name="T49" fmla="*/ 214 h 1018"/>
              <a:gd name="T50" fmla="*/ 562 w 763"/>
              <a:gd name="T51" fmla="*/ 248 h 1018"/>
              <a:gd name="T52" fmla="*/ 676 w 763"/>
              <a:gd name="T53" fmla="*/ 255 h 1018"/>
              <a:gd name="T54" fmla="*/ 697 w 763"/>
              <a:gd name="T55" fmla="*/ 271 h 1018"/>
              <a:gd name="T56" fmla="*/ 413 w 763"/>
              <a:gd name="T57" fmla="*/ 319 h 1018"/>
              <a:gd name="T58" fmla="*/ 442 w 763"/>
              <a:gd name="T59" fmla="*/ 299 h 1018"/>
              <a:gd name="T60" fmla="*/ 440 w 763"/>
              <a:gd name="T61" fmla="*/ 269 h 1018"/>
              <a:gd name="T62" fmla="*/ 158 w 763"/>
              <a:gd name="T63" fmla="*/ 255 h 1018"/>
              <a:gd name="T64" fmla="*/ 132 w 763"/>
              <a:gd name="T65" fmla="*/ 269 h 1018"/>
              <a:gd name="T66" fmla="*/ 130 w 763"/>
              <a:gd name="T67" fmla="*/ 299 h 1018"/>
              <a:gd name="T68" fmla="*/ 158 w 763"/>
              <a:gd name="T69" fmla="*/ 319 h 1018"/>
              <a:gd name="T70" fmla="*/ 146 w 763"/>
              <a:gd name="T71" fmla="*/ 385 h 1018"/>
              <a:gd name="T72" fmla="*/ 126 w 763"/>
              <a:gd name="T73" fmla="*/ 414 h 1018"/>
              <a:gd name="T74" fmla="*/ 140 w 763"/>
              <a:gd name="T75" fmla="*/ 440 h 1018"/>
              <a:gd name="T76" fmla="*/ 610 w 763"/>
              <a:gd name="T77" fmla="*/ 445 h 1018"/>
              <a:gd name="T78" fmla="*/ 635 w 763"/>
              <a:gd name="T79" fmla="*/ 420 h 1018"/>
              <a:gd name="T80" fmla="*/ 626 w 763"/>
              <a:gd name="T81" fmla="*/ 392 h 1018"/>
              <a:gd name="T82" fmla="*/ 604 w 763"/>
              <a:gd name="T83" fmla="*/ 510 h 1018"/>
              <a:gd name="T84" fmla="*/ 136 w 763"/>
              <a:gd name="T85" fmla="*/ 518 h 1018"/>
              <a:gd name="T86" fmla="*/ 127 w 763"/>
              <a:gd name="T87" fmla="*/ 547 h 1018"/>
              <a:gd name="T88" fmla="*/ 152 w 763"/>
              <a:gd name="T89" fmla="*/ 572 h 1018"/>
              <a:gd name="T90" fmla="*/ 621 w 763"/>
              <a:gd name="T91" fmla="*/ 567 h 1018"/>
              <a:gd name="T92" fmla="*/ 636 w 763"/>
              <a:gd name="T93" fmla="*/ 541 h 1018"/>
              <a:gd name="T94" fmla="*/ 616 w 763"/>
              <a:gd name="T95" fmla="*/ 512 h 1018"/>
              <a:gd name="T96" fmla="*/ 158 w 763"/>
              <a:gd name="T97" fmla="*/ 636 h 1018"/>
              <a:gd name="T98" fmla="*/ 130 w 763"/>
              <a:gd name="T99" fmla="*/ 655 h 1018"/>
              <a:gd name="T100" fmla="*/ 132 w 763"/>
              <a:gd name="T101" fmla="*/ 687 h 1018"/>
              <a:gd name="T102" fmla="*/ 604 w 763"/>
              <a:gd name="T103" fmla="*/ 701 h 1018"/>
              <a:gd name="T104" fmla="*/ 630 w 763"/>
              <a:gd name="T105" fmla="*/ 687 h 1018"/>
              <a:gd name="T106" fmla="*/ 633 w 763"/>
              <a:gd name="T107" fmla="*/ 655 h 1018"/>
              <a:gd name="T108" fmla="*/ 604 w 763"/>
              <a:gd name="T109" fmla="*/ 636 h 1018"/>
              <a:gd name="T110" fmla="*/ 146 w 763"/>
              <a:gd name="T111" fmla="*/ 766 h 1018"/>
              <a:gd name="T112" fmla="*/ 126 w 763"/>
              <a:gd name="T113" fmla="*/ 796 h 1018"/>
              <a:gd name="T114" fmla="*/ 140 w 763"/>
              <a:gd name="T115" fmla="*/ 822 h 1018"/>
              <a:gd name="T116" fmla="*/ 610 w 763"/>
              <a:gd name="T117" fmla="*/ 827 h 1018"/>
              <a:gd name="T118" fmla="*/ 635 w 763"/>
              <a:gd name="T119" fmla="*/ 802 h 1018"/>
              <a:gd name="T120" fmla="*/ 626 w 763"/>
              <a:gd name="T121" fmla="*/ 773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3" h="1018">
                <a:moveTo>
                  <a:pt x="676" y="191"/>
                </a:moveTo>
                <a:lnTo>
                  <a:pt x="595" y="191"/>
                </a:lnTo>
                <a:lnTo>
                  <a:pt x="595" y="191"/>
                </a:lnTo>
                <a:lnTo>
                  <a:pt x="591" y="191"/>
                </a:lnTo>
                <a:lnTo>
                  <a:pt x="587" y="189"/>
                </a:lnTo>
                <a:lnTo>
                  <a:pt x="582" y="187"/>
                </a:lnTo>
                <a:lnTo>
                  <a:pt x="579" y="183"/>
                </a:lnTo>
                <a:lnTo>
                  <a:pt x="576" y="179"/>
                </a:lnTo>
                <a:lnTo>
                  <a:pt x="574" y="174"/>
                </a:lnTo>
                <a:lnTo>
                  <a:pt x="573" y="169"/>
                </a:lnTo>
                <a:lnTo>
                  <a:pt x="572" y="163"/>
                </a:lnTo>
                <a:lnTo>
                  <a:pt x="572" y="92"/>
                </a:lnTo>
                <a:lnTo>
                  <a:pt x="572" y="92"/>
                </a:lnTo>
                <a:lnTo>
                  <a:pt x="572" y="83"/>
                </a:lnTo>
                <a:lnTo>
                  <a:pt x="570" y="74"/>
                </a:lnTo>
                <a:lnTo>
                  <a:pt x="568" y="64"/>
                </a:lnTo>
                <a:lnTo>
                  <a:pt x="565" y="57"/>
                </a:lnTo>
                <a:lnTo>
                  <a:pt x="561" y="48"/>
                </a:lnTo>
                <a:lnTo>
                  <a:pt x="557" y="41"/>
                </a:lnTo>
                <a:lnTo>
                  <a:pt x="552" y="34"/>
                </a:lnTo>
                <a:lnTo>
                  <a:pt x="546" y="27"/>
                </a:lnTo>
                <a:lnTo>
                  <a:pt x="540" y="21"/>
                </a:lnTo>
                <a:lnTo>
                  <a:pt x="533" y="16"/>
                </a:lnTo>
                <a:lnTo>
                  <a:pt x="527" y="12"/>
                </a:lnTo>
                <a:lnTo>
                  <a:pt x="518" y="7"/>
                </a:lnTo>
                <a:lnTo>
                  <a:pt x="510" y="4"/>
                </a:lnTo>
                <a:lnTo>
                  <a:pt x="502" y="2"/>
                </a:lnTo>
                <a:lnTo>
                  <a:pt x="493" y="1"/>
                </a:lnTo>
                <a:lnTo>
                  <a:pt x="485" y="0"/>
                </a:lnTo>
                <a:lnTo>
                  <a:pt x="87" y="0"/>
                </a:lnTo>
                <a:lnTo>
                  <a:pt x="87" y="0"/>
                </a:lnTo>
                <a:lnTo>
                  <a:pt x="78" y="1"/>
                </a:lnTo>
                <a:lnTo>
                  <a:pt x="69" y="2"/>
                </a:lnTo>
                <a:lnTo>
                  <a:pt x="61" y="4"/>
                </a:lnTo>
                <a:lnTo>
                  <a:pt x="52" y="7"/>
                </a:lnTo>
                <a:lnTo>
                  <a:pt x="45" y="12"/>
                </a:lnTo>
                <a:lnTo>
                  <a:pt x="38" y="16"/>
                </a:lnTo>
                <a:lnTo>
                  <a:pt x="31" y="21"/>
                </a:lnTo>
                <a:lnTo>
                  <a:pt x="25" y="27"/>
                </a:lnTo>
                <a:lnTo>
                  <a:pt x="19" y="34"/>
                </a:lnTo>
                <a:lnTo>
                  <a:pt x="15" y="41"/>
                </a:lnTo>
                <a:lnTo>
                  <a:pt x="10" y="48"/>
                </a:lnTo>
                <a:lnTo>
                  <a:pt x="6" y="57"/>
                </a:lnTo>
                <a:lnTo>
                  <a:pt x="3" y="64"/>
                </a:lnTo>
                <a:lnTo>
                  <a:pt x="1" y="74"/>
                </a:lnTo>
                <a:lnTo>
                  <a:pt x="0" y="83"/>
                </a:lnTo>
                <a:lnTo>
                  <a:pt x="0" y="92"/>
                </a:lnTo>
                <a:lnTo>
                  <a:pt x="0" y="927"/>
                </a:lnTo>
                <a:lnTo>
                  <a:pt x="0" y="927"/>
                </a:lnTo>
                <a:lnTo>
                  <a:pt x="0" y="937"/>
                </a:lnTo>
                <a:lnTo>
                  <a:pt x="1" y="945"/>
                </a:lnTo>
                <a:lnTo>
                  <a:pt x="3" y="954"/>
                </a:lnTo>
                <a:lnTo>
                  <a:pt x="6" y="962"/>
                </a:lnTo>
                <a:lnTo>
                  <a:pt x="10" y="970"/>
                </a:lnTo>
                <a:lnTo>
                  <a:pt x="15" y="977"/>
                </a:lnTo>
                <a:lnTo>
                  <a:pt x="19" y="985"/>
                </a:lnTo>
                <a:lnTo>
                  <a:pt x="25" y="991"/>
                </a:lnTo>
                <a:lnTo>
                  <a:pt x="31" y="998"/>
                </a:lnTo>
                <a:lnTo>
                  <a:pt x="38" y="1002"/>
                </a:lnTo>
                <a:lnTo>
                  <a:pt x="45" y="1007"/>
                </a:lnTo>
                <a:lnTo>
                  <a:pt x="52" y="1011"/>
                </a:lnTo>
                <a:lnTo>
                  <a:pt x="61" y="1014"/>
                </a:lnTo>
                <a:lnTo>
                  <a:pt x="69" y="1016"/>
                </a:lnTo>
                <a:lnTo>
                  <a:pt x="78" y="1018"/>
                </a:lnTo>
                <a:lnTo>
                  <a:pt x="87" y="1018"/>
                </a:lnTo>
                <a:lnTo>
                  <a:pt x="676" y="1018"/>
                </a:lnTo>
                <a:lnTo>
                  <a:pt x="676" y="1018"/>
                </a:lnTo>
                <a:lnTo>
                  <a:pt x="684" y="1018"/>
                </a:lnTo>
                <a:lnTo>
                  <a:pt x="693" y="1016"/>
                </a:lnTo>
                <a:lnTo>
                  <a:pt x="701" y="1014"/>
                </a:lnTo>
                <a:lnTo>
                  <a:pt x="709" y="1011"/>
                </a:lnTo>
                <a:lnTo>
                  <a:pt x="716" y="1007"/>
                </a:lnTo>
                <a:lnTo>
                  <a:pt x="724" y="1002"/>
                </a:lnTo>
                <a:lnTo>
                  <a:pt x="730" y="998"/>
                </a:lnTo>
                <a:lnTo>
                  <a:pt x="737" y="991"/>
                </a:lnTo>
                <a:lnTo>
                  <a:pt x="742" y="985"/>
                </a:lnTo>
                <a:lnTo>
                  <a:pt x="748" y="977"/>
                </a:lnTo>
                <a:lnTo>
                  <a:pt x="752" y="970"/>
                </a:lnTo>
                <a:lnTo>
                  <a:pt x="756" y="962"/>
                </a:lnTo>
                <a:lnTo>
                  <a:pt x="758" y="954"/>
                </a:lnTo>
                <a:lnTo>
                  <a:pt x="760" y="945"/>
                </a:lnTo>
                <a:lnTo>
                  <a:pt x="763" y="937"/>
                </a:lnTo>
                <a:lnTo>
                  <a:pt x="763" y="927"/>
                </a:lnTo>
                <a:lnTo>
                  <a:pt x="763" y="283"/>
                </a:lnTo>
                <a:lnTo>
                  <a:pt x="763" y="283"/>
                </a:lnTo>
                <a:lnTo>
                  <a:pt x="763" y="273"/>
                </a:lnTo>
                <a:lnTo>
                  <a:pt x="760" y="264"/>
                </a:lnTo>
                <a:lnTo>
                  <a:pt x="758" y="255"/>
                </a:lnTo>
                <a:lnTo>
                  <a:pt x="756" y="247"/>
                </a:lnTo>
                <a:lnTo>
                  <a:pt x="752" y="239"/>
                </a:lnTo>
                <a:lnTo>
                  <a:pt x="748" y="232"/>
                </a:lnTo>
                <a:lnTo>
                  <a:pt x="742" y="224"/>
                </a:lnTo>
                <a:lnTo>
                  <a:pt x="737" y="218"/>
                </a:lnTo>
                <a:lnTo>
                  <a:pt x="730" y="212"/>
                </a:lnTo>
                <a:lnTo>
                  <a:pt x="724" y="207"/>
                </a:lnTo>
                <a:lnTo>
                  <a:pt x="716" y="203"/>
                </a:lnTo>
                <a:lnTo>
                  <a:pt x="709" y="198"/>
                </a:lnTo>
                <a:lnTo>
                  <a:pt x="701" y="195"/>
                </a:lnTo>
                <a:lnTo>
                  <a:pt x="693" y="193"/>
                </a:lnTo>
                <a:lnTo>
                  <a:pt x="684" y="192"/>
                </a:lnTo>
                <a:lnTo>
                  <a:pt x="676" y="191"/>
                </a:lnTo>
                <a:lnTo>
                  <a:pt x="676" y="191"/>
                </a:lnTo>
                <a:close/>
                <a:moveTo>
                  <a:pt x="699" y="927"/>
                </a:moveTo>
                <a:lnTo>
                  <a:pt x="699" y="927"/>
                </a:lnTo>
                <a:lnTo>
                  <a:pt x="698" y="932"/>
                </a:lnTo>
                <a:lnTo>
                  <a:pt x="697" y="938"/>
                </a:lnTo>
                <a:lnTo>
                  <a:pt x="695" y="942"/>
                </a:lnTo>
                <a:lnTo>
                  <a:pt x="692" y="946"/>
                </a:lnTo>
                <a:lnTo>
                  <a:pt x="689" y="949"/>
                </a:lnTo>
                <a:lnTo>
                  <a:pt x="684" y="953"/>
                </a:lnTo>
                <a:lnTo>
                  <a:pt x="680" y="954"/>
                </a:lnTo>
                <a:lnTo>
                  <a:pt x="676" y="955"/>
                </a:lnTo>
                <a:lnTo>
                  <a:pt x="87" y="955"/>
                </a:lnTo>
                <a:lnTo>
                  <a:pt x="87" y="955"/>
                </a:lnTo>
                <a:lnTo>
                  <a:pt x="82" y="954"/>
                </a:lnTo>
                <a:lnTo>
                  <a:pt x="78" y="953"/>
                </a:lnTo>
                <a:lnTo>
                  <a:pt x="74" y="949"/>
                </a:lnTo>
                <a:lnTo>
                  <a:pt x="69" y="946"/>
                </a:lnTo>
                <a:lnTo>
                  <a:pt x="67" y="942"/>
                </a:lnTo>
                <a:lnTo>
                  <a:pt x="65" y="938"/>
                </a:lnTo>
                <a:lnTo>
                  <a:pt x="63" y="932"/>
                </a:lnTo>
                <a:lnTo>
                  <a:pt x="63" y="927"/>
                </a:lnTo>
                <a:lnTo>
                  <a:pt x="63" y="92"/>
                </a:lnTo>
                <a:lnTo>
                  <a:pt x="63" y="92"/>
                </a:lnTo>
                <a:lnTo>
                  <a:pt x="63" y="86"/>
                </a:lnTo>
                <a:lnTo>
                  <a:pt x="65" y="81"/>
                </a:lnTo>
                <a:lnTo>
                  <a:pt x="67" y="76"/>
                </a:lnTo>
                <a:lnTo>
                  <a:pt x="69" y="72"/>
                </a:lnTo>
                <a:lnTo>
                  <a:pt x="74" y="69"/>
                </a:lnTo>
                <a:lnTo>
                  <a:pt x="78" y="66"/>
                </a:lnTo>
                <a:lnTo>
                  <a:pt x="82" y="64"/>
                </a:lnTo>
                <a:lnTo>
                  <a:pt x="87" y="64"/>
                </a:lnTo>
                <a:lnTo>
                  <a:pt x="485" y="64"/>
                </a:lnTo>
                <a:lnTo>
                  <a:pt x="485" y="64"/>
                </a:lnTo>
                <a:lnTo>
                  <a:pt x="489" y="64"/>
                </a:lnTo>
                <a:lnTo>
                  <a:pt x="493" y="66"/>
                </a:lnTo>
                <a:lnTo>
                  <a:pt x="498" y="69"/>
                </a:lnTo>
                <a:lnTo>
                  <a:pt x="501" y="72"/>
                </a:lnTo>
                <a:lnTo>
                  <a:pt x="504" y="76"/>
                </a:lnTo>
                <a:lnTo>
                  <a:pt x="506" y="81"/>
                </a:lnTo>
                <a:lnTo>
                  <a:pt x="508" y="86"/>
                </a:lnTo>
                <a:lnTo>
                  <a:pt x="508" y="92"/>
                </a:lnTo>
                <a:lnTo>
                  <a:pt x="508" y="163"/>
                </a:lnTo>
                <a:lnTo>
                  <a:pt x="508" y="163"/>
                </a:lnTo>
                <a:lnTo>
                  <a:pt x="508" y="173"/>
                </a:lnTo>
                <a:lnTo>
                  <a:pt x="510" y="182"/>
                </a:lnTo>
                <a:lnTo>
                  <a:pt x="513" y="191"/>
                </a:lnTo>
                <a:lnTo>
                  <a:pt x="515" y="199"/>
                </a:lnTo>
                <a:lnTo>
                  <a:pt x="519" y="207"/>
                </a:lnTo>
                <a:lnTo>
                  <a:pt x="523" y="214"/>
                </a:lnTo>
                <a:lnTo>
                  <a:pt x="529" y="222"/>
                </a:lnTo>
                <a:lnTo>
                  <a:pt x="534" y="228"/>
                </a:lnTo>
                <a:lnTo>
                  <a:pt x="540" y="234"/>
                </a:lnTo>
                <a:lnTo>
                  <a:pt x="547" y="239"/>
                </a:lnTo>
                <a:lnTo>
                  <a:pt x="554" y="243"/>
                </a:lnTo>
                <a:lnTo>
                  <a:pt x="562" y="248"/>
                </a:lnTo>
                <a:lnTo>
                  <a:pt x="569" y="251"/>
                </a:lnTo>
                <a:lnTo>
                  <a:pt x="578" y="253"/>
                </a:lnTo>
                <a:lnTo>
                  <a:pt x="587" y="254"/>
                </a:lnTo>
                <a:lnTo>
                  <a:pt x="595" y="255"/>
                </a:lnTo>
                <a:lnTo>
                  <a:pt x="676" y="255"/>
                </a:lnTo>
                <a:lnTo>
                  <a:pt x="676" y="255"/>
                </a:lnTo>
                <a:lnTo>
                  <a:pt x="680" y="255"/>
                </a:lnTo>
                <a:lnTo>
                  <a:pt x="684" y="257"/>
                </a:lnTo>
                <a:lnTo>
                  <a:pt x="689" y="260"/>
                </a:lnTo>
                <a:lnTo>
                  <a:pt x="692" y="263"/>
                </a:lnTo>
                <a:lnTo>
                  <a:pt x="695" y="267"/>
                </a:lnTo>
                <a:lnTo>
                  <a:pt x="697" y="271"/>
                </a:lnTo>
                <a:lnTo>
                  <a:pt x="698" y="277"/>
                </a:lnTo>
                <a:lnTo>
                  <a:pt x="699" y="283"/>
                </a:lnTo>
                <a:lnTo>
                  <a:pt x="699" y="927"/>
                </a:lnTo>
                <a:close/>
                <a:moveTo>
                  <a:pt x="158" y="319"/>
                </a:moveTo>
                <a:lnTo>
                  <a:pt x="413" y="319"/>
                </a:lnTo>
                <a:lnTo>
                  <a:pt x="413" y="319"/>
                </a:lnTo>
                <a:lnTo>
                  <a:pt x="419" y="317"/>
                </a:lnTo>
                <a:lnTo>
                  <a:pt x="426" y="316"/>
                </a:lnTo>
                <a:lnTo>
                  <a:pt x="431" y="313"/>
                </a:lnTo>
                <a:lnTo>
                  <a:pt x="435" y="309"/>
                </a:lnTo>
                <a:lnTo>
                  <a:pt x="440" y="305"/>
                </a:lnTo>
                <a:lnTo>
                  <a:pt x="442" y="299"/>
                </a:lnTo>
                <a:lnTo>
                  <a:pt x="444" y="293"/>
                </a:lnTo>
                <a:lnTo>
                  <a:pt x="445" y="286"/>
                </a:lnTo>
                <a:lnTo>
                  <a:pt x="445" y="286"/>
                </a:lnTo>
                <a:lnTo>
                  <a:pt x="444" y="280"/>
                </a:lnTo>
                <a:lnTo>
                  <a:pt x="442" y="275"/>
                </a:lnTo>
                <a:lnTo>
                  <a:pt x="440" y="269"/>
                </a:lnTo>
                <a:lnTo>
                  <a:pt x="435" y="264"/>
                </a:lnTo>
                <a:lnTo>
                  <a:pt x="431" y="261"/>
                </a:lnTo>
                <a:lnTo>
                  <a:pt x="426" y="257"/>
                </a:lnTo>
                <a:lnTo>
                  <a:pt x="419" y="255"/>
                </a:lnTo>
                <a:lnTo>
                  <a:pt x="413" y="255"/>
                </a:lnTo>
                <a:lnTo>
                  <a:pt x="158" y="255"/>
                </a:lnTo>
                <a:lnTo>
                  <a:pt x="158" y="255"/>
                </a:lnTo>
                <a:lnTo>
                  <a:pt x="152" y="255"/>
                </a:lnTo>
                <a:lnTo>
                  <a:pt x="146" y="257"/>
                </a:lnTo>
                <a:lnTo>
                  <a:pt x="140" y="261"/>
                </a:lnTo>
                <a:lnTo>
                  <a:pt x="136" y="264"/>
                </a:lnTo>
                <a:lnTo>
                  <a:pt x="132" y="269"/>
                </a:lnTo>
                <a:lnTo>
                  <a:pt x="130" y="275"/>
                </a:lnTo>
                <a:lnTo>
                  <a:pt x="127" y="280"/>
                </a:lnTo>
                <a:lnTo>
                  <a:pt x="126" y="286"/>
                </a:lnTo>
                <a:lnTo>
                  <a:pt x="126" y="286"/>
                </a:lnTo>
                <a:lnTo>
                  <a:pt x="127" y="293"/>
                </a:lnTo>
                <a:lnTo>
                  <a:pt x="130" y="299"/>
                </a:lnTo>
                <a:lnTo>
                  <a:pt x="132" y="305"/>
                </a:lnTo>
                <a:lnTo>
                  <a:pt x="136" y="309"/>
                </a:lnTo>
                <a:lnTo>
                  <a:pt x="140" y="313"/>
                </a:lnTo>
                <a:lnTo>
                  <a:pt x="146" y="316"/>
                </a:lnTo>
                <a:lnTo>
                  <a:pt x="152" y="317"/>
                </a:lnTo>
                <a:lnTo>
                  <a:pt x="158" y="319"/>
                </a:lnTo>
                <a:lnTo>
                  <a:pt x="158" y="319"/>
                </a:lnTo>
                <a:close/>
                <a:moveTo>
                  <a:pt x="604" y="382"/>
                </a:moveTo>
                <a:lnTo>
                  <a:pt x="158" y="382"/>
                </a:lnTo>
                <a:lnTo>
                  <a:pt x="158" y="382"/>
                </a:lnTo>
                <a:lnTo>
                  <a:pt x="152" y="383"/>
                </a:lnTo>
                <a:lnTo>
                  <a:pt x="146" y="385"/>
                </a:lnTo>
                <a:lnTo>
                  <a:pt x="140" y="387"/>
                </a:lnTo>
                <a:lnTo>
                  <a:pt x="136" y="392"/>
                </a:lnTo>
                <a:lnTo>
                  <a:pt x="132" y="396"/>
                </a:lnTo>
                <a:lnTo>
                  <a:pt x="130" y="401"/>
                </a:lnTo>
                <a:lnTo>
                  <a:pt x="127" y="408"/>
                </a:lnTo>
                <a:lnTo>
                  <a:pt x="126" y="414"/>
                </a:lnTo>
                <a:lnTo>
                  <a:pt x="126" y="414"/>
                </a:lnTo>
                <a:lnTo>
                  <a:pt x="127" y="420"/>
                </a:lnTo>
                <a:lnTo>
                  <a:pt x="130" y="426"/>
                </a:lnTo>
                <a:lnTo>
                  <a:pt x="132" y="431"/>
                </a:lnTo>
                <a:lnTo>
                  <a:pt x="136" y="437"/>
                </a:lnTo>
                <a:lnTo>
                  <a:pt x="140" y="440"/>
                </a:lnTo>
                <a:lnTo>
                  <a:pt x="146" y="443"/>
                </a:lnTo>
                <a:lnTo>
                  <a:pt x="152" y="445"/>
                </a:lnTo>
                <a:lnTo>
                  <a:pt x="158" y="445"/>
                </a:lnTo>
                <a:lnTo>
                  <a:pt x="604" y="445"/>
                </a:lnTo>
                <a:lnTo>
                  <a:pt x="604" y="445"/>
                </a:lnTo>
                <a:lnTo>
                  <a:pt x="610" y="445"/>
                </a:lnTo>
                <a:lnTo>
                  <a:pt x="616" y="443"/>
                </a:lnTo>
                <a:lnTo>
                  <a:pt x="621" y="440"/>
                </a:lnTo>
                <a:lnTo>
                  <a:pt x="626" y="437"/>
                </a:lnTo>
                <a:lnTo>
                  <a:pt x="630" y="431"/>
                </a:lnTo>
                <a:lnTo>
                  <a:pt x="633" y="426"/>
                </a:lnTo>
                <a:lnTo>
                  <a:pt x="635" y="420"/>
                </a:lnTo>
                <a:lnTo>
                  <a:pt x="636" y="414"/>
                </a:lnTo>
                <a:lnTo>
                  <a:pt x="636" y="414"/>
                </a:lnTo>
                <a:lnTo>
                  <a:pt x="635" y="408"/>
                </a:lnTo>
                <a:lnTo>
                  <a:pt x="633" y="401"/>
                </a:lnTo>
                <a:lnTo>
                  <a:pt x="630" y="396"/>
                </a:lnTo>
                <a:lnTo>
                  <a:pt x="626" y="392"/>
                </a:lnTo>
                <a:lnTo>
                  <a:pt x="621" y="387"/>
                </a:lnTo>
                <a:lnTo>
                  <a:pt x="616" y="385"/>
                </a:lnTo>
                <a:lnTo>
                  <a:pt x="610" y="383"/>
                </a:lnTo>
                <a:lnTo>
                  <a:pt x="604" y="382"/>
                </a:lnTo>
                <a:lnTo>
                  <a:pt x="604" y="382"/>
                </a:lnTo>
                <a:close/>
                <a:moveTo>
                  <a:pt x="604" y="510"/>
                </a:moveTo>
                <a:lnTo>
                  <a:pt x="158" y="510"/>
                </a:lnTo>
                <a:lnTo>
                  <a:pt x="158" y="510"/>
                </a:lnTo>
                <a:lnTo>
                  <a:pt x="152" y="510"/>
                </a:lnTo>
                <a:lnTo>
                  <a:pt x="146" y="512"/>
                </a:lnTo>
                <a:lnTo>
                  <a:pt x="140" y="515"/>
                </a:lnTo>
                <a:lnTo>
                  <a:pt x="136" y="518"/>
                </a:lnTo>
                <a:lnTo>
                  <a:pt x="132" y="523"/>
                </a:lnTo>
                <a:lnTo>
                  <a:pt x="130" y="529"/>
                </a:lnTo>
                <a:lnTo>
                  <a:pt x="127" y="534"/>
                </a:lnTo>
                <a:lnTo>
                  <a:pt x="126" y="541"/>
                </a:lnTo>
                <a:lnTo>
                  <a:pt x="126" y="541"/>
                </a:lnTo>
                <a:lnTo>
                  <a:pt x="127" y="547"/>
                </a:lnTo>
                <a:lnTo>
                  <a:pt x="130" y="554"/>
                </a:lnTo>
                <a:lnTo>
                  <a:pt x="132" y="559"/>
                </a:lnTo>
                <a:lnTo>
                  <a:pt x="136" y="563"/>
                </a:lnTo>
                <a:lnTo>
                  <a:pt x="140" y="567"/>
                </a:lnTo>
                <a:lnTo>
                  <a:pt x="146" y="571"/>
                </a:lnTo>
                <a:lnTo>
                  <a:pt x="152" y="572"/>
                </a:lnTo>
                <a:lnTo>
                  <a:pt x="158" y="573"/>
                </a:lnTo>
                <a:lnTo>
                  <a:pt x="604" y="573"/>
                </a:lnTo>
                <a:lnTo>
                  <a:pt x="604" y="573"/>
                </a:lnTo>
                <a:lnTo>
                  <a:pt x="610" y="572"/>
                </a:lnTo>
                <a:lnTo>
                  <a:pt x="616" y="571"/>
                </a:lnTo>
                <a:lnTo>
                  <a:pt x="621" y="567"/>
                </a:lnTo>
                <a:lnTo>
                  <a:pt x="626" y="563"/>
                </a:lnTo>
                <a:lnTo>
                  <a:pt x="630" y="559"/>
                </a:lnTo>
                <a:lnTo>
                  <a:pt x="633" y="554"/>
                </a:lnTo>
                <a:lnTo>
                  <a:pt x="635" y="547"/>
                </a:lnTo>
                <a:lnTo>
                  <a:pt x="636" y="541"/>
                </a:lnTo>
                <a:lnTo>
                  <a:pt x="636" y="541"/>
                </a:lnTo>
                <a:lnTo>
                  <a:pt x="635" y="534"/>
                </a:lnTo>
                <a:lnTo>
                  <a:pt x="633" y="529"/>
                </a:lnTo>
                <a:lnTo>
                  <a:pt x="630" y="523"/>
                </a:lnTo>
                <a:lnTo>
                  <a:pt x="626" y="518"/>
                </a:lnTo>
                <a:lnTo>
                  <a:pt x="621" y="515"/>
                </a:lnTo>
                <a:lnTo>
                  <a:pt x="616" y="512"/>
                </a:lnTo>
                <a:lnTo>
                  <a:pt x="610" y="510"/>
                </a:lnTo>
                <a:lnTo>
                  <a:pt x="604" y="510"/>
                </a:lnTo>
                <a:lnTo>
                  <a:pt x="604" y="510"/>
                </a:lnTo>
                <a:close/>
                <a:moveTo>
                  <a:pt x="604" y="636"/>
                </a:moveTo>
                <a:lnTo>
                  <a:pt x="158" y="636"/>
                </a:lnTo>
                <a:lnTo>
                  <a:pt x="158" y="636"/>
                </a:lnTo>
                <a:lnTo>
                  <a:pt x="152" y="637"/>
                </a:lnTo>
                <a:lnTo>
                  <a:pt x="146" y="639"/>
                </a:lnTo>
                <a:lnTo>
                  <a:pt x="140" y="642"/>
                </a:lnTo>
                <a:lnTo>
                  <a:pt x="136" y="646"/>
                </a:lnTo>
                <a:lnTo>
                  <a:pt x="132" y="650"/>
                </a:lnTo>
                <a:lnTo>
                  <a:pt x="130" y="655"/>
                </a:lnTo>
                <a:lnTo>
                  <a:pt x="127" y="662"/>
                </a:lnTo>
                <a:lnTo>
                  <a:pt x="126" y="668"/>
                </a:lnTo>
                <a:lnTo>
                  <a:pt x="126" y="668"/>
                </a:lnTo>
                <a:lnTo>
                  <a:pt x="127" y="675"/>
                </a:lnTo>
                <a:lnTo>
                  <a:pt x="130" y="681"/>
                </a:lnTo>
                <a:lnTo>
                  <a:pt x="132" y="687"/>
                </a:lnTo>
                <a:lnTo>
                  <a:pt x="136" y="691"/>
                </a:lnTo>
                <a:lnTo>
                  <a:pt x="140" y="695"/>
                </a:lnTo>
                <a:lnTo>
                  <a:pt x="146" y="697"/>
                </a:lnTo>
                <a:lnTo>
                  <a:pt x="152" y="699"/>
                </a:lnTo>
                <a:lnTo>
                  <a:pt x="158" y="701"/>
                </a:lnTo>
                <a:lnTo>
                  <a:pt x="604" y="701"/>
                </a:lnTo>
                <a:lnTo>
                  <a:pt x="604" y="701"/>
                </a:lnTo>
                <a:lnTo>
                  <a:pt x="610" y="699"/>
                </a:lnTo>
                <a:lnTo>
                  <a:pt x="616" y="697"/>
                </a:lnTo>
                <a:lnTo>
                  <a:pt x="621" y="695"/>
                </a:lnTo>
                <a:lnTo>
                  <a:pt x="626" y="691"/>
                </a:lnTo>
                <a:lnTo>
                  <a:pt x="630" y="687"/>
                </a:lnTo>
                <a:lnTo>
                  <a:pt x="633" y="681"/>
                </a:lnTo>
                <a:lnTo>
                  <a:pt x="635" y="675"/>
                </a:lnTo>
                <a:lnTo>
                  <a:pt x="636" y="668"/>
                </a:lnTo>
                <a:lnTo>
                  <a:pt x="636" y="668"/>
                </a:lnTo>
                <a:lnTo>
                  <a:pt x="635" y="662"/>
                </a:lnTo>
                <a:lnTo>
                  <a:pt x="633" y="655"/>
                </a:lnTo>
                <a:lnTo>
                  <a:pt x="630" y="650"/>
                </a:lnTo>
                <a:lnTo>
                  <a:pt x="626" y="646"/>
                </a:lnTo>
                <a:lnTo>
                  <a:pt x="621" y="642"/>
                </a:lnTo>
                <a:lnTo>
                  <a:pt x="616" y="639"/>
                </a:lnTo>
                <a:lnTo>
                  <a:pt x="610" y="637"/>
                </a:lnTo>
                <a:lnTo>
                  <a:pt x="604" y="636"/>
                </a:lnTo>
                <a:lnTo>
                  <a:pt x="604" y="636"/>
                </a:lnTo>
                <a:close/>
                <a:moveTo>
                  <a:pt x="604" y="764"/>
                </a:moveTo>
                <a:lnTo>
                  <a:pt x="158" y="764"/>
                </a:lnTo>
                <a:lnTo>
                  <a:pt x="158" y="764"/>
                </a:lnTo>
                <a:lnTo>
                  <a:pt x="152" y="765"/>
                </a:lnTo>
                <a:lnTo>
                  <a:pt x="146" y="766"/>
                </a:lnTo>
                <a:lnTo>
                  <a:pt x="140" y="769"/>
                </a:lnTo>
                <a:lnTo>
                  <a:pt x="136" y="773"/>
                </a:lnTo>
                <a:lnTo>
                  <a:pt x="132" y="778"/>
                </a:lnTo>
                <a:lnTo>
                  <a:pt x="130" y="783"/>
                </a:lnTo>
                <a:lnTo>
                  <a:pt x="127" y="790"/>
                </a:lnTo>
                <a:lnTo>
                  <a:pt x="126" y="796"/>
                </a:lnTo>
                <a:lnTo>
                  <a:pt x="126" y="796"/>
                </a:lnTo>
                <a:lnTo>
                  <a:pt x="127" y="802"/>
                </a:lnTo>
                <a:lnTo>
                  <a:pt x="130" y="808"/>
                </a:lnTo>
                <a:lnTo>
                  <a:pt x="132" y="813"/>
                </a:lnTo>
                <a:lnTo>
                  <a:pt x="136" y="819"/>
                </a:lnTo>
                <a:lnTo>
                  <a:pt x="140" y="822"/>
                </a:lnTo>
                <a:lnTo>
                  <a:pt x="146" y="825"/>
                </a:lnTo>
                <a:lnTo>
                  <a:pt x="152" y="827"/>
                </a:lnTo>
                <a:lnTo>
                  <a:pt x="158" y="827"/>
                </a:lnTo>
                <a:lnTo>
                  <a:pt x="604" y="827"/>
                </a:lnTo>
                <a:lnTo>
                  <a:pt x="604" y="827"/>
                </a:lnTo>
                <a:lnTo>
                  <a:pt x="610" y="827"/>
                </a:lnTo>
                <a:lnTo>
                  <a:pt x="616" y="825"/>
                </a:lnTo>
                <a:lnTo>
                  <a:pt x="621" y="822"/>
                </a:lnTo>
                <a:lnTo>
                  <a:pt x="626" y="819"/>
                </a:lnTo>
                <a:lnTo>
                  <a:pt x="630" y="813"/>
                </a:lnTo>
                <a:lnTo>
                  <a:pt x="633" y="808"/>
                </a:lnTo>
                <a:lnTo>
                  <a:pt x="635" y="802"/>
                </a:lnTo>
                <a:lnTo>
                  <a:pt x="636" y="796"/>
                </a:lnTo>
                <a:lnTo>
                  <a:pt x="636" y="796"/>
                </a:lnTo>
                <a:lnTo>
                  <a:pt x="635" y="790"/>
                </a:lnTo>
                <a:lnTo>
                  <a:pt x="633" y="783"/>
                </a:lnTo>
                <a:lnTo>
                  <a:pt x="630" y="778"/>
                </a:lnTo>
                <a:lnTo>
                  <a:pt x="626" y="773"/>
                </a:lnTo>
                <a:lnTo>
                  <a:pt x="621" y="769"/>
                </a:lnTo>
                <a:lnTo>
                  <a:pt x="616" y="766"/>
                </a:lnTo>
                <a:lnTo>
                  <a:pt x="610" y="765"/>
                </a:lnTo>
                <a:lnTo>
                  <a:pt x="604" y="764"/>
                </a:lnTo>
                <a:lnTo>
                  <a:pt x="604" y="7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6" name="Freeform 110"/>
          <p:cNvSpPr>
            <a:spLocks noEditPoints="1"/>
          </p:cNvSpPr>
          <p:nvPr/>
        </p:nvSpPr>
        <p:spPr bwMode="auto">
          <a:xfrm>
            <a:off x="6456881" y="3523096"/>
            <a:ext cx="323850" cy="323850"/>
          </a:xfrm>
          <a:custGeom>
            <a:avLst/>
            <a:gdLst>
              <a:gd name="T0" fmla="*/ 279 w 1017"/>
              <a:gd name="T1" fmla="*/ 354 h 1017"/>
              <a:gd name="T2" fmla="*/ 241 w 1017"/>
              <a:gd name="T3" fmla="*/ 577 h 1017"/>
              <a:gd name="T4" fmla="*/ 453 w 1017"/>
              <a:gd name="T5" fmla="*/ 779 h 1017"/>
              <a:gd name="T6" fmla="*/ 703 w 1017"/>
              <a:gd name="T7" fmla="*/ 702 h 1017"/>
              <a:gd name="T8" fmla="*/ 779 w 1017"/>
              <a:gd name="T9" fmla="*/ 452 h 1017"/>
              <a:gd name="T10" fmla="*/ 563 w 1017"/>
              <a:gd name="T11" fmla="*/ 238 h 1017"/>
              <a:gd name="T12" fmla="*/ 322 w 1017"/>
              <a:gd name="T13" fmla="*/ 609 h 1017"/>
              <a:gd name="T14" fmla="*/ 426 w 1017"/>
              <a:gd name="T15" fmla="*/ 312 h 1017"/>
              <a:gd name="T16" fmla="*/ 711 w 1017"/>
              <a:gd name="T17" fmla="*/ 445 h 1017"/>
              <a:gd name="T18" fmla="*/ 550 w 1017"/>
              <a:gd name="T19" fmla="*/ 716 h 1017"/>
              <a:gd name="T20" fmla="*/ 913 w 1017"/>
              <a:gd name="T21" fmla="*/ 533 h 1017"/>
              <a:gd name="T22" fmla="*/ 972 w 1017"/>
              <a:gd name="T23" fmla="*/ 421 h 1017"/>
              <a:gd name="T24" fmla="*/ 985 w 1017"/>
              <a:gd name="T25" fmla="*/ 290 h 1017"/>
              <a:gd name="T26" fmla="*/ 883 w 1017"/>
              <a:gd name="T27" fmla="*/ 246 h 1017"/>
              <a:gd name="T28" fmla="*/ 770 w 1017"/>
              <a:gd name="T29" fmla="*/ 190 h 1017"/>
              <a:gd name="T30" fmla="*/ 788 w 1017"/>
              <a:gd name="T31" fmla="*/ 73 h 1017"/>
              <a:gd name="T32" fmla="*/ 611 w 1017"/>
              <a:gd name="T33" fmla="*/ 5 h 1017"/>
              <a:gd name="T34" fmla="*/ 533 w 1017"/>
              <a:gd name="T35" fmla="*/ 104 h 1017"/>
              <a:gd name="T36" fmla="*/ 422 w 1017"/>
              <a:gd name="T37" fmla="*/ 44 h 1017"/>
              <a:gd name="T38" fmla="*/ 291 w 1017"/>
              <a:gd name="T39" fmla="*/ 32 h 1017"/>
              <a:gd name="T40" fmla="*/ 247 w 1017"/>
              <a:gd name="T41" fmla="*/ 134 h 1017"/>
              <a:gd name="T42" fmla="*/ 190 w 1017"/>
              <a:gd name="T43" fmla="*/ 245 h 1017"/>
              <a:gd name="T44" fmla="*/ 73 w 1017"/>
              <a:gd name="T45" fmla="*/ 227 h 1017"/>
              <a:gd name="T46" fmla="*/ 5 w 1017"/>
              <a:gd name="T47" fmla="*/ 404 h 1017"/>
              <a:gd name="T48" fmla="*/ 104 w 1017"/>
              <a:gd name="T49" fmla="*/ 484 h 1017"/>
              <a:gd name="T50" fmla="*/ 44 w 1017"/>
              <a:gd name="T51" fmla="*/ 594 h 1017"/>
              <a:gd name="T52" fmla="*/ 32 w 1017"/>
              <a:gd name="T53" fmla="*/ 725 h 1017"/>
              <a:gd name="T54" fmla="*/ 134 w 1017"/>
              <a:gd name="T55" fmla="*/ 770 h 1017"/>
              <a:gd name="T56" fmla="*/ 246 w 1017"/>
              <a:gd name="T57" fmla="*/ 826 h 1017"/>
              <a:gd name="T58" fmla="*/ 227 w 1017"/>
              <a:gd name="T59" fmla="*/ 943 h 1017"/>
              <a:gd name="T60" fmla="*/ 400 w 1017"/>
              <a:gd name="T61" fmla="*/ 1014 h 1017"/>
              <a:gd name="T62" fmla="*/ 468 w 1017"/>
              <a:gd name="T63" fmla="*/ 918 h 1017"/>
              <a:gd name="T64" fmla="*/ 588 w 1017"/>
              <a:gd name="T65" fmla="*/ 957 h 1017"/>
              <a:gd name="T66" fmla="*/ 691 w 1017"/>
              <a:gd name="T67" fmla="*/ 999 h 1017"/>
              <a:gd name="T68" fmla="*/ 776 w 1017"/>
              <a:gd name="T69" fmla="*/ 898 h 1017"/>
              <a:gd name="T70" fmla="*/ 811 w 1017"/>
              <a:gd name="T71" fmla="*/ 776 h 1017"/>
              <a:gd name="T72" fmla="*/ 937 w 1017"/>
              <a:gd name="T73" fmla="*/ 790 h 1017"/>
              <a:gd name="T74" fmla="*/ 1014 w 1017"/>
              <a:gd name="T75" fmla="*/ 618 h 1017"/>
              <a:gd name="T76" fmla="*/ 816 w 1017"/>
              <a:gd name="T77" fmla="*/ 707 h 1017"/>
              <a:gd name="T78" fmla="*/ 702 w 1017"/>
              <a:gd name="T79" fmla="*/ 852 h 1017"/>
              <a:gd name="T80" fmla="*/ 596 w 1017"/>
              <a:gd name="T81" fmla="*/ 873 h 1017"/>
              <a:gd name="T82" fmla="*/ 411 w 1017"/>
              <a:gd name="T83" fmla="*/ 881 h 1017"/>
              <a:gd name="T84" fmla="*/ 313 w 1017"/>
              <a:gd name="T85" fmla="*/ 840 h 1017"/>
              <a:gd name="T86" fmla="*/ 161 w 1017"/>
              <a:gd name="T87" fmla="*/ 701 h 1017"/>
              <a:gd name="T88" fmla="*/ 143 w 1017"/>
              <a:gd name="T89" fmla="*/ 596 h 1017"/>
              <a:gd name="T90" fmla="*/ 136 w 1017"/>
              <a:gd name="T91" fmla="*/ 411 h 1017"/>
              <a:gd name="T92" fmla="*/ 176 w 1017"/>
              <a:gd name="T93" fmla="*/ 314 h 1017"/>
              <a:gd name="T94" fmla="*/ 314 w 1017"/>
              <a:gd name="T95" fmla="*/ 165 h 1017"/>
              <a:gd name="T96" fmla="*/ 420 w 1017"/>
              <a:gd name="T97" fmla="*/ 142 h 1017"/>
              <a:gd name="T98" fmla="*/ 605 w 1017"/>
              <a:gd name="T99" fmla="*/ 136 h 1017"/>
              <a:gd name="T100" fmla="*/ 703 w 1017"/>
              <a:gd name="T101" fmla="*/ 176 h 1017"/>
              <a:gd name="T102" fmla="*/ 855 w 1017"/>
              <a:gd name="T103" fmla="*/ 314 h 1017"/>
              <a:gd name="T104" fmla="*/ 873 w 1017"/>
              <a:gd name="T105" fmla="*/ 420 h 1017"/>
              <a:gd name="T106" fmla="*/ 881 w 1017"/>
              <a:gd name="T107" fmla="*/ 605 h 1017"/>
              <a:gd name="T108" fmla="*/ 449 w 1017"/>
              <a:gd name="T109" fmla="*/ 369 h 1017"/>
              <a:gd name="T110" fmla="*/ 375 w 1017"/>
              <a:gd name="T111" fmla="*/ 580 h 1017"/>
              <a:gd name="T112" fmla="*/ 592 w 1017"/>
              <a:gd name="T113" fmla="*/ 633 h 1017"/>
              <a:gd name="T114" fmla="*/ 624 w 1017"/>
              <a:gd name="T115" fmla="*/ 412 h 1017"/>
              <a:gd name="T116" fmla="*/ 454 w 1017"/>
              <a:gd name="T117" fmla="*/ 531 h 1017"/>
              <a:gd name="T118" fmla="*/ 563 w 1017"/>
              <a:gd name="T119" fmla="*/ 48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7" h="1017">
                <a:moveTo>
                  <a:pt x="508" y="231"/>
                </a:moveTo>
                <a:lnTo>
                  <a:pt x="508" y="231"/>
                </a:lnTo>
                <a:lnTo>
                  <a:pt x="493" y="232"/>
                </a:lnTo>
                <a:lnTo>
                  <a:pt x="479" y="234"/>
                </a:lnTo>
                <a:lnTo>
                  <a:pt x="466" y="235"/>
                </a:lnTo>
                <a:lnTo>
                  <a:pt x="453" y="238"/>
                </a:lnTo>
                <a:lnTo>
                  <a:pt x="439" y="241"/>
                </a:lnTo>
                <a:lnTo>
                  <a:pt x="426" y="244"/>
                </a:lnTo>
                <a:lnTo>
                  <a:pt x="413" y="249"/>
                </a:lnTo>
                <a:lnTo>
                  <a:pt x="401" y="254"/>
                </a:lnTo>
                <a:lnTo>
                  <a:pt x="388" y="259"/>
                </a:lnTo>
                <a:lnTo>
                  <a:pt x="376" y="266"/>
                </a:lnTo>
                <a:lnTo>
                  <a:pt x="365" y="272"/>
                </a:lnTo>
                <a:lnTo>
                  <a:pt x="354" y="279"/>
                </a:lnTo>
                <a:lnTo>
                  <a:pt x="332" y="295"/>
                </a:lnTo>
                <a:lnTo>
                  <a:pt x="313" y="313"/>
                </a:lnTo>
                <a:lnTo>
                  <a:pt x="295" y="332"/>
                </a:lnTo>
                <a:lnTo>
                  <a:pt x="279" y="354"/>
                </a:lnTo>
                <a:lnTo>
                  <a:pt x="272" y="364"/>
                </a:lnTo>
                <a:lnTo>
                  <a:pt x="266" y="376"/>
                </a:lnTo>
                <a:lnTo>
                  <a:pt x="260" y="388"/>
                </a:lnTo>
                <a:lnTo>
                  <a:pt x="254" y="401"/>
                </a:lnTo>
                <a:lnTo>
                  <a:pt x="249" y="413"/>
                </a:lnTo>
                <a:lnTo>
                  <a:pt x="244" y="426"/>
                </a:lnTo>
                <a:lnTo>
                  <a:pt x="241" y="438"/>
                </a:lnTo>
                <a:lnTo>
                  <a:pt x="238" y="452"/>
                </a:lnTo>
                <a:lnTo>
                  <a:pt x="235" y="466"/>
                </a:lnTo>
                <a:lnTo>
                  <a:pt x="234" y="479"/>
                </a:lnTo>
                <a:lnTo>
                  <a:pt x="233" y="493"/>
                </a:lnTo>
                <a:lnTo>
                  <a:pt x="232" y="508"/>
                </a:lnTo>
                <a:lnTo>
                  <a:pt x="232" y="508"/>
                </a:lnTo>
                <a:lnTo>
                  <a:pt x="233" y="522"/>
                </a:lnTo>
                <a:lnTo>
                  <a:pt x="234" y="536"/>
                </a:lnTo>
                <a:lnTo>
                  <a:pt x="235" y="550"/>
                </a:lnTo>
                <a:lnTo>
                  <a:pt x="238" y="563"/>
                </a:lnTo>
                <a:lnTo>
                  <a:pt x="241" y="577"/>
                </a:lnTo>
                <a:lnTo>
                  <a:pt x="244" y="590"/>
                </a:lnTo>
                <a:lnTo>
                  <a:pt x="249" y="603"/>
                </a:lnTo>
                <a:lnTo>
                  <a:pt x="254" y="616"/>
                </a:lnTo>
                <a:lnTo>
                  <a:pt x="260" y="627"/>
                </a:lnTo>
                <a:lnTo>
                  <a:pt x="266" y="639"/>
                </a:lnTo>
                <a:lnTo>
                  <a:pt x="272" y="651"/>
                </a:lnTo>
                <a:lnTo>
                  <a:pt x="279" y="662"/>
                </a:lnTo>
                <a:lnTo>
                  <a:pt x="295" y="683"/>
                </a:lnTo>
                <a:lnTo>
                  <a:pt x="313" y="702"/>
                </a:lnTo>
                <a:lnTo>
                  <a:pt x="332" y="721"/>
                </a:lnTo>
                <a:lnTo>
                  <a:pt x="354" y="737"/>
                </a:lnTo>
                <a:lnTo>
                  <a:pt x="376" y="751"/>
                </a:lnTo>
                <a:lnTo>
                  <a:pt x="388" y="756"/>
                </a:lnTo>
                <a:lnTo>
                  <a:pt x="401" y="763"/>
                </a:lnTo>
                <a:lnTo>
                  <a:pt x="413" y="767"/>
                </a:lnTo>
                <a:lnTo>
                  <a:pt x="426" y="771"/>
                </a:lnTo>
                <a:lnTo>
                  <a:pt x="439" y="775"/>
                </a:lnTo>
                <a:lnTo>
                  <a:pt x="453" y="779"/>
                </a:lnTo>
                <a:lnTo>
                  <a:pt x="466" y="781"/>
                </a:lnTo>
                <a:lnTo>
                  <a:pt x="479" y="783"/>
                </a:lnTo>
                <a:lnTo>
                  <a:pt x="493" y="784"/>
                </a:lnTo>
                <a:lnTo>
                  <a:pt x="508" y="784"/>
                </a:lnTo>
                <a:lnTo>
                  <a:pt x="508" y="784"/>
                </a:lnTo>
                <a:lnTo>
                  <a:pt x="522" y="784"/>
                </a:lnTo>
                <a:lnTo>
                  <a:pt x="536" y="783"/>
                </a:lnTo>
                <a:lnTo>
                  <a:pt x="550" y="781"/>
                </a:lnTo>
                <a:lnTo>
                  <a:pt x="563" y="779"/>
                </a:lnTo>
                <a:lnTo>
                  <a:pt x="577" y="775"/>
                </a:lnTo>
                <a:lnTo>
                  <a:pt x="590" y="771"/>
                </a:lnTo>
                <a:lnTo>
                  <a:pt x="603" y="767"/>
                </a:lnTo>
                <a:lnTo>
                  <a:pt x="616" y="763"/>
                </a:lnTo>
                <a:lnTo>
                  <a:pt x="628" y="756"/>
                </a:lnTo>
                <a:lnTo>
                  <a:pt x="639" y="751"/>
                </a:lnTo>
                <a:lnTo>
                  <a:pt x="662" y="737"/>
                </a:lnTo>
                <a:lnTo>
                  <a:pt x="683" y="721"/>
                </a:lnTo>
                <a:lnTo>
                  <a:pt x="703" y="702"/>
                </a:lnTo>
                <a:lnTo>
                  <a:pt x="721" y="683"/>
                </a:lnTo>
                <a:lnTo>
                  <a:pt x="737" y="662"/>
                </a:lnTo>
                <a:lnTo>
                  <a:pt x="751" y="639"/>
                </a:lnTo>
                <a:lnTo>
                  <a:pt x="756" y="627"/>
                </a:lnTo>
                <a:lnTo>
                  <a:pt x="763" y="616"/>
                </a:lnTo>
                <a:lnTo>
                  <a:pt x="767" y="603"/>
                </a:lnTo>
                <a:lnTo>
                  <a:pt x="771" y="590"/>
                </a:lnTo>
                <a:lnTo>
                  <a:pt x="776" y="577"/>
                </a:lnTo>
                <a:lnTo>
                  <a:pt x="779" y="563"/>
                </a:lnTo>
                <a:lnTo>
                  <a:pt x="781" y="550"/>
                </a:lnTo>
                <a:lnTo>
                  <a:pt x="782" y="536"/>
                </a:lnTo>
                <a:lnTo>
                  <a:pt x="783" y="522"/>
                </a:lnTo>
                <a:lnTo>
                  <a:pt x="784" y="508"/>
                </a:lnTo>
                <a:lnTo>
                  <a:pt x="784" y="508"/>
                </a:lnTo>
                <a:lnTo>
                  <a:pt x="783" y="493"/>
                </a:lnTo>
                <a:lnTo>
                  <a:pt x="782" y="479"/>
                </a:lnTo>
                <a:lnTo>
                  <a:pt x="781" y="466"/>
                </a:lnTo>
                <a:lnTo>
                  <a:pt x="779" y="452"/>
                </a:lnTo>
                <a:lnTo>
                  <a:pt x="776" y="438"/>
                </a:lnTo>
                <a:lnTo>
                  <a:pt x="771" y="426"/>
                </a:lnTo>
                <a:lnTo>
                  <a:pt x="767" y="413"/>
                </a:lnTo>
                <a:lnTo>
                  <a:pt x="763" y="401"/>
                </a:lnTo>
                <a:lnTo>
                  <a:pt x="756" y="388"/>
                </a:lnTo>
                <a:lnTo>
                  <a:pt x="751" y="376"/>
                </a:lnTo>
                <a:lnTo>
                  <a:pt x="737" y="354"/>
                </a:lnTo>
                <a:lnTo>
                  <a:pt x="721" y="332"/>
                </a:lnTo>
                <a:lnTo>
                  <a:pt x="703" y="313"/>
                </a:lnTo>
                <a:lnTo>
                  <a:pt x="683" y="295"/>
                </a:lnTo>
                <a:lnTo>
                  <a:pt x="662" y="279"/>
                </a:lnTo>
                <a:lnTo>
                  <a:pt x="639" y="266"/>
                </a:lnTo>
                <a:lnTo>
                  <a:pt x="628" y="259"/>
                </a:lnTo>
                <a:lnTo>
                  <a:pt x="616" y="254"/>
                </a:lnTo>
                <a:lnTo>
                  <a:pt x="603" y="249"/>
                </a:lnTo>
                <a:lnTo>
                  <a:pt x="590" y="244"/>
                </a:lnTo>
                <a:lnTo>
                  <a:pt x="577" y="241"/>
                </a:lnTo>
                <a:lnTo>
                  <a:pt x="563" y="238"/>
                </a:lnTo>
                <a:lnTo>
                  <a:pt x="550" y="235"/>
                </a:lnTo>
                <a:lnTo>
                  <a:pt x="536" y="234"/>
                </a:lnTo>
                <a:lnTo>
                  <a:pt x="522" y="232"/>
                </a:lnTo>
                <a:lnTo>
                  <a:pt x="508" y="231"/>
                </a:lnTo>
                <a:lnTo>
                  <a:pt x="508" y="231"/>
                </a:lnTo>
                <a:close/>
                <a:moveTo>
                  <a:pt x="508" y="721"/>
                </a:moveTo>
                <a:lnTo>
                  <a:pt x="508" y="721"/>
                </a:lnTo>
                <a:lnTo>
                  <a:pt x="486" y="720"/>
                </a:lnTo>
                <a:lnTo>
                  <a:pt x="466" y="716"/>
                </a:lnTo>
                <a:lnTo>
                  <a:pt x="445" y="711"/>
                </a:lnTo>
                <a:lnTo>
                  <a:pt x="426" y="704"/>
                </a:lnTo>
                <a:lnTo>
                  <a:pt x="407" y="695"/>
                </a:lnTo>
                <a:lnTo>
                  <a:pt x="389" y="684"/>
                </a:lnTo>
                <a:lnTo>
                  <a:pt x="373" y="671"/>
                </a:lnTo>
                <a:lnTo>
                  <a:pt x="358" y="658"/>
                </a:lnTo>
                <a:lnTo>
                  <a:pt x="344" y="642"/>
                </a:lnTo>
                <a:lnTo>
                  <a:pt x="332" y="626"/>
                </a:lnTo>
                <a:lnTo>
                  <a:pt x="322" y="609"/>
                </a:lnTo>
                <a:lnTo>
                  <a:pt x="312" y="591"/>
                </a:lnTo>
                <a:lnTo>
                  <a:pt x="306" y="570"/>
                </a:lnTo>
                <a:lnTo>
                  <a:pt x="300" y="550"/>
                </a:lnTo>
                <a:lnTo>
                  <a:pt x="297" y="530"/>
                </a:lnTo>
                <a:lnTo>
                  <a:pt x="296" y="508"/>
                </a:lnTo>
                <a:lnTo>
                  <a:pt x="296" y="508"/>
                </a:lnTo>
                <a:lnTo>
                  <a:pt x="297" y="486"/>
                </a:lnTo>
                <a:lnTo>
                  <a:pt x="300" y="465"/>
                </a:lnTo>
                <a:lnTo>
                  <a:pt x="306" y="445"/>
                </a:lnTo>
                <a:lnTo>
                  <a:pt x="312" y="426"/>
                </a:lnTo>
                <a:lnTo>
                  <a:pt x="322" y="406"/>
                </a:lnTo>
                <a:lnTo>
                  <a:pt x="332" y="389"/>
                </a:lnTo>
                <a:lnTo>
                  <a:pt x="344" y="373"/>
                </a:lnTo>
                <a:lnTo>
                  <a:pt x="358" y="358"/>
                </a:lnTo>
                <a:lnTo>
                  <a:pt x="373" y="344"/>
                </a:lnTo>
                <a:lnTo>
                  <a:pt x="389" y="332"/>
                </a:lnTo>
                <a:lnTo>
                  <a:pt x="407" y="322"/>
                </a:lnTo>
                <a:lnTo>
                  <a:pt x="426" y="312"/>
                </a:lnTo>
                <a:lnTo>
                  <a:pt x="445" y="305"/>
                </a:lnTo>
                <a:lnTo>
                  <a:pt x="466" y="300"/>
                </a:lnTo>
                <a:lnTo>
                  <a:pt x="486" y="297"/>
                </a:lnTo>
                <a:lnTo>
                  <a:pt x="508" y="296"/>
                </a:lnTo>
                <a:lnTo>
                  <a:pt x="508" y="296"/>
                </a:lnTo>
                <a:lnTo>
                  <a:pt x="530" y="297"/>
                </a:lnTo>
                <a:lnTo>
                  <a:pt x="550" y="300"/>
                </a:lnTo>
                <a:lnTo>
                  <a:pt x="571" y="305"/>
                </a:lnTo>
                <a:lnTo>
                  <a:pt x="591" y="312"/>
                </a:lnTo>
                <a:lnTo>
                  <a:pt x="609" y="322"/>
                </a:lnTo>
                <a:lnTo>
                  <a:pt x="626" y="332"/>
                </a:lnTo>
                <a:lnTo>
                  <a:pt x="643" y="344"/>
                </a:lnTo>
                <a:lnTo>
                  <a:pt x="658" y="358"/>
                </a:lnTo>
                <a:lnTo>
                  <a:pt x="672" y="373"/>
                </a:lnTo>
                <a:lnTo>
                  <a:pt x="684" y="389"/>
                </a:lnTo>
                <a:lnTo>
                  <a:pt x="695" y="406"/>
                </a:lnTo>
                <a:lnTo>
                  <a:pt x="704" y="426"/>
                </a:lnTo>
                <a:lnTo>
                  <a:pt x="711" y="445"/>
                </a:lnTo>
                <a:lnTo>
                  <a:pt x="717" y="465"/>
                </a:lnTo>
                <a:lnTo>
                  <a:pt x="720" y="486"/>
                </a:lnTo>
                <a:lnTo>
                  <a:pt x="721" y="508"/>
                </a:lnTo>
                <a:lnTo>
                  <a:pt x="721" y="508"/>
                </a:lnTo>
                <a:lnTo>
                  <a:pt x="720" y="530"/>
                </a:lnTo>
                <a:lnTo>
                  <a:pt x="717" y="550"/>
                </a:lnTo>
                <a:lnTo>
                  <a:pt x="711" y="570"/>
                </a:lnTo>
                <a:lnTo>
                  <a:pt x="704" y="591"/>
                </a:lnTo>
                <a:lnTo>
                  <a:pt x="695" y="609"/>
                </a:lnTo>
                <a:lnTo>
                  <a:pt x="684" y="626"/>
                </a:lnTo>
                <a:lnTo>
                  <a:pt x="672" y="642"/>
                </a:lnTo>
                <a:lnTo>
                  <a:pt x="658" y="658"/>
                </a:lnTo>
                <a:lnTo>
                  <a:pt x="643" y="671"/>
                </a:lnTo>
                <a:lnTo>
                  <a:pt x="626" y="684"/>
                </a:lnTo>
                <a:lnTo>
                  <a:pt x="609" y="695"/>
                </a:lnTo>
                <a:lnTo>
                  <a:pt x="591" y="704"/>
                </a:lnTo>
                <a:lnTo>
                  <a:pt x="571" y="711"/>
                </a:lnTo>
                <a:lnTo>
                  <a:pt x="550" y="716"/>
                </a:lnTo>
                <a:lnTo>
                  <a:pt x="530" y="720"/>
                </a:lnTo>
                <a:lnTo>
                  <a:pt x="508" y="721"/>
                </a:lnTo>
                <a:lnTo>
                  <a:pt x="508" y="721"/>
                </a:lnTo>
                <a:close/>
                <a:moveTo>
                  <a:pt x="989" y="598"/>
                </a:moveTo>
                <a:lnTo>
                  <a:pt x="989" y="598"/>
                </a:lnTo>
                <a:lnTo>
                  <a:pt x="981" y="596"/>
                </a:lnTo>
                <a:lnTo>
                  <a:pt x="972" y="594"/>
                </a:lnTo>
                <a:lnTo>
                  <a:pt x="964" y="591"/>
                </a:lnTo>
                <a:lnTo>
                  <a:pt x="957" y="588"/>
                </a:lnTo>
                <a:lnTo>
                  <a:pt x="950" y="583"/>
                </a:lnTo>
                <a:lnTo>
                  <a:pt x="944" y="579"/>
                </a:lnTo>
                <a:lnTo>
                  <a:pt x="938" y="574"/>
                </a:lnTo>
                <a:lnTo>
                  <a:pt x="932" y="567"/>
                </a:lnTo>
                <a:lnTo>
                  <a:pt x="927" y="562"/>
                </a:lnTo>
                <a:lnTo>
                  <a:pt x="923" y="554"/>
                </a:lnTo>
                <a:lnTo>
                  <a:pt x="918" y="548"/>
                </a:lnTo>
                <a:lnTo>
                  <a:pt x="915" y="540"/>
                </a:lnTo>
                <a:lnTo>
                  <a:pt x="913" y="533"/>
                </a:lnTo>
                <a:lnTo>
                  <a:pt x="911" y="524"/>
                </a:lnTo>
                <a:lnTo>
                  <a:pt x="910" y="517"/>
                </a:lnTo>
                <a:lnTo>
                  <a:pt x="909" y="508"/>
                </a:lnTo>
                <a:lnTo>
                  <a:pt x="909" y="508"/>
                </a:lnTo>
                <a:lnTo>
                  <a:pt x="910" y="500"/>
                </a:lnTo>
                <a:lnTo>
                  <a:pt x="911" y="491"/>
                </a:lnTo>
                <a:lnTo>
                  <a:pt x="913" y="484"/>
                </a:lnTo>
                <a:lnTo>
                  <a:pt x="915" y="475"/>
                </a:lnTo>
                <a:lnTo>
                  <a:pt x="918" y="469"/>
                </a:lnTo>
                <a:lnTo>
                  <a:pt x="923" y="461"/>
                </a:lnTo>
                <a:lnTo>
                  <a:pt x="927" y="455"/>
                </a:lnTo>
                <a:lnTo>
                  <a:pt x="932" y="448"/>
                </a:lnTo>
                <a:lnTo>
                  <a:pt x="938" y="442"/>
                </a:lnTo>
                <a:lnTo>
                  <a:pt x="944" y="437"/>
                </a:lnTo>
                <a:lnTo>
                  <a:pt x="950" y="432"/>
                </a:lnTo>
                <a:lnTo>
                  <a:pt x="957" y="428"/>
                </a:lnTo>
                <a:lnTo>
                  <a:pt x="964" y="425"/>
                </a:lnTo>
                <a:lnTo>
                  <a:pt x="972" y="421"/>
                </a:lnTo>
                <a:lnTo>
                  <a:pt x="981" y="419"/>
                </a:lnTo>
                <a:lnTo>
                  <a:pt x="989" y="418"/>
                </a:lnTo>
                <a:lnTo>
                  <a:pt x="989" y="418"/>
                </a:lnTo>
                <a:lnTo>
                  <a:pt x="996" y="416"/>
                </a:lnTo>
                <a:lnTo>
                  <a:pt x="1001" y="414"/>
                </a:lnTo>
                <a:lnTo>
                  <a:pt x="1006" y="410"/>
                </a:lnTo>
                <a:lnTo>
                  <a:pt x="1011" y="404"/>
                </a:lnTo>
                <a:lnTo>
                  <a:pt x="1011" y="404"/>
                </a:lnTo>
                <a:lnTo>
                  <a:pt x="1014" y="399"/>
                </a:lnTo>
                <a:lnTo>
                  <a:pt x="1016" y="392"/>
                </a:lnTo>
                <a:lnTo>
                  <a:pt x="1017" y="385"/>
                </a:lnTo>
                <a:lnTo>
                  <a:pt x="1016" y="378"/>
                </a:lnTo>
                <a:lnTo>
                  <a:pt x="1016" y="378"/>
                </a:lnTo>
                <a:lnTo>
                  <a:pt x="1011" y="360"/>
                </a:lnTo>
                <a:lnTo>
                  <a:pt x="1005" y="343"/>
                </a:lnTo>
                <a:lnTo>
                  <a:pt x="999" y="325"/>
                </a:lnTo>
                <a:lnTo>
                  <a:pt x="992" y="308"/>
                </a:lnTo>
                <a:lnTo>
                  <a:pt x="985" y="290"/>
                </a:lnTo>
                <a:lnTo>
                  <a:pt x="976" y="273"/>
                </a:lnTo>
                <a:lnTo>
                  <a:pt x="968" y="257"/>
                </a:lnTo>
                <a:lnTo>
                  <a:pt x="958" y="240"/>
                </a:lnTo>
                <a:lnTo>
                  <a:pt x="958" y="240"/>
                </a:lnTo>
                <a:lnTo>
                  <a:pt x="955" y="235"/>
                </a:lnTo>
                <a:lnTo>
                  <a:pt x="949" y="230"/>
                </a:lnTo>
                <a:lnTo>
                  <a:pt x="943" y="227"/>
                </a:lnTo>
                <a:lnTo>
                  <a:pt x="937" y="225"/>
                </a:lnTo>
                <a:lnTo>
                  <a:pt x="937" y="225"/>
                </a:lnTo>
                <a:lnTo>
                  <a:pt x="930" y="225"/>
                </a:lnTo>
                <a:lnTo>
                  <a:pt x="924" y="226"/>
                </a:lnTo>
                <a:lnTo>
                  <a:pt x="917" y="228"/>
                </a:lnTo>
                <a:lnTo>
                  <a:pt x="912" y="231"/>
                </a:lnTo>
                <a:lnTo>
                  <a:pt x="912" y="231"/>
                </a:lnTo>
                <a:lnTo>
                  <a:pt x="904" y="237"/>
                </a:lnTo>
                <a:lnTo>
                  <a:pt x="898" y="240"/>
                </a:lnTo>
                <a:lnTo>
                  <a:pt x="890" y="243"/>
                </a:lnTo>
                <a:lnTo>
                  <a:pt x="883" y="246"/>
                </a:lnTo>
                <a:lnTo>
                  <a:pt x="874" y="249"/>
                </a:lnTo>
                <a:lnTo>
                  <a:pt x="867" y="250"/>
                </a:lnTo>
                <a:lnTo>
                  <a:pt x="858" y="250"/>
                </a:lnTo>
                <a:lnTo>
                  <a:pt x="851" y="250"/>
                </a:lnTo>
                <a:lnTo>
                  <a:pt x="842" y="249"/>
                </a:lnTo>
                <a:lnTo>
                  <a:pt x="835" y="248"/>
                </a:lnTo>
                <a:lnTo>
                  <a:pt x="826" y="245"/>
                </a:lnTo>
                <a:lnTo>
                  <a:pt x="819" y="242"/>
                </a:lnTo>
                <a:lnTo>
                  <a:pt x="811" y="239"/>
                </a:lnTo>
                <a:lnTo>
                  <a:pt x="805" y="235"/>
                </a:lnTo>
                <a:lnTo>
                  <a:pt x="798" y="229"/>
                </a:lnTo>
                <a:lnTo>
                  <a:pt x="792" y="224"/>
                </a:lnTo>
                <a:lnTo>
                  <a:pt x="792" y="224"/>
                </a:lnTo>
                <a:lnTo>
                  <a:pt x="786" y="217"/>
                </a:lnTo>
                <a:lnTo>
                  <a:pt x="781" y="211"/>
                </a:lnTo>
                <a:lnTo>
                  <a:pt x="777" y="205"/>
                </a:lnTo>
                <a:lnTo>
                  <a:pt x="773" y="197"/>
                </a:lnTo>
                <a:lnTo>
                  <a:pt x="770" y="190"/>
                </a:lnTo>
                <a:lnTo>
                  <a:pt x="768" y="182"/>
                </a:lnTo>
                <a:lnTo>
                  <a:pt x="766" y="173"/>
                </a:lnTo>
                <a:lnTo>
                  <a:pt x="766" y="166"/>
                </a:lnTo>
                <a:lnTo>
                  <a:pt x="765" y="157"/>
                </a:lnTo>
                <a:lnTo>
                  <a:pt x="766" y="150"/>
                </a:lnTo>
                <a:lnTo>
                  <a:pt x="767" y="141"/>
                </a:lnTo>
                <a:lnTo>
                  <a:pt x="769" y="134"/>
                </a:lnTo>
                <a:lnTo>
                  <a:pt x="772" y="126"/>
                </a:lnTo>
                <a:lnTo>
                  <a:pt x="776" y="119"/>
                </a:lnTo>
                <a:lnTo>
                  <a:pt x="780" y="111"/>
                </a:lnTo>
                <a:lnTo>
                  <a:pt x="784" y="105"/>
                </a:lnTo>
                <a:lnTo>
                  <a:pt x="784" y="105"/>
                </a:lnTo>
                <a:lnTo>
                  <a:pt x="787" y="98"/>
                </a:lnTo>
                <a:lnTo>
                  <a:pt x="791" y="92"/>
                </a:lnTo>
                <a:lnTo>
                  <a:pt x="791" y="86"/>
                </a:lnTo>
                <a:lnTo>
                  <a:pt x="791" y="79"/>
                </a:lnTo>
                <a:lnTo>
                  <a:pt x="791" y="79"/>
                </a:lnTo>
                <a:lnTo>
                  <a:pt x="788" y="73"/>
                </a:lnTo>
                <a:lnTo>
                  <a:pt x="785" y="66"/>
                </a:lnTo>
                <a:lnTo>
                  <a:pt x="781" y="62"/>
                </a:lnTo>
                <a:lnTo>
                  <a:pt x="776" y="58"/>
                </a:lnTo>
                <a:lnTo>
                  <a:pt x="776" y="58"/>
                </a:lnTo>
                <a:lnTo>
                  <a:pt x="760" y="48"/>
                </a:lnTo>
                <a:lnTo>
                  <a:pt x="742" y="39"/>
                </a:lnTo>
                <a:lnTo>
                  <a:pt x="726" y="32"/>
                </a:lnTo>
                <a:lnTo>
                  <a:pt x="709" y="24"/>
                </a:lnTo>
                <a:lnTo>
                  <a:pt x="691" y="17"/>
                </a:lnTo>
                <a:lnTo>
                  <a:pt x="674" y="10"/>
                </a:lnTo>
                <a:lnTo>
                  <a:pt x="655" y="5"/>
                </a:lnTo>
                <a:lnTo>
                  <a:pt x="637" y="1"/>
                </a:lnTo>
                <a:lnTo>
                  <a:pt x="637" y="1"/>
                </a:lnTo>
                <a:lnTo>
                  <a:pt x="631" y="0"/>
                </a:lnTo>
                <a:lnTo>
                  <a:pt x="624" y="0"/>
                </a:lnTo>
                <a:lnTo>
                  <a:pt x="618" y="2"/>
                </a:lnTo>
                <a:lnTo>
                  <a:pt x="611" y="5"/>
                </a:lnTo>
                <a:lnTo>
                  <a:pt x="611" y="5"/>
                </a:lnTo>
                <a:lnTo>
                  <a:pt x="606" y="9"/>
                </a:lnTo>
                <a:lnTo>
                  <a:pt x="603" y="15"/>
                </a:lnTo>
                <a:lnTo>
                  <a:pt x="600" y="20"/>
                </a:lnTo>
                <a:lnTo>
                  <a:pt x="597" y="28"/>
                </a:lnTo>
                <a:lnTo>
                  <a:pt x="597" y="28"/>
                </a:lnTo>
                <a:lnTo>
                  <a:pt x="596" y="35"/>
                </a:lnTo>
                <a:lnTo>
                  <a:pt x="594" y="44"/>
                </a:lnTo>
                <a:lnTo>
                  <a:pt x="591" y="51"/>
                </a:lnTo>
                <a:lnTo>
                  <a:pt x="588" y="59"/>
                </a:lnTo>
                <a:lnTo>
                  <a:pt x="584" y="66"/>
                </a:lnTo>
                <a:lnTo>
                  <a:pt x="579" y="73"/>
                </a:lnTo>
                <a:lnTo>
                  <a:pt x="574" y="78"/>
                </a:lnTo>
                <a:lnTo>
                  <a:pt x="567" y="84"/>
                </a:lnTo>
                <a:lnTo>
                  <a:pt x="562" y="89"/>
                </a:lnTo>
                <a:lnTo>
                  <a:pt x="555" y="93"/>
                </a:lnTo>
                <a:lnTo>
                  <a:pt x="548" y="97"/>
                </a:lnTo>
                <a:lnTo>
                  <a:pt x="541" y="101"/>
                </a:lnTo>
                <a:lnTo>
                  <a:pt x="533" y="104"/>
                </a:lnTo>
                <a:lnTo>
                  <a:pt x="525" y="105"/>
                </a:lnTo>
                <a:lnTo>
                  <a:pt x="516" y="106"/>
                </a:lnTo>
                <a:lnTo>
                  <a:pt x="508" y="107"/>
                </a:lnTo>
                <a:lnTo>
                  <a:pt x="508" y="107"/>
                </a:lnTo>
                <a:lnTo>
                  <a:pt x="500" y="106"/>
                </a:lnTo>
                <a:lnTo>
                  <a:pt x="491" y="105"/>
                </a:lnTo>
                <a:lnTo>
                  <a:pt x="484" y="104"/>
                </a:lnTo>
                <a:lnTo>
                  <a:pt x="475" y="101"/>
                </a:lnTo>
                <a:lnTo>
                  <a:pt x="468" y="97"/>
                </a:lnTo>
                <a:lnTo>
                  <a:pt x="461" y="93"/>
                </a:lnTo>
                <a:lnTo>
                  <a:pt x="455" y="89"/>
                </a:lnTo>
                <a:lnTo>
                  <a:pt x="448" y="84"/>
                </a:lnTo>
                <a:lnTo>
                  <a:pt x="442" y="78"/>
                </a:lnTo>
                <a:lnTo>
                  <a:pt x="438" y="73"/>
                </a:lnTo>
                <a:lnTo>
                  <a:pt x="432" y="66"/>
                </a:lnTo>
                <a:lnTo>
                  <a:pt x="428" y="59"/>
                </a:lnTo>
                <a:lnTo>
                  <a:pt x="425" y="51"/>
                </a:lnTo>
                <a:lnTo>
                  <a:pt x="422" y="44"/>
                </a:lnTo>
                <a:lnTo>
                  <a:pt x="419" y="35"/>
                </a:lnTo>
                <a:lnTo>
                  <a:pt x="418" y="28"/>
                </a:lnTo>
                <a:lnTo>
                  <a:pt x="418" y="28"/>
                </a:lnTo>
                <a:lnTo>
                  <a:pt x="416" y="20"/>
                </a:lnTo>
                <a:lnTo>
                  <a:pt x="414" y="15"/>
                </a:lnTo>
                <a:lnTo>
                  <a:pt x="410" y="9"/>
                </a:lnTo>
                <a:lnTo>
                  <a:pt x="404" y="5"/>
                </a:lnTo>
                <a:lnTo>
                  <a:pt x="404" y="5"/>
                </a:lnTo>
                <a:lnTo>
                  <a:pt x="398" y="2"/>
                </a:lnTo>
                <a:lnTo>
                  <a:pt x="393" y="0"/>
                </a:lnTo>
                <a:lnTo>
                  <a:pt x="385" y="0"/>
                </a:lnTo>
                <a:lnTo>
                  <a:pt x="379" y="1"/>
                </a:lnTo>
                <a:lnTo>
                  <a:pt x="379" y="1"/>
                </a:lnTo>
                <a:lnTo>
                  <a:pt x="360" y="5"/>
                </a:lnTo>
                <a:lnTo>
                  <a:pt x="342" y="10"/>
                </a:lnTo>
                <a:lnTo>
                  <a:pt x="325" y="17"/>
                </a:lnTo>
                <a:lnTo>
                  <a:pt x="308" y="24"/>
                </a:lnTo>
                <a:lnTo>
                  <a:pt x="291" y="32"/>
                </a:lnTo>
                <a:lnTo>
                  <a:pt x="273" y="39"/>
                </a:lnTo>
                <a:lnTo>
                  <a:pt x="257" y="48"/>
                </a:lnTo>
                <a:lnTo>
                  <a:pt x="240" y="58"/>
                </a:lnTo>
                <a:lnTo>
                  <a:pt x="240" y="58"/>
                </a:lnTo>
                <a:lnTo>
                  <a:pt x="235" y="62"/>
                </a:lnTo>
                <a:lnTo>
                  <a:pt x="231" y="66"/>
                </a:lnTo>
                <a:lnTo>
                  <a:pt x="227" y="73"/>
                </a:lnTo>
                <a:lnTo>
                  <a:pt x="225" y="79"/>
                </a:lnTo>
                <a:lnTo>
                  <a:pt x="225" y="79"/>
                </a:lnTo>
                <a:lnTo>
                  <a:pt x="225" y="86"/>
                </a:lnTo>
                <a:lnTo>
                  <a:pt x="226" y="92"/>
                </a:lnTo>
                <a:lnTo>
                  <a:pt x="228" y="98"/>
                </a:lnTo>
                <a:lnTo>
                  <a:pt x="232" y="105"/>
                </a:lnTo>
                <a:lnTo>
                  <a:pt x="232" y="105"/>
                </a:lnTo>
                <a:lnTo>
                  <a:pt x="237" y="111"/>
                </a:lnTo>
                <a:lnTo>
                  <a:pt x="240" y="119"/>
                </a:lnTo>
                <a:lnTo>
                  <a:pt x="244" y="126"/>
                </a:lnTo>
                <a:lnTo>
                  <a:pt x="247" y="134"/>
                </a:lnTo>
                <a:lnTo>
                  <a:pt x="249" y="141"/>
                </a:lnTo>
                <a:lnTo>
                  <a:pt x="250" y="150"/>
                </a:lnTo>
                <a:lnTo>
                  <a:pt x="251" y="157"/>
                </a:lnTo>
                <a:lnTo>
                  <a:pt x="251" y="166"/>
                </a:lnTo>
                <a:lnTo>
                  <a:pt x="250" y="173"/>
                </a:lnTo>
                <a:lnTo>
                  <a:pt x="248" y="182"/>
                </a:lnTo>
                <a:lnTo>
                  <a:pt x="246" y="190"/>
                </a:lnTo>
                <a:lnTo>
                  <a:pt x="243" y="197"/>
                </a:lnTo>
                <a:lnTo>
                  <a:pt x="239" y="205"/>
                </a:lnTo>
                <a:lnTo>
                  <a:pt x="235" y="211"/>
                </a:lnTo>
                <a:lnTo>
                  <a:pt x="231" y="217"/>
                </a:lnTo>
                <a:lnTo>
                  <a:pt x="224" y="224"/>
                </a:lnTo>
                <a:lnTo>
                  <a:pt x="224" y="224"/>
                </a:lnTo>
                <a:lnTo>
                  <a:pt x="219" y="229"/>
                </a:lnTo>
                <a:lnTo>
                  <a:pt x="211" y="235"/>
                </a:lnTo>
                <a:lnTo>
                  <a:pt x="205" y="239"/>
                </a:lnTo>
                <a:lnTo>
                  <a:pt x="197" y="242"/>
                </a:lnTo>
                <a:lnTo>
                  <a:pt x="190" y="245"/>
                </a:lnTo>
                <a:lnTo>
                  <a:pt x="182" y="248"/>
                </a:lnTo>
                <a:lnTo>
                  <a:pt x="174" y="249"/>
                </a:lnTo>
                <a:lnTo>
                  <a:pt x="166" y="250"/>
                </a:lnTo>
                <a:lnTo>
                  <a:pt x="158" y="250"/>
                </a:lnTo>
                <a:lnTo>
                  <a:pt x="150" y="250"/>
                </a:lnTo>
                <a:lnTo>
                  <a:pt x="141" y="249"/>
                </a:lnTo>
                <a:lnTo>
                  <a:pt x="134" y="246"/>
                </a:lnTo>
                <a:lnTo>
                  <a:pt x="125" y="243"/>
                </a:lnTo>
                <a:lnTo>
                  <a:pt x="118" y="240"/>
                </a:lnTo>
                <a:lnTo>
                  <a:pt x="111" y="237"/>
                </a:lnTo>
                <a:lnTo>
                  <a:pt x="104" y="231"/>
                </a:lnTo>
                <a:lnTo>
                  <a:pt x="104" y="231"/>
                </a:lnTo>
                <a:lnTo>
                  <a:pt x="99" y="228"/>
                </a:lnTo>
                <a:lnTo>
                  <a:pt x="92" y="226"/>
                </a:lnTo>
                <a:lnTo>
                  <a:pt x="86" y="225"/>
                </a:lnTo>
                <a:lnTo>
                  <a:pt x="79" y="225"/>
                </a:lnTo>
                <a:lnTo>
                  <a:pt x="79" y="225"/>
                </a:lnTo>
                <a:lnTo>
                  <a:pt x="73" y="227"/>
                </a:lnTo>
                <a:lnTo>
                  <a:pt x="66" y="230"/>
                </a:lnTo>
                <a:lnTo>
                  <a:pt x="62" y="235"/>
                </a:lnTo>
                <a:lnTo>
                  <a:pt x="58" y="240"/>
                </a:lnTo>
                <a:lnTo>
                  <a:pt x="58" y="240"/>
                </a:lnTo>
                <a:lnTo>
                  <a:pt x="48" y="257"/>
                </a:lnTo>
                <a:lnTo>
                  <a:pt x="40" y="273"/>
                </a:lnTo>
                <a:lnTo>
                  <a:pt x="32" y="290"/>
                </a:lnTo>
                <a:lnTo>
                  <a:pt x="25" y="308"/>
                </a:lnTo>
                <a:lnTo>
                  <a:pt x="17" y="325"/>
                </a:lnTo>
                <a:lnTo>
                  <a:pt x="11" y="343"/>
                </a:lnTo>
                <a:lnTo>
                  <a:pt x="5" y="360"/>
                </a:lnTo>
                <a:lnTo>
                  <a:pt x="1" y="378"/>
                </a:lnTo>
                <a:lnTo>
                  <a:pt x="1" y="378"/>
                </a:lnTo>
                <a:lnTo>
                  <a:pt x="0" y="385"/>
                </a:lnTo>
                <a:lnTo>
                  <a:pt x="0" y="392"/>
                </a:lnTo>
                <a:lnTo>
                  <a:pt x="2" y="399"/>
                </a:lnTo>
                <a:lnTo>
                  <a:pt x="5" y="404"/>
                </a:lnTo>
                <a:lnTo>
                  <a:pt x="5" y="404"/>
                </a:lnTo>
                <a:lnTo>
                  <a:pt x="10" y="410"/>
                </a:lnTo>
                <a:lnTo>
                  <a:pt x="15" y="414"/>
                </a:lnTo>
                <a:lnTo>
                  <a:pt x="20" y="416"/>
                </a:lnTo>
                <a:lnTo>
                  <a:pt x="28" y="418"/>
                </a:lnTo>
                <a:lnTo>
                  <a:pt x="28" y="418"/>
                </a:lnTo>
                <a:lnTo>
                  <a:pt x="35" y="419"/>
                </a:lnTo>
                <a:lnTo>
                  <a:pt x="44" y="421"/>
                </a:lnTo>
                <a:lnTo>
                  <a:pt x="51" y="425"/>
                </a:lnTo>
                <a:lnTo>
                  <a:pt x="59" y="428"/>
                </a:lnTo>
                <a:lnTo>
                  <a:pt x="66" y="432"/>
                </a:lnTo>
                <a:lnTo>
                  <a:pt x="73" y="437"/>
                </a:lnTo>
                <a:lnTo>
                  <a:pt x="78" y="442"/>
                </a:lnTo>
                <a:lnTo>
                  <a:pt x="85" y="448"/>
                </a:lnTo>
                <a:lnTo>
                  <a:pt x="89" y="455"/>
                </a:lnTo>
                <a:lnTo>
                  <a:pt x="93" y="461"/>
                </a:lnTo>
                <a:lnTo>
                  <a:pt x="97" y="469"/>
                </a:lnTo>
                <a:lnTo>
                  <a:pt x="101" y="475"/>
                </a:lnTo>
                <a:lnTo>
                  <a:pt x="104" y="484"/>
                </a:lnTo>
                <a:lnTo>
                  <a:pt x="105" y="491"/>
                </a:lnTo>
                <a:lnTo>
                  <a:pt x="106" y="500"/>
                </a:lnTo>
                <a:lnTo>
                  <a:pt x="107" y="508"/>
                </a:lnTo>
                <a:lnTo>
                  <a:pt x="107" y="508"/>
                </a:lnTo>
                <a:lnTo>
                  <a:pt x="106" y="517"/>
                </a:lnTo>
                <a:lnTo>
                  <a:pt x="105" y="524"/>
                </a:lnTo>
                <a:lnTo>
                  <a:pt x="104" y="533"/>
                </a:lnTo>
                <a:lnTo>
                  <a:pt x="101" y="540"/>
                </a:lnTo>
                <a:lnTo>
                  <a:pt x="97" y="548"/>
                </a:lnTo>
                <a:lnTo>
                  <a:pt x="93" y="554"/>
                </a:lnTo>
                <a:lnTo>
                  <a:pt x="89" y="562"/>
                </a:lnTo>
                <a:lnTo>
                  <a:pt x="85" y="567"/>
                </a:lnTo>
                <a:lnTo>
                  <a:pt x="78" y="574"/>
                </a:lnTo>
                <a:lnTo>
                  <a:pt x="73" y="579"/>
                </a:lnTo>
                <a:lnTo>
                  <a:pt x="66" y="583"/>
                </a:lnTo>
                <a:lnTo>
                  <a:pt x="59" y="588"/>
                </a:lnTo>
                <a:lnTo>
                  <a:pt x="51" y="591"/>
                </a:lnTo>
                <a:lnTo>
                  <a:pt x="44" y="594"/>
                </a:lnTo>
                <a:lnTo>
                  <a:pt x="35" y="596"/>
                </a:lnTo>
                <a:lnTo>
                  <a:pt x="28" y="598"/>
                </a:lnTo>
                <a:lnTo>
                  <a:pt x="28" y="598"/>
                </a:lnTo>
                <a:lnTo>
                  <a:pt x="20" y="599"/>
                </a:lnTo>
                <a:lnTo>
                  <a:pt x="15" y="603"/>
                </a:lnTo>
                <a:lnTo>
                  <a:pt x="10" y="606"/>
                </a:lnTo>
                <a:lnTo>
                  <a:pt x="5" y="611"/>
                </a:lnTo>
                <a:lnTo>
                  <a:pt x="5" y="611"/>
                </a:lnTo>
                <a:lnTo>
                  <a:pt x="2" y="618"/>
                </a:lnTo>
                <a:lnTo>
                  <a:pt x="0" y="624"/>
                </a:lnTo>
                <a:lnTo>
                  <a:pt x="0" y="631"/>
                </a:lnTo>
                <a:lnTo>
                  <a:pt x="1" y="637"/>
                </a:lnTo>
                <a:lnTo>
                  <a:pt x="1" y="637"/>
                </a:lnTo>
                <a:lnTo>
                  <a:pt x="5" y="655"/>
                </a:lnTo>
                <a:lnTo>
                  <a:pt x="11" y="673"/>
                </a:lnTo>
                <a:lnTo>
                  <a:pt x="17" y="691"/>
                </a:lnTo>
                <a:lnTo>
                  <a:pt x="25" y="708"/>
                </a:lnTo>
                <a:lnTo>
                  <a:pt x="32" y="725"/>
                </a:lnTo>
                <a:lnTo>
                  <a:pt x="40" y="742"/>
                </a:lnTo>
                <a:lnTo>
                  <a:pt x="48" y="759"/>
                </a:lnTo>
                <a:lnTo>
                  <a:pt x="58" y="775"/>
                </a:lnTo>
                <a:lnTo>
                  <a:pt x="58" y="775"/>
                </a:lnTo>
                <a:lnTo>
                  <a:pt x="62" y="781"/>
                </a:lnTo>
                <a:lnTo>
                  <a:pt x="66" y="785"/>
                </a:lnTo>
                <a:lnTo>
                  <a:pt x="73" y="788"/>
                </a:lnTo>
                <a:lnTo>
                  <a:pt x="79" y="790"/>
                </a:lnTo>
                <a:lnTo>
                  <a:pt x="79" y="790"/>
                </a:lnTo>
                <a:lnTo>
                  <a:pt x="86" y="790"/>
                </a:lnTo>
                <a:lnTo>
                  <a:pt x="92" y="790"/>
                </a:lnTo>
                <a:lnTo>
                  <a:pt x="99" y="788"/>
                </a:lnTo>
                <a:lnTo>
                  <a:pt x="104" y="784"/>
                </a:lnTo>
                <a:lnTo>
                  <a:pt x="104" y="784"/>
                </a:lnTo>
                <a:lnTo>
                  <a:pt x="111" y="780"/>
                </a:lnTo>
                <a:lnTo>
                  <a:pt x="118" y="775"/>
                </a:lnTo>
                <a:lnTo>
                  <a:pt x="125" y="772"/>
                </a:lnTo>
                <a:lnTo>
                  <a:pt x="134" y="770"/>
                </a:lnTo>
                <a:lnTo>
                  <a:pt x="141" y="768"/>
                </a:lnTo>
                <a:lnTo>
                  <a:pt x="150" y="767"/>
                </a:lnTo>
                <a:lnTo>
                  <a:pt x="158" y="766"/>
                </a:lnTo>
                <a:lnTo>
                  <a:pt x="166" y="766"/>
                </a:lnTo>
                <a:lnTo>
                  <a:pt x="174" y="767"/>
                </a:lnTo>
                <a:lnTo>
                  <a:pt x="182" y="768"/>
                </a:lnTo>
                <a:lnTo>
                  <a:pt x="190" y="770"/>
                </a:lnTo>
                <a:lnTo>
                  <a:pt x="197" y="773"/>
                </a:lnTo>
                <a:lnTo>
                  <a:pt x="205" y="776"/>
                </a:lnTo>
                <a:lnTo>
                  <a:pt x="211" y="781"/>
                </a:lnTo>
                <a:lnTo>
                  <a:pt x="219" y="786"/>
                </a:lnTo>
                <a:lnTo>
                  <a:pt x="224" y="791"/>
                </a:lnTo>
                <a:lnTo>
                  <a:pt x="224" y="791"/>
                </a:lnTo>
                <a:lnTo>
                  <a:pt x="231" y="798"/>
                </a:lnTo>
                <a:lnTo>
                  <a:pt x="235" y="804"/>
                </a:lnTo>
                <a:lnTo>
                  <a:pt x="239" y="812"/>
                </a:lnTo>
                <a:lnTo>
                  <a:pt x="243" y="818"/>
                </a:lnTo>
                <a:lnTo>
                  <a:pt x="246" y="826"/>
                </a:lnTo>
                <a:lnTo>
                  <a:pt x="248" y="834"/>
                </a:lnTo>
                <a:lnTo>
                  <a:pt x="250" y="842"/>
                </a:lnTo>
                <a:lnTo>
                  <a:pt x="251" y="849"/>
                </a:lnTo>
                <a:lnTo>
                  <a:pt x="251" y="858"/>
                </a:lnTo>
                <a:lnTo>
                  <a:pt x="250" y="866"/>
                </a:lnTo>
                <a:lnTo>
                  <a:pt x="249" y="874"/>
                </a:lnTo>
                <a:lnTo>
                  <a:pt x="247" y="882"/>
                </a:lnTo>
                <a:lnTo>
                  <a:pt x="244" y="890"/>
                </a:lnTo>
                <a:lnTo>
                  <a:pt x="240" y="898"/>
                </a:lnTo>
                <a:lnTo>
                  <a:pt x="237" y="904"/>
                </a:lnTo>
                <a:lnTo>
                  <a:pt x="232" y="912"/>
                </a:lnTo>
                <a:lnTo>
                  <a:pt x="232" y="912"/>
                </a:lnTo>
                <a:lnTo>
                  <a:pt x="228" y="917"/>
                </a:lnTo>
                <a:lnTo>
                  <a:pt x="226" y="923"/>
                </a:lnTo>
                <a:lnTo>
                  <a:pt x="225" y="930"/>
                </a:lnTo>
                <a:lnTo>
                  <a:pt x="225" y="936"/>
                </a:lnTo>
                <a:lnTo>
                  <a:pt x="225" y="936"/>
                </a:lnTo>
                <a:lnTo>
                  <a:pt x="227" y="943"/>
                </a:lnTo>
                <a:lnTo>
                  <a:pt x="231" y="949"/>
                </a:lnTo>
                <a:lnTo>
                  <a:pt x="235" y="955"/>
                </a:lnTo>
                <a:lnTo>
                  <a:pt x="240" y="958"/>
                </a:lnTo>
                <a:lnTo>
                  <a:pt x="240" y="958"/>
                </a:lnTo>
                <a:lnTo>
                  <a:pt x="257" y="967"/>
                </a:lnTo>
                <a:lnTo>
                  <a:pt x="273" y="976"/>
                </a:lnTo>
                <a:lnTo>
                  <a:pt x="291" y="985"/>
                </a:lnTo>
                <a:lnTo>
                  <a:pt x="308" y="992"/>
                </a:lnTo>
                <a:lnTo>
                  <a:pt x="325" y="999"/>
                </a:lnTo>
                <a:lnTo>
                  <a:pt x="342" y="1005"/>
                </a:lnTo>
                <a:lnTo>
                  <a:pt x="360" y="1010"/>
                </a:lnTo>
                <a:lnTo>
                  <a:pt x="379" y="1016"/>
                </a:lnTo>
                <a:lnTo>
                  <a:pt x="379" y="1016"/>
                </a:lnTo>
                <a:lnTo>
                  <a:pt x="386" y="1017"/>
                </a:lnTo>
                <a:lnTo>
                  <a:pt x="386" y="1017"/>
                </a:lnTo>
                <a:lnTo>
                  <a:pt x="391" y="1016"/>
                </a:lnTo>
                <a:lnTo>
                  <a:pt x="396" y="1015"/>
                </a:lnTo>
                <a:lnTo>
                  <a:pt x="400" y="1014"/>
                </a:lnTo>
                <a:lnTo>
                  <a:pt x="404" y="1010"/>
                </a:lnTo>
                <a:lnTo>
                  <a:pt x="404" y="1010"/>
                </a:lnTo>
                <a:lnTo>
                  <a:pt x="410" y="1006"/>
                </a:lnTo>
                <a:lnTo>
                  <a:pt x="414" y="1001"/>
                </a:lnTo>
                <a:lnTo>
                  <a:pt x="416" y="995"/>
                </a:lnTo>
                <a:lnTo>
                  <a:pt x="418" y="989"/>
                </a:lnTo>
                <a:lnTo>
                  <a:pt x="418" y="989"/>
                </a:lnTo>
                <a:lnTo>
                  <a:pt x="419" y="980"/>
                </a:lnTo>
                <a:lnTo>
                  <a:pt x="422" y="972"/>
                </a:lnTo>
                <a:lnTo>
                  <a:pt x="425" y="964"/>
                </a:lnTo>
                <a:lnTo>
                  <a:pt x="428" y="957"/>
                </a:lnTo>
                <a:lnTo>
                  <a:pt x="432" y="950"/>
                </a:lnTo>
                <a:lnTo>
                  <a:pt x="438" y="944"/>
                </a:lnTo>
                <a:lnTo>
                  <a:pt x="442" y="937"/>
                </a:lnTo>
                <a:lnTo>
                  <a:pt x="448" y="932"/>
                </a:lnTo>
                <a:lnTo>
                  <a:pt x="455" y="927"/>
                </a:lnTo>
                <a:lnTo>
                  <a:pt x="461" y="922"/>
                </a:lnTo>
                <a:lnTo>
                  <a:pt x="468" y="918"/>
                </a:lnTo>
                <a:lnTo>
                  <a:pt x="475" y="915"/>
                </a:lnTo>
                <a:lnTo>
                  <a:pt x="484" y="913"/>
                </a:lnTo>
                <a:lnTo>
                  <a:pt x="491" y="911"/>
                </a:lnTo>
                <a:lnTo>
                  <a:pt x="500" y="910"/>
                </a:lnTo>
                <a:lnTo>
                  <a:pt x="508" y="910"/>
                </a:lnTo>
                <a:lnTo>
                  <a:pt x="508" y="910"/>
                </a:lnTo>
                <a:lnTo>
                  <a:pt x="516" y="910"/>
                </a:lnTo>
                <a:lnTo>
                  <a:pt x="525" y="911"/>
                </a:lnTo>
                <a:lnTo>
                  <a:pt x="533" y="913"/>
                </a:lnTo>
                <a:lnTo>
                  <a:pt x="541" y="915"/>
                </a:lnTo>
                <a:lnTo>
                  <a:pt x="548" y="918"/>
                </a:lnTo>
                <a:lnTo>
                  <a:pt x="555" y="922"/>
                </a:lnTo>
                <a:lnTo>
                  <a:pt x="562" y="927"/>
                </a:lnTo>
                <a:lnTo>
                  <a:pt x="567" y="932"/>
                </a:lnTo>
                <a:lnTo>
                  <a:pt x="574" y="937"/>
                </a:lnTo>
                <a:lnTo>
                  <a:pt x="579" y="944"/>
                </a:lnTo>
                <a:lnTo>
                  <a:pt x="584" y="950"/>
                </a:lnTo>
                <a:lnTo>
                  <a:pt x="588" y="957"/>
                </a:lnTo>
                <a:lnTo>
                  <a:pt x="591" y="964"/>
                </a:lnTo>
                <a:lnTo>
                  <a:pt x="594" y="972"/>
                </a:lnTo>
                <a:lnTo>
                  <a:pt x="596" y="980"/>
                </a:lnTo>
                <a:lnTo>
                  <a:pt x="597" y="989"/>
                </a:lnTo>
                <a:lnTo>
                  <a:pt x="597" y="989"/>
                </a:lnTo>
                <a:lnTo>
                  <a:pt x="600" y="995"/>
                </a:lnTo>
                <a:lnTo>
                  <a:pt x="603" y="1001"/>
                </a:lnTo>
                <a:lnTo>
                  <a:pt x="606" y="1006"/>
                </a:lnTo>
                <a:lnTo>
                  <a:pt x="611" y="1010"/>
                </a:lnTo>
                <a:lnTo>
                  <a:pt x="611" y="1010"/>
                </a:lnTo>
                <a:lnTo>
                  <a:pt x="618" y="1014"/>
                </a:lnTo>
                <a:lnTo>
                  <a:pt x="624" y="1016"/>
                </a:lnTo>
                <a:lnTo>
                  <a:pt x="631" y="1017"/>
                </a:lnTo>
                <a:lnTo>
                  <a:pt x="637" y="1016"/>
                </a:lnTo>
                <a:lnTo>
                  <a:pt x="637" y="1016"/>
                </a:lnTo>
                <a:lnTo>
                  <a:pt x="655" y="1010"/>
                </a:lnTo>
                <a:lnTo>
                  <a:pt x="674" y="1005"/>
                </a:lnTo>
                <a:lnTo>
                  <a:pt x="691" y="999"/>
                </a:lnTo>
                <a:lnTo>
                  <a:pt x="708" y="992"/>
                </a:lnTo>
                <a:lnTo>
                  <a:pt x="725" y="985"/>
                </a:lnTo>
                <a:lnTo>
                  <a:pt x="742" y="976"/>
                </a:lnTo>
                <a:lnTo>
                  <a:pt x="760" y="967"/>
                </a:lnTo>
                <a:lnTo>
                  <a:pt x="776" y="958"/>
                </a:lnTo>
                <a:lnTo>
                  <a:pt x="776" y="958"/>
                </a:lnTo>
                <a:lnTo>
                  <a:pt x="781" y="955"/>
                </a:lnTo>
                <a:lnTo>
                  <a:pt x="785" y="949"/>
                </a:lnTo>
                <a:lnTo>
                  <a:pt x="788" y="944"/>
                </a:lnTo>
                <a:lnTo>
                  <a:pt x="791" y="936"/>
                </a:lnTo>
                <a:lnTo>
                  <a:pt x="791" y="936"/>
                </a:lnTo>
                <a:lnTo>
                  <a:pt x="791" y="930"/>
                </a:lnTo>
                <a:lnTo>
                  <a:pt x="791" y="923"/>
                </a:lnTo>
                <a:lnTo>
                  <a:pt x="787" y="917"/>
                </a:lnTo>
                <a:lnTo>
                  <a:pt x="784" y="912"/>
                </a:lnTo>
                <a:lnTo>
                  <a:pt x="784" y="912"/>
                </a:lnTo>
                <a:lnTo>
                  <a:pt x="780" y="904"/>
                </a:lnTo>
                <a:lnTo>
                  <a:pt x="776" y="898"/>
                </a:lnTo>
                <a:lnTo>
                  <a:pt x="772" y="890"/>
                </a:lnTo>
                <a:lnTo>
                  <a:pt x="769" y="882"/>
                </a:lnTo>
                <a:lnTo>
                  <a:pt x="767" y="874"/>
                </a:lnTo>
                <a:lnTo>
                  <a:pt x="766" y="866"/>
                </a:lnTo>
                <a:lnTo>
                  <a:pt x="765" y="858"/>
                </a:lnTo>
                <a:lnTo>
                  <a:pt x="766" y="849"/>
                </a:lnTo>
                <a:lnTo>
                  <a:pt x="766" y="842"/>
                </a:lnTo>
                <a:lnTo>
                  <a:pt x="768" y="834"/>
                </a:lnTo>
                <a:lnTo>
                  <a:pt x="770" y="826"/>
                </a:lnTo>
                <a:lnTo>
                  <a:pt x="773" y="818"/>
                </a:lnTo>
                <a:lnTo>
                  <a:pt x="777" y="812"/>
                </a:lnTo>
                <a:lnTo>
                  <a:pt x="781" y="804"/>
                </a:lnTo>
                <a:lnTo>
                  <a:pt x="786" y="798"/>
                </a:lnTo>
                <a:lnTo>
                  <a:pt x="792" y="791"/>
                </a:lnTo>
                <a:lnTo>
                  <a:pt x="792" y="791"/>
                </a:lnTo>
                <a:lnTo>
                  <a:pt x="798" y="786"/>
                </a:lnTo>
                <a:lnTo>
                  <a:pt x="805" y="781"/>
                </a:lnTo>
                <a:lnTo>
                  <a:pt x="811" y="776"/>
                </a:lnTo>
                <a:lnTo>
                  <a:pt x="819" y="773"/>
                </a:lnTo>
                <a:lnTo>
                  <a:pt x="826" y="770"/>
                </a:lnTo>
                <a:lnTo>
                  <a:pt x="835" y="768"/>
                </a:lnTo>
                <a:lnTo>
                  <a:pt x="842" y="767"/>
                </a:lnTo>
                <a:lnTo>
                  <a:pt x="851" y="766"/>
                </a:lnTo>
                <a:lnTo>
                  <a:pt x="858" y="766"/>
                </a:lnTo>
                <a:lnTo>
                  <a:pt x="867" y="767"/>
                </a:lnTo>
                <a:lnTo>
                  <a:pt x="874" y="768"/>
                </a:lnTo>
                <a:lnTo>
                  <a:pt x="883" y="770"/>
                </a:lnTo>
                <a:lnTo>
                  <a:pt x="890" y="772"/>
                </a:lnTo>
                <a:lnTo>
                  <a:pt x="898" y="775"/>
                </a:lnTo>
                <a:lnTo>
                  <a:pt x="904" y="780"/>
                </a:lnTo>
                <a:lnTo>
                  <a:pt x="912" y="784"/>
                </a:lnTo>
                <a:lnTo>
                  <a:pt x="912" y="784"/>
                </a:lnTo>
                <a:lnTo>
                  <a:pt x="917" y="788"/>
                </a:lnTo>
                <a:lnTo>
                  <a:pt x="924" y="790"/>
                </a:lnTo>
                <a:lnTo>
                  <a:pt x="930" y="790"/>
                </a:lnTo>
                <a:lnTo>
                  <a:pt x="937" y="790"/>
                </a:lnTo>
                <a:lnTo>
                  <a:pt x="937" y="790"/>
                </a:lnTo>
                <a:lnTo>
                  <a:pt x="943" y="788"/>
                </a:lnTo>
                <a:lnTo>
                  <a:pt x="949" y="785"/>
                </a:lnTo>
                <a:lnTo>
                  <a:pt x="955" y="781"/>
                </a:lnTo>
                <a:lnTo>
                  <a:pt x="958" y="775"/>
                </a:lnTo>
                <a:lnTo>
                  <a:pt x="958" y="775"/>
                </a:lnTo>
                <a:lnTo>
                  <a:pt x="968" y="759"/>
                </a:lnTo>
                <a:lnTo>
                  <a:pt x="976" y="742"/>
                </a:lnTo>
                <a:lnTo>
                  <a:pt x="985" y="725"/>
                </a:lnTo>
                <a:lnTo>
                  <a:pt x="992" y="708"/>
                </a:lnTo>
                <a:lnTo>
                  <a:pt x="999" y="691"/>
                </a:lnTo>
                <a:lnTo>
                  <a:pt x="1005" y="673"/>
                </a:lnTo>
                <a:lnTo>
                  <a:pt x="1011" y="655"/>
                </a:lnTo>
                <a:lnTo>
                  <a:pt x="1016" y="637"/>
                </a:lnTo>
                <a:lnTo>
                  <a:pt x="1016" y="637"/>
                </a:lnTo>
                <a:lnTo>
                  <a:pt x="1017" y="631"/>
                </a:lnTo>
                <a:lnTo>
                  <a:pt x="1016" y="624"/>
                </a:lnTo>
                <a:lnTo>
                  <a:pt x="1014" y="618"/>
                </a:lnTo>
                <a:lnTo>
                  <a:pt x="1011" y="611"/>
                </a:lnTo>
                <a:lnTo>
                  <a:pt x="1011" y="611"/>
                </a:lnTo>
                <a:lnTo>
                  <a:pt x="1006" y="606"/>
                </a:lnTo>
                <a:lnTo>
                  <a:pt x="1001" y="603"/>
                </a:lnTo>
                <a:lnTo>
                  <a:pt x="996" y="599"/>
                </a:lnTo>
                <a:lnTo>
                  <a:pt x="989" y="598"/>
                </a:lnTo>
                <a:lnTo>
                  <a:pt x="989" y="598"/>
                </a:lnTo>
                <a:close/>
                <a:moveTo>
                  <a:pt x="919" y="715"/>
                </a:moveTo>
                <a:lnTo>
                  <a:pt x="919" y="715"/>
                </a:lnTo>
                <a:lnTo>
                  <a:pt x="908" y="711"/>
                </a:lnTo>
                <a:lnTo>
                  <a:pt x="897" y="707"/>
                </a:lnTo>
                <a:lnTo>
                  <a:pt x="885" y="705"/>
                </a:lnTo>
                <a:lnTo>
                  <a:pt x="874" y="702"/>
                </a:lnTo>
                <a:lnTo>
                  <a:pt x="863" y="702"/>
                </a:lnTo>
                <a:lnTo>
                  <a:pt x="851" y="702"/>
                </a:lnTo>
                <a:lnTo>
                  <a:pt x="840" y="702"/>
                </a:lnTo>
                <a:lnTo>
                  <a:pt x="828" y="705"/>
                </a:lnTo>
                <a:lnTo>
                  <a:pt x="816" y="707"/>
                </a:lnTo>
                <a:lnTo>
                  <a:pt x="806" y="710"/>
                </a:lnTo>
                <a:lnTo>
                  <a:pt x="795" y="714"/>
                </a:lnTo>
                <a:lnTo>
                  <a:pt x="784" y="720"/>
                </a:lnTo>
                <a:lnTo>
                  <a:pt x="775" y="725"/>
                </a:lnTo>
                <a:lnTo>
                  <a:pt x="765" y="731"/>
                </a:lnTo>
                <a:lnTo>
                  <a:pt x="755" y="739"/>
                </a:lnTo>
                <a:lnTo>
                  <a:pt x="747" y="746"/>
                </a:lnTo>
                <a:lnTo>
                  <a:pt x="747" y="746"/>
                </a:lnTo>
                <a:lnTo>
                  <a:pt x="738" y="755"/>
                </a:lnTo>
                <a:lnTo>
                  <a:pt x="732" y="765"/>
                </a:lnTo>
                <a:lnTo>
                  <a:pt x="724" y="774"/>
                </a:lnTo>
                <a:lnTo>
                  <a:pt x="719" y="785"/>
                </a:lnTo>
                <a:lnTo>
                  <a:pt x="714" y="796"/>
                </a:lnTo>
                <a:lnTo>
                  <a:pt x="710" y="807"/>
                </a:lnTo>
                <a:lnTo>
                  <a:pt x="707" y="817"/>
                </a:lnTo>
                <a:lnTo>
                  <a:pt x="704" y="828"/>
                </a:lnTo>
                <a:lnTo>
                  <a:pt x="703" y="840"/>
                </a:lnTo>
                <a:lnTo>
                  <a:pt x="702" y="852"/>
                </a:lnTo>
                <a:lnTo>
                  <a:pt x="702" y="862"/>
                </a:lnTo>
                <a:lnTo>
                  <a:pt x="703" y="874"/>
                </a:lnTo>
                <a:lnTo>
                  <a:pt x="705" y="886"/>
                </a:lnTo>
                <a:lnTo>
                  <a:pt x="707" y="897"/>
                </a:lnTo>
                <a:lnTo>
                  <a:pt x="711" y="907"/>
                </a:lnTo>
                <a:lnTo>
                  <a:pt x="716" y="919"/>
                </a:lnTo>
                <a:lnTo>
                  <a:pt x="716" y="919"/>
                </a:lnTo>
                <a:lnTo>
                  <a:pt x="684" y="933"/>
                </a:lnTo>
                <a:lnTo>
                  <a:pt x="652" y="945"/>
                </a:lnTo>
                <a:lnTo>
                  <a:pt x="652" y="945"/>
                </a:lnTo>
                <a:lnTo>
                  <a:pt x="648" y="934"/>
                </a:lnTo>
                <a:lnTo>
                  <a:pt x="643" y="923"/>
                </a:lnTo>
                <a:lnTo>
                  <a:pt x="636" y="914"/>
                </a:lnTo>
                <a:lnTo>
                  <a:pt x="630" y="904"/>
                </a:lnTo>
                <a:lnTo>
                  <a:pt x="622" y="896"/>
                </a:lnTo>
                <a:lnTo>
                  <a:pt x="614" y="888"/>
                </a:lnTo>
                <a:lnTo>
                  <a:pt x="605" y="881"/>
                </a:lnTo>
                <a:lnTo>
                  <a:pt x="596" y="873"/>
                </a:lnTo>
                <a:lnTo>
                  <a:pt x="587" y="867"/>
                </a:lnTo>
                <a:lnTo>
                  <a:pt x="576" y="861"/>
                </a:lnTo>
                <a:lnTo>
                  <a:pt x="565" y="857"/>
                </a:lnTo>
                <a:lnTo>
                  <a:pt x="555" y="853"/>
                </a:lnTo>
                <a:lnTo>
                  <a:pt x="544" y="849"/>
                </a:lnTo>
                <a:lnTo>
                  <a:pt x="532" y="847"/>
                </a:lnTo>
                <a:lnTo>
                  <a:pt x="520" y="846"/>
                </a:lnTo>
                <a:lnTo>
                  <a:pt x="508" y="845"/>
                </a:lnTo>
                <a:lnTo>
                  <a:pt x="508" y="845"/>
                </a:lnTo>
                <a:lnTo>
                  <a:pt x="496" y="846"/>
                </a:lnTo>
                <a:lnTo>
                  <a:pt x="484" y="847"/>
                </a:lnTo>
                <a:lnTo>
                  <a:pt x="473" y="849"/>
                </a:lnTo>
                <a:lnTo>
                  <a:pt x="461" y="853"/>
                </a:lnTo>
                <a:lnTo>
                  <a:pt x="450" y="857"/>
                </a:lnTo>
                <a:lnTo>
                  <a:pt x="440" y="861"/>
                </a:lnTo>
                <a:lnTo>
                  <a:pt x="430" y="867"/>
                </a:lnTo>
                <a:lnTo>
                  <a:pt x="420" y="873"/>
                </a:lnTo>
                <a:lnTo>
                  <a:pt x="411" y="881"/>
                </a:lnTo>
                <a:lnTo>
                  <a:pt x="402" y="888"/>
                </a:lnTo>
                <a:lnTo>
                  <a:pt x="395" y="896"/>
                </a:lnTo>
                <a:lnTo>
                  <a:pt x="387" y="904"/>
                </a:lnTo>
                <a:lnTo>
                  <a:pt x="380" y="914"/>
                </a:lnTo>
                <a:lnTo>
                  <a:pt x="374" y="923"/>
                </a:lnTo>
                <a:lnTo>
                  <a:pt x="369" y="934"/>
                </a:lnTo>
                <a:lnTo>
                  <a:pt x="364" y="945"/>
                </a:lnTo>
                <a:lnTo>
                  <a:pt x="364" y="945"/>
                </a:lnTo>
                <a:lnTo>
                  <a:pt x="331" y="933"/>
                </a:lnTo>
                <a:lnTo>
                  <a:pt x="301" y="919"/>
                </a:lnTo>
                <a:lnTo>
                  <a:pt x="301" y="919"/>
                </a:lnTo>
                <a:lnTo>
                  <a:pt x="306" y="907"/>
                </a:lnTo>
                <a:lnTo>
                  <a:pt x="309" y="897"/>
                </a:lnTo>
                <a:lnTo>
                  <a:pt x="311" y="886"/>
                </a:lnTo>
                <a:lnTo>
                  <a:pt x="313" y="874"/>
                </a:lnTo>
                <a:lnTo>
                  <a:pt x="314" y="862"/>
                </a:lnTo>
                <a:lnTo>
                  <a:pt x="314" y="852"/>
                </a:lnTo>
                <a:lnTo>
                  <a:pt x="313" y="840"/>
                </a:lnTo>
                <a:lnTo>
                  <a:pt x="312" y="828"/>
                </a:lnTo>
                <a:lnTo>
                  <a:pt x="310" y="817"/>
                </a:lnTo>
                <a:lnTo>
                  <a:pt x="307" y="807"/>
                </a:lnTo>
                <a:lnTo>
                  <a:pt x="302" y="796"/>
                </a:lnTo>
                <a:lnTo>
                  <a:pt x="297" y="785"/>
                </a:lnTo>
                <a:lnTo>
                  <a:pt x="292" y="774"/>
                </a:lnTo>
                <a:lnTo>
                  <a:pt x="285" y="765"/>
                </a:lnTo>
                <a:lnTo>
                  <a:pt x="278" y="755"/>
                </a:lnTo>
                <a:lnTo>
                  <a:pt x="269" y="746"/>
                </a:lnTo>
                <a:lnTo>
                  <a:pt x="269" y="746"/>
                </a:lnTo>
                <a:lnTo>
                  <a:pt x="258" y="737"/>
                </a:lnTo>
                <a:lnTo>
                  <a:pt x="246" y="727"/>
                </a:lnTo>
                <a:lnTo>
                  <a:pt x="233" y="720"/>
                </a:lnTo>
                <a:lnTo>
                  <a:pt x="220" y="713"/>
                </a:lnTo>
                <a:lnTo>
                  <a:pt x="206" y="708"/>
                </a:lnTo>
                <a:lnTo>
                  <a:pt x="191" y="705"/>
                </a:lnTo>
                <a:lnTo>
                  <a:pt x="176" y="702"/>
                </a:lnTo>
                <a:lnTo>
                  <a:pt x="161" y="701"/>
                </a:lnTo>
                <a:lnTo>
                  <a:pt x="161" y="701"/>
                </a:lnTo>
                <a:lnTo>
                  <a:pt x="145" y="702"/>
                </a:lnTo>
                <a:lnTo>
                  <a:pt x="128" y="705"/>
                </a:lnTo>
                <a:lnTo>
                  <a:pt x="113" y="709"/>
                </a:lnTo>
                <a:lnTo>
                  <a:pt x="97" y="715"/>
                </a:lnTo>
                <a:lnTo>
                  <a:pt x="97" y="715"/>
                </a:lnTo>
                <a:lnTo>
                  <a:pt x="90" y="699"/>
                </a:lnTo>
                <a:lnTo>
                  <a:pt x="82" y="684"/>
                </a:lnTo>
                <a:lnTo>
                  <a:pt x="71" y="652"/>
                </a:lnTo>
                <a:lnTo>
                  <a:pt x="71" y="652"/>
                </a:lnTo>
                <a:lnTo>
                  <a:pt x="81" y="648"/>
                </a:lnTo>
                <a:lnTo>
                  <a:pt x="92" y="642"/>
                </a:lnTo>
                <a:lnTo>
                  <a:pt x="102" y="636"/>
                </a:lnTo>
                <a:lnTo>
                  <a:pt x="111" y="629"/>
                </a:lnTo>
                <a:lnTo>
                  <a:pt x="120" y="622"/>
                </a:lnTo>
                <a:lnTo>
                  <a:pt x="129" y="613"/>
                </a:lnTo>
                <a:lnTo>
                  <a:pt x="136" y="605"/>
                </a:lnTo>
                <a:lnTo>
                  <a:pt x="143" y="596"/>
                </a:lnTo>
                <a:lnTo>
                  <a:pt x="149" y="587"/>
                </a:lnTo>
                <a:lnTo>
                  <a:pt x="154" y="576"/>
                </a:lnTo>
                <a:lnTo>
                  <a:pt x="160" y="565"/>
                </a:lnTo>
                <a:lnTo>
                  <a:pt x="163" y="554"/>
                </a:lnTo>
                <a:lnTo>
                  <a:pt x="166" y="544"/>
                </a:lnTo>
                <a:lnTo>
                  <a:pt x="168" y="532"/>
                </a:lnTo>
                <a:lnTo>
                  <a:pt x="170" y="520"/>
                </a:lnTo>
                <a:lnTo>
                  <a:pt x="170" y="508"/>
                </a:lnTo>
                <a:lnTo>
                  <a:pt x="170" y="508"/>
                </a:lnTo>
                <a:lnTo>
                  <a:pt x="170" y="495"/>
                </a:lnTo>
                <a:lnTo>
                  <a:pt x="168" y="484"/>
                </a:lnTo>
                <a:lnTo>
                  <a:pt x="166" y="473"/>
                </a:lnTo>
                <a:lnTo>
                  <a:pt x="163" y="461"/>
                </a:lnTo>
                <a:lnTo>
                  <a:pt x="160" y="450"/>
                </a:lnTo>
                <a:lnTo>
                  <a:pt x="154" y="440"/>
                </a:lnTo>
                <a:lnTo>
                  <a:pt x="149" y="430"/>
                </a:lnTo>
                <a:lnTo>
                  <a:pt x="143" y="420"/>
                </a:lnTo>
                <a:lnTo>
                  <a:pt x="136" y="411"/>
                </a:lnTo>
                <a:lnTo>
                  <a:pt x="129" y="402"/>
                </a:lnTo>
                <a:lnTo>
                  <a:pt x="120" y="395"/>
                </a:lnTo>
                <a:lnTo>
                  <a:pt x="111" y="387"/>
                </a:lnTo>
                <a:lnTo>
                  <a:pt x="102" y="379"/>
                </a:lnTo>
                <a:lnTo>
                  <a:pt x="92" y="374"/>
                </a:lnTo>
                <a:lnTo>
                  <a:pt x="81" y="369"/>
                </a:lnTo>
                <a:lnTo>
                  <a:pt x="71" y="363"/>
                </a:lnTo>
                <a:lnTo>
                  <a:pt x="71" y="363"/>
                </a:lnTo>
                <a:lnTo>
                  <a:pt x="82" y="332"/>
                </a:lnTo>
                <a:lnTo>
                  <a:pt x="90" y="316"/>
                </a:lnTo>
                <a:lnTo>
                  <a:pt x="97" y="301"/>
                </a:lnTo>
                <a:lnTo>
                  <a:pt x="97" y="301"/>
                </a:lnTo>
                <a:lnTo>
                  <a:pt x="113" y="307"/>
                </a:lnTo>
                <a:lnTo>
                  <a:pt x="129" y="311"/>
                </a:lnTo>
                <a:lnTo>
                  <a:pt x="145" y="313"/>
                </a:lnTo>
                <a:lnTo>
                  <a:pt x="161" y="314"/>
                </a:lnTo>
                <a:lnTo>
                  <a:pt x="161" y="314"/>
                </a:lnTo>
                <a:lnTo>
                  <a:pt x="176" y="314"/>
                </a:lnTo>
                <a:lnTo>
                  <a:pt x="191" y="311"/>
                </a:lnTo>
                <a:lnTo>
                  <a:pt x="206" y="308"/>
                </a:lnTo>
                <a:lnTo>
                  <a:pt x="220" y="302"/>
                </a:lnTo>
                <a:lnTo>
                  <a:pt x="233" y="296"/>
                </a:lnTo>
                <a:lnTo>
                  <a:pt x="246" y="288"/>
                </a:lnTo>
                <a:lnTo>
                  <a:pt x="258" y="280"/>
                </a:lnTo>
                <a:lnTo>
                  <a:pt x="269" y="269"/>
                </a:lnTo>
                <a:lnTo>
                  <a:pt x="269" y="269"/>
                </a:lnTo>
                <a:lnTo>
                  <a:pt x="278" y="260"/>
                </a:lnTo>
                <a:lnTo>
                  <a:pt x="285" y="251"/>
                </a:lnTo>
                <a:lnTo>
                  <a:pt x="292" y="241"/>
                </a:lnTo>
                <a:lnTo>
                  <a:pt x="297" y="231"/>
                </a:lnTo>
                <a:lnTo>
                  <a:pt x="302" y="221"/>
                </a:lnTo>
                <a:lnTo>
                  <a:pt x="307" y="210"/>
                </a:lnTo>
                <a:lnTo>
                  <a:pt x="310" y="198"/>
                </a:lnTo>
                <a:lnTo>
                  <a:pt x="312" y="187"/>
                </a:lnTo>
                <a:lnTo>
                  <a:pt x="313" y="176"/>
                </a:lnTo>
                <a:lnTo>
                  <a:pt x="314" y="165"/>
                </a:lnTo>
                <a:lnTo>
                  <a:pt x="314" y="153"/>
                </a:lnTo>
                <a:lnTo>
                  <a:pt x="313" y="141"/>
                </a:lnTo>
                <a:lnTo>
                  <a:pt x="311" y="131"/>
                </a:lnTo>
                <a:lnTo>
                  <a:pt x="309" y="119"/>
                </a:lnTo>
                <a:lnTo>
                  <a:pt x="306" y="108"/>
                </a:lnTo>
                <a:lnTo>
                  <a:pt x="301" y="97"/>
                </a:lnTo>
                <a:lnTo>
                  <a:pt x="301" y="97"/>
                </a:lnTo>
                <a:lnTo>
                  <a:pt x="331" y="82"/>
                </a:lnTo>
                <a:lnTo>
                  <a:pt x="364" y="70"/>
                </a:lnTo>
                <a:lnTo>
                  <a:pt x="364" y="70"/>
                </a:lnTo>
                <a:lnTo>
                  <a:pt x="369" y="81"/>
                </a:lnTo>
                <a:lnTo>
                  <a:pt x="374" y="92"/>
                </a:lnTo>
                <a:lnTo>
                  <a:pt x="380" y="102"/>
                </a:lnTo>
                <a:lnTo>
                  <a:pt x="387" y="111"/>
                </a:lnTo>
                <a:lnTo>
                  <a:pt x="395" y="120"/>
                </a:lnTo>
                <a:lnTo>
                  <a:pt x="402" y="128"/>
                </a:lnTo>
                <a:lnTo>
                  <a:pt x="411" y="136"/>
                </a:lnTo>
                <a:lnTo>
                  <a:pt x="420" y="142"/>
                </a:lnTo>
                <a:lnTo>
                  <a:pt x="430" y="149"/>
                </a:lnTo>
                <a:lnTo>
                  <a:pt x="440" y="154"/>
                </a:lnTo>
                <a:lnTo>
                  <a:pt x="450" y="160"/>
                </a:lnTo>
                <a:lnTo>
                  <a:pt x="461" y="163"/>
                </a:lnTo>
                <a:lnTo>
                  <a:pt x="473" y="166"/>
                </a:lnTo>
                <a:lnTo>
                  <a:pt x="484" y="168"/>
                </a:lnTo>
                <a:lnTo>
                  <a:pt x="496" y="170"/>
                </a:lnTo>
                <a:lnTo>
                  <a:pt x="508" y="170"/>
                </a:lnTo>
                <a:lnTo>
                  <a:pt x="508" y="170"/>
                </a:lnTo>
                <a:lnTo>
                  <a:pt x="520" y="170"/>
                </a:lnTo>
                <a:lnTo>
                  <a:pt x="532" y="168"/>
                </a:lnTo>
                <a:lnTo>
                  <a:pt x="544" y="166"/>
                </a:lnTo>
                <a:lnTo>
                  <a:pt x="555" y="163"/>
                </a:lnTo>
                <a:lnTo>
                  <a:pt x="565" y="160"/>
                </a:lnTo>
                <a:lnTo>
                  <a:pt x="576" y="154"/>
                </a:lnTo>
                <a:lnTo>
                  <a:pt x="587" y="149"/>
                </a:lnTo>
                <a:lnTo>
                  <a:pt x="596" y="142"/>
                </a:lnTo>
                <a:lnTo>
                  <a:pt x="605" y="136"/>
                </a:lnTo>
                <a:lnTo>
                  <a:pt x="614" y="128"/>
                </a:lnTo>
                <a:lnTo>
                  <a:pt x="622" y="120"/>
                </a:lnTo>
                <a:lnTo>
                  <a:pt x="630" y="111"/>
                </a:lnTo>
                <a:lnTo>
                  <a:pt x="636" y="102"/>
                </a:lnTo>
                <a:lnTo>
                  <a:pt x="643" y="92"/>
                </a:lnTo>
                <a:lnTo>
                  <a:pt x="648" y="81"/>
                </a:lnTo>
                <a:lnTo>
                  <a:pt x="652" y="70"/>
                </a:lnTo>
                <a:lnTo>
                  <a:pt x="652" y="70"/>
                </a:lnTo>
                <a:lnTo>
                  <a:pt x="684" y="82"/>
                </a:lnTo>
                <a:lnTo>
                  <a:pt x="716" y="97"/>
                </a:lnTo>
                <a:lnTo>
                  <a:pt x="716" y="97"/>
                </a:lnTo>
                <a:lnTo>
                  <a:pt x="711" y="108"/>
                </a:lnTo>
                <a:lnTo>
                  <a:pt x="707" y="119"/>
                </a:lnTo>
                <a:lnTo>
                  <a:pt x="705" y="131"/>
                </a:lnTo>
                <a:lnTo>
                  <a:pt x="703" y="141"/>
                </a:lnTo>
                <a:lnTo>
                  <a:pt x="702" y="153"/>
                </a:lnTo>
                <a:lnTo>
                  <a:pt x="702" y="165"/>
                </a:lnTo>
                <a:lnTo>
                  <a:pt x="703" y="176"/>
                </a:lnTo>
                <a:lnTo>
                  <a:pt x="704" y="187"/>
                </a:lnTo>
                <a:lnTo>
                  <a:pt x="707" y="198"/>
                </a:lnTo>
                <a:lnTo>
                  <a:pt x="710" y="210"/>
                </a:lnTo>
                <a:lnTo>
                  <a:pt x="713" y="221"/>
                </a:lnTo>
                <a:lnTo>
                  <a:pt x="719" y="231"/>
                </a:lnTo>
                <a:lnTo>
                  <a:pt x="724" y="241"/>
                </a:lnTo>
                <a:lnTo>
                  <a:pt x="732" y="251"/>
                </a:lnTo>
                <a:lnTo>
                  <a:pt x="738" y="260"/>
                </a:lnTo>
                <a:lnTo>
                  <a:pt x="747" y="269"/>
                </a:lnTo>
                <a:lnTo>
                  <a:pt x="747" y="269"/>
                </a:lnTo>
                <a:lnTo>
                  <a:pt x="758" y="280"/>
                </a:lnTo>
                <a:lnTo>
                  <a:pt x="770" y="288"/>
                </a:lnTo>
                <a:lnTo>
                  <a:pt x="783" y="296"/>
                </a:lnTo>
                <a:lnTo>
                  <a:pt x="797" y="302"/>
                </a:lnTo>
                <a:lnTo>
                  <a:pt x="811" y="308"/>
                </a:lnTo>
                <a:lnTo>
                  <a:pt x="825" y="311"/>
                </a:lnTo>
                <a:lnTo>
                  <a:pt x="840" y="314"/>
                </a:lnTo>
                <a:lnTo>
                  <a:pt x="855" y="314"/>
                </a:lnTo>
                <a:lnTo>
                  <a:pt x="855" y="314"/>
                </a:lnTo>
                <a:lnTo>
                  <a:pt x="872" y="313"/>
                </a:lnTo>
                <a:lnTo>
                  <a:pt x="888" y="311"/>
                </a:lnTo>
                <a:lnTo>
                  <a:pt x="903" y="307"/>
                </a:lnTo>
                <a:lnTo>
                  <a:pt x="919" y="301"/>
                </a:lnTo>
                <a:lnTo>
                  <a:pt x="919" y="301"/>
                </a:lnTo>
                <a:lnTo>
                  <a:pt x="933" y="332"/>
                </a:lnTo>
                <a:lnTo>
                  <a:pt x="940" y="347"/>
                </a:lnTo>
                <a:lnTo>
                  <a:pt x="945" y="363"/>
                </a:lnTo>
                <a:lnTo>
                  <a:pt x="945" y="363"/>
                </a:lnTo>
                <a:lnTo>
                  <a:pt x="934" y="369"/>
                </a:lnTo>
                <a:lnTo>
                  <a:pt x="924" y="374"/>
                </a:lnTo>
                <a:lnTo>
                  <a:pt x="914" y="379"/>
                </a:lnTo>
                <a:lnTo>
                  <a:pt x="904" y="387"/>
                </a:lnTo>
                <a:lnTo>
                  <a:pt x="896" y="395"/>
                </a:lnTo>
                <a:lnTo>
                  <a:pt x="888" y="402"/>
                </a:lnTo>
                <a:lnTo>
                  <a:pt x="881" y="411"/>
                </a:lnTo>
                <a:lnTo>
                  <a:pt x="873" y="420"/>
                </a:lnTo>
                <a:lnTo>
                  <a:pt x="867" y="430"/>
                </a:lnTo>
                <a:lnTo>
                  <a:pt x="861" y="440"/>
                </a:lnTo>
                <a:lnTo>
                  <a:pt x="857" y="450"/>
                </a:lnTo>
                <a:lnTo>
                  <a:pt x="853" y="461"/>
                </a:lnTo>
                <a:lnTo>
                  <a:pt x="850" y="473"/>
                </a:lnTo>
                <a:lnTo>
                  <a:pt x="847" y="484"/>
                </a:lnTo>
                <a:lnTo>
                  <a:pt x="846" y="495"/>
                </a:lnTo>
                <a:lnTo>
                  <a:pt x="845" y="508"/>
                </a:lnTo>
                <a:lnTo>
                  <a:pt x="845" y="508"/>
                </a:lnTo>
                <a:lnTo>
                  <a:pt x="846" y="520"/>
                </a:lnTo>
                <a:lnTo>
                  <a:pt x="847" y="532"/>
                </a:lnTo>
                <a:lnTo>
                  <a:pt x="850" y="544"/>
                </a:lnTo>
                <a:lnTo>
                  <a:pt x="853" y="554"/>
                </a:lnTo>
                <a:lnTo>
                  <a:pt x="857" y="565"/>
                </a:lnTo>
                <a:lnTo>
                  <a:pt x="861" y="576"/>
                </a:lnTo>
                <a:lnTo>
                  <a:pt x="867" y="587"/>
                </a:lnTo>
                <a:lnTo>
                  <a:pt x="873" y="596"/>
                </a:lnTo>
                <a:lnTo>
                  <a:pt x="881" y="605"/>
                </a:lnTo>
                <a:lnTo>
                  <a:pt x="888" y="613"/>
                </a:lnTo>
                <a:lnTo>
                  <a:pt x="896" y="622"/>
                </a:lnTo>
                <a:lnTo>
                  <a:pt x="904" y="629"/>
                </a:lnTo>
                <a:lnTo>
                  <a:pt x="914" y="636"/>
                </a:lnTo>
                <a:lnTo>
                  <a:pt x="924" y="642"/>
                </a:lnTo>
                <a:lnTo>
                  <a:pt x="934" y="648"/>
                </a:lnTo>
                <a:lnTo>
                  <a:pt x="945" y="652"/>
                </a:lnTo>
                <a:lnTo>
                  <a:pt x="945" y="652"/>
                </a:lnTo>
                <a:lnTo>
                  <a:pt x="933" y="684"/>
                </a:lnTo>
                <a:lnTo>
                  <a:pt x="927" y="699"/>
                </a:lnTo>
                <a:lnTo>
                  <a:pt x="919" y="715"/>
                </a:lnTo>
                <a:lnTo>
                  <a:pt x="919" y="715"/>
                </a:lnTo>
                <a:close/>
                <a:moveTo>
                  <a:pt x="508" y="357"/>
                </a:moveTo>
                <a:lnTo>
                  <a:pt x="508" y="357"/>
                </a:lnTo>
                <a:lnTo>
                  <a:pt x="492" y="358"/>
                </a:lnTo>
                <a:lnTo>
                  <a:pt x="477" y="360"/>
                </a:lnTo>
                <a:lnTo>
                  <a:pt x="463" y="363"/>
                </a:lnTo>
                <a:lnTo>
                  <a:pt x="449" y="369"/>
                </a:lnTo>
                <a:lnTo>
                  <a:pt x="437" y="375"/>
                </a:lnTo>
                <a:lnTo>
                  <a:pt x="424" y="383"/>
                </a:lnTo>
                <a:lnTo>
                  <a:pt x="412" y="391"/>
                </a:lnTo>
                <a:lnTo>
                  <a:pt x="401" y="401"/>
                </a:lnTo>
                <a:lnTo>
                  <a:pt x="391" y="412"/>
                </a:lnTo>
                <a:lnTo>
                  <a:pt x="383" y="423"/>
                </a:lnTo>
                <a:lnTo>
                  <a:pt x="375" y="436"/>
                </a:lnTo>
                <a:lnTo>
                  <a:pt x="369" y="449"/>
                </a:lnTo>
                <a:lnTo>
                  <a:pt x="364" y="463"/>
                </a:lnTo>
                <a:lnTo>
                  <a:pt x="360" y="477"/>
                </a:lnTo>
                <a:lnTo>
                  <a:pt x="358" y="492"/>
                </a:lnTo>
                <a:lnTo>
                  <a:pt x="357" y="508"/>
                </a:lnTo>
                <a:lnTo>
                  <a:pt x="357" y="508"/>
                </a:lnTo>
                <a:lnTo>
                  <a:pt x="358" y="523"/>
                </a:lnTo>
                <a:lnTo>
                  <a:pt x="360" y="538"/>
                </a:lnTo>
                <a:lnTo>
                  <a:pt x="364" y="552"/>
                </a:lnTo>
                <a:lnTo>
                  <a:pt x="369" y="566"/>
                </a:lnTo>
                <a:lnTo>
                  <a:pt x="375" y="580"/>
                </a:lnTo>
                <a:lnTo>
                  <a:pt x="383" y="592"/>
                </a:lnTo>
                <a:lnTo>
                  <a:pt x="391" y="604"/>
                </a:lnTo>
                <a:lnTo>
                  <a:pt x="401" y="614"/>
                </a:lnTo>
                <a:lnTo>
                  <a:pt x="412" y="624"/>
                </a:lnTo>
                <a:lnTo>
                  <a:pt x="424" y="633"/>
                </a:lnTo>
                <a:lnTo>
                  <a:pt x="437" y="640"/>
                </a:lnTo>
                <a:lnTo>
                  <a:pt x="449" y="647"/>
                </a:lnTo>
                <a:lnTo>
                  <a:pt x="463" y="652"/>
                </a:lnTo>
                <a:lnTo>
                  <a:pt x="477" y="655"/>
                </a:lnTo>
                <a:lnTo>
                  <a:pt x="492" y="657"/>
                </a:lnTo>
                <a:lnTo>
                  <a:pt x="508" y="658"/>
                </a:lnTo>
                <a:lnTo>
                  <a:pt x="508" y="658"/>
                </a:lnTo>
                <a:lnTo>
                  <a:pt x="523" y="657"/>
                </a:lnTo>
                <a:lnTo>
                  <a:pt x="538" y="655"/>
                </a:lnTo>
                <a:lnTo>
                  <a:pt x="552" y="652"/>
                </a:lnTo>
                <a:lnTo>
                  <a:pt x="566" y="647"/>
                </a:lnTo>
                <a:lnTo>
                  <a:pt x="580" y="640"/>
                </a:lnTo>
                <a:lnTo>
                  <a:pt x="592" y="633"/>
                </a:lnTo>
                <a:lnTo>
                  <a:pt x="604" y="624"/>
                </a:lnTo>
                <a:lnTo>
                  <a:pt x="615" y="614"/>
                </a:lnTo>
                <a:lnTo>
                  <a:pt x="624" y="604"/>
                </a:lnTo>
                <a:lnTo>
                  <a:pt x="633" y="592"/>
                </a:lnTo>
                <a:lnTo>
                  <a:pt x="640" y="580"/>
                </a:lnTo>
                <a:lnTo>
                  <a:pt x="647" y="566"/>
                </a:lnTo>
                <a:lnTo>
                  <a:pt x="652" y="552"/>
                </a:lnTo>
                <a:lnTo>
                  <a:pt x="655" y="538"/>
                </a:lnTo>
                <a:lnTo>
                  <a:pt x="658" y="523"/>
                </a:lnTo>
                <a:lnTo>
                  <a:pt x="659" y="508"/>
                </a:lnTo>
                <a:lnTo>
                  <a:pt x="659" y="508"/>
                </a:lnTo>
                <a:lnTo>
                  <a:pt x="658" y="492"/>
                </a:lnTo>
                <a:lnTo>
                  <a:pt x="655" y="477"/>
                </a:lnTo>
                <a:lnTo>
                  <a:pt x="652" y="463"/>
                </a:lnTo>
                <a:lnTo>
                  <a:pt x="647" y="449"/>
                </a:lnTo>
                <a:lnTo>
                  <a:pt x="640" y="436"/>
                </a:lnTo>
                <a:lnTo>
                  <a:pt x="633" y="423"/>
                </a:lnTo>
                <a:lnTo>
                  <a:pt x="624" y="412"/>
                </a:lnTo>
                <a:lnTo>
                  <a:pt x="615" y="401"/>
                </a:lnTo>
                <a:lnTo>
                  <a:pt x="604" y="391"/>
                </a:lnTo>
                <a:lnTo>
                  <a:pt x="592" y="383"/>
                </a:lnTo>
                <a:lnTo>
                  <a:pt x="580" y="375"/>
                </a:lnTo>
                <a:lnTo>
                  <a:pt x="566" y="369"/>
                </a:lnTo>
                <a:lnTo>
                  <a:pt x="552" y="363"/>
                </a:lnTo>
                <a:lnTo>
                  <a:pt x="538" y="360"/>
                </a:lnTo>
                <a:lnTo>
                  <a:pt x="523" y="358"/>
                </a:lnTo>
                <a:lnTo>
                  <a:pt x="508" y="357"/>
                </a:lnTo>
                <a:lnTo>
                  <a:pt x="508" y="357"/>
                </a:lnTo>
                <a:close/>
                <a:moveTo>
                  <a:pt x="508" y="567"/>
                </a:moveTo>
                <a:lnTo>
                  <a:pt x="508" y="567"/>
                </a:lnTo>
                <a:lnTo>
                  <a:pt x="496" y="566"/>
                </a:lnTo>
                <a:lnTo>
                  <a:pt x="485" y="563"/>
                </a:lnTo>
                <a:lnTo>
                  <a:pt x="475" y="558"/>
                </a:lnTo>
                <a:lnTo>
                  <a:pt x="466" y="550"/>
                </a:lnTo>
                <a:lnTo>
                  <a:pt x="459" y="541"/>
                </a:lnTo>
                <a:lnTo>
                  <a:pt x="454" y="531"/>
                </a:lnTo>
                <a:lnTo>
                  <a:pt x="449" y="520"/>
                </a:lnTo>
                <a:lnTo>
                  <a:pt x="448" y="508"/>
                </a:lnTo>
                <a:lnTo>
                  <a:pt x="448" y="508"/>
                </a:lnTo>
                <a:lnTo>
                  <a:pt x="449" y="495"/>
                </a:lnTo>
                <a:lnTo>
                  <a:pt x="454" y="485"/>
                </a:lnTo>
                <a:lnTo>
                  <a:pt x="459" y="475"/>
                </a:lnTo>
                <a:lnTo>
                  <a:pt x="466" y="465"/>
                </a:lnTo>
                <a:lnTo>
                  <a:pt x="475" y="459"/>
                </a:lnTo>
                <a:lnTo>
                  <a:pt x="485" y="454"/>
                </a:lnTo>
                <a:lnTo>
                  <a:pt x="496" y="449"/>
                </a:lnTo>
                <a:lnTo>
                  <a:pt x="508" y="448"/>
                </a:lnTo>
                <a:lnTo>
                  <a:pt x="508" y="448"/>
                </a:lnTo>
                <a:lnTo>
                  <a:pt x="520" y="449"/>
                </a:lnTo>
                <a:lnTo>
                  <a:pt x="531" y="454"/>
                </a:lnTo>
                <a:lnTo>
                  <a:pt x="542" y="459"/>
                </a:lnTo>
                <a:lnTo>
                  <a:pt x="550" y="465"/>
                </a:lnTo>
                <a:lnTo>
                  <a:pt x="558" y="475"/>
                </a:lnTo>
                <a:lnTo>
                  <a:pt x="563" y="485"/>
                </a:lnTo>
                <a:lnTo>
                  <a:pt x="566" y="495"/>
                </a:lnTo>
                <a:lnTo>
                  <a:pt x="567" y="508"/>
                </a:lnTo>
                <a:lnTo>
                  <a:pt x="567" y="508"/>
                </a:lnTo>
                <a:lnTo>
                  <a:pt x="566" y="520"/>
                </a:lnTo>
                <a:lnTo>
                  <a:pt x="563" y="531"/>
                </a:lnTo>
                <a:lnTo>
                  <a:pt x="558" y="541"/>
                </a:lnTo>
                <a:lnTo>
                  <a:pt x="550" y="550"/>
                </a:lnTo>
                <a:lnTo>
                  <a:pt x="542" y="558"/>
                </a:lnTo>
                <a:lnTo>
                  <a:pt x="531" y="563"/>
                </a:lnTo>
                <a:lnTo>
                  <a:pt x="520" y="566"/>
                </a:lnTo>
                <a:lnTo>
                  <a:pt x="508" y="567"/>
                </a:lnTo>
                <a:lnTo>
                  <a:pt x="508" y="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32744" y="1806297"/>
            <a:ext cx="2880000" cy="446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>
                <a:solidFill>
                  <a:srgbClr val="FF0000"/>
                </a:solidFill>
                <a:sym typeface="+mn-ea"/>
              </a:rPr>
              <a:t>        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安装转向管柱、转向电动机及万向节总成</a:t>
            </a:r>
            <a:r>
              <a:rPr lang="zh-CN" altLang="en-US" sz="1600">
                <a:sym typeface="+mn-ea"/>
              </a:rPr>
              <a:t>，先把它们调到合适位置，然后对准下安装孔拧入螺栓和螺母，</a:t>
            </a:r>
            <a:endParaRPr lang="zh-CN" altLang="en-US" sz="1600"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ym typeface="+mn-ea"/>
              </a:rPr>
              <a:t> </a:t>
            </a:r>
            <a:r>
              <a:rPr lang="en-US" altLang="zh-CN" sz="1600">
                <a:sym typeface="+mn-ea"/>
              </a:rPr>
              <a:t>         </a:t>
            </a:r>
            <a:r>
              <a:rPr lang="zh-CN" altLang="en-US" sz="1600">
                <a:sym typeface="+mn-ea"/>
              </a:rPr>
              <a:t>并给下方螺栓施加</a:t>
            </a:r>
            <a:r>
              <a:rPr lang="en-US" altLang="zh-CN" sz="1600">
                <a:sym typeface="+mn-ea"/>
              </a:rPr>
              <a:t>50</a:t>
            </a:r>
            <a:r>
              <a:rPr lang="zh-CN" altLang="en-US" sz="1600">
                <a:sym typeface="+mn-ea"/>
              </a:rPr>
              <a:t>牛米力矩，上方两螺母施加</a:t>
            </a:r>
            <a:r>
              <a:rPr lang="en-US" altLang="zh-CN" sz="1600">
                <a:sym typeface="+mn-ea"/>
              </a:rPr>
              <a:t>25</a:t>
            </a:r>
            <a:r>
              <a:rPr lang="zh-CN" altLang="en-US" sz="1600">
                <a:sym typeface="+mn-ea"/>
              </a:rPr>
              <a:t>牛米安装完成后，再对齐上面安装支架的两个安装孔，拧上两个螺母。</a:t>
            </a:r>
            <a:endParaRPr lang="zh-CN" altLang="en-US" sz="1600"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ym typeface="+mn-ea"/>
              </a:rPr>
              <a:t> </a:t>
            </a:r>
            <a:r>
              <a:rPr lang="en-US" altLang="zh-CN" sz="1600">
                <a:sym typeface="+mn-ea"/>
              </a:rPr>
              <a:t>         </a:t>
            </a:r>
            <a:r>
              <a:rPr lang="zh-CN" altLang="en-US" sz="1600">
                <a:sym typeface="+mn-ea"/>
              </a:rPr>
              <a:t>加完力后再把，各插件安装上去。</a:t>
            </a:r>
            <a:endParaRPr lang="zh-CN" altLang="en-US" sz="16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22954" y="1900277"/>
            <a:ext cx="2880000" cy="356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</a:t>
            </a: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连接中间轴下方万向节与转向器输入轴 ，把万向节按照之前所做的标记，插入，若有缺齿并齿机构，注意将其对齐。</a:t>
            </a:r>
            <a:endParaRPr lang="zh-CN" altLang="en-US" sz="16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然后把螺栓安装上去，安装时要注意螺栓要从无螺纹的一侧拧入，然年施加60牛米的力矩</a:t>
            </a:r>
            <a:endParaRPr lang="zh-CN" altLang="en-US" sz="16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597192" y="1467766"/>
            <a:ext cx="752112" cy="3385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9087533" y="1467766"/>
            <a:ext cx="752112" cy="3385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5450" y="829945"/>
            <a:ext cx="367347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转向管柱、助力电机、万向节总成的</a:t>
            </a:r>
            <a:r>
              <a:rPr lang="zh-CN" altLang="en-US" sz="2000" b="1" dirty="0"/>
              <a:t>安装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387382" y="1029091"/>
            <a:ext cx="1417237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106"/>
          <p:cNvSpPr/>
          <p:nvPr/>
        </p:nvSpPr>
        <p:spPr>
          <a:xfrm>
            <a:off x="6147264" y="2229902"/>
            <a:ext cx="1562386" cy="2139049"/>
          </a:xfrm>
          <a:custGeom>
            <a:avLst/>
            <a:gdLst>
              <a:gd name="connsiteX0" fmla="*/ 768311 w 1899881"/>
              <a:gd name="connsiteY0" fmla="*/ 0 h 2601111"/>
              <a:gd name="connsiteX1" fmla="*/ 1899881 w 1899881"/>
              <a:gd name="connsiteY1" fmla="*/ 1131570 h 2601111"/>
              <a:gd name="connsiteX2" fmla="*/ 884008 w 1899881"/>
              <a:gd name="connsiteY2" fmla="*/ 2257298 h 2601111"/>
              <a:gd name="connsiteX3" fmla="*/ 771466 w 1899881"/>
              <a:gd name="connsiteY3" fmla="*/ 2262981 h 2601111"/>
              <a:gd name="connsiteX4" fmla="*/ 771466 w 1899881"/>
              <a:gd name="connsiteY4" fmla="*/ 2601111 h 2601111"/>
              <a:gd name="connsiteX5" fmla="*/ 124888 w 1899881"/>
              <a:gd name="connsiteY5" fmla="*/ 1954532 h 2601111"/>
              <a:gd name="connsiteX6" fmla="*/ 771466 w 1899881"/>
              <a:gd name="connsiteY6" fmla="*/ 1307954 h 2601111"/>
              <a:gd name="connsiteX7" fmla="*/ 771466 w 1899881"/>
              <a:gd name="connsiteY7" fmla="*/ 1658926 h 2601111"/>
              <a:gd name="connsiteX8" fmla="*/ 874656 w 1899881"/>
              <a:gd name="connsiteY8" fmla="*/ 1648524 h 2601111"/>
              <a:gd name="connsiteX9" fmla="*/ 1295985 w 1899881"/>
              <a:gd name="connsiteY9" fmla="*/ 1131570 h 2601111"/>
              <a:gd name="connsiteX10" fmla="*/ 768311 w 1899881"/>
              <a:gd name="connsiteY10" fmla="*/ 603896 h 2601111"/>
              <a:gd name="connsiteX11" fmla="*/ 330756 w 1899881"/>
              <a:gd name="connsiteY11" fmla="*/ 836543 h 2601111"/>
              <a:gd name="connsiteX12" fmla="*/ 305455 w 1899881"/>
              <a:gd name="connsiteY12" fmla="*/ 883157 h 2601111"/>
              <a:gd name="connsiteX13" fmla="*/ 277094 w 1899881"/>
              <a:gd name="connsiteY13" fmla="*/ 772859 h 2601111"/>
              <a:gd name="connsiteX14" fmla="*/ 55481 w 1899881"/>
              <a:gd name="connsiteY14" fmla="*/ 363545 h 2601111"/>
              <a:gd name="connsiteX15" fmla="*/ 0 w 1899881"/>
              <a:gd name="connsiteY15" fmla="*/ 302500 h 2601111"/>
              <a:gd name="connsiteX16" fmla="*/ 48527 w 1899881"/>
              <a:gd name="connsiteY16" fmla="*/ 258396 h 2601111"/>
              <a:gd name="connsiteX17" fmla="*/ 768311 w 1899881"/>
              <a:gd name="connsiteY17" fmla="*/ 0 h 260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9881" h="2601111">
                <a:moveTo>
                  <a:pt x="768311" y="0"/>
                </a:moveTo>
                <a:cubicBezTo>
                  <a:pt x="1393260" y="0"/>
                  <a:pt x="1899881" y="506621"/>
                  <a:pt x="1899881" y="1131570"/>
                </a:cubicBezTo>
                <a:cubicBezTo>
                  <a:pt x="1899881" y="1717460"/>
                  <a:pt x="1454609" y="2199350"/>
                  <a:pt x="884008" y="2257298"/>
                </a:cubicBezTo>
                <a:lnTo>
                  <a:pt x="771466" y="2262981"/>
                </a:lnTo>
                <a:lnTo>
                  <a:pt x="771466" y="2601111"/>
                </a:lnTo>
                <a:lnTo>
                  <a:pt x="124888" y="1954532"/>
                </a:lnTo>
                <a:lnTo>
                  <a:pt x="771466" y="1307954"/>
                </a:lnTo>
                <a:lnTo>
                  <a:pt x="771466" y="1658926"/>
                </a:lnTo>
                <a:lnTo>
                  <a:pt x="874656" y="1648524"/>
                </a:lnTo>
                <a:cubicBezTo>
                  <a:pt x="1115108" y="1599320"/>
                  <a:pt x="1295985" y="1386568"/>
                  <a:pt x="1295985" y="1131570"/>
                </a:cubicBezTo>
                <a:cubicBezTo>
                  <a:pt x="1295985" y="840144"/>
                  <a:pt x="1059737" y="603896"/>
                  <a:pt x="768311" y="603896"/>
                </a:cubicBezTo>
                <a:cubicBezTo>
                  <a:pt x="586170" y="603896"/>
                  <a:pt x="425583" y="696181"/>
                  <a:pt x="330756" y="836543"/>
                </a:cubicBezTo>
                <a:lnTo>
                  <a:pt x="305455" y="883157"/>
                </a:lnTo>
                <a:lnTo>
                  <a:pt x="277094" y="772859"/>
                </a:lnTo>
                <a:cubicBezTo>
                  <a:pt x="230018" y="621505"/>
                  <a:pt x="153987" y="482907"/>
                  <a:pt x="55481" y="363545"/>
                </a:cubicBezTo>
                <a:lnTo>
                  <a:pt x="0" y="302500"/>
                </a:lnTo>
                <a:lnTo>
                  <a:pt x="48527" y="258396"/>
                </a:lnTo>
                <a:cubicBezTo>
                  <a:pt x="244130" y="96971"/>
                  <a:pt x="494896" y="0"/>
                  <a:pt x="768311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05"/>
          <p:cNvSpPr/>
          <p:nvPr/>
        </p:nvSpPr>
        <p:spPr>
          <a:xfrm>
            <a:off x="4603531" y="2357433"/>
            <a:ext cx="2139049" cy="1562386"/>
          </a:xfrm>
          <a:custGeom>
            <a:avLst/>
            <a:gdLst>
              <a:gd name="connsiteX0" fmla="*/ 1131571 w 2601111"/>
              <a:gd name="connsiteY0" fmla="*/ 0 h 1899881"/>
              <a:gd name="connsiteX1" fmla="*/ 2257298 w 2601111"/>
              <a:gd name="connsiteY1" fmla="*/ 1015874 h 1899881"/>
              <a:gd name="connsiteX2" fmla="*/ 2262981 w 2601111"/>
              <a:gd name="connsiteY2" fmla="*/ 1128415 h 1899881"/>
              <a:gd name="connsiteX3" fmla="*/ 2601111 w 2601111"/>
              <a:gd name="connsiteY3" fmla="*/ 1128415 h 1899881"/>
              <a:gd name="connsiteX4" fmla="*/ 1954533 w 2601111"/>
              <a:gd name="connsiteY4" fmla="*/ 1774993 h 1899881"/>
              <a:gd name="connsiteX5" fmla="*/ 1307954 w 2601111"/>
              <a:gd name="connsiteY5" fmla="*/ 1128415 h 1899881"/>
              <a:gd name="connsiteX6" fmla="*/ 1658927 w 2601111"/>
              <a:gd name="connsiteY6" fmla="*/ 1128415 h 1899881"/>
              <a:gd name="connsiteX7" fmla="*/ 1648524 w 2601111"/>
              <a:gd name="connsiteY7" fmla="*/ 1025225 h 1899881"/>
              <a:gd name="connsiteX8" fmla="*/ 1131571 w 2601111"/>
              <a:gd name="connsiteY8" fmla="*/ 603896 h 1899881"/>
              <a:gd name="connsiteX9" fmla="*/ 603897 w 2601111"/>
              <a:gd name="connsiteY9" fmla="*/ 1131570 h 1899881"/>
              <a:gd name="connsiteX10" fmla="*/ 836543 w 2601111"/>
              <a:gd name="connsiteY10" fmla="*/ 1569125 h 1899881"/>
              <a:gd name="connsiteX11" fmla="*/ 883158 w 2601111"/>
              <a:gd name="connsiteY11" fmla="*/ 1594427 h 1899881"/>
              <a:gd name="connsiteX12" fmla="*/ 772860 w 2601111"/>
              <a:gd name="connsiteY12" fmla="*/ 1622787 h 1899881"/>
              <a:gd name="connsiteX13" fmla="*/ 363545 w 2601111"/>
              <a:gd name="connsiteY13" fmla="*/ 1844400 h 1899881"/>
              <a:gd name="connsiteX14" fmla="*/ 302501 w 2601111"/>
              <a:gd name="connsiteY14" fmla="*/ 1899881 h 1899881"/>
              <a:gd name="connsiteX15" fmla="*/ 258397 w 2601111"/>
              <a:gd name="connsiteY15" fmla="*/ 1851354 h 1899881"/>
              <a:gd name="connsiteX16" fmla="*/ 0 w 2601111"/>
              <a:gd name="connsiteY16" fmla="*/ 1131570 h 1899881"/>
              <a:gd name="connsiteX17" fmla="*/ 1131571 w 2601111"/>
              <a:gd name="connsiteY17" fmla="*/ 0 h 18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1111" h="1899881">
                <a:moveTo>
                  <a:pt x="1131571" y="0"/>
                </a:moveTo>
                <a:cubicBezTo>
                  <a:pt x="1717460" y="0"/>
                  <a:pt x="2199351" y="445271"/>
                  <a:pt x="2257298" y="1015874"/>
                </a:cubicBezTo>
                <a:lnTo>
                  <a:pt x="2262981" y="1128415"/>
                </a:lnTo>
                <a:lnTo>
                  <a:pt x="2601111" y="1128415"/>
                </a:lnTo>
                <a:lnTo>
                  <a:pt x="1954533" y="1774993"/>
                </a:lnTo>
                <a:lnTo>
                  <a:pt x="1307954" y="1128415"/>
                </a:lnTo>
                <a:lnTo>
                  <a:pt x="1658927" y="1128415"/>
                </a:lnTo>
                <a:lnTo>
                  <a:pt x="1648524" y="1025225"/>
                </a:lnTo>
                <a:cubicBezTo>
                  <a:pt x="1599320" y="784774"/>
                  <a:pt x="1386569" y="603896"/>
                  <a:pt x="1131571" y="603896"/>
                </a:cubicBezTo>
                <a:cubicBezTo>
                  <a:pt x="840145" y="603896"/>
                  <a:pt x="603897" y="840144"/>
                  <a:pt x="603897" y="1131570"/>
                </a:cubicBezTo>
                <a:cubicBezTo>
                  <a:pt x="603897" y="1313711"/>
                  <a:pt x="696182" y="1474298"/>
                  <a:pt x="836543" y="1569125"/>
                </a:cubicBezTo>
                <a:lnTo>
                  <a:pt x="883158" y="1594427"/>
                </a:lnTo>
                <a:lnTo>
                  <a:pt x="772860" y="1622787"/>
                </a:lnTo>
                <a:cubicBezTo>
                  <a:pt x="621506" y="1669863"/>
                  <a:pt x="482908" y="1745894"/>
                  <a:pt x="363545" y="1844400"/>
                </a:cubicBezTo>
                <a:lnTo>
                  <a:pt x="302501" y="1899881"/>
                </a:lnTo>
                <a:lnTo>
                  <a:pt x="258397" y="1851354"/>
                </a:lnTo>
                <a:cubicBezTo>
                  <a:pt x="96972" y="1655752"/>
                  <a:pt x="1" y="1404985"/>
                  <a:pt x="0" y="1131570"/>
                </a:cubicBezTo>
                <a:cubicBezTo>
                  <a:pt x="0" y="506620"/>
                  <a:pt x="506621" y="0"/>
                  <a:pt x="1131571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103"/>
          <p:cNvSpPr/>
          <p:nvPr/>
        </p:nvSpPr>
        <p:spPr>
          <a:xfrm>
            <a:off x="4715746" y="3309262"/>
            <a:ext cx="1562386" cy="2139046"/>
          </a:xfrm>
          <a:custGeom>
            <a:avLst/>
            <a:gdLst>
              <a:gd name="connsiteX0" fmla="*/ 1128416 w 1899881"/>
              <a:gd name="connsiteY0" fmla="*/ 0 h 2601107"/>
              <a:gd name="connsiteX1" fmla="*/ 1774995 w 1899881"/>
              <a:gd name="connsiteY1" fmla="*/ 646579 h 2601107"/>
              <a:gd name="connsiteX2" fmla="*/ 1128416 w 1899881"/>
              <a:gd name="connsiteY2" fmla="*/ 1293158 h 2601107"/>
              <a:gd name="connsiteX3" fmla="*/ 1128416 w 1899881"/>
              <a:gd name="connsiteY3" fmla="*/ 942181 h 2601107"/>
              <a:gd name="connsiteX4" fmla="*/ 1025225 w 1899881"/>
              <a:gd name="connsiteY4" fmla="*/ 952583 h 2601107"/>
              <a:gd name="connsiteX5" fmla="*/ 603896 w 1899881"/>
              <a:gd name="connsiteY5" fmla="*/ 1469537 h 2601107"/>
              <a:gd name="connsiteX6" fmla="*/ 1131570 w 1899881"/>
              <a:gd name="connsiteY6" fmla="*/ 1997211 h 2601107"/>
              <a:gd name="connsiteX7" fmla="*/ 1569125 w 1899881"/>
              <a:gd name="connsiteY7" fmla="*/ 1764564 h 2601107"/>
              <a:gd name="connsiteX8" fmla="*/ 1594427 w 1899881"/>
              <a:gd name="connsiteY8" fmla="*/ 1717951 h 2601107"/>
              <a:gd name="connsiteX9" fmla="*/ 1622787 w 1899881"/>
              <a:gd name="connsiteY9" fmla="*/ 1828248 h 2601107"/>
              <a:gd name="connsiteX10" fmla="*/ 1844400 w 1899881"/>
              <a:gd name="connsiteY10" fmla="*/ 2237562 h 2601107"/>
              <a:gd name="connsiteX11" fmla="*/ 1899881 w 1899881"/>
              <a:gd name="connsiteY11" fmla="*/ 2298607 h 2601107"/>
              <a:gd name="connsiteX12" fmla="*/ 1851354 w 1899881"/>
              <a:gd name="connsiteY12" fmla="*/ 2342711 h 2601107"/>
              <a:gd name="connsiteX13" fmla="*/ 1131570 w 1899881"/>
              <a:gd name="connsiteY13" fmla="*/ 2601107 h 2601107"/>
              <a:gd name="connsiteX14" fmla="*/ 0 w 1899881"/>
              <a:gd name="connsiteY14" fmla="*/ 1469537 h 2601107"/>
              <a:gd name="connsiteX15" fmla="*/ 1015874 w 1899881"/>
              <a:gd name="connsiteY15" fmla="*/ 343809 h 2601107"/>
              <a:gd name="connsiteX16" fmla="*/ 1128416 w 1899881"/>
              <a:gd name="connsiteY16" fmla="*/ 338126 h 2601107"/>
              <a:gd name="connsiteX17" fmla="*/ 1128416 w 1899881"/>
              <a:gd name="connsiteY17" fmla="*/ 0 h 260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9881" h="2601107">
                <a:moveTo>
                  <a:pt x="1128416" y="0"/>
                </a:moveTo>
                <a:lnTo>
                  <a:pt x="1774995" y="646579"/>
                </a:lnTo>
                <a:lnTo>
                  <a:pt x="1128416" y="1293158"/>
                </a:lnTo>
                <a:lnTo>
                  <a:pt x="1128416" y="942181"/>
                </a:lnTo>
                <a:lnTo>
                  <a:pt x="1025225" y="952583"/>
                </a:lnTo>
                <a:cubicBezTo>
                  <a:pt x="784773" y="1001787"/>
                  <a:pt x="603896" y="1214539"/>
                  <a:pt x="603896" y="1469537"/>
                </a:cubicBezTo>
                <a:cubicBezTo>
                  <a:pt x="603896" y="1760963"/>
                  <a:pt x="840144" y="1997211"/>
                  <a:pt x="1131570" y="1997211"/>
                </a:cubicBezTo>
                <a:cubicBezTo>
                  <a:pt x="1313711" y="1997211"/>
                  <a:pt x="1474298" y="1904927"/>
                  <a:pt x="1569125" y="1764564"/>
                </a:cubicBezTo>
                <a:lnTo>
                  <a:pt x="1594427" y="1717951"/>
                </a:lnTo>
                <a:lnTo>
                  <a:pt x="1622787" y="1828248"/>
                </a:lnTo>
                <a:cubicBezTo>
                  <a:pt x="1669864" y="1979603"/>
                  <a:pt x="1745894" y="2118200"/>
                  <a:pt x="1844400" y="2237562"/>
                </a:cubicBezTo>
                <a:lnTo>
                  <a:pt x="1899881" y="2298607"/>
                </a:lnTo>
                <a:lnTo>
                  <a:pt x="1851354" y="2342711"/>
                </a:lnTo>
                <a:cubicBezTo>
                  <a:pt x="1655752" y="2504137"/>
                  <a:pt x="1404985" y="2601107"/>
                  <a:pt x="1131570" y="2601107"/>
                </a:cubicBezTo>
                <a:cubicBezTo>
                  <a:pt x="506621" y="2601107"/>
                  <a:pt x="0" y="2094486"/>
                  <a:pt x="0" y="1469537"/>
                </a:cubicBezTo>
                <a:cubicBezTo>
                  <a:pt x="0" y="883648"/>
                  <a:pt x="445272" y="401757"/>
                  <a:pt x="1015874" y="343809"/>
                </a:cubicBezTo>
                <a:lnTo>
                  <a:pt x="1128416" y="338126"/>
                </a:lnTo>
                <a:lnTo>
                  <a:pt x="1128416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2"/>
          <p:cNvSpPr/>
          <p:nvPr/>
        </p:nvSpPr>
        <p:spPr>
          <a:xfrm>
            <a:off x="5662545" y="3775120"/>
            <a:ext cx="2139046" cy="1562386"/>
          </a:xfrm>
          <a:custGeom>
            <a:avLst/>
            <a:gdLst>
              <a:gd name="connsiteX0" fmla="*/ 2298607 w 2601107"/>
              <a:gd name="connsiteY0" fmla="*/ 0 h 1899881"/>
              <a:gd name="connsiteX1" fmla="*/ 2342711 w 2601107"/>
              <a:gd name="connsiteY1" fmla="*/ 48527 h 1899881"/>
              <a:gd name="connsiteX2" fmla="*/ 2601107 w 2601107"/>
              <a:gd name="connsiteY2" fmla="*/ 768311 h 1899881"/>
              <a:gd name="connsiteX3" fmla="*/ 1469537 w 2601107"/>
              <a:gd name="connsiteY3" fmla="*/ 1899881 h 1899881"/>
              <a:gd name="connsiteX4" fmla="*/ 343809 w 2601107"/>
              <a:gd name="connsiteY4" fmla="*/ 884008 h 1899881"/>
              <a:gd name="connsiteX5" fmla="*/ 338127 w 2601107"/>
              <a:gd name="connsiteY5" fmla="*/ 771465 h 1899881"/>
              <a:gd name="connsiteX6" fmla="*/ 0 w 2601107"/>
              <a:gd name="connsiteY6" fmla="*/ 771465 h 1899881"/>
              <a:gd name="connsiteX7" fmla="*/ 646579 w 2601107"/>
              <a:gd name="connsiteY7" fmla="*/ 124887 h 1899881"/>
              <a:gd name="connsiteX8" fmla="*/ 1293158 w 2601107"/>
              <a:gd name="connsiteY8" fmla="*/ 771465 h 1899881"/>
              <a:gd name="connsiteX9" fmla="*/ 942181 w 2601107"/>
              <a:gd name="connsiteY9" fmla="*/ 771465 h 1899881"/>
              <a:gd name="connsiteX10" fmla="*/ 952584 w 2601107"/>
              <a:gd name="connsiteY10" fmla="*/ 874656 h 1899881"/>
              <a:gd name="connsiteX11" fmla="*/ 1469537 w 2601107"/>
              <a:gd name="connsiteY11" fmla="*/ 1295985 h 1899881"/>
              <a:gd name="connsiteX12" fmla="*/ 1997211 w 2601107"/>
              <a:gd name="connsiteY12" fmla="*/ 768311 h 1899881"/>
              <a:gd name="connsiteX13" fmla="*/ 1764564 w 2601107"/>
              <a:gd name="connsiteY13" fmla="*/ 330756 h 1899881"/>
              <a:gd name="connsiteX14" fmla="*/ 1717951 w 2601107"/>
              <a:gd name="connsiteY14" fmla="*/ 305455 h 1899881"/>
              <a:gd name="connsiteX15" fmla="*/ 1828248 w 2601107"/>
              <a:gd name="connsiteY15" fmla="*/ 277094 h 1899881"/>
              <a:gd name="connsiteX16" fmla="*/ 2237562 w 2601107"/>
              <a:gd name="connsiteY16" fmla="*/ 55481 h 1899881"/>
              <a:gd name="connsiteX17" fmla="*/ 2298607 w 2601107"/>
              <a:gd name="connsiteY17" fmla="*/ 0 h 18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1107" h="1899881">
                <a:moveTo>
                  <a:pt x="2298607" y="0"/>
                </a:moveTo>
                <a:lnTo>
                  <a:pt x="2342711" y="48527"/>
                </a:lnTo>
                <a:cubicBezTo>
                  <a:pt x="2504137" y="244130"/>
                  <a:pt x="2601107" y="494896"/>
                  <a:pt x="2601107" y="768311"/>
                </a:cubicBezTo>
                <a:cubicBezTo>
                  <a:pt x="2601107" y="1393260"/>
                  <a:pt x="2094486" y="1899881"/>
                  <a:pt x="1469537" y="1899881"/>
                </a:cubicBezTo>
                <a:cubicBezTo>
                  <a:pt x="883648" y="1899881"/>
                  <a:pt x="401757" y="1454609"/>
                  <a:pt x="343809" y="884008"/>
                </a:cubicBezTo>
                <a:lnTo>
                  <a:pt x="338127" y="771465"/>
                </a:lnTo>
                <a:lnTo>
                  <a:pt x="0" y="771465"/>
                </a:lnTo>
                <a:lnTo>
                  <a:pt x="646579" y="124887"/>
                </a:lnTo>
                <a:lnTo>
                  <a:pt x="1293158" y="771465"/>
                </a:lnTo>
                <a:lnTo>
                  <a:pt x="942181" y="771465"/>
                </a:lnTo>
                <a:lnTo>
                  <a:pt x="952584" y="874656"/>
                </a:lnTo>
                <a:cubicBezTo>
                  <a:pt x="1001787" y="1115108"/>
                  <a:pt x="1214540" y="1295985"/>
                  <a:pt x="1469537" y="1295985"/>
                </a:cubicBezTo>
                <a:cubicBezTo>
                  <a:pt x="1760963" y="1295985"/>
                  <a:pt x="1997211" y="1059737"/>
                  <a:pt x="1997211" y="768311"/>
                </a:cubicBezTo>
                <a:cubicBezTo>
                  <a:pt x="1997211" y="586170"/>
                  <a:pt x="1904927" y="425583"/>
                  <a:pt x="1764564" y="330756"/>
                </a:cubicBezTo>
                <a:lnTo>
                  <a:pt x="1717951" y="305455"/>
                </a:lnTo>
                <a:lnTo>
                  <a:pt x="1828248" y="277094"/>
                </a:lnTo>
                <a:cubicBezTo>
                  <a:pt x="1979603" y="230018"/>
                  <a:pt x="2118200" y="153987"/>
                  <a:pt x="2237562" y="55481"/>
                </a:cubicBezTo>
                <a:lnTo>
                  <a:pt x="229860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52005" y="3038558"/>
            <a:ext cx="2880000" cy="153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</a:t>
            </a:r>
            <a:r>
              <a:rPr lang="zh-CN" altLang="en-US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附件的安装，把驾驶员下方的空调出风口及两个护板安装上去，</a:t>
            </a:r>
            <a:r>
              <a:rPr lang="en-US" altLang="zh-CN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</a:t>
            </a:r>
            <a:endParaRPr lang="en-US" altLang="zh-CN" sz="14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</a:t>
            </a:r>
            <a:r>
              <a:rPr lang="zh-CN" altLang="en-US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并且要注意安装完成后插上线束</a:t>
            </a:r>
            <a:r>
              <a:rPr lang="zh-CN" altLang="en-US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插头。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2515627" y="2721075"/>
            <a:ext cx="752112" cy="3385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5450" y="808687"/>
            <a:ext cx="3721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附件及组合开关的</a:t>
            </a:r>
            <a:r>
              <a:rPr lang="zh-CN" altLang="en-US" sz="2000" b="1" dirty="0"/>
              <a:t>安装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8214755" y="2230838"/>
            <a:ext cx="2880000" cy="3153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</a:t>
            </a:r>
            <a:r>
              <a:rPr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组合开关的安装，对准组合开关位置，将组合开关的倒扣扣入，管柱柱筒上的矩形孔处，再拧紧组合开关卡箍的螺钉，然后再把各插头安装回去，</a:t>
            </a:r>
            <a:endParaRPr sz="14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最后就可以把</a:t>
            </a:r>
            <a:r>
              <a:rPr lang="zh-CN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组合开关</a:t>
            </a:r>
            <a:r>
              <a:rPr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保护壳</a:t>
            </a:r>
            <a:r>
              <a:rPr lang="zh-CN"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安装上去</a:t>
            </a:r>
            <a:r>
              <a:rPr sz="14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先安装这个下护罩，并拧紧三个固定螺栓，再安装上护罩，将其扣紧在下护罩上</a:t>
            </a:r>
            <a:endParaRPr sz="14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矩形: 圆角 18"/>
          <p:cNvSpPr/>
          <p:nvPr/>
        </p:nvSpPr>
        <p:spPr>
          <a:xfrm>
            <a:off x="9278377" y="1913355"/>
            <a:ext cx="752112" cy="3385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标题 253953"/>
          <p:cNvSpPr>
            <a:spLocks noGrp="1"/>
          </p:cNvSpPr>
          <p:nvPr/>
        </p:nvSpPr>
        <p:spPr>
          <a:xfrm>
            <a:off x="427816" y="4769118"/>
            <a:ext cx="483489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20000"/>
              </a:spcBef>
              <a:spcAft>
                <a:spcPts val="20"/>
              </a:spcAft>
            </a:pPr>
            <a:endParaRPr lang="zh-CN" altLang="en-US" sz="32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53957" name="图片 253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891" y="2638678"/>
            <a:ext cx="2714625" cy="3194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5387382" y="1029091"/>
            <a:ext cx="1417237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14337" y="2214194"/>
            <a:ext cx="6232697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安装转向盘总成 ，首先要对齐之前在转向盘与管柱上做的标记，若有缺齿并齿机构，注意将其对齐，安装固定螺母，然后施加 50 N·m的力矩，最后把线束插头装上。</a:t>
            </a:r>
            <a:endParaRPr lang="zh-CN" altLang="en-US" sz="16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914368" y="1629028"/>
            <a:ext cx="2971984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方向盘总成的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安装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5450" y="808687"/>
            <a:ext cx="3721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方向盘及安全气囊的</a:t>
            </a:r>
            <a:r>
              <a:rPr lang="zh-CN" altLang="en-US" sz="2000" b="1" dirty="0"/>
              <a:t>安装</a:t>
            </a:r>
            <a:endParaRPr lang="zh-CN" altLang="en-US" sz="2000" b="1" dirty="0"/>
          </a:p>
        </p:txBody>
      </p:sp>
      <p:sp>
        <p:nvSpPr>
          <p:cNvPr id="2" name="矩形: 圆角 8"/>
          <p:cNvSpPr/>
          <p:nvPr/>
        </p:nvSpPr>
        <p:spPr>
          <a:xfrm>
            <a:off x="914368" y="4083303"/>
            <a:ext cx="2971984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安全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气囊总成的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安装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337" y="4540199"/>
            <a:ext cx="6232697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先连接</a:t>
            </a: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安全气囊接插件。调整线束，防止夹到，然后对齐安全气囊模块位置，用力按压听到“咔” 的一声后就安装到位。</a:t>
            </a:r>
            <a:endParaRPr lang="zh-CN" altLang="en-US" sz="16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35" y="1207770"/>
            <a:ext cx="2470785" cy="2265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935" y="3749675"/>
            <a:ext cx="261112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标题 253953"/>
          <p:cNvSpPr>
            <a:spLocks noGrp="1"/>
          </p:cNvSpPr>
          <p:nvPr/>
        </p:nvSpPr>
        <p:spPr>
          <a:xfrm>
            <a:off x="427816" y="4769118"/>
            <a:ext cx="483489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20000"/>
              </a:spcBef>
              <a:spcAft>
                <a:spcPts val="20"/>
              </a:spcAft>
            </a:pPr>
            <a:endParaRPr lang="zh-CN" altLang="en-US" sz="32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387382" y="1029091"/>
            <a:ext cx="1417237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219825" y="2320925"/>
            <a:ext cx="52133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安装完成后再把蓄电池负极给连接</a:t>
            </a: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上</a:t>
            </a:r>
            <a:endParaRPr lang="zh-CN" altLang="en-US" sz="16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219793" y="1657603"/>
            <a:ext cx="2971984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连接蓄电池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负极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5450" y="808687"/>
            <a:ext cx="372110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蓄电池负极连接，故障码</a:t>
            </a:r>
            <a:r>
              <a:rPr lang="zh-CN" altLang="en-US" sz="2000" b="1" dirty="0"/>
              <a:t>清楚及转角</a:t>
            </a:r>
            <a:r>
              <a:rPr lang="zh-CN" altLang="en-US" sz="2000" b="1" dirty="0"/>
              <a:t>学习</a:t>
            </a:r>
            <a:endParaRPr lang="zh-CN" altLang="en-US" sz="2000" b="1" dirty="0"/>
          </a:p>
        </p:txBody>
      </p:sp>
      <p:sp>
        <p:nvSpPr>
          <p:cNvPr id="3" name="矩形: 圆角 8"/>
          <p:cNvSpPr/>
          <p:nvPr/>
        </p:nvSpPr>
        <p:spPr>
          <a:xfrm>
            <a:off x="6219793" y="4111878"/>
            <a:ext cx="2971984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故障码及转角学习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19825" y="4578350"/>
            <a:ext cx="521335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给车辆上电，然后连接诊断仪，进行故障码的清楚以及转向角度信号标定</a:t>
            </a:r>
            <a:r>
              <a:rPr lang="zh-CN" altLang="en-US" sz="16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学习</a:t>
            </a:r>
            <a:endParaRPr lang="zh-CN" altLang="en-US" sz="16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475" y="1816100"/>
            <a:ext cx="4256405" cy="35921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99" y="1597984"/>
            <a:ext cx="4325522" cy="4325522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759710" y="2615565"/>
            <a:ext cx="4975860" cy="937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5500" b="1" dirty="0">
                <a:latin typeface="+mj-ea"/>
                <a:ea typeface="+mj-ea"/>
                <a:cs typeface="+mj-ea"/>
                <a:sym typeface="Arial" panose="020B0604020202020204" pitchFamily="34" charset="0"/>
              </a:rPr>
              <a:t>谢谢观看！</a:t>
            </a:r>
            <a:endParaRPr lang="en-US" altLang="zh-CN" sz="5500" b="1" dirty="0">
              <a:latin typeface="+mj-ea"/>
              <a:ea typeface="+mj-ea"/>
              <a:cs typeface="+mj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799715" y="3552825"/>
            <a:ext cx="429450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Thank you for watching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7" name="图片 6" descr="C:\Users\HH\Desktop\logo-常用1.pnglogo-常用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734695" y="2114550"/>
            <a:ext cx="1881505" cy="207137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595630" y="4185920"/>
            <a:ext cx="214503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21150" y="575102"/>
            <a:ext cx="394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lang="zh-CN" altLang="en-US" sz="4800" b="1" dirty="0"/>
          </a:p>
        </p:txBody>
      </p:sp>
      <p:sp>
        <p:nvSpPr>
          <p:cNvPr id="8" name="文本框 7"/>
          <p:cNvSpPr txBox="1"/>
          <p:nvPr/>
        </p:nvSpPr>
        <p:spPr>
          <a:xfrm flipH="1">
            <a:off x="4978400" y="1228011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3200" b="1" i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12806" y="3456183"/>
            <a:ext cx="224817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转向操纵机构</a:t>
            </a:r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安装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683289" y="1923823"/>
            <a:ext cx="1450775" cy="14507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lang="en-US" altLang="zh-CN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89198" y="4655325"/>
            <a:ext cx="257175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>
                <a:solidFill>
                  <a:srgbClr val="000000">
                    <a:alpha val="4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Installation of steering control mechanism</a:t>
            </a:r>
            <a:endParaRPr lang="en-US" altLang="zh-CN" b="1" i="1" dirty="0">
              <a:solidFill>
                <a:srgbClr val="000000">
                  <a:alpha val="40000"/>
                </a:srgb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84448" y="3415543"/>
            <a:ext cx="2163868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转向操</a:t>
            </a:r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纵机构</a:t>
            </a:r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拆卸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99606" y="1923975"/>
            <a:ext cx="1450775" cy="14507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lang="en-US" altLang="zh-CN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56682" y="4625218"/>
            <a:ext cx="281940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altLang="zh-CN" b="1" i="1" dirty="0">
                <a:solidFill>
                  <a:srgbClr val="000000">
                    <a:alpha val="4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Disassembly of steering control mechanism</a:t>
            </a:r>
            <a:endParaRPr lang="en-US" altLang="zh-CN" b="1" i="1" dirty="0">
              <a:solidFill>
                <a:srgbClr val="000000">
                  <a:alpha val="40000"/>
                </a:srgb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4090" y="4095115"/>
            <a:ext cx="471932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转向操纵机构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拆装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24075" y="1571146"/>
            <a:ext cx="2419350" cy="24193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lang="en-US" altLang="zh-CN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6775" y="4968203"/>
            <a:ext cx="493395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>
                <a:solidFill>
                  <a:srgbClr val="000000">
                    <a:alpha val="4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Disassembly and assembly of steering control mechanism</a:t>
            </a:r>
            <a:endParaRPr lang="en-US" altLang="zh-CN" b="1" i="1" dirty="0">
              <a:solidFill>
                <a:srgbClr val="000000">
                  <a:alpha val="40000"/>
                </a:srgb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41" y="1628296"/>
            <a:ext cx="3996525" cy="3996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2"/>
          <a:srcRect l="1028" t="15412" r="1518" b="14668"/>
          <a:stretch>
            <a:fillRect/>
          </a:stretch>
        </p:blipFill>
        <p:spPr>
          <a:xfrm rot="19620000">
            <a:off x="3733165" y="1675130"/>
            <a:ext cx="2377440" cy="1689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29" name="矩形 205828"/>
          <p:cNvSpPr/>
          <p:nvPr/>
        </p:nvSpPr>
        <p:spPr>
          <a:xfrm>
            <a:off x="8583295" y="1468755"/>
            <a:ext cx="1911350" cy="4123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扭力扳手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棘轮扳手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十字螺丝刀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一字螺丝刀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胶带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记号笔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0488295" y="1583055"/>
            <a:ext cx="6350" cy="4105275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5450" y="630920"/>
            <a:ext cx="3721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主要工具及注意事项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8266430" y="1029970"/>
            <a:ext cx="2735580" cy="55308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indent="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2000" b="1" kern="1200" baseline="0" dirty="0"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拆装主要用到的工具有</a:t>
            </a:r>
            <a:endParaRPr lang="zh-CN" altLang="en-US" sz="2000" b="1" kern="1200" baseline="0" dirty="0"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22720" y="5519420"/>
            <a:ext cx="3840480" cy="506730"/>
          </a:xfrm>
          <a:prstGeom prst="rect">
            <a:avLst/>
          </a:prstGeom>
          <a:noFill/>
        </p:spPr>
        <p:txBody>
          <a:bodyPr wrap="none" anchor="t">
            <a:spAutoFit/>
          </a:bodyPr>
          <a:p>
            <a:pPr indent="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b="1">
                <a:sym typeface="+mn-ea"/>
              </a:rPr>
              <a:t>拆卸前首先就是把方向盘和车轮打正</a:t>
            </a:r>
            <a:endParaRPr lang="zh-CN" altLang="en-US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rcRect l="408" t="41242" r="-184" b="36069"/>
          <a:stretch>
            <a:fillRect/>
          </a:stretch>
        </p:blipFill>
        <p:spPr>
          <a:xfrm>
            <a:off x="2570480" y="1468755"/>
            <a:ext cx="4819650" cy="693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4"/>
          <a:srcRect l="41499" r="41194"/>
          <a:stretch>
            <a:fillRect/>
          </a:stretch>
        </p:blipFill>
        <p:spPr>
          <a:xfrm rot="16200000">
            <a:off x="4699635" y="934085"/>
            <a:ext cx="560070" cy="4430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5"/>
          <a:srcRect l="18817" t="30350" r="15489" b="29156"/>
          <a:stretch>
            <a:fillRect/>
          </a:stretch>
        </p:blipFill>
        <p:spPr>
          <a:xfrm rot="1140000">
            <a:off x="3846195" y="3550285"/>
            <a:ext cx="1905000" cy="78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6"/>
          <a:srcRect l="20859" t="19140" r="14029" b="13440"/>
          <a:stretch>
            <a:fillRect/>
          </a:stretch>
        </p:blipFill>
        <p:spPr>
          <a:xfrm>
            <a:off x="4412615" y="4137025"/>
            <a:ext cx="1017905" cy="847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7"/>
          <a:srcRect l="37481" r="43417"/>
          <a:stretch>
            <a:fillRect/>
          </a:stretch>
        </p:blipFill>
        <p:spPr>
          <a:xfrm rot="5400000">
            <a:off x="4704080" y="3810635"/>
            <a:ext cx="573405" cy="2919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1560475" y="1654204"/>
            <a:ext cx="1927610" cy="4330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</a:rPr>
              <a:t>断开蓄电池</a:t>
            </a:r>
            <a:r>
              <a:rPr lang="zh-CN" altLang="en-US" sz="1600" b="1" dirty="0">
                <a:solidFill>
                  <a:schemeClr val="tx1"/>
                </a:solidFill>
              </a:rPr>
              <a:t>负极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795" y="2355850"/>
            <a:ext cx="365569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 dirty="0">
                <a:ea typeface="微软雅黑" panose="020B0503020204020204" charset="-122"/>
                <a:sym typeface="Arial" panose="020B0604020202020204" pitchFamily="34" charset="0"/>
              </a:rPr>
              <a:t>打开引擎盖，取下护板，断开负极</a:t>
            </a:r>
            <a:endParaRPr lang="zh-CN" altLang="en-US" sz="1600" b="1" dirty="0"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786972" y="1654129"/>
            <a:ext cx="1927610" cy="4330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安全气囊总成的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拆卸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75045" y="2355850"/>
            <a:ext cx="551561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ea typeface="微软雅黑" panose="020B0503020204020204" charset="-122"/>
                <a:sym typeface="Arial" panose="020B0604020202020204" pitchFamily="34" charset="0"/>
              </a:rPr>
              <a:t>         </a:t>
            </a:r>
            <a:r>
              <a:rPr lang="zh-CN" altLang="en-US" sz="1600" b="1" dirty="0">
                <a:ea typeface="微软雅黑" panose="020B0503020204020204" charset="-122"/>
                <a:sym typeface="Arial" panose="020B0604020202020204" pitchFamily="34" charset="0"/>
              </a:rPr>
              <a:t>从转向盘下方的护盖处，寻找安全气囊拆装专用孔，使用一字螺丝刀插入 安全气囊拆装孔后，下压使内部弹性卡簧变形，安全气囊总成就会在弹性件的作用下弹出。并拔下方线束。</a:t>
            </a:r>
            <a:endParaRPr lang="zh-CN" altLang="en-US" sz="1600" b="1" dirty="0"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235450" y="799830"/>
            <a:ext cx="3721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拆卸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899795" y="3170555"/>
            <a:ext cx="4175760" cy="240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60" y="3690620"/>
            <a:ext cx="2952115" cy="18865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0" y="3342005"/>
            <a:ext cx="2675255" cy="2455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5" y="3180715"/>
            <a:ext cx="3787140" cy="2618740"/>
          </a:xfrm>
          <a:prstGeom prst="rect">
            <a:avLst/>
          </a:prstGeom>
        </p:spPr>
      </p:pic>
      <p:sp>
        <p:nvSpPr>
          <p:cNvPr id="261126" name="直接连接符 261125"/>
          <p:cNvSpPr/>
          <p:nvPr/>
        </p:nvSpPr>
        <p:spPr>
          <a:xfrm>
            <a:off x="7546975" y="2273935"/>
            <a:ext cx="1953895" cy="2084070"/>
          </a:xfrm>
          <a:prstGeom prst="line">
            <a:avLst/>
          </a:prstGeom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387382" y="1029091"/>
            <a:ext cx="1417237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9357995" y="4201160"/>
            <a:ext cx="845820" cy="848360"/>
          </a:xfrm>
          <a:prstGeom prst="ellipse">
            <a:avLst/>
          </a:prstGeom>
          <a:noFill/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24330" y="1981835"/>
            <a:ext cx="878586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</a:t>
            </a:r>
            <a:r>
              <a:rPr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拔下多功能按键线束插头，拆下方向盘固定螺母，然后使用记号笔画上标记，防止内部没有缺齿和并齿结构，导致后续安装错位。然后拆下转向盘，并且注意，取下转向盘时，小心这个时钟弹簧线束，缠在转向盘上损坏。然后使用胶带把时钟弹簧与组合开关固定，防止后续安装错误。</a:t>
            </a:r>
            <a:endParaRPr sz="16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055235" y="1482090"/>
            <a:ext cx="2081530" cy="3384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方向盘总成的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拆卸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5450" y="808687"/>
            <a:ext cx="3721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拆卸</a:t>
            </a:r>
            <a:endParaRPr lang="zh-CN" altLang="en-US" sz="2000" b="1" dirty="0"/>
          </a:p>
        </p:txBody>
      </p:sp>
      <p:sp>
        <p:nvSpPr>
          <p:cNvPr id="2" name="直接连接符 1"/>
          <p:cNvSpPr/>
          <p:nvPr/>
        </p:nvSpPr>
        <p:spPr>
          <a:xfrm flipH="1">
            <a:off x="2728595" y="2273935"/>
            <a:ext cx="2503805" cy="2085975"/>
          </a:xfrm>
          <a:prstGeom prst="line">
            <a:avLst/>
          </a:prstGeom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405291" y="4066058"/>
            <a:ext cx="846083" cy="1119352"/>
          </a:xfrm>
          <a:prstGeom prst="ellipse">
            <a:avLst/>
          </a:prstGeom>
          <a:noFill/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矩形 41989"/>
          <p:cNvSpPr/>
          <p:nvPr/>
        </p:nvSpPr>
        <p:spPr>
          <a:xfrm>
            <a:off x="2063750" y="1830388"/>
            <a:ext cx="184731" cy="4565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sz="1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998" name="文本框 41997"/>
          <p:cNvSpPr txBox="1"/>
          <p:nvPr/>
        </p:nvSpPr>
        <p:spPr>
          <a:xfrm>
            <a:off x="396875" y="1310640"/>
            <a:ext cx="4321175" cy="4361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ts val="20"/>
              </a:spcAft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先把外部的保护壳拆下，用十字螺丝刀先松开下护罩的这个螺钉，然后轻微往下掰动下护罩，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20"/>
              </a:spcAft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就可以很轻松把上护罩拆下，然后拧下上方着两个螺顶，松开转向管柱角度调节手柄，将下护罩取下。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20"/>
              </a:spcAft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拔下连接在组合开关上的线束插头。 松开组合开关下方的紧固卡箍，将组合开关上的这个倒扣撬起，最后就可以将组合开关沿管柱柱筒取下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87382" y="1029091"/>
            <a:ext cx="1417237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/>
        </p:nvSpPr>
        <p:spPr>
          <a:xfrm>
            <a:off x="4718050" y="1645920"/>
            <a:ext cx="1837690" cy="40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组合开关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拆卸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35450" y="808687"/>
            <a:ext cx="3721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拆卸</a:t>
            </a:r>
            <a:endParaRPr lang="zh-CN" altLang="en-US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1207770"/>
            <a:ext cx="3436620" cy="2822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40" y="4507230"/>
            <a:ext cx="3517265" cy="18230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矩形 78855">
            <a:hlinkClick r:id="rId1"/>
          </p:cNvPr>
          <p:cNvSpPr>
            <a:spLocks noChangeAspect="1"/>
          </p:cNvSpPr>
          <p:nvPr/>
        </p:nvSpPr>
        <p:spPr>
          <a:xfrm>
            <a:off x="15875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859" name="矩形 78858">
            <a:hlinkClick r:id="rId1"/>
          </p:cNvPr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861" name="矩形 78860">
            <a:hlinkClick r:id="rId1"/>
          </p:cNvPr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863" name="矩形 78862">
            <a:hlinkClick r:id="rId1"/>
          </p:cNvPr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865" name="矩形 78864">
            <a:hlinkClick r:id="rId1"/>
          </p:cNvPr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87382" y="1029091"/>
            <a:ext cx="1417237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/>
          <p:cNvSpPr/>
          <p:nvPr/>
        </p:nvSpPr>
        <p:spPr>
          <a:xfrm>
            <a:off x="5052591" y="1704315"/>
            <a:ext cx="2086818" cy="4001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5.</a:t>
            </a:r>
            <a:r>
              <a:rPr lang="zh-CN" altLang="en-US" b="1" dirty="0">
                <a:solidFill>
                  <a:schemeClr val="tx1"/>
                </a:solidFill>
              </a:rPr>
              <a:t>断开与转向器</a:t>
            </a:r>
            <a:r>
              <a:rPr lang="zh-CN" altLang="en-US" b="1" dirty="0">
                <a:solidFill>
                  <a:schemeClr val="tx1"/>
                </a:solidFill>
              </a:rPr>
              <a:t>连接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35450" y="808687"/>
            <a:ext cx="3721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拆卸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631180" y="2910205"/>
            <a:ext cx="6096000" cy="172212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sym typeface="+mn-ea"/>
              </a:rPr>
              <a:t>       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步，脱开中间轴下万向节与转向器的输入轴连接点</a:t>
            </a:r>
            <a:r>
              <a:rPr lang="zh-CN" altLang="en-US" sz="1600">
                <a:sym typeface="+mn-ea"/>
              </a:rPr>
              <a:t>。然后在中间轴下端万向节与转向器输入轴配合处做上配合标记。</a:t>
            </a:r>
            <a:endParaRPr lang="zh-CN" altLang="en-US" sz="1600"/>
          </a:p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1600">
                <a:sym typeface="+mn-ea"/>
              </a:rPr>
              <a:t>        </a:t>
            </a:r>
            <a:r>
              <a:rPr lang="zh-CN" altLang="en-US" sz="1600">
                <a:sym typeface="+mn-ea"/>
              </a:rPr>
              <a:t>同样是为了防止内部，没有缺齿并齿结构安装错误， 然后松开螺栓管柱与转向器的连接螺栓，拔出这个与转向器连接的下万向节。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704340"/>
            <a:ext cx="3131185" cy="4189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矩形 78855">
            <a:hlinkClick r:id="rId1"/>
          </p:cNvPr>
          <p:cNvSpPr>
            <a:spLocks noChangeAspect="1"/>
          </p:cNvSpPr>
          <p:nvPr/>
        </p:nvSpPr>
        <p:spPr>
          <a:xfrm>
            <a:off x="15875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859" name="矩形 78858">
            <a:hlinkClick r:id="rId1"/>
          </p:cNvPr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861" name="矩形 78860">
            <a:hlinkClick r:id="rId1"/>
          </p:cNvPr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863" name="矩形 78862">
            <a:hlinkClick r:id="rId1"/>
          </p:cNvPr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865" name="矩形 78864">
            <a:hlinkClick r:id="rId1"/>
          </p:cNvPr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87382" y="1029091"/>
            <a:ext cx="1417237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/>
          <p:cNvSpPr/>
          <p:nvPr/>
        </p:nvSpPr>
        <p:spPr>
          <a:xfrm>
            <a:off x="4844415" y="1452880"/>
            <a:ext cx="2364740" cy="5054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6.转向管柱助力电动机及万向节总成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拆卸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35450" y="808687"/>
            <a:ext cx="3721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拆卸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892300" y="4707890"/>
            <a:ext cx="8574405" cy="1337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>
                <a:sym typeface="+mn-ea"/>
              </a:rPr>
              <a:t>为了方便先把两个护板和空调下出风口拆下，然后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确认所有与管柱和助力电动机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总成连接的线束均已脱开。然后松开管柱上安装点的螺母与下安装点的螺栓，最后把它们拿下来，要小心不要磕碰到电动助力总成，特别是传感器。</a:t>
            </a:r>
            <a:endParaRPr lang="zh-CN" altLang="en-US" b="1" kern="1200" baseline="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05" y="2297430"/>
            <a:ext cx="3033395" cy="2261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535" y="2296795"/>
            <a:ext cx="3035935" cy="22612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235" y="2297430"/>
            <a:ext cx="2891155" cy="23025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PLACING_PICTURE_USER_VIEWPORT" val="{&quot;height&quot;:7002.748031496063,&quot;width&quot;:7002.748031496063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ISLIDE.GUIDESSETTING" val="{&quot;Id&quot;:&quot;6e77fac1-0d97-48f1-ae2a-a334f7a9aaf9&quot;,&quot;Name&quot;:&quot;自定义&quot;,&quot;Kind&quot;:&quot;Custom&quot;,&quot;OldGuidesSetting&quot;:{&quot;HeaderHeight&quot;:0.0,&quot;FooterHeight&quot;:0.0,&quot;SideMargin&quot;:2.0,&quot;TopMargin&quot;:2.0,&quot;BottomMargin&quot;:2.0,&quot;IntervalMargin&quot;:0.0}}"/>
  <p:tag name="KSO_WPP_MARK_KEY" val="4c214418-b741-42a6-aa6f-aac6c6bd0e6c"/>
  <p:tag name="COMMONDATA" val="eyJoZGlkIjoiYmEwZDhjNWI3N2FhZDE0MzNmYzJlNjBmYjg0ZjJkMTcifQ=="/>
  <p:tag name="commondata" val="eyJoZGlkIjoiMzMxN2VlZTUzMzU0MDIzMDIxZjIxZDQ4MzdlYzczMzc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0" indent="0" algn="l" defTabSz="914400">
          <a:lnSpc>
            <a:spcPct val="150000"/>
          </a:lnSpc>
          <a:spcBef>
            <a:spcPts val="600"/>
          </a:spcBef>
          <a:spcAft>
            <a:spcPts val="600"/>
          </a:spcAft>
          <a:buClrTx/>
          <a:buSzTx/>
          <a:buNone/>
          <a:defRPr sz="1600" b="1" kern="1200" baseline="0" dirty="0">
            <a:solidFill>
              <a:schemeClr val="accent2"/>
            </a:solidFill>
            <a:latin typeface="Arial" panose="020B0604020202020204" pitchFamily="34" charset="0"/>
            <a:ea typeface="思源黑体" panose="020B0500000000000000" pitchFamily="34" charset="-122"/>
            <a:sym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WPS 演示</Application>
  <PresentationFormat>宽屏</PresentationFormat>
  <Paragraphs>139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</vt:lpstr>
      <vt:lpstr>黑体</vt:lpstr>
      <vt:lpstr>Roboto</vt:lpstr>
      <vt:lpstr>Verdana</vt:lpstr>
      <vt:lpstr>Bahnschrift Condensed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汽车发动机构造与工作原理</dc:title>
  <dc:creator>凌晨五点被饿醒</dc:creator>
  <cp:lastModifiedBy>拾玖</cp:lastModifiedBy>
  <cp:revision>140</cp:revision>
  <dcterms:created xsi:type="dcterms:W3CDTF">2021-07-13T06:49:00Z</dcterms:created>
  <dcterms:modified xsi:type="dcterms:W3CDTF">2023-11-21T06:58:41Z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0B4B21E0E00F4D618FE57033513D4153</vt:lpwstr>
  </property>
</Properties>
</file>