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090234" r:id="rId3"/>
    <p:sldId id="11090389" r:id="rId4"/>
    <p:sldId id="11090392" r:id="rId5"/>
    <p:sldId id="11090405" r:id="rId6"/>
    <p:sldId id="421" r:id="rId7"/>
    <p:sldId id="11090417" r:id="rId8"/>
    <p:sldId id="11090396" r:id="rId9"/>
    <p:sldId id="11090397" r:id="rId10"/>
    <p:sldId id="11090398" r:id="rId11"/>
    <p:sldId id="11090399" r:id="rId12"/>
    <p:sldId id="11090400" r:id="rId13"/>
    <p:sldId id="11090401" r:id="rId14"/>
    <p:sldId id="11090393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5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4.xml"/><Relationship Id="rId4" Type="http://schemas.openxmlformats.org/officeDocument/2006/relationships/image" Target="../media/image10.jpe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.xml"/><Relationship Id="rId4" Type="http://schemas.openxmlformats.org/officeDocument/2006/relationships/image" Target="../media/image11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2.xml"/><Relationship Id="rId4" Type="http://schemas.openxmlformats.org/officeDocument/2006/relationships/image" Target="../media/image11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image" Target="../media/image3.png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2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.xml"/><Relationship Id="rId3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.xml"/><Relationship Id="rId3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.xml"/><Relationship Id="rId4" Type="http://schemas.openxmlformats.org/officeDocument/2006/relationships/image" Target="../media/image7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8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0.xml"/><Relationship Id="rId4" Type="http://schemas.openxmlformats.org/officeDocument/2006/relationships/image" Target="../media/image9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BYD</a:t>
            </a: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制动器</a:t>
            </a: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拆装</a:t>
            </a:r>
            <a:endParaRPr lang="zh-CN" altLang="en-US" sz="8000" spc="-15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BYD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秦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PLUS E</a:t>
            </a:r>
            <a:r>
              <a:rPr lang="en-US" altLang="zh-CN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V 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制动器拆装</a:t>
            </a:r>
            <a:endParaRPr lang="zh-CN" altLang="en-US" sz="4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BYD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秦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PLUS EV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制动器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拆装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安装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392430" y="1104900"/>
            <a:ext cx="6381750" cy="4855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>
              <a:lnSpc>
                <a:spcPct val="12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安装刹车片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2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刹车片装上，注意刹车片分内刹车片和外刹车片，将带有磨损报警器的刹车片安装在内侧，更换新的外侧刹车片时，需要撕去外侧的双面胶贴纸，在安装时，要在刹车片的耳朵上涂抹润滑脂，将多余的润滑脂擦掉，因为润滑脂沾到刹车盘或刹车片上会降低制动性能，将刹车片卡到位，将卡钳上方的螺丝拧上去，然后将卡钳放下来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2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活塞回位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20000"/>
              </a:lnSpc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放下后发现放不进去，就需要进行活塞回位，因为当刹车片磨损后，卡钳的活塞会变小，新的刹车片比较厚，卡钳就会放不进去，需要复位，需要用专用工具，将活塞复位，将专用工具拧到与卡钳活塞贴合然后旋转专用工具螺杆，将活塞顶回卡钳内部，直到拧不动为止，取下扎带，将卡钳下方的固定螺丝拧上，他们的力矩是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35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±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3N·M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，使用扭力扳手将力矩打好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30" y="614045"/>
            <a:ext cx="5837555" cy="58375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安装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图形"/>
          <p:cNvSpPr txBox="1"/>
          <p:nvPr>
            <p:custDataLst>
              <p:tags r:id="rId2"/>
            </p:custDataLst>
          </p:nvPr>
        </p:nvSpPr>
        <p:spPr>
          <a:xfrm>
            <a:off x="5468620" y="1513205"/>
            <a:ext cx="5889625" cy="4204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安装轮胎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最后将轮胎放上去，进行安装，先用手将轮胎扶好，用另一只手将轮胎螺丝拧上，使用套头将螺丝拧紧，然后将车辆落下，先将举升机上升一段距离使落锁机构解除，然后按下下降按钮将车辆落下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落下后的车辆，重复踩松刹车踏板，直到踩下感觉很吃力为止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buNone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" y="1245235"/>
            <a:ext cx="5406390" cy="51358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总结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13410" y="1116330"/>
            <a:ext cx="4618990" cy="43935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>
              <a:lnSpc>
                <a:spcPct val="200000"/>
              </a:lnSpc>
              <a:spcAft>
                <a:spcPts val="600"/>
              </a:spcAft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上就是前制动器的拆装了，在拆后制动时除了拆装，多了两个步骤，夹紧和释放。因为后制动上有电子驻车，在卡钳上多了一个电机，所以在拆之前要使用仪器进行维修模式释放操作，在安装后使用仪器进行维修模式释放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即可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35" y="798830"/>
            <a:ext cx="6858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BYD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秦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PLUS E</a:t>
            </a:r>
            <a:r>
              <a:rPr lang="en-US" altLang="zh-CN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V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制动器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拆装</a:t>
            </a:r>
            <a:endParaRPr lang="zh-CN" altLang="en-US" sz="4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BYD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秦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PLU SE V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制动器拆装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495381" y="2774459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拆卸及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检测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95327" y="3844434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安装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BYD</a:t>
            </a: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秦</a:t>
            </a:r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PLUS EV</a:t>
            </a: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制动器拆装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BYD Qin PLUSEV Brake Disassembly and Assembly</a:t>
            </a:r>
            <a:endParaRPr sz="20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一、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4420" y="942975"/>
            <a:ext cx="5274945" cy="4652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准备拆装工具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拆装之前，要先准备好相应的工具，首先我们先将车辆停到举升机上，然后将胶块垫在汽车的边梁的正下方，在车俩后备箱下有取下轮胎固定螺丝保护套的专用镊子，我们将它拿出，并将轮胎固定螺丝的保护套取下放好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buNone/>
            </a:pP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松下轮胎的固定螺丝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>
              <a:buFont typeface="+mj-ea"/>
              <a:buAutoNum type="circleNumDbPlain"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汽车轮胎拆下在拆和装时一定要对角进行拆装，这样可以使轮胎的螺丝受力均匀，防止受到不同的力，导致挤压变形，将螺丝拧松后，使用举升机将车辆举升起来，升到合适自己的位置，并将举升机落入机械安全保护锁，防止在我们维修时，出现意外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>
              <a:buFont typeface="+mj-ea"/>
              <a:buAutoNum type="circleNumDbPlain"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接下来将轮胎的螺丝取下并放好，拆下螺丝后将轮胎取下放在不影响我们维修的位置即可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85" y="576580"/>
            <a:ext cx="5777865" cy="5777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一、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502410"/>
            <a:ext cx="6096000" cy="3737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拆下制动卡钳</a:t>
            </a:r>
            <a:r>
              <a: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，检查刹车片厚度</a:t>
            </a:r>
            <a:endParaRPr 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buNone/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将刹车卡钳后面的两颗导向固定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螺丝拆下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，选择合适的工具，先将下方的导向螺丝拆下并放好，拆下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后就可以将卡钳拉起来，然后将刹车片取出并检查刹车片的厚度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内刹车片与外刹车片的厚度，表面有没有出现沟槽或破损，检查完表面正常就要检查刹车片是否小于维修极限，如果小于维修极限，应将制动片整套更换，不可以单独更换一个车轮，不然左右的刹车片磨损厚度不一样，就会导致车辆跑偏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85" y="576580"/>
            <a:ext cx="5777865" cy="577786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979545" y="4088130"/>
            <a:ext cx="2287270" cy="1085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制动片的厚度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8mm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维修极限：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2mm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一、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502410"/>
            <a:ext cx="6096000" cy="3737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>
              <a:lnSpc>
                <a:spcPct val="16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检查制动软管和导销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6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检查制动器和制动软管表面有没有出现漏油，如果有需要检修。将卡钳上面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另一个螺丝拆下后用扎丝或扎带将卡钳固定在悬架上，防止制动软管受力损坏，取出卡钳的导销检查两个导销表面有没有润滑油，有没有出现磨损的痕迹，都没有将导销插回，然后旋转，观察它是否有卡滞的现象，同时也要看一下两个防尘套表面有没有出现裂纹没有裂纹，将导销推回，导销可以继续使用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30" y="798830"/>
            <a:ext cx="5614755" cy="56147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一、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6" name="图形"/>
          <p:cNvSpPr txBox="1"/>
          <p:nvPr>
            <p:custDataLst>
              <p:tags r:id="rId2"/>
            </p:custDataLst>
          </p:nvPr>
        </p:nvSpPr>
        <p:spPr>
          <a:xfrm>
            <a:off x="5104130" y="1781810"/>
            <a:ext cx="6327140" cy="3717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>
              <a:lnSpc>
                <a:spcPct val="14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刹车盘的拆卸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4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最后将刹车盘拆下，在面有两颗固定螺丝，在制动软管上也有一颗固定螺丝选择合适的工具，将螺丝拆下，将卡钳套取下后，然后使用十字螺丝刀将刹车盘伤的两颗螺丝拆下，将刹车盘取下，制动器就完全拆下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665480"/>
            <a:ext cx="5153660" cy="51536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一、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06425" y="1818640"/>
            <a:ext cx="5920740" cy="43707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刹车盘的检测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接下来我们学习一下如何判断刹车盘是否需要更换。首先将表面清洗干净，然后观察刹车盘表面，有没有出现变形或沟槽，如果有就需要更换新的刹车盘，使用外径千分尺检测刹车盘的厚度，在距离刹车盘外缘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10mm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处如果最小测量值小于最大休整极限，就需要更换新的刹车盘检测结果为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25mm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，不需要更换新的刹车盘。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822325"/>
            <a:ext cx="5429250" cy="542925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7061835" y="798830"/>
            <a:ext cx="3395980" cy="1026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提示：刹车盘厚度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0.1mm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最大修整极限：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24mm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刹车盘平行度：最大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0.05mm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安装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图形"/>
          <p:cNvSpPr txBox="1"/>
          <p:nvPr>
            <p:custDataLst>
              <p:tags r:id="rId2"/>
            </p:custDataLst>
          </p:nvPr>
        </p:nvSpPr>
        <p:spPr>
          <a:xfrm>
            <a:off x="614045" y="2359025"/>
            <a:ext cx="5040630" cy="3726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>
              <a:lnSpc>
                <a:spcPct val="12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接下来，我们将制动器装回车辆上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lnSpc>
                <a:spcPct val="12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安装刹车盘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lnSpc>
                <a:spcPct val="12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将刹车盘安装上去，使用十字螺丝刀将两颗固定螺丝装回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lnSpc>
                <a:spcPct val="12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卡钳套的安装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2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先将后面的两颗固定螺丝用手带上，然后用工具将两颗螺丝拧紧，这两颗螺丝的力矩是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130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±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10N·M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，使用扭力扳手进行固定，将制动软管的固定螺丝拧上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5"/>
          <a:stretch>
            <a:fillRect/>
          </a:stretch>
        </p:blipFill>
        <p:spPr>
          <a:xfrm>
            <a:off x="5245100" y="2194560"/>
            <a:ext cx="6040120" cy="46634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ISLIDE.ICON" val="#393842;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MzdiNGI4Yjg5Yzk2MDk3NzM1MzllMzM4YWI4ZWVkZT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1940</Words>
  <Application>WPS 演示</Application>
  <PresentationFormat>宽屏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思源黑体 CN Medium</vt:lpstr>
      <vt:lpstr>思源黑体 CN Normal</vt:lpstr>
      <vt:lpstr>Arial Unicode MS</vt:lpstr>
      <vt:lpstr>等线</vt:lpstr>
      <vt:lpstr>等线 Light</vt:lpstr>
      <vt:lpstr>黑体</vt:lpstr>
      <vt:lpstr>汉仪书宋二简</vt:lpstr>
      <vt:lpstr>Microsoft YaHei UI</vt:lpstr>
      <vt:lpstr>SimSun-ExtB</vt:lpstr>
      <vt:lpstr>MingLiU-ExtB</vt:lpstr>
      <vt:lpstr>方正粗黑宋简体</vt:lpstr>
      <vt:lpstr>金山云技术体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。。。。</cp:lastModifiedBy>
  <cp:revision>94</cp:revision>
  <dcterms:created xsi:type="dcterms:W3CDTF">2023-05-05T14:56:00Z</dcterms:created>
  <dcterms:modified xsi:type="dcterms:W3CDTF">2023-11-20T07:03:18Z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8BD3F405FA284622AC97F0C487A98DB2_13</vt:lpwstr>
  </property>
  <property fmtid="{D5CDD505-2E9C-101B-9397-08002B2CF9AE}" pid="3" name="KSOProductBuildVer">
    <vt:lpwstr>2052-12.1.0.15712</vt:lpwstr>
  </property>
</Properties>
</file>