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40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6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4" r:id="rId4"/>
    <p:sldId id="297" r:id="rId5"/>
    <p:sldId id="306" r:id="rId6"/>
    <p:sldId id="307" r:id="rId7"/>
    <p:sldId id="308" r:id="rId8"/>
    <p:sldId id="309" r:id="rId9"/>
    <p:sldId id="312" r:id="rId10"/>
    <p:sldId id="310" r:id="rId11"/>
    <p:sldId id="311" r:id="rId12"/>
    <p:sldId id="258" r:id="rId13"/>
  </p:sldIdLst>
  <p:sldSz cx="12192000" cy="6858000"/>
  <p:notesSz cx="6858000" cy="9144000"/>
  <p:embeddedFontLst>
    <p:embeddedFont>
      <p:font typeface="OPPOSans H" panose="02010600030101010101" pitchFamily="18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660CC"/>
    <a:srgbClr val="3484E4"/>
    <a:srgbClr val="112759"/>
    <a:srgbClr val="489CF5"/>
    <a:srgbClr val="9AD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5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06.xml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ustomXml" Target="../customXml/item1.xml"/><Relationship Id="rId17" Type="http://schemas.openxmlformats.org/officeDocument/2006/relationships/customXmlProps" Target="../customXml/itemProps40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3" b="2896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03.xml"/><Relationship Id="rId4" Type="http://schemas.openxmlformats.org/officeDocument/2006/relationships/image" Target="../media/image7.png"/><Relationship Id="rId3" Type="http://schemas.openxmlformats.org/officeDocument/2006/relationships/tags" Target="../tags/tag402.xml"/><Relationship Id="rId2" Type="http://schemas.openxmlformats.org/officeDocument/2006/relationships/image" Target="../media/image2.png"/><Relationship Id="rId1" Type="http://schemas.openxmlformats.org/officeDocument/2006/relationships/tags" Target="../tags/tag4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40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107.xml"/><Relationship Id="rId98" Type="http://schemas.openxmlformats.org/officeDocument/2006/relationships/tags" Target="../tags/tag106.xml"/><Relationship Id="rId97" Type="http://schemas.openxmlformats.org/officeDocument/2006/relationships/tags" Target="../tags/tag105.xml"/><Relationship Id="rId96" Type="http://schemas.openxmlformats.org/officeDocument/2006/relationships/tags" Target="../tags/tag104.xml"/><Relationship Id="rId95" Type="http://schemas.openxmlformats.org/officeDocument/2006/relationships/tags" Target="../tags/tag103.xml"/><Relationship Id="rId94" Type="http://schemas.openxmlformats.org/officeDocument/2006/relationships/tags" Target="../tags/tag102.xml"/><Relationship Id="rId93" Type="http://schemas.openxmlformats.org/officeDocument/2006/relationships/tags" Target="../tags/tag101.xml"/><Relationship Id="rId92" Type="http://schemas.openxmlformats.org/officeDocument/2006/relationships/tags" Target="../tags/tag100.xml"/><Relationship Id="rId91" Type="http://schemas.openxmlformats.org/officeDocument/2006/relationships/tags" Target="../tags/tag99.xml"/><Relationship Id="rId90" Type="http://schemas.openxmlformats.org/officeDocument/2006/relationships/tags" Target="../tags/tag98.xml"/><Relationship Id="rId9" Type="http://schemas.openxmlformats.org/officeDocument/2006/relationships/tags" Target="../tags/tag17.xml"/><Relationship Id="rId89" Type="http://schemas.openxmlformats.org/officeDocument/2006/relationships/tags" Target="../tags/tag97.xml"/><Relationship Id="rId88" Type="http://schemas.openxmlformats.org/officeDocument/2006/relationships/tags" Target="../tags/tag96.xml"/><Relationship Id="rId87" Type="http://schemas.openxmlformats.org/officeDocument/2006/relationships/tags" Target="../tags/tag95.xml"/><Relationship Id="rId86" Type="http://schemas.openxmlformats.org/officeDocument/2006/relationships/tags" Target="../tags/tag94.xml"/><Relationship Id="rId85" Type="http://schemas.openxmlformats.org/officeDocument/2006/relationships/tags" Target="../tags/tag93.xml"/><Relationship Id="rId84" Type="http://schemas.openxmlformats.org/officeDocument/2006/relationships/tags" Target="../tags/tag92.xml"/><Relationship Id="rId83" Type="http://schemas.openxmlformats.org/officeDocument/2006/relationships/tags" Target="../tags/tag91.xml"/><Relationship Id="rId82" Type="http://schemas.openxmlformats.org/officeDocument/2006/relationships/tags" Target="../tags/tag90.xml"/><Relationship Id="rId81" Type="http://schemas.openxmlformats.org/officeDocument/2006/relationships/tags" Target="../tags/tag89.xml"/><Relationship Id="rId80" Type="http://schemas.openxmlformats.org/officeDocument/2006/relationships/tags" Target="../tags/tag88.xml"/><Relationship Id="rId8" Type="http://schemas.openxmlformats.org/officeDocument/2006/relationships/tags" Target="../tags/tag16.xml"/><Relationship Id="rId79" Type="http://schemas.openxmlformats.org/officeDocument/2006/relationships/tags" Target="../tags/tag87.xml"/><Relationship Id="rId78" Type="http://schemas.openxmlformats.org/officeDocument/2006/relationships/tags" Target="../tags/tag86.xml"/><Relationship Id="rId77" Type="http://schemas.openxmlformats.org/officeDocument/2006/relationships/tags" Target="../tags/tag85.xml"/><Relationship Id="rId76" Type="http://schemas.openxmlformats.org/officeDocument/2006/relationships/tags" Target="../tags/tag84.xml"/><Relationship Id="rId75" Type="http://schemas.openxmlformats.org/officeDocument/2006/relationships/tags" Target="../tags/tag83.xml"/><Relationship Id="rId74" Type="http://schemas.openxmlformats.org/officeDocument/2006/relationships/tags" Target="../tags/tag82.xml"/><Relationship Id="rId73" Type="http://schemas.openxmlformats.org/officeDocument/2006/relationships/tags" Target="../tags/tag81.xml"/><Relationship Id="rId72" Type="http://schemas.openxmlformats.org/officeDocument/2006/relationships/tags" Target="../tags/tag80.xml"/><Relationship Id="rId71" Type="http://schemas.openxmlformats.org/officeDocument/2006/relationships/tags" Target="../tags/tag79.xml"/><Relationship Id="rId70" Type="http://schemas.openxmlformats.org/officeDocument/2006/relationships/tags" Target="../tags/tag78.xml"/><Relationship Id="rId7" Type="http://schemas.openxmlformats.org/officeDocument/2006/relationships/tags" Target="../tags/tag15.xml"/><Relationship Id="rId69" Type="http://schemas.openxmlformats.org/officeDocument/2006/relationships/tags" Target="../tags/tag77.xml"/><Relationship Id="rId68" Type="http://schemas.openxmlformats.org/officeDocument/2006/relationships/tags" Target="../tags/tag76.xml"/><Relationship Id="rId67" Type="http://schemas.openxmlformats.org/officeDocument/2006/relationships/tags" Target="../tags/tag75.xml"/><Relationship Id="rId66" Type="http://schemas.openxmlformats.org/officeDocument/2006/relationships/tags" Target="../tags/tag74.xml"/><Relationship Id="rId65" Type="http://schemas.openxmlformats.org/officeDocument/2006/relationships/tags" Target="../tags/tag73.xml"/><Relationship Id="rId64" Type="http://schemas.openxmlformats.org/officeDocument/2006/relationships/tags" Target="../tags/tag72.xml"/><Relationship Id="rId63" Type="http://schemas.openxmlformats.org/officeDocument/2006/relationships/tags" Target="../tags/tag71.xml"/><Relationship Id="rId62" Type="http://schemas.openxmlformats.org/officeDocument/2006/relationships/tags" Target="../tags/tag70.xml"/><Relationship Id="rId61" Type="http://schemas.openxmlformats.org/officeDocument/2006/relationships/tags" Target="../tags/tag69.xml"/><Relationship Id="rId60" Type="http://schemas.openxmlformats.org/officeDocument/2006/relationships/tags" Target="../tags/tag68.xml"/><Relationship Id="rId6" Type="http://schemas.openxmlformats.org/officeDocument/2006/relationships/tags" Target="../tags/tag14.xml"/><Relationship Id="rId59" Type="http://schemas.openxmlformats.org/officeDocument/2006/relationships/tags" Target="../tags/tag67.xml"/><Relationship Id="rId58" Type="http://schemas.openxmlformats.org/officeDocument/2006/relationships/tags" Target="../tags/tag66.xml"/><Relationship Id="rId57" Type="http://schemas.openxmlformats.org/officeDocument/2006/relationships/tags" Target="../tags/tag65.xml"/><Relationship Id="rId56" Type="http://schemas.openxmlformats.org/officeDocument/2006/relationships/tags" Target="../tags/tag64.xml"/><Relationship Id="rId55" Type="http://schemas.openxmlformats.org/officeDocument/2006/relationships/tags" Target="../tags/tag63.xml"/><Relationship Id="rId54" Type="http://schemas.openxmlformats.org/officeDocument/2006/relationships/tags" Target="../tags/tag62.xml"/><Relationship Id="rId53" Type="http://schemas.openxmlformats.org/officeDocument/2006/relationships/tags" Target="../tags/tag61.xml"/><Relationship Id="rId52" Type="http://schemas.openxmlformats.org/officeDocument/2006/relationships/tags" Target="../tags/tag60.xml"/><Relationship Id="rId51" Type="http://schemas.openxmlformats.org/officeDocument/2006/relationships/tags" Target="../tags/tag59.xml"/><Relationship Id="rId50" Type="http://schemas.openxmlformats.org/officeDocument/2006/relationships/tags" Target="../tags/tag58.xml"/><Relationship Id="rId5" Type="http://schemas.openxmlformats.org/officeDocument/2006/relationships/tags" Target="../tags/tag13.xml"/><Relationship Id="rId49" Type="http://schemas.openxmlformats.org/officeDocument/2006/relationships/tags" Target="../tags/tag57.xml"/><Relationship Id="rId48" Type="http://schemas.openxmlformats.org/officeDocument/2006/relationships/tags" Target="../tags/tag56.xml"/><Relationship Id="rId47" Type="http://schemas.openxmlformats.org/officeDocument/2006/relationships/tags" Target="../tags/tag55.xml"/><Relationship Id="rId46" Type="http://schemas.openxmlformats.org/officeDocument/2006/relationships/tags" Target="../tags/tag54.xml"/><Relationship Id="rId45" Type="http://schemas.openxmlformats.org/officeDocument/2006/relationships/tags" Target="../tags/tag53.xml"/><Relationship Id="rId44" Type="http://schemas.openxmlformats.org/officeDocument/2006/relationships/tags" Target="../tags/tag52.xml"/><Relationship Id="rId43" Type="http://schemas.openxmlformats.org/officeDocument/2006/relationships/tags" Target="../tags/tag51.xml"/><Relationship Id="rId42" Type="http://schemas.openxmlformats.org/officeDocument/2006/relationships/tags" Target="../tags/tag50.xml"/><Relationship Id="rId41" Type="http://schemas.openxmlformats.org/officeDocument/2006/relationships/tags" Target="../tags/tag49.xml"/><Relationship Id="rId40" Type="http://schemas.openxmlformats.org/officeDocument/2006/relationships/tags" Target="../tags/tag48.xml"/><Relationship Id="rId4" Type="http://schemas.openxmlformats.org/officeDocument/2006/relationships/tags" Target="../tags/tag12.xml"/><Relationship Id="rId39" Type="http://schemas.openxmlformats.org/officeDocument/2006/relationships/tags" Target="../tags/tag47.xml"/><Relationship Id="rId38" Type="http://schemas.openxmlformats.org/officeDocument/2006/relationships/tags" Target="../tags/tag46.xml"/><Relationship Id="rId37" Type="http://schemas.openxmlformats.org/officeDocument/2006/relationships/tags" Target="../tags/tag45.xml"/><Relationship Id="rId36" Type="http://schemas.openxmlformats.org/officeDocument/2006/relationships/tags" Target="../tags/tag44.xml"/><Relationship Id="rId35" Type="http://schemas.openxmlformats.org/officeDocument/2006/relationships/tags" Target="../tags/tag43.xml"/><Relationship Id="rId34" Type="http://schemas.openxmlformats.org/officeDocument/2006/relationships/tags" Target="../tags/tag42.xml"/><Relationship Id="rId33" Type="http://schemas.openxmlformats.org/officeDocument/2006/relationships/tags" Target="../tags/tag41.xml"/><Relationship Id="rId32" Type="http://schemas.openxmlformats.org/officeDocument/2006/relationships/tags" Target="../tags/tag40.xml"/><Relationship Id="rId31" Type="http://schemas.openxmlformats.org/officeDocument/2006/relationships/tags" Target="../tags/tag39.xml"/><Relationship Id="rId30" Type="http://schemas.openxmlformats.org/officeDocument/2006/relationships/tags" Target="../tags/tag38.xml"/><Relationship Id="rId3" Type="http://schemas.openxmlformats.org/officeDocument/2006/relationships/tags" Target="../tags/tag11.xml"/><Relationship Id="rId29" Type="http://schemas.openxmlformats.org/officeDocument/2006/relationships/tags" Target="../tags/tag37.xml"/><Relationship Id="rId28" Type="http://schemas.openxmlformats.org/officeDocument/2006/relationships/tags" Target="../tags/tag36.xml"/><Relationship Id="rId27" Type="http://schemas.openxmlformats.org/officeDocument/2006/relationships/tags" Target="../tags/tag35.xml"/><Relationship Id="rId26" Type="http://schemas.openxmlformats.org/officeDocument/2006/relationships/tags" Target="../tags/tag34.xml"/><Relationship Id="rId25" Type="http://schemas.openxmlformats.org/officeDocument/2006/relationships/tags" Target="../tags/tag33.xml"/><Relationship Id="rId24" Type="http://schemas.openxmlformats.org/officeDocument/2006/relationships/tags" Target="../tags/tag32.xml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image" Target="../media/image2.png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4" Type="http://schemas.openxmlformats.org/officeDocument/2006/relationships/slideLayout" Target="../slideLayouts/slideLayout1.xml"/><Relationship Id="rId153" Type="http://schemas.openxmlformats.org/officeDocument/2006/relationships/tags" Target="../tags/tag161.xml"/><Relationship Id="rId152" Type="http://schemas.openxmlformats.org/officeDocument/2006/relationships/tags" Target="../tags/tag160.xml"/><Relationship Id="rId151" Type="http://schemas.openxmlformats.org/officeDocument/2006/relationships/tags" Target="../tags/tag159.xml"/><Relationship Id="rId150" Type="http://schemas.openxmlformats.org/officeDocument/2006/relationships/tags" Target="../tags/tag158.xml"/><Relationship Id="rId15" Type="http://schemas.openxmlformats.org/officeDocument/2006/relationships/tags" Target="../tags/tag23.xml"/><Relationship Id="rId149" Type="http://schemas.openxmlformats.org/officeDocument/2006/relationships/tags" Target="../tags/tag157.xml"/><Relationship Id="rId148" Type="http://schemas.openxmlformats.org/officeDocument/2006/relationships/tags" Target="../tags/tag156.xml"/><Relationship Id="rId147" Type="http://schemas.openxmlformats.org/officeDocument/2006/relationships/tags" Target="../tags/tag155.xml"/><Relationship Id="rId146" Type="http://schemas.openxmlformats.org/officeDocument/2006/relationships/tags" Target="../tags/tag154.xml"/><Relationship Id="rId145" Type="http://schemas.openxmlformats.org/officeDocument/2006/relationships/tags" Target="../tags/tag153.xml"/><Relationship Id="rId144" Type="http://schemas.openxmlformats.org/officeDocument/2006/relationships/tags" Target="../tags/tag152.xml"/><Relationship Id="rId143" Type="http://schemas.openxmlformats.org/officeDocument/2006/relationships/tags" Target="../tags/tag151.xml"/><Relationship Id="rId142" Type="http://schemas.openxmlformats.org/officeDocument/2006/relationships/tags" Target="../tags/tag150.xml"/><Relationship Id="rId141" Type="http://schemas.openxmlformats.org/officeDocument/2006/relationships/tags" Target="../tags/tag149.xml"/><Relationship Id="rId140" Type="http://schemas.openxmlformats.org/officeDocument/2006/relationships/tags" Target="../tags/tag148.xml"/><Relationship Id="rId14" Type="http://schemas.openxmlformats.org/officeDocument/2006/relationships/tags" Target="../tags/tag22.xml"/><Relationship Id="rId139" Type="http://schemas.openxmlformats.org/officeDocument/2006/relationships/tags" Target="../tags/tag147.xml"/><Relationship Id="rId138" Type="http://schemas.openxmlformats.org/officeDocument/2006/relationships/tags" Target="../tags/tag146.xml"/><Relationship Id="rId137" Type="http://schemas.openxmlformats.org/officeDocument/2006/relationships/tags" Target="../tags/tag145.xml"/><Relationship Id="rId136" Type="http://schemas.openxmlformats.org/officeDocument/2006/relationships/tags" Target="../tags/tag144.xml"/><Relationship Id="rId135" Type="http://schemas.openxmlformats.org/officeDocument/2006/relationships/tags" Target="../tags/tag143.xml"/><Relationship Id="rId134" Type="http://schemas.openxmlformats.org/officeDocument/2006/relationships/tags" Target="../tags/tag142.xml"/><Relationship Id="rId133" Type="http://schemas.openxmlformats.org/officeDocument/2006/relationships/tags" Target="../tags/tag141.xml"/><Relationship Id="rId132" Type="http://schemas.openxmlformats.org/officeDocument/2006/relationships/tags" Target="../tags/tag140.xml"/><Relationship Id="rId131" Type="http://schemas.openxmlformats.org/officeDocument/2006/relationships/tags" Target="../tags/tag139.xml"/><Relationship Id="rId130" Type="http://schemas.openxmlformats.org/officeDocument/2006/relationships/tags" Target="../tags/tag138.xml"/><Relationship Id="rId13" Type="http://schemas.openxmlformats.org/officeDocument/2006/relationships/tags" Target="../tags/tag21.xml"/><Relationship Id="rId129" Type="http://schemas.openxmlformats.org/officeDocument/2006/relationships/tags" Target="../tags/tag137.xml"/><Relationship Id="rId128" Type="http://schemas.openxmlformats.org/officeDocument/2006/relationships/tags" Target="../tags/tag136.xml"/><Relationship Id="rId127" Type="http://schemas.openxmlformats.org/officeDocument/2006/relationships/tags" Target="../tags/tag135.xml"/><Relationship Id="rId126" Type="http://schemas.openxmlformats.org/officeDocument/2006/relationships/tags" Target="../tags/tag134.xml"/><Relationship Id="rId125" Type="http://schemas.openxmlformats.org/officeDocument/2006/relationships/tags" Target="../tags/tag133.xml"/><Relationship Id="rId124" Type="http://schemas.openxmlformats.org/officeDocument/2006/relationships/tags" Target="../tags/tag132.xml"/><Relationship Id="rId123" Type="http://schemas.openxmlformats.org/officeDocument/2006/relationships/tags" Target="../tags/tag131.xml"/><Relationship Id="rId122" Type="http://schemas.openxmlformats.org/officeDocument/2006/relationships/tags" Target="../tags/tag130.xml"/><Relationship Id="rId121" Type="http://schemas.openxmlformats.org/officeDocument/2006/relationships/tags" Target="../tags/tag129.xml"/><Relationship Id="rId120" Type="http://schemas.openxmlformats.org/officeDocument/2006/relationships/tags" Target="../tags/tag128.xml"/><Relationship Id="rId12" Type="http://schemas.openxmlformats.org/officeDocument/2006/relationships/tags" Target="../tags/tag20.xml"/><Relationship Id="rId119" Type="http://schemas.openxmlformats.org/officeDocument/2006/relationships/tags" Target="../tags/tag127.xml"/><Relationship Id="rId118" Type="http://schemas.openxmlformats.org/officeDocument/2006/relationships/tags" Target="../tags/tag126.xml"/><Relationship Id="rId117" Type="http://schemas.openxmlformats.org/officeDocument/2006/relationships/tags" Target="../tags/tag125.xml"/><Relationship Id="rId116" Type="http://schemas.openxmlformats.org/officeDocument/2006/relationships/tags" Target="../tags/tag124.xml"/><Relationship Id="rId115" Type="http://schemas.openxmlformats.org/officeDocument/2006/relationships/tags" Target="../tags/tag123.xml"/><Relationship Id="rId114" Type="http://schemas.openxmlformats.org/officeDocument/2006/relationships/tags" Target="../tags/tag122.xml"/><Relationship Id="rId113" Type="http://schemas.openxmlformats.org/officeDocument/2006/relationships/tags" Target="../tags/tag121.xml"/><Relationship Id="rId112" Type="http://schemas.openxmlformats.org/officeDocument/2006/relationships/tags" Target="../tags/tag120.xml"/><Relationship Id="rId111" Type="http://schemas.openxmlformats.org/officeDocument/2006/relationships/tags" Target="../tags/tag119.xml"/><Relationship Id="rId110" Type="http://schemas.openxmlformats.org/officeDocument/2006/relationships/tags" Target="../tags/tag118.xml"/><Relationship Id="rId11" Type="http://schemas.openxmlformats.org/officeDocument/2006/relationships/tags" Target="../tags/tag19.xml"/><Relationship Id="rId109" Type="http://schemas.openxmlformats.org/officeDocument/2006/relationships/tags" Target="../tags/tag117.xml"/><Relationship Id="rId108" Type="http://schemas.openxmlformats.org/officeDocument/2006/relationships/tags" Target="../tags/tag116.xml"/><Relationship Id="rId107" Type="http://schemas.openxmlformats.org/officeDocument/2006/relationships/tags" Target="../tags/tag115.xml"/><Relationship Id="rId106" Type="http://schemas.openxmlformats.org/officeDocument/2006/relationships/tags" Target="../tags/tag114.xml"/><Relationship Id="rId105" Type="http://schemas.openxmlformats.org/officeDocument/2006/relationships/tags" Target="../tags/tag113.xml"/><Relationship Id="rId104" Type="http://schemas.openxmlformats.org/officeDocument/2006/relationships/tags" Target="../tags/tag112.xml"/><Relationship Id="rId103" Type="http://schemas.openxmlformats.org/officeDocument/2006/relationships/tags" Target="../tags/tag111.xml"/><Relationship Id="rId102" Type="http://schemas.openxmlformats.org/officeDocument/2006/relationships/tags" Target="../tags/tag110.xml"/><Relationship Id="rId101" Type="http://schemas.openxmlformats.org/officeDocument/2006/relationships/tags" Target="../tags/tag109.xml"/><Relationship Id="rId100" Type="http://schemas.openxmlformats.org/officeDocument/2006/relationships/tags" Target="../tags/tag108.xml"/><Relationship Id="rId10" Type="http://schemas.openxmlformats.org/officeDocument/2006/relationships/tags" Target="../tags/tag18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99" Type="http://schemas.openxmlformats.org/officeDocument/2006/relationships/tags" Target="../tags/tag259.xml"/><Relationship Id="rId98" Type="http://schemas.openxmlformats.org/officeDocument/2006/relationships/tags" Target="../tags/tag258.xml"/><Relationship Id="rId97" Type="http://schemas.openxmlformats.org/officeDocument/2006/relationships/tags" Target="../tags/tag257.xml"/><Relationship Id="rId96" Type="http://schemas.openxmlformats.org/officeDocument/2006/relationships/tags" Target="../tags/tag256.xml"/><Relationship Id="rId95" Type="http://schemas.openxmlformats.org/officeDocument/2006/relationships/tags" Target="../tags/tag255.xml"/><Relationship Id="rId94" Type="http://schemas.openxmlformats.org/officeDocument/2006/relationships/tags" Target="../tags/tag254.xml"/><Relationship Id="rId93" Type="http://schemas.openxmlformats.org/officeDocument/2006/relationships/tags" Target="../tags/tag253.xml"/><Relationship Id="rId92" Type="http://schemas.openxmlformats.org/officeDocument/2006/relationships/tags" Target="../tags/tag252.xml"/><Relationship Id="rId91" Type="http://schemas.openxmlformats.org/officeDocument/2006/relationships/tags" Target="../tags/tag251.xml"/><Relationship Id="rId90" Type="http://schemas.openxmlformats.org/officeDocument/2006/relationships/tags" Target="../tags/tag250.xml"/><Relationship Id="rId9" Type="http://schemas.openxmlformats.org/officeDocument/2006/relationships/tags" Target="../tags/tag169.xml"/><Relationship Id="rId89" Type="http://schemas.openxmlformats.org/officeDocument/2006/relationships/tags" Target="../tags/tag249.xml"/><Relationship Id="rId88" Type="http://schemas.openxmlformats.org/officeDocument/2006/relationships/tags" Target="../tags/tag248.xml"/><Relationship Id="rId87" Type="http://schemas.openxmlformats.org/officeDocument/2006/relationships/tags" Target="../tags/tag247.xml"/><Relationship Id="rId86" Type="http://schemas.openxmlformats.org/officeDocument/2006/relationships/tags" Target="../tags/tag246.xml"/><Relationship Id="rId85" Type="http://schemas.openxmlformats.org/officeDocument/2006/relationships/tags" Target="../tags/tag245.xml"/><Relationship Id="rId84" Type="http://schemas.openxmlformats.org/officeDocument/2006/relationships/tags" Target="../tags/tag244.xml"/><Relationship Id="rId83" Type="http://schemas.openxmlformats.org/officeDocument/2006/relationships/tags" Target="../tags/tag243.xml"/><Relationship Id="rId82" Type="http://schemas.openxmlformats.org/officeDocument/2006/relationships/tags" Target="../tags/tag242.xml"/><Relationship Id="rId81" Type="http://schemas.openxmlformats.org/officeDocument/2006/relationships/tags" Target="../tags/tag241.xml"/><Relationship Id="rId80" Type="http://schemas.openxmlformats.org/officeDocument/2006/relationships/tags" Target="../tags/tag240.xml"/><Relationship Id="rId8" Type="http://schemas.openxmlformats.org/officeDocument/2006/relationships/tags" Target="../tags/tag168.xml"/><Relationship Id="rId79" Type="http://schemas.openxmlformats.org/officeDocument/2006/relationships/tags" Target="../tags/tag239.xml"/><Relationship Id="rId78" Type="http://schemas.openxmlformats.org/officeDocument/2006/relationships/tags" Target="../tags/tag238.xml"/><Relationship Id="rId77" Type="http://schemas.openxmlformats.org/officeDocument/2006/relationships/tags" Target="../tags/tag237.xml"/><Relationship Id="rId76" Type="http://schemas.openxmlformats.org/officeDocument/2006/relationships/tags" Target="../tags/tag236.xml"/><Relationship Id="rId75" Type="http://schemas.openxmlformats.org/officeDocument/2006/relationships/tags" Target="../tags/tag235.xml"/><Relationship Id="rId74" Type="http://schemas.openxmlformats.org/officeDocument/2006/relationships/tags" Target="../tags/tag234.xml"/><Relationship Id="rId73" Type="http://schemas.openxmlformats.org/officeDocument/2006/relationships/tags" Target="../tags/tag233.xml"/><Relationship Id="rId72" Type="http://schemas.openxmlformats.org/officeDocument/2006/relationships/tags" Target="../tags/tag232.xml"/><Relationship Id="rId71" Type="http://schemas.openxmlformats.org/officeDocument/2006/relationships/tags" Target="../tags/tag231.xml"/><Relationship Id="rId70" Type="http://schemas.openxmlformats.org/officeDocument/2006/relationships/tags" Target="../tags/tag230.xml"/><Relationship Id="rId7" Type="http://schemas.openxmlformats.org/officeDocument/2006/relationships/tags" Target="../tags/tag167.xml"/><Relationship Id="rId69" Type="http://schemas.openxmlformats.org/officeDocument/2006/relationships/tags" Target="../tags/tag229.xml"/><Relationship Id="rId68" Type="http://schemas.openxmlformats.org/officeDocument/2006/relationships/tags" Target="../tags/tag228.xml"/><Relationship Id="rId67" Type="http://schemas.openxmlformats.org/officeDocument/2006/relationships/tags" Target="../tags/tag227.xml"/><Relationship Id="rId66" Type="http://schemas.openxmlformats.org/officeDocument/2006/relationships/tags" Target="../tags/tag226.xml"/><Relationship Id="rId65" Type="http://schemas.openxmlformats.org/officeDocument/2006/relationships/tags" Target="../tags/tag225.xml"/><Relationship Id="rId64" Type="http://schemas.openxmlformats.org/officeDocument/2006/relationships/tags" Target="../tags/tag224.xml"/><Relationship Id="rId63" Type="http://schemas.openxmlformats.org/officeDocument/2006/relationships/tags" Target="../tags/tag223.xml"/><Relationship Id="rId62" Type="http://schemas.openxmlformats.org/officeDocument/2006/relationships/tags" Target="../tags/tag222.xml"/><Relationship Id="rId61" Type="http://schemas.openxmlformats.org/officeDocument/2006/relationships/tags" Target="../tags/tag221.xml"/><Relationship Id="rId60" Type="http://schemas.openxmlformats.org/officeDocument/2006/relationships/tags" Target="../tags/tag220.xml"/><Relationship Id="rId6" Type="http://schemas.openxmlformats.org/officeDocument/2006/relationships/tags" Target="../tags/tag166.xml"/><Relationship Id="rId59" Type="http://schemas.openxmlformats.org/officeDocument/2006/relationships/tags" Target="../tags/tag219.xml"/><Relationship Id="rId58" Type="http://schemas.openxmlformats.org/officeDocument/2006/relationships/tags" Target="../tags/tag218.xml"/><Relationship Id="rId57" Type="http://schemas.openxmlformats.org/officeDocument/2006/relationships/tags" Target="../tags/tag217.xml"/><Relationship Id="rId56" Type="http://schemas.openxmlformats.org/officeDocument/2006/relationships/tags" Target="../tags/tag216.xml"/><Relationship Id="rId55" Type="http://schemas.openxmlformats.org/officeDocument/2006/relationships/tags" Target="../tags/tag215.xml"/><Relationship Id="rId54" Type="http://schemas.openxmlformats.org/officeDocument/2006/relationships/tags" Target="../tags/tag214.xml"/><Relationship Id="rId53" Type="http://schemas.openxmlformats.org/officeDocument/2006/relationships/tags" Target="../tags/tag213.xml"/><Relationship Id="rId52" Type="http://schemas.openxmlformats.org/officeDocument/2006/relationships/tags" Target="../tags/tag212.xml"/><Relationship Id="rId51" Type="http://schemas.openxmlformats.org/officeDocument/2006/relationships/tags" Target="../tags/tag211.xml"/><Relationship Id="rId50" Type="http://schemas.openxmlformats.org/officeDocument/2006/relationships/tags" Target="../tags/tag210.xml"/><Relationship Id="rId5" Type="http://schemas.openxmlformats.org/officeDocument/2006/relationships/tags" Target="../tags/tag165.xml"/><Relationship Id="rId49" Type="http://schemas.openxmlformats.org/officeDocument/2006/relationships/tags" Target="../tags/tag209.xml"/><Relationship Id="rId48" Type="http://schemas.openxmlformats.org/officeDocument/2006/relationships/tags" Target="../tags/tag208.xml"/><Relationship Id="rId47" Type="http://schemas.openxmlformats.org/officeDocument/2006/relationships/tags" Target="../tags/tag207.xml"/><Relationship Id="rId46" Type="http://schemas.openxmlformats.org/officeDocument/2006/relationships/tags" Target="../tags/tag206.xml"/><Relationship Id="rId45" Type="http://schemas.openxmlformats.org/officeDocument/2006/relationships/tags" Target="../tags/tag205.xml"/><Relationship Id="rId44" Type="http://schemas.openxmlformats.org/officeDocument/2006/relationships/tags" Target="../tags/tag204.xml"/><Relationship Id="rId43" Type="http://schemas.openxmlformats.org/officeDocument/2006/relationships/tags" Target="../tags/tag203.xml"/><Relationship Id="rId42" Type="http://schemas.openxmlformats.org/officeDocument/2006/relationships/tags" Target="../tags/tag202.xml"/><Relationship Id="rId41" Type="http://schemas.openxmlformats.org/officeDocument/2006/relationships/tags" Target="../tags/tag201.xml"/><Relationship Id="rId40" Type="http://schemas.openxmlformats.org/officeDocument/2006/relationships/tags" Target="../tags/tag200.xml"/><Relationship Id="rId4" Type="http://schemas.openxmlformats.org/officeDocument/2006/relationships/tags" Target="../tags/tag164.xml"/><Relationship Id="rId39" Type="http://schemas.openxmlformats.org/officeDocument/2006/relationships/tags" Target="../tags/tag199.xml"/><Relationship Id="rId38" Type="http://schemas.openxmlformats.org/officeDocument/2006/relationships/tags" Target="../tags/tag198.xml"/><Relationship Id="rId37" Type="http://schemas.openxmlformats.org/officeDocument/2006/relationships/tags" Target="../tags/tag197.xml"/><Relationship Id="rId36" Type="http://schemas.openxmlformats.org/officeDocument/2006/relationships/tags" Target="../tags/tag196.xml"/><Relationship Id="rId35" Type="http://schemas.openxmlformats.org/officeDocument/2006/relationships/tags" Target="../tags/tag195.xml"/><Relationship Id="rId34" Type="http://schemas.openxmlformats.org/officeDocument/2006/relationships/tags" Target="../tags/tag194.xml"/><Relationship Id="rId33" Type="http://schemas.openxmlformats.org/officeDocument/2006/relationships/tags" Target="../tags/tag193.xml"/><Relationship Id="rId32" Type="http://schemas.openxmlformats.org/officeDocument/2006/relationships/tags" Target="../tags/tag192.xml"/><Relationship Id="rId31" Type="http://schemas.openxmlformats.org/officeDocument/2006/relationships/tags" Target="../tags/tag191.xml"/><Relationship Id="rId30" Type="http://schemas.openxmlformats.org/officeDocument/2006/relationships/tags" Target="../tags/tag190.xml"/><Relationship Id="rId3" Type="http://schemas.openxmlformats.org/officeDocument/2006/relationships/tags" Target="../tags/tag163.xml"/><Relationship Id="rId29" Type="http://schemas.openxmlformats.org/officeDocument/2006/relationships/tags" Target="../tags/tag189.xml"/><Relationship Id="rId28" Type="http://schemas.openxmlformats.org/officeDocument/2006/relationships/tags" Target="../tags/tag188.xml"/><Relationship Id="rId27" Type="http://schemas.openxmlformats.org/officeDocument/2006/relationships/tags" Target="../tags/tag187.xml"/><Relationship Id="rId26" Type="http://schemas.openxmlformats.org/officeDocument/2006/relationships/tags" Target="../tags/tag186.xml"/><Relationship Id="rId25" Type="http://schemas.openxmlformats.org/officeDocument/2006/relationships/tags" Target="../tags/tag185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image" Target="../media/image2.png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1" Type="http://schemas.openxmlformats.org/officeDocument/2006/relationships/slideLayout" Target="../slideLayouts/slideLayout1.xml"/><Relationship Id="rId170" Type="http://schemas.openxmlformats.org/officeDocument/2006/relationships/tags" Target="../tags/tag330.xml"/><Relationship Id="rId17" Type="http://schemas.openxmlformats.org/officeDocument/2006/relationships/tags" Target="../tags/tag177.xml"/><Relationship Id="rId169" Type="http://schemas.openxmlformats.org/officeDocument/2006/relationships/tags" Target="../tags/tag329.xml"/><Relationship Id="rId168" Type="http://schemas.openxmlformats.org/officeDocument/2006/relationships/tags" Target="../tags/tag328.xml"/><Relationship Id="rId167" Type="http://schemas.openxmlformats.org/officeDocument/2006/relationships/tags" Target="../tags/tag327.xml"/><Relationship Id="rId166" Type="http://schemas.openxmlformats.org/officeDocument/2006/relationships/tags" Target="../tags/tag326.xml"/><Relationship Id="rId165" Type="http://schemas.openxmlformats.org/officeDocument/2006/relationships/tags" Target="../tags/tag325.xml"/><Relationship Id="rId164" Type="http://schemas.openxmlformats.org/officeDocument/2006/relationships/tags" Target="../tags/tag324.xml"/><Relationship Id="rId163" Type="http://schemas.openxmlformats.org/officeDocument/2006/relationships/tags" Target="../tags/tag323.xml"/><Relationship Id="rId162" Type="http://schemas.openxmlformats.org/officeDocument/2006/relationships/tags" Target="../tags/tag322.xml"/><Relationship Id="rId161" Type="http://schemas.openxmlformats.org/officeDocument/2006/relationships/tags" Target="../tags/tag321.xml"/><Relationship Id="rId160" Type="http://schemas.openxmlformats.org/officeDocument/2006/relationships/tags" Target="../tags/tag320.xml"/><Relationship Id="rId16" Type="http://schemas.openxmlformats.org/officeDocument/2006/relationships/tags" Target="../tags/tag176.xml"/><Relationship Id="rId159" Type="http://schemas.openxmlformats.org/officeDocument/2006/relationships/tags" Target="../tags/tag319.xml"/><Relationship Id="rId158" Type="http://schemas.openxmlformats.org/officeDocument/2006/relationships/tags" Target="../tags/tag318.xml"/><Relationship Id="rId157" Type="http://schemas.openxmlformats.org/officeDocument/2006/relationships/tags" Target="../tags/tag317.xml"/><Relationship Id="rId156" Type="http://schemas.openxmlformats.org/officeDocument/2006/relationships/tags" Target="../tags/tag316.xml"/><Relationship Id="rId155" Type="http://schemas.openxmlformats.org/officeDocument/2006/relationships/tags" Target="../tags/tag315.xml"/><Relationship Id="rId154" Type="http://schemas.openxmlformats.org/officeDocument/2006/relationships/tags" Target="../tags/tag314.xml"/><Relationship Id="rId153" Type="http://schemas.openxmlformats.org/officeDocument/2006/relationships/tags" Target="../tags/tag313.xml"/><Relationship Id="rId152" Type="http://schemas.openxmlformats.org/officeDocument/2006/relationships/tags" Target="../tags/tag312.xml"/><Relationship Id="rId151" Type="http://schemas.openxmlformats.org/officeDocument/2006/relationships/tags" Target="../tags/tag311.xml"/><Relationship Id="rId150" Type="http://schemas.openxmlformats.org/officeDocument/2006/relationships/tags" Target="../tags/tag310.xml"/><Relationship Id="rId15" Type="http://schemas.openxmlformats.org/officeDocument/2006/relationships/tags" Target="../tags/tag175.xml"/><Relationship Id="rId149" Type="http://schemas.openxmlformats.org/officeDocument/2006/relationships/tags" Target="../tags/tag309.xml"/><Relationship Id="rId148" Type="http://schemas.openxmlformats.org/officeDocument/2006/relationships/tags" Target="../tags/tag308.xml"/><Relationship Id="rId147" Type="http://schemas.openxmlformats.org/officeDocument/2006/relationships/tags" Target="../tags/tag307.xml"/><Relationship Id="rId146" Type="http://schemas.openxmlformats.org/officeDocument/2006/relationships/tags" Target="../tags/tag306.xml"/><Relationship Id="rId145" Type="http://schemas.openxmlformats.org/officeDocument/2006/relationships/tags" Target="../tags/tag305.xml"/><Relationship Id="rId144" Type="http://schemas.openxmlformats.org/officeDocument/2006/relationships/tags" Target="../tags/tag304.xml"/><Relationship Id="rId143" Type="http://schemas.openxmlformats.org/officeDocument/2006/relationships/tags" Target="../tags/tag303.xml"/><Relationship Id="rId142" Type="http://schemas.openxmlformats.org/officeDocument/2006/relationships/tags" Target="../tags/tag302.xml"/><Relationship Id="rId141" Type="http://schemas.openxmlformats.org/officeDocument/2006/relationships/tags" Target="../tags/tag301.xml"/><Relationship Id="rId140" Type="http://schemas.openxmlformats.org/officeDocument/2006/relationships/tags" Target="../tags/tag300.xml"/><Relationship Id="rId14" Type="http://schemas.openxmlformats.org/officeDocument/2006/relationships/tags" Target="../tags/tag174.xml"/><Relationship Id="rId139" Type="http://schemas.openxmlformats.org/officeDocument/2006/relationships/tags" Target="../tags/tag299.xml"/><Relationship Id="rId138" Type="http://schemas.openxmlformats.org/officeDocument/2006/relationships/tags" Target="../tags/tag298.xml"/><Relationship Id="rId137" Type="http://schemas.openxmlformats.org/officeDocument/2006/relationships/tags" Target="../tags/tag297.xml"/><Relationship Id="rId136" Type="http://schemas.openxmlformats.org/officeDocument/2006/relationships/tags" Target="../tags/tag296.xml"/><Relationship Id="rId135" Type="http://schemas.openxmlformats.org/officeDocument/2006/relationships/tags" Target="../tags/tag295.xml"/><Relationship Id="rId134" Type="http://schemas.openxmlformats.org/officeDocument/2006/relationships/tags" Target="../tags/tag294.xml"/><Relationship Id="rId133" Type="http://schemas.openxmlformats.org/officeDocument/2006/relationships/tags" Target="../tags/tag293.xml"/><Relationship Id="rId132" Type="http://schemas.openxmlformats.org/officeDocument/2006/relationships/tags" Target="../tags/tag292.xml"/><Relationship Id="rId131" Type="http://schemas.openxmlformats.org/officeDocument/2006/relationships/tags" Target="../tags/tag291.xml"/><Relationship Id="rId130" Type="http://schemas.openxmlformats.org/officeDocument/2006/relationships/tags" Target="../tags/tag290.xml"/><Relationship Id="rId13" Type="http://schemas.openxmlformats.org/officeDocument/2006/relationships/tags" Target="../tags/tag173.xml"/><Relationship Id="rId129" Type="http://schemas.openxmlformats.org/officeDocument/2006/relationships/tags" Target="../tags/tag289.xml"/><Relationship Id="rId128" Type="http://schemas.openxmlformats.org/officeDocument/2006/relationships/tags" Target="../tags/tag288.xml"/><Relationship Id="rId127" Type="http://schemas.openxmlformats.org/officeDocument/2006/relationships/tags" Target="../tags/tag287.xml"/><Relationship Id="rId126" Type="http://schemas.openxmlformats.org/officeDocument/2006/relationships/tags" Target="../tags/tag286.xml"/><Relationship Id="rId125" Type="http://schemas.openxmlformats.org/officeDocument/2006/relationships/tags" Target="../tags/tag285.xml"/><Relationship Id="rId124" Type="http://schemas.openxmlformats.org/officeDocument/2006/relationships/tags" Target="../tags/tag284.xml"/><Relationship Id="rId123" Type="http://schemas.openxmlformats.org/officeDocument/2006/relationships/tags" Target="../tags/tag283.xml"/><Relationship Id="rId122" Type="http://schemas.openxmlformats.org/officeDocument/2006/relationships/tags" Target="../tags/tag282.xml"/><Relationship Id="rId121" Type="http://schemas.openxmlformats.org/officeDocument/2006/relationships/tags" Target="../tags/tag281.xml"/><Relationship Id="rId120" Type="http://schemas.openxmlformats.org/officeDocument/2006/relationships/tags" Target="../tags/tag280.xml"/><Relationship Id="rId12" Type="http://schemas.openxmlformats.org/officeDocument/2006/relationships/tags" Target="../tags/tag172.xml"/><Relationship Id="rId119" Type="http://schemas.openxmlformats.org/officeDocument/2006/relationships/tags" Target="../tags/tag279.xml"/><Relationship Id="rId118" Type="http://schemas.openxmlformats.org/officeDocument/2006/relationships/tags" Target="../tags/tag278.xml"/><Relationship Id="rId117" Type="http://schemas.openxmlformats.org/officeDocument/2006/relationships/tags" Target="../tags/tag277.xml"/><Relationship Id="rId116" Type="http://schemas.openxmlformats.org/officeDocument/2006/relationships/tags" Target="../tags/tag276.xml"/><Relationship Id="rId115" Type="http://schemas.openxmlformats.org/officeDocument/2006/relationships/tags" Target="../tags/tag275.xml"/><Relationship Id="rId114" Type="http://schemas.openxmlformats.org/officeDocument/2006/relationships/tags" Target="../tags/tag274.xml"/><Relationship Id="rId113" Type="http://schemas.openxmlformats.org/officeDocument/2006/relationships/tags" Target="../tags/tag273.xml"/><Relationship Id="rId112" Type="http://schemas.openxmlformats.org/officeDocument/2006/relationships/tags" Target="../tags/tag272.xml"/><Relationship Id="rId111" Type="http://schemas.openxmlformats.org/officeDocument/2006/relationships/tags" Target="../tags/tag271.xml"/><Relationship Id="rId110" Type="http://schemas.openxmlformats.org/officeDocument/2006/relationships/tags" Target="../tags/tag270.xml"/><Relationship Id="rId11" Type="http://schemas.openxmlformats.org/officeDocument/2006/relationships/tags" Target="../tags/tag171.xml"/><Relationship Id="rId109" Type="http://schemas.openxmlformats.org/officeDocument/2006/relationships/tags" Target="../tags/tag269.xml"/><Relationship Id="rId108" Type="http://schemas.openxmlformats.org/officeDocument/2006/relationships/tags" Target="../tags/tag268.xml"/><Relationship Id="rId107" Type="http://schemas.openxmlformats.org/officeDocument/2006/relationships/tags" Target="../tags/tag267.xml"/><Relationship Id="rId106" Type="http://schemas.openxmlformats.org/officeDocument/2006/relationships/tags" Target="../tags/tag266.xml"/><Relationship Id="rId105" Type="http://schemas.openxmlformats.org/officeDocument/2006/relationships/tags" Target="../tags/tag265.xml"/><Relationship Id="rId104" Type="http://schemas.openxmlformats.org/officeDocument/2006/relationships/tags" Target="../tags/tag264.xml"/><Relationship Id="rId103" Type="http://schemas.openxmlformats.org/officeDocument/2006/relationships/tags" Target="../tags/tag263.xml"/><Relationship Id="rId102" Type="http://schemas.openxmlformats.org/officeDocument/2006/relationships/tags" Target="../tags/tag262.xml"/><Relationship Id="rId101" Type="http://schemas.openxmlformats.org/officeDocument/2006/relationships/tags" Target="../tags/tag261.xml"/><Relationship Id="rId100" Type="http://schemas.openxmlformats.org/officeDocument/2006/relationships/tags" Target="../tags/tag260.xml"/><Relationship Id="rId10" Type="http://schemas.openxmlformats.org/officeDocument/2006/relationships/tags" Target="../tags/tag170.xml"/><Relationship Id="rId1" Type="http://schemas.openxmlformats.org/officeDocument/2006/relationships/tags" Target="../tags/tag16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4" Type="http://schemas.openxmlformats.org/officeDocument/2006/relationships/slideLayout" Target="../slideLayouts/slideLayout1.xml"/><Relationship Id="rId63" Type="http://schemas.openxmlformats.org/officeDocument/2006/relationships/tags" Target="../tags/tag392.xml"/><Relationship Id="rId62" Type="http://schemas.openxmlformats.org/officeDocument/2006/relationships/tags" Target="../tags/tag391.xml"/><Relationship Id="rId61" Type="http://schemas.openxmlformats.org/officeDocument/2006/relationships/tags" Target="../tags/tag390.xml"/><Relationship Id="rId60" Type="http://schemas.openxmlformats.org/officeDocument/2006/relationships/tags" Target="../tags/tag389.xml"/><Relationship Id="rId6" Type="http://schemas.openxmlformats.org/officeDocument/2006/relationships/tags" Target="../tags/tag335.xml"/><Relationship Id="rId59" Type="http://schemas.openxmlformats.org/officeDocument/2006/relationships/tags" Target="../tags/tag388.xml"/><Relationship Id="rId58" Type="http://schemas.openxmlformats.org/officeDocument/2006/relationships/tags" Target="../tags/tag387.xml"/><Relationship Id="rId57" Type="http://schemas.openxmlformats.org/officeDocument/2006/relationships/tags" Target="../tags/tag386.xml"/><Relationship Id="rId56" Type="http://schemas.openxmlformats.org/officeDocument/2006/relationships/tags" Target="../tags/tag385.xml"/><Relationship Id="rId55" Type="http://schemas.openxmlformats.org/officeDocument/2006/relationships/tags" Target="../tags/tag384.xml"/><Relationship Id="rId54" Type="http://schemas.openxmlformats.org/officeDocument/2006/relationships/tags" Target="../tags/tag383.xml"/><Relationship Id="rId53" Type="http://schemas.openxmlformats.org/officeDocument/2006/relationships/tags" Target="../tags/tag382.xml"/><Relationship Id="rId52" Type="http://schemas.openxmlformats.org/officeDocument/2006/relationships/tags" Target="../tags/tag381.xml"/><Relationship Id="rId51" Type="http://schemas.openxmlformats.org/officeDocument/2006/relationships/tags" Target="../tags/tag380.xml"/><Relationship Id="rId50" Type="http://schemas.openxmlformats.org/officeDocument/2006/relationships/tags" Target="../tags/tag379.xml"/><Relationship Id="rId5" Type="http://schemas.openxmlformats.org/officeDocument/2006/relationships/tags" Target="../tags/tag334.xml"/><Relationship Id="rId49" Type="http://schemas.openxmlformats.org/officeDocument/2006/relationships/tags" Target="../tags/tag378.xml"/><Relationship Id="rId48" Type="http://schemas.openxmlformats.org/officeDocument/2006/relationships/tags" Target="../tags/tag377.xml"/><Relationship Id="rId47" Type="http://schemas.openxmlformats.org/officeDocument/2006/relationships/tags" Target="../tags/tag376.xml"/><Relationship Id="rId46" Type="http://schemas.openxmlformats.org/officeDocument/2006/relationships/tags" Target="../tags/tag375.xml"/><Relationship Id="rId45" Type="http://schemas.openxmlformats.org/officeDocument/2006/relationships/tags" Target="../tags/tag374.xml"/><Relationship Id="rId44" Type="http://schemas.openxmlformats.org/officeDocument/2006/relationships/tags" Target="../tags/tag373.xml"/><Relationship Id="rId43" Type="http://schemas.openxmlformats.org/officeDocument/2006/relationships/tags" Target="../tags/tag372.xml"/><Relationship Id="rId42" Type="http://schemas.openxmlformats.org/officeDocument/2006/relationships/tags" Target="../tags/tag371.xml"/><Relationship Id="rId41" Type="http://schemas.openxmlformats.org/officeDocument/2006/relationships/tags" Target="../tags/tag370.xml"/><Relationship Id="rId40" Type="http://schemas.openxmlformats.org/officeDocument/2006/relationships/tags" Target="../tags/tag369.xml"/><Relationship Id="rId4" Type="http://schemas.openxmlformats.org/officeDocument/2006/relationships/tags" Target="../tags/tag333.xml"/><Relationship Id="rId39" Type="http://schemas.openxmlformats.org/officeDocument/2006/relationships/tags" Target="../tags/tag368.xml"/><Relationship Id="rId38" Type="http://schemas.openxmlformats.org/officeDocument/2006/relationships/tags" Target="../tags/tag367.xml"/><Relationship Id="rId37" Type="http://schemas.openxmlformats.org/officeDocument/2006/relationships/tags" Target="../tags/tag366.xml"/><Relationship Id="rId36" Type="http://schemas.openxmlformats.org/officeDocument/2006/relationships/tags" Target="../tags/tag365.xml"/><Relationship Id="rId35" Type="http://schemas.openxmlformats.org/officeDocument/2006/relationships/tags" Target="../tags/tag364.xml"/><Relationship Id="rId34" Type="http://schemas.openxmlformats.org/officeDocument/2006/relationships/tags" Target="../tags/tag363.xml"/><Relationship Id="rId33" Type="http://schemas.openxmlformats.org/officeDocument/2006/relationships/tags" Target="../tags/tag362.xml"/><Relationship Id="rId32" Type="http://schemas.openxmlformats.org/officeDocument/2006/relationships/tags" Target="../tags/tag361.xml"/><Relationship Id="rId31" Type="http://schemas.openxmlformats.org/officeDocument/2006/relationships/tags" Target="../tags/tag360.xml"/><Relationship Id="rId30" Type="http://schemas.openxmlformats.org/officeDocument/2006/relationships/tags" Target="../tags/tag359.xml"/><Relationship Id="rId3" Type="http://schemas.openxmlformats.org/officeDocument/2006/relationships/tags" Target="../tags/tag332.xml"/><Relationship Id="rId29" Type="http://schemas.openxmlformats.org/officeDocument/2006/relationships/tags" Target="../tags/tag358.xml"/><Relationship Id="rId28" Type="http://schemas.openxmlformats.org/officeDocument/2006/relationships/tags" Target="../tags/tag357.xml"/><Relationship Id="rId27" Type="http://schemas.openxmlformats.org/officeDocument/2006/relationships/tags" Target="../tags/tag356.xml"/><Relationship Id="rId26" Type="http://schemas.openxmlformats.org/officeDocument/2006/relationships/tags" Target="../tags/tag355.xml"/><Relationship Id="rId25" Type="http://schemas.openxmlformats.org/officeDocument/2006/relationships/tags" Target="../tags/tag354.xml"/><Relationship Id="rId24" Type="http://schemas.openxmlformats.org/officeDocument/2006/relationships/tags" Target="../tags/tag353.xml"/><Relationship Id="rId23" Type="http://schemas.openxmlformats.org/officeDocument/2006/relationships/tags" Target="../tags/tag352.xml"/><Relationship Id="rId22" Type="http://schemas.openxmlformats.org/officeDocument/2006/relationships/tags" Target="../tags/tag351.xml"/><Relationship Id="rId21" Type="http://schemas.openxmlformats.org/officeDocument/2006/relationships/tags" Target="../tags/tag350.xml"/><Relationship Id="rId20" Type="http://schemas.openxmlformats.org/officeDocument/2006/relationships/tags" Target="../tags/tag349.xml"/><Relationship Id="rId2" Type="http://schemas.openxmlformats.org/officeDocument/2006/relationships/image" Target="../media/image2.png"/><Relationship Id="rId19" Type="http://schemas.openxmlformats.org/officeDocument/2006/relationships/tags" Target="../tags/tag348.xml"/><Relationship Id="rId18" Type="http://schemas.openxmlformats.org/officeDocument/2006/relationships/tags" Target="../tags/tag347.xml"/><Relationship Id="rId17" Type="http://schemas.openxmlformats.org/officeDocument/2006/relationships/tags" Target="../tags/tag346.xml"/><Relationship Id="rId16" Type="http://schemas.openxmlformats.org/officeDocument/2006/relationships/tags" Target="../tags/tag345.xml"/><Relationship Id="rId15" Type="http://schemas.openxmlformats.org/officeDocument/2006/relationships/tags" Target="../tags/tag344.xml"/><Relationship Id="rId14" Type="http://schemas.openxmlformats.org/officeDocument/2006/relationships/tags" Target="../tags/tag343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tags" Target="../tags/tag3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.png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image" Target="../media/image2.png"/><Relationship Id="rId1" Type="http://schemas.openxmlformats.org/officeDocument/2006/relationships/tags" Target="../tags/tag39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400.xml"/><Relationship Id="rId2" Type="http://schemas.openxmlformats.org/officeDocument/2006/relationships/image" Target="../media/image2.png"/><Relationship Id="rId1" Type="http://schemas.openxmlformats.org/officeDocument/2006/relationships/tags" Target="../tags/tag3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265" y="2272665"/>
            <a:ext cx="10137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ym typeface="+mn-ea"/>
              </a:rPr>
              <a:t>Model 3</a:t>
            </a:r>
            <a:r>
              <a:rPr lang="zh-CN" altLang="en-US" sz="5400">
                <a:sym typeface="+mn-ea"/>
              </a:rPr>
              <a:t>高压电池模组</a:t>
            </a:r>
            <a:endParaRPr lang="zh-CN" sz="5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6080125"/>
            <a:ext cx="485203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中职北方智扬（北京）教育科技有限公司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02997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778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三元锂电池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890" y="1403350"/>
            <a:ext cx="8891905" cy="48501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50215" y="1457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三、高压电池包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59362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3018235" y="1615958"/>
            <a:ext cx="6155531" cy="9997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rgbClr val="217EEB"/>
                    </a:gs>
                    <a:gs pos="100000">
                      <a:srgbClr val="0866D1"/>
                    </a:gs>
                  </a:gsLst>
                  <a:lin ang="5400000" scaled="1"/>
                </a:gradFill>
                <a:effectLst>
                  <a:outerShdw blurRad="190500" dist="76200" dir="5400000" algn="t" rotWithShape="0">
                    <a:srgbClr val="0866D1">
                      <a:alpha val="25000"/>
                    </a:srgb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THANKS</a:t>
            </a:r>
            <a:endParaRPr lang="zh-CN" altLang="en-US" sz="6000" dirty="0">
              <a:gradFill>
                <a:gsLst>
                  <a:gs pos="0">
                    <a:srgbClr val="217EEB"/>
                  </a:gs>
                  <a:gs pos="100000">
                    <a:srgbClr val="0866D1"/>
                  </a:gs>
                </a:gsLst>
                <a:lin ang="5400000" scaled="1"/>
              </a:gradFill>
              <a:effectLst>
                <a:outerShdw blurRad="190500" dist="76200" dir="5400000" algn="t" rotWithShape="0">
                  <a:srgbClr val="0866D1">
                    <a:alpha val="25000"/>
                  </a:srgb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362939" y="2390419"/>
            <a:ext cx="7466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感谢各位的观看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42110" y="23672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一、概述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2110" y="31064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</a:t>
            </a:r>
            <a:r>
              <a:rPr lang="zh-CN" altLang="en-US">
                <a:sym typeface="+mn-ea"/>
              </a:rPr>
              <a:t>磷酸铁锂电池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42110" y="38455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</a:t>
            </a:r>
            <a:r>
              <a:rPr lang="zh-CN" altLang="en-US">
                <a:sym typeface="+mn-ea"/>
              </a:rPr>
              <a:t>三元锂电池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概述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F35B0BEE-F18A-47BB-8FCB-E00DA2F2635D-2" descr="C:/Users/Administrator/AppData/Local/Temp/wpp.yhkuHZwp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2533" r="2836"/>
          <a:stretch>
            <a:fillRect/>
          </a:stretch>
        </p:blipFill>
        <p:spPr>
          <a:xfrm>
            <a:off x="6840220" y="2461895"/>
            <a:ext cx="5118735" cy="3434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0060" y="1594485"/>
            <a:ext cx="61055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高压电池模组是由多个电池单体串联组成的电池系统，是新能源汽车动力电池的重要组成部分。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高压电池模组主要由电池单体、电池管理系统、高压电池箱及辅助元器件四部分组成。其中，电池单体是构成高压电池模组的最小单元，一般由正极、负极、电解质及外壳等构成，可实现电能与化学能之间的直接转换；电池模块是一组并联的电池单体的组合；高压电池箱是支撑、固定、包围电池系统的组件，有承载及保护高压电池组及电气元件的作用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磷酸铁锂电池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F35B0BEE-F18A-47BB-8FCB-E00DA2F2635D-3" descr="C:/Users/Administrator/AppData/Local/Temp/wpp.BIKgrIwpp"/>
          <p:cNvPicPr/>
          <p:nvPr>
            <p:custDataLst>
              <p:tags r:id="rId4"/>
            </p:custDataLst>
          </p:nvPr>
        </p:nvPicPr>
        <p:blipFill>
          <a:blip r:embed="rId5"/>
          <a:srcRect l="4825" t="15602" r="3621" b="21639"/>
          <a:stretch>
            <a:fillRect/>
          </a:stretch>
        </p:blipFill>
        <p:spPr>
          <a:xfrm>
            <a:off x="3395980" y="1720850"/>
            <a:ext cx="6278245" cy="4304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99490" y="1574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一、单体电池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磷酸铁锂电池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37" name="组合 236"/>
          <p:cNvGrpSpPr/>
          <p:nvPr/>
        </p:nvGrpSpPr>
        <p:grpSpPr>
          <a:xfrm>
            <a:off x="213360" y="3209290"/>
            <a:ext cx="11346180" cy="1771650"/>
            <a:chOff x="985" y="3689"/>
            <a:chExt cx="17868" cy="2790"/>
          </a:xfrm>
        </p:grpSpPr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3423" y="4150"/>
              <a:ext cx="567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22</a:t>
              </a:r>
              <a:endParaRPr lang="en-US" altLang="zh-CN" sz="2400"/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4098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21</a:t>
              </a:r>
              <a:endParaRPr lang="en-US" altLang="zh-CN" sz="2400"/>
            </a:p>
          </p:txBody>
        </p:sp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4774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20</a:t>
              </a:r>
              <a:endParaRPr lang="en-US" altLang="zh-CN" sz="2400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11534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10</a:t>
              </a:r>
              <a:endParaRPr lang="en-US" altLang="zh-CN" sz="2400"/>
            </a:p>
          </p:txBody>
        </p:sp>
        <p:sp>
          <p:nvSpPr>
            <p:cNvPr id="20" name="矩形 19"/>
            <p:cNvSpPr/>
            <p:nvPr>
              <p:custDataLst>
                <p:tags r:id="rId8"/>
              </p:custDataLst>
            </p:nvPr>
          </p:nvSpPr>
          <p:spPr>
            <a:xfrm>
              <a:off x="12210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9</a:t>
              </a:r>
              <a:endParaRPr lang="en-US" altLang="zh-CN" sz="2400"/>
            </a:p>
          </p:txBody>
        </p:sp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12886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8</a:t>
              </a:r>
              <a:endParaRPr lang="en-US" altLang="zh-CN" sz="2400"/>
            </a:p>
          </p:txBody>
        </p:sp>
        <p:sp>
          <p:nvSpPr>
            <p:cNvPr id="44" name="圆角矩形 43"/>
            <p:cNvSpPr/>
            <p:nvPr>
              <p:custDataLst>
                <p:tags r:id="rId10"/>
              </p:custDataLst>
            </p:nvPr>
          </p:nvSpPr>
          <p:spPr>
            <a:xfrm rot="16200000">
              <a:off x="8524" y="-3850"/>
              <a:ext cx="2791" cy="17869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1"/>
              </p:custDataLst>
            </p:nvPr>
          </p:nvSpPr>
          <p:spPr>
            <a:xfrm>
              <a:off x="10858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11</a:t>
              </a:r>
              <a:endParaRPr lang="en-US" altLang="zh-CN" sz="2400"/>
            </a:p>
          </p:txBody>
        </p:sp>
        <p:sp>
          <p:nvSpPr>
            <p:cNvPr id="8" name="矩形 7"/>
            <p:cNvSpPr/>
            <p:nvPr>
              <p:custDataLst>
                <p:tags r:id="rId12"/>
              </p:custDataLst>
            </p:nvPr>
          </p:nvSpPr>
          <p:spPr>
            <a:xfrm>
              <a:off x="10182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12</a:t>
              </a:r>
              <a:endParaRPr lang="en-US" altLang="zh-CN" sz="2400"/>
            </a:p>
          </p:txBody>
        </p:sp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9506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13</a:t>
              </a:r>
              <a:endParaRPr lang="en-US" altLang="zh-CN" sz="2400"/>
            </a:p>
          </p:txBody>
        </p:sp>
        <p:sp>
          <p:nvSpPr>
            <p:cNvPr id="10" name="矩形 9"/>
            <p:cNvSpPr/>
            <p:nvPr>
              <p:custDataLst>
                <p:tags r:id="rId14"/>
              </p:custDataLst>
            </p:nvPr>
          </p:nvSpPr>
          <p:spPr>
            <a:xfrm>
              <a:off x="8830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14</a:t>
              </a:r>
              <a:endParaRPr lang="en-US" altLang="zh-CN" sz="2400"/>
            </a:p>
          </p:txBody>
        </p:sp>
        <p:sp>
          <p:nvSpPr>
            <p:cNvPr id="11" name="矩形 10"/>
            <p:cNvSpPr/>
            <p:nvPr>
              <p:custDataLst>
                <p:tags r:id="rId15"/>
              </p:custDataLst>
            </p:nvPr>
          </p:nvSpPr>
          <p:spPr>
            <a:xfrm>
              <a:off x="8154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15</a:t>
              </a:r>
              <a:endParaRPr lang="en-US" altLang="zh-CN" sz="2400"/>
            </a:p>
          </p:txBody>
        </p:sp>
        <p:sp>
          <p:nvSpPr>
            <p:cNvPr id="12" name="矩形 11"/>
            <p:cNvSpPr/>
            <p:nvPr>
              <p:custDataLst>
                <p:tags r:id="rId16"/>
              </p:custDataLst>
            </p:nvPr>
          </p:nvSpPr>
          <p:spPr>
            <a:xfrm>
              <a:off x="7478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16</a:t>
              </a:r>
              <a:endParaRPr lang="en-US" altLang="zh-CN" sz="2400"/>
            </a:p>
          </p:txBody>
        </p:sp>
        <p:sp>
          <p:nvSpPr>
            <p:cNvPr id="13" name="矩形 12"/>
            <p:cNvSpPr/>
            <p:nvPr>
              <p:custDataLst>
                <p:tags r:id="rId17"/>
              </p:custDataLst>
            </p:nvPr>
          </p:nvSpPr>
          <p:spPr>
            <a:xfrm>
              <a:off x="6802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17</a:t>
              </a:r>
              <a:endParaRPr lang="en-US" altLang="zh-CN" sz="2400"/>
            </a:p>
          </p:txBody>
        </p:sp>
        <p:sp>
          <p:nvSpPr>
            <p:cNvPr id="14" name="矩形 13"/>
            <p:cNvSpPr/>
            <p:nvPr>
              <p:custDataLst>
                <p:tags r:id="rId18"/>
              </p:custDataLst>
            </p:nvPr>
          </p:nvSpPr>
          <p:spPr>
            <a:xfrm>
              <a:off x="6126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18</a:t>
              </a:r>
              <a:endParaRPr lang="en-US" altLang="zh-CN" sz="2400"/>
            </a:p>
          </p:txBody>
        </p:sp>
        <p:sp>
          <p:nvSpPr>
            <p:cNvPr id="15" name="矩形 14"/>
            <p:cNvSpPr/>
            <p:nvPr>
              <p:custDataLst>
                <p:tags r:id="rId19"/>
              </p:custDataLst>
            </p:nvPr>
          </p:nvSpPr>
          <p:spPr>
            <a:xfrm>
              <a:off x="5450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19</a:t>
              </a:r>
              <a:endParaRPr lang="en-US" altLang="zh-CN" sz="2400"/>
            </a:p>
          </p:txBody>
        </p:sp>
        <p:sp>
          <p:nvSpPr>
            <p:cNvPr id="16" name="矩形 15"/>
            <p:cNvSpPr/>
            <p:nvPr>
              <p:custDataLst>
                <p:tags r:id="rId20"/>
              </p:custDataLst>
            </p:nvPr>
          </p:nvSpPr>
          <p:spPr>
            <a:xfrm>
              <a:off x="13562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7</a:t>
              </a:r>
              <a:endParaRPr lang="en-US" altLang="zh-CN" sz="2400"/>
            </a:p>
          </p:txBody>
        </p:sp>
        <p:sp>
          <p:nvSpPr>
            <p:cNvPr id="17" name="矩形 16"/>
            <p:cNvSpPr/>
            <p:nvPr>
              <p:custDataLst>
                <p:tags r:id="rId21"/>
              </p:custDataLst>
            </p:nvPr>
          </p:nvSpPr>
          <p:spPr>
            <a:xfrm>
              <a:off x="14238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6</a:t>
              </a:r>
              <a:endParaRPr lang="en-US" altLang="zh-CN" sz="2400"/>
            </a:p>
          </p:txBody>
        </p:sp>
        <p:sp>
          <p:nvSpPr>
            <p:cNvPr id="18" name="矩形 17"/>
            <p:cNvSpPr/>
            <p:nvPr>
              <p:custDataLst>
                <p:tags r:id="rId22"/>
              </p:custDataLst>
            </p:nvPr>
          </p:nvSpPr>
          <p:spPr>
            <a:xfrm>
              <a:off x="14914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5</a:t>
              </a:r>
              <a:endParaRPr lang="en-US" altLang="zh-CN" sz="2400"/>
            </a:p>
          </p:txBody>
        </p:sp>
        <p:sp>
          <p:nvSpPr>
            <p:cNvPr id="22" name="矩形 21"/>
            <p:cNvSpPr/>
            <p:nvPr>
              <p:custDataLst>
                <p:tags r:id="rId23"/>
              </p:custDataLst>
            </p:nvPr>
          </p:nvSpPr>
          <p:spPr>
            <a:xfrm>
              <a:off x="15590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4</a:t>
              </a:r>
              <a:endParaRPr lang="en-US" altLang="zh-CN" sz="2400"/>
            </a:p>
          </p:txBody>
        </p:sp>
        <p:sp>
          <p:nvSpPr>
            <p:cNvPr id="23" name="矩形 22"/>
            <p:cNvSpPr/>
            <p:nvPr>
              <p:custDataLst>
                <p:tags r:id="rId24"/>
              </p:custDataLst>
            </p:nvPr>
          </p:nvSpPr>
          <p:spPr>
            <a:xfrm>
              <a:off x="16266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3</a:t>
              </a:r>
              <a:endParaRPr lang="en-US" altLang="zh-CN" sz="2400"/>
            </a:p>
          </p:txBody>
        </p:sp>
        <p:sp>
          <p:nvSpPr>
            <p:cNvPr id="49" name="矩形 48"/>
            <p:cNvSpPr/>
            <p:nvPr>
              <p:custDataLst>
                <p:tags r:id="rId25"/>
              </p:custDataLst>
            </p:nvPr>
          </p:nvSpPr>
          <p:spPr>
            <a:xfrm>
              <a:off x="16942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</a:t>
              </a:r>
              <a:endParaRPr lang="en-US" altLang="zh-CN" sz="2400"/>
            </a:p>
          </p:txBody>
        </p:sp>
        <p:sp>
          <p:nvSpPr>
            <p:cNvPr id="50" name="矩形 49"/>
            <p:cNvSpPr/>
            <p:nvPr>
              <p:custDataLst>
                <p:tags r:id="rId26"/>
              </p:custDataLst>
            </p:nvPr>
          </p:nvSpPr>
          <p:spPr>
            <a:xfrm>
              <a:off x="17618" y="4150"/>
              <a:ext cx="568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</a:t>
              </a:r>
              <a:endParaRPr lang="en-US" altLang="zh-CN" sz="2400"/>
            </a:p>
          </p:txBody>
        </p:sp>
        <p:sp>
          <p:nvSpPr>
            <p:cNvPr id="68" name="矩形 67"/>
            <p:cNvSpPr/>
            <p:nvPr>
              <p:custDataLst>
                <p:tags r:id="rId27"/>
              </p:custDataLst>
            </p:nvPr>
          </p:nvSpPr>
          <p:spPr>
            <a:xfrm>
              <a:off x="2748" y="4150"/>
              <a:ext cx="567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23</a:t>
              </a:r>
              <a:endParaRPr lang="en-US" altLang="zh-CN" sz="2400"/>
            </a:p>
          </p:txBody>
        </p:sp>
        <p:sp>
          <p:nvSpPr>
            <p:cNvPr id="69" name="矩形 68"/>
            <p:cNvSpPr/>
            <p:nvPr>
              <p:custDataLst>
                <p:tags r:id="rId28"/>
              </p:custDataLst>
            </p:nvPr>
          </p:nvSpPr>
          <p:spPr>
            <a:xfrm>
              <a:off x="2073" y="4150"/>
              <a:ext cx="567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24</a:t>
              </a:r>
              <a:endParaRPr lang="en-US" altLang="zh-CN" sz="2400"/>
            </a:p>
          </p:txBody>
        </p:sp>
        <p:sp>
          <p:nvSpPr>
            <p:cNvPr id="70" name="矩形 69"/>
            <p:cNvSpPr/>
            <p:nvPr>
              <p:custDataLst>
                <p:tags r:id="rId29"/>
              </p:custDataLst>
            </p:nvPr>
          </p:nvSpPr>
          <p:spPr>
            <a:xfrm>
              <a:off x="1398" y="4150"/>
              <a:ext cx="567" cy="19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25</a:t>
              </a:r>
              <a:endParaRPr lang="en-US" altLang="zh-CN" sz="240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659" y="3934"/>
              <a:ext cx="726" cy="216"/>
              <a:chOff x="1659" y="3934"/>
              <a:chExt cx="726" cy="216"/>
            </a:xfrm>
          </p:grpSpPr>
          <p:cxnSp>
            <p:nvCxnSpPr>
              <p:cNvPr id="72" name="直接连接符 71"/>
              <p:cNvCxnSpPr/>
              <p:nvPr>
                <p:custDataLst>
                  <p:tags r:id="rId30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31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>
              <a:off x="3008" y="3934"/>
              <a:ext cx="726" cy="216"/>
              <a:chOff x="1659" y="3934"/>
              <a:chExt cx="726" cy="216"/>
            </a:xfrm>
          </p:grpSpPr>
          <p:cxnSp>
            <p:nvCxnSpPr>
              <p:cNvPr id="77" name="直接连接符 76"/>
              <p:cNvCxnSpPr/>
              <p:nvPr>
                <p:custDataLst>
                  <p:tags r:id="rId33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>
                <p:custDataLst>
                  <p:tags r:id="rId34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>
              <a:off x="4357" y="3934"/>
              <a:ext cx="726" cy="216"/>
              <a:chOff x="1659" y="3934"/>
              <a:chExt cx="726" cy="216"/>
            </a:xfrm>
          </p:grpSpPr>
          <p:cxnSp>
            <p:nvCxnSpPr>
              <p:cNvPr id="81" name="直接连接符 80"/>
              <p:cNvCxnSpPr/>
              <p:nvPr>
                <p:custDataLst>
                  <p:tags r:id="rId36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>
                <p:custDataLst>
                  <p:tags r:id="rId37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圆角矩形 83"/>
            <p:cNvSpPr/>
            <p:nvPr>
              <p:custDataLst>
                <p:tags r:id="rId39"/>
              </p:custDataLst>
            </p:nvPr>
          </p:nvSpPr>
          <p:spPr>
            <a:xfrm rot="16200000">
              <a:off x="8524" y="-3850"/>
              <a:ext cx="2791" cy="17869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5706" y="3934"/>
              <a:ext cx="726" cy="216"/>
              <a:chOff x="1659" y="3934"/>
              <a:chExt cx="726" cy="216"/>
            </a:xfrm>
          </p:grpSpPr>
          <p:cxnSp>
            <p:nvCxnSpPr>
              <p:cNvPr id="86" name="直接连接符 85"/>
              <p:cNvCxnSpPr/>
              <p:nvPr>
                <p:custDataLst>
                  <p:tags r:id="rId40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>
                <p:custDataLst>
                  <p:tags r:id="rId41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组合 88"/>
            <p:cNvGrpSpPr/>
            <p:nvPr/>
          </p:nvGrpSpPr>
          <p:grpSpPr>
            <a:xfrm>
              <a:off x="7055" y="3934"/>
              <a:ext cx="726" cy="216"/>
              <a:chOff x="1659" y="3934"/>
              <a:chExt cx="726" cy="216"/>
            </a:xfrm>
          </p:grpSpPr>
          <p:cxnSp>
            <p:nvCxnSpPr>
              <p:cNvPr id="90" name="直接连接符 89"/>
              <p:cNvCxnSpPr/>
              <p:nvPr>
                <p:custDataLst>
                  <p:tags r:id="rId43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>
                <p:custDataLst>
                  <p:tags r:id="rId44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>
                <p:custDataLst>
                  <p:tags r:id="rId45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组合 93"/>
            <p:cNvGrpSpPr/>
            <p:nvPr/>
          </p:nvGrpSpPr>
          <p:grpSpPr>
            <a:xfrm>
              <a:off x="8404" y="3934"/>
              <a:ext cx="726" cy="216"/>
              <a:chOff x="1659" y="3934"/>
              <a:chExt cx="726" cy="216"/>
            </a:xfrm>
          </p:grpSpPr>
          <p:cxnSp>
            <p:nvCxnSpPr>
              <p:cNvPr id="95" name="直接连接符 94"/>
              <p:cNvCxnSpPr/>
              <p:nvPr>
                <p:custDataLst>
                  <p:tags r:id="rId46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>
                <p:custDataLst>
                  <p:tags r:id="rId47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>
              <a:off x="9753" y="3934"/>
              <a:ext cx="726" cy="216"/>
              <a:chOff x="1659" y="3934"/>
              <a:chExt cx="726" cy="216"/>
            </a:xfrm>
          </p:grpSpPr>
          <p:cxnSp>
            <p:nvCxnSpPr>
              <p:cNvPr id="99" name="直接连接符 98"/>
              <p:cNvCxnSpPr/>
              <p:nvPr>
                <p:custDataLst>
                  <p:tags r:id="rId49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50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组合 101"/>
            <p:cNvGrpSpPr/>
            <p:nvPr/>
          </p:nvGrpSpPr>
          <p:grpSpPr>
            <a:xfrm>
              <a:off x="11102" y="3934"/>
              <a:ext cx="726" cy="216"/>
              <a:chOff x="1659" y="3934"/>
              <a:chExt cx="726" cy="216"/>
            </a:xfrm>
          </p:grpSpPr>
          <p:cxnSp>
            <p:nvCxnSpPr>
              <p:cNvPr id="103" name="直接连接符 102"/>
              <p:cNvCxnSpPr/>
              <p:nvPr>
                <p:custDataLst>
                  <p:tags r:id="rId52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>
                <p:custDataLst>
                  <p:tags r:id="rId53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>
                <p:custDataLst>
                  <p:tags r:id="rId54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组合 105"/>
            <p:cNvGrpSpPr/>
            <p:nvPr/>
          </p:nvGrpSpPr>
          <p:grpSpPr>
            <a:xfrm>
              <a:off x="12451" y="3934"/>
              <a:ext cx="726" cy="216"/>
              <a:chOff x="1659" y="3934"/>
              <a:chExt cx="726" cy="216"/>
            </a:xfrm>
          </p:grpSpPr>
          <p:cxnSp>
            <p:nvCxnSpPr>
              <p:cNvPr id="107" name="直接连接符 106"/>
              <p:cNvCxnSpPr/>
              <p:nvPr>
                <p:custDataLst>
                  <p:tags r:id="rId55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>
                <p:custDataLst>
                  <p:tags r:id="rId56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3800" y="3934"/>
              <a:ext cx="726" cy="216"/>
              <a:chOff x="1659" y="3934"/>
              <a:chExt cx="726" cy="216"/>
            </a:xfrm>
          </p:grpSpPr>
          <p:cxnSp>
            <p:nvCxnSpPr>
              <p:cNvPr id="25" name="直接连接符 24"/>
              <p:cNvCxnSpPr/>
              <p:nvPr>
                <p:custDataLst>
                  <p:tags r:id="rId58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>
                <p:custDataLst>
                  <p:tags r:id="rId59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15149" y="3934"/>
              <a:ext cx="726" cy="216"/>
              <a:chOff x="1659" y="3934"/>
              <a:chExt cx="726" cy="216"/>
            </a:xfrm>
          </p:grpSpPr>
          <p:cxnSp>
            <p:nvCxnSpPr>
              <p:cNvPr id="120" name="直接连接符 119"/>
              <p:cNvCxnSpPr/>
              <p:nvPr>
                <p:custDataLst>
                  <p:tags r:id="rId61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>
                <p:custDataLst>
                  <p:tags r:id="rId62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>
                <p:custDataLst>
                  <p:tags r:id="rId63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组合 127"/>
            <p:cNvGrpSpPr/>
            <p:nvPr/>
          </p:nvGrpSpPr>
          <p:grpSpPr>
            <a:xfrm>
              <a:off x="16498" y="3934"/>
              <a:ext cx="726" cy="216"/>
              <a:chOff x="1659" y="3934"/>
              <a:chExt cx="726" cy="216"/>
            </a:xfrm>
          </p:grpSpPr>
          <p:cxnSp>
            <p:nvCxnSpPr>
              <p:cNvPr id="129" name="直接连接符 128"/>
              <p:cNvCxnSpPr/>
              <p:nvPr>
                <p:custDataLst>
                  <p:tags r:id="rId64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>
                <p:custDataLst>
                  <p:tags r:id="rId65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>
                <p:custDataLst>
                  <p:tags r:id="rId66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组合 131"/>
            <p:cNvGrpSpPr/>
            <p:nvPr/>
          </p:nvGrpSpPr>
          <p:grpSpPr>
            <a:xfrm rot="10800000">
              <a:off x="2385" y="6106"/>
              <a:ext cx="726" cy="216"/>
              <a:chOff x="1659" y="3934"/>
              <a:chExt cx="726" cy="216"/>
            </a:xfrm>
          </p:grpSpPr>
          <p:cxnSp>
            <p:nvCxnSpPr>
              <p:cNvPr id="133" name="直接连接符 132"/>
              <p:cNvCxnSpPr/>
              <p:nvPr>
                <p:custDataLst>
                  <p:tags r:id="rId67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>
                <p:custDataLst>
                  <p:tags r:id="rId68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>
                <p:custDataLst>
                  <p:tags r:id="rId69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组合 135"/>
            <p:cNvGrpSpPr/>
            <p:nvPr/>
          </p:nvGrpSpPr>
          <p:grpSpPr>
            <a:xfrm rot="10800000">
              <a:off x="3734" y="6106"/>
              <a:ext cx="726" cy="216"/>
              <a:chOff x="1659" y="3934"/>
              <a:chExt cx="726" cy="216"/>
            </a:xfrm>
          </p:grpSpPr>
          <p:cxnSp>
            <p:nvCxnSpPr>
              <p:cNvPr id="137" name="直接连接符 136"/>
              <p:cNvCxnSpPr/>
              <p:nvPr>
                <p:custDataLst>
                  <p:tags r:id="rId70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>
                <p:custDataLst>
                  <p:tags r:id="rId71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>
                <p:custDataLst>
                  <p:tags r:id="rId72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组合 140"/>
            <p:cNvGrpSpPr/>
            <p:nvPr/>
          </p:nvGrpSpPr>
          <p:grpSpPr>
            <a:xfrm rot="10800000">
              <a:off x="5083" y="6106"/>
              <a:ext cx="726" cy="216"/>
              <a:chOff x="1659" y="3934"/>
              <a:chExt cx="726" cy="216"/>
            </a:xfrm>
          </p:grpSpPr>
          <p:cxnSp>
            <p:nvCxnSpPr>
              <p:cNvPr id="142" name="直接连接符 141"/>
              <p:cNvCxnSpPr/>
              <p:nvPr>
                <p:custDataLst>
                  <p:tags r:id="rId73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>
                <p:custDataLst>
                  <p:tags r:id="rId74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>
                <p:custDataLst>
                  <p:tags r:id="rId75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 rot="10800000">
              <a:off x="6432" y="6106"/>
              <a:ext cx="726" cy="216"/>
              <a:chOff x="1659" y="3934"/>
              <a:chExt cx="726" cy="216"/>
            </a:xfrm>
          </p:grpSpPr>
          <p:cxnSp>
            <p:nvCxnSpPr>
              <p:cNvPr id="146" name="直接连接符 145"/>
              <p:cNvCxnSpPr/>
              <p:nvPr>
                <p:custDataLst>
                  <p:tags r:id="rId76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>
                <p:custDataLst>
                  <p:tags r:id="rId77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>
                <p:custDataLst>
                  <p:tags r:id="rId78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组合 154"/>
            <p:cNvGrpSpPr/>
            <p:nvPr/>
          </p:nvGrpSpPr>
          <p:grpSpPr>
            <a:xfrm rot="10800000">
              <a:off x="7781" y="6106"/>
              <a:ext cx="726" cy="216"/>
              <a:chOff x="1659" y="3934"/>
              <a:chExt cx="726" cy="216"/>
            </a:xfrm>
          </p:grpSpPr>
          <p:cxnSp>
            <p:nvCxnSpPr>
              <p:cNvPr id="156" name="直接连接符 155"/>
              <p:cNvCxnSpPr/>
              <p:nvPr>
                <p:custDataLst>
                  <p:tags r:id="rId79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>
                <p:custDataLst>
                  <p:tags r:id="rId80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>
                <p:custDataLst>
                  <p:tags r:id="rId81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 rot="10800000">
              <a:off x="9130" y="6106"/>
              <a:ext cx="726" cy="216"/>
              <a:chOff x="1659" y="3934"/>
              <a:chExt cx="726" cy="216"/>
            </a:xfrm>
          </p:grpSpPr>
          <p:cxnSp>
            <p:nvCxnSpPr>
              <p:cNvPr id="160" name="直接连接符 159"/>
              <p:cNvCxnSpPr/>
              <p:nvPr>
                <p:custDataLst>
                  <p:tags r:id="rId82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>
                <p:custDataLst>
                  <p:tags r:id="rId83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>
                <p:custDataLst>
                  <p:tags r:id="rId84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组合 162"/>
            <p:cNvGrpSpPr/>
            <p:nvPr/>
          </p:nvGrpSpPr>
          <p:grpSpPr>
            <a:xfrm rot="10800000">
              <a:off x="10479" y="6106"/>
              <a:ext cx="726" cy="216"/>
              <a:chOff x="1659" y="3934"/>
              <a:chExt cx="726" cy="216"/>
            </a:xfrm>
          </p:grpSpPr>
          <p:cxnSp>
            <p:nvCxnSpPr>
              <p:cNvPr id="164" name="直接连接符 163"/>
              <p:cNvCxnSpPr/>
              <p:nvPr>
                <p:custDataLst>
                  <p:tags r:id="rId85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>
                <p:custDataLst>
                  <p:tags r:id="rId86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组合 166"/>
            <p:cNvGrpSpPr/>
            <p:nvPr/>
          </p:nvGrpSpPr>
          <p:grpSpPr>
            <a:xfrm rot="10800000">
              <a:off x="11828" y="6106"/>
              <a:ext cx="726" cy="216"/>
              <a:chOff x="1659" y="3934"/>
              <a:chExt cx="726" cy="216"/>
            </a:xfrm>
          </p:grpSpPr>
          <p:cxnSp>
            <p:nvCxnSpPr>
              <p:cNvPr id="168" name="直接连接符 167"/>
              <p:cNvCxnSpPr/>
              <p:nvPr>
                <p:custDataLst>
                  <p:tags r:id="rId88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>
                <p:custDataLst>
                  <p:tags r:id="rId89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>
                <p:custDataLst>
                  <p:tags r:id="rId90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0800000">
              <a:off x="13177" y="6106"/>
              <a:ext cx="726" cy="216"/>
              <a:chOff x="1659" y="3934"/>
              <a:chExt cx="726" cy="216"/>
            </a:xfrm>
          </p:grpSpPr>
          <p:cxnSp>
            <p:nvCxnSpPr>
              <p:cNvPr id="172" name="直接连接符 171"/>
              <p:cNvCxnSpPr/>
              <p:nvPr>
                <p:custDataLst>
                  <p:tags r:id="rId91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>
                <p:custDataLst>
                  <p:tags r:id="rId92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>
                <p:custDataLst>
                  <p:tags r:id="rId93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组合 174"/>
            <p:cNvGrpSpPr/>
            <p:nvPr/>
          </p:nvGrpSpPr>
          <p:grpSpPr>
            <a:xfrm rot="10800000">
              <a:off x="14526" y="6106"/>
              <a:ext cx="726" cy="216"/>
              <a:chOff x="1659" y="3934"/>
              <a:chExt cx="726" cy="216"/>
            </a:xfrm>
          </p:grpSpPr>
          <p:cxnSp>
            <p:nvCxnSpPr>
              <p:cNvPr id="176" name="直接连接符 175"/>
              <p:cNvCxnSpPr/>
              <p:nvPr>
                <p:custDataLst>
                  <p:tags r:id="rId94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>
                <p:custDataLst>
                  <p:tags r:id="rId95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>
                <p:custDataLst>
                  <p:tags r:id="rId96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 rot="10800000">
              <a:off x="15875" y="6106"/>
              <a:ext cx="726" cy="216"/>
              <a:chOff x="1659" y="3934"/>
              <a:chExt cx="726" cy="216"/>
            </a:xfrm>
          </p:grpSpPr>
          <p:cxnSp>
            <p:nvCxnSpPr>
              <p:cNvPr id="180" name="直接连接符 179"/>
              <p:cNvCxnSpPr/>
              <p:nvPr>
                <p:custDataLst>
                  <p:tags r:id="rId97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>
                <p:custDataLst>
                  <p:tags r:id="rId98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>
                <p:custDataLst>
                  <p:tags r:id="rId99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 rot="10800000">
              <a:off x="17224" y="6106"/>
              <a:ext cx="726" cy="216"/>
              <a:chOff x="1659" y="3934"/>
              <a:chExt cx="726" cy="216"/>
            </a:xfrm>
          </p:grpSpPr>
          <p:cxnSp>
            <p:nvCxnSpPr>
              <p:cNvPr id="184" name="直接连接符 183"/>
              <p:cNvCxnSpPr/>
              <p:nvPr>
                <p:custDataLst>
                  <p:tags r:id="rId100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>
                <p:custDataLst>
                  <p:tags r:id="rId101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>
                <p:custDataLst>
                  <p:tags r:id="rId102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7" name="文本框 186"/>
            <p:cNvSpPr txBox="1"/>
            <p:nvPr>
              <p:custDataLst>
                <p:tags r:id="rId103"/>
              </p:custDataLst>
            </p:nvPr>
          </p:nvSpPr>
          <p:spPr>
            <a:xfrm>
              <a:off x="17586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88" name="文本框 187"/>
            <p:cNvSpPr txBox="1"/>
            <p:nvPr>
              <p:custDataLst>
                <p:tags r:id="rId104"/>
              </p:custDataLst>
            </p:nvPr>
          </p:nvSpPr>
          <p:spPr>
            <a:xfrm>
              <a:off x="1398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89" name="文本框 188"/>
            <p:cNvSpPr txBox="1"/>
            <p:nvPr>
              <p:custDataLst>
                <p:tags r:id="rId105"/>
              </p:custDataLst>
            </p:nvPr>
          </p:nvSpPr>
          <p:spPr>
            <a:xfrm>
              <a:off x="16885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0" name="文本框 189"/>
            <p:cNvSpPr txBox="1"/>
            <p:nvPr>
              <p:custDataLst>
                <p:tags r:id="rId106"/>
              </p:custDataLst>
            </p:nvPr>
          </p:nvSpPr>
          <p:spPr>
            <a:xfrm>
              <a:off x="16237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1" name="文本框 190"/>
            <p:cNvSpPr txBox="1"/>
            <p:nvPr>
              <p:custDataLst>
                <p:tags r:id="rId107"/>
              </p:custDataLst>
            </p:nvPr>
          </p:nvSpPr>
          <p:spPr>
            <a:xfrm>
              <a:off x="15536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2" name="文本框 191"/>
            <p:cNvSpPr txBox="1"/>
            <p:nvPr>
              <p:custDataLst>
                <p:tags r:id="rId108"/>
              </p:custDataLst>
            </p:nvPr>
          </p:nvSpPr>
          <p:spPr>
            <a:xfrm>
              <a:off x="14888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3" name="文本框 192"/>
            <p:cNvSpPr txBox="1"/>
            <p:nvPr>
              <p:custDataLst>
                <p:tags r:id="rId109"/>
              </p:custDataLst>
            </p:nvPr>
          </p:nvSpPr>
          <p:spPr>
            <a:xfrm>
              <a:off x="14187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4" name="文本框 193"/>
            <p:cNvSpPr txBox="1"/>
            <p:nvPr>
              <p:custDataLst>
                <p:tags r:id="rId110"/>
              </p:custDataLst>
            </p:nvPr>
          </p:nvSpPr>
          <p:spPr>
            <a:xfrm>
              <a:off x="13539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5" name="文本框 194"/>
            <p:cNvSpPr txBox="1"/>
            <p:nvPr>
              <p:custDataLst>
                <p:tags r:id="rId111"/>
              </p:custDataLst>
            </p:nvPr>
          </p:nvSpPr>
          <p:spPr>
            <a:xfrm>
              <a:off x="12838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6" name="文本框 195"/>
            <p:cNvSpPr txBox="1"/>
            <p:nvPr>
              <p:custDataLst>
                <p:tags r:id="rId112"/>
              </p:custDataLst>
            </p:nvPr>
          </p:nvSpPr>
          <p:spPr>
            <a:xfrm>
              <a:off x="12190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7" name="文本框 196"/>
            <p:cNvSpPr txBox="1"/>
            <p:nvPr>
              <p:custDataLst>
                <p:tags r:id="rId113"/>
              </p:custDataLst>
            </p:nvPr>
          </p:nvSpPr>
          <p:spPr>
            <a:xfrm>
              <a:off x="11489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8" name="文本框 197"/>
            <p:cNvSpPr txBox="1"/>
            <p:nvPr>
              <p:custDataLst>
                <p:tags r:id="rId114"/>
              </p:custDataLst>
            </p:nvPr>
          </p:nvSpPr>
          <p:spPr>
            <a:xfrm>
              <a:off x="10841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9" name="文本框 198"/>
            <p:cNvSpPr txBox="1"/>
            <p:nvPr>
              <p:custDataLst>
                <p:tags r:id="rId115"/>
              </p:custDataLst>
            </p:nvPr>
          </p:nvSpPr>
          <p:spPr>
            <a:xfrm>
              <a:off x="10140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0" name="文本框 199"/>
            <p:cNvSpPr txBox="1"/>
            <p:nvPr>
              <p:custDataLst>
                <p:tags r:id="rId116"/>
              </p:custDataLst>
            </p:nvPr>
          </p:nvSpPr>
          <p:spPr>
            <a:xfrm>
              <a:off x="9492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1" name="文本框 200"/>
            <p:cNvSpPr txBox="1"/>
            <p:nvPr>
              <p:custDataLst>
                <p:tags r:id="rId117"/>
              </p:custDataLst>
            </p:nvPr>
          </p:nvSpPr>
          <p:spPr>
            <a:xfrm>
              <a:off x="8791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2" name="文本框 201"/>
            <p:cNvSpPr txBox="1"/>
            <p:nvPr>
              <p:custDataLst>
                <p:tags r:id="rId118"/>
              </p:custDataLst>
            </p:nvPr>
          </p:nvSpPr>
          <p:spPr>
            <a:xfrm>
              <a:off x="8143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3" name="文本框 202"/>
            <p:cNvSpPr txBox="1"/>
            <p:nvPr>
              <p:custDataLst>
                <p:tags r:id="rId119"/>
              </p:custDataLst>
            </p:nvPr>
          </p:nvSpPr>
          <p:spPr>
            <a:xfrm>
              <a:off x="7442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4" name="文本框 203"/>
            <p:cNvSpPr txBox="1"/>
            <p:nvPr>
              <p:custDataLst>
                <p:tags r:id="rId120"/>
              </p:custDataLst>
            </p:nvPr>
          </p:nvSpPr>
          <p:spPr>
            <a:xfrm>
              <a:off x="6794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5" name="文本框 204"/>
            <p:cNvSpPr txBox="1"/>
            <p:nvPr>
              <p:custDataLst>
                <p:tags r:id="rId121"/>
              </p:custDataLst>
            </p:nvPr>
          </p:nvSpPr>
          <p:spPr>
            <a:xfrm>
              <a:off x="6093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6" name="文本框 205"/>
            <p:cNvSpPr txBox="1"/>
            <p:nvPr>
              <p:custDataLst>
                <p:tags r:id="rId122"/>
              </p:custDataLst>
            </p:nvPr>
          </p:nvSpPr>
          <p:spPr>
            <a:xfrm>
              <a:off x="5445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7" name="文本框 206"/>
            <p:cNvSpPr txBox="1"/>
            <p:nvPr>
              <p:custDataLst>
                <p:tags r:id="rId123"/>
              </p:custDataLst>
            </p:nvPr>
          </p:nvSpPr>
          <p:spPr>
            <a:xfrm>
              <a:off x="4744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8" name="文本框 207"/>
            <p:cNvSpPr txBox="1"/>
            <p:nvPr>
              <p:custDataLst>
                <p:tags r:id="rId124"/>
              </p:custDataLst>
            </p:nvPr>
          </p:nvSpPr>
          <p:spPr>
            <a:xfrm>
              <a:off x="4096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9" name="文本框 208"/>
            <p:cNvSpPr txBox="1"/>
            <p:nvPr>
              <p:custDataLst>
                <p:tags r:id="rId125"/>
              </p:custDataLst>
            </p:nvPr>
          </p:nvSpPr>
          <p:spPr>
            <a:xfrm>
              <a:off x="3395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0" name="文本框 209"/>
            <p:cNvSpPr txBox="1"/>
            <p:nvPr>
              <p:custDataLst>
                <p:tags r:id="rId126"/>
              </p:custDataLst>
            </p:nvPr>
          </p:nvSpPr>
          <p:spPr>
            <a:xfrm>
              <a:off x="2747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1" name="文本框 210"/>
            <p:cNvSpPr txBox="1"/>
            <p:nvPr>
              <p:custDataLst>
                <p:tags r:id="rId127"/>
              </p:custDataLst>
            </p:nvPr>
          </p:nvSpPr>
          <p:spPr>
            <a:xfrm>
              <a:off x="2046" y="5543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2" name="文本框 211"/>
            <p:cNvSpPr txBox="1"/>
            <p:nvPr>
              <p:custDataLst>
                <p:tags r:id="rId128"/>
              </p:custDataLst>
            </p:nvPr>
          </p:nvSpPr>
          <p:spPr>
            <a:xfrm>
              <a:off x="1398" y="4060"/>
              <a:ext cx="6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3" name="文本框 212"/>
            <p:cNvSpPr txBox="1"/>
            <p:nvPr>
              <p:custDataLst>
                <p:tags r:id="rId129"/>
              </p:custDataLst>
            </p:nvPr>
          </p:nvSpPr>
          <p:spPr>
            <a:xfrm>
              <a:off x="2099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4" name="文本框 213"/>
            <p:cNvSpPr txBox="1"/>
            <p:nvPr>
              <p:custDataLst>
                <p:tags r:id="rId130"/>
              </p:custDataLst>
            </p:nvPr>
          </p:nvSpPr>
          <p:spPr>
            <a:xfrm>
              <a:off x="2747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5" name="文本框 214"/>
            <p:cNvSpPr txBox="1"/>
            <p:nvPr>
              <p:custDataLst>
                <p:tags r:id="rId131"/>
              </p:custDataLst>
            </p:nvPr>
          </p:nvSpPr>
          <p:spPr>
            <a:xfrm>
              <a:off x="3448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6" name="文本框 215"/>
            <p:cNvSpPr txBox="1"/>
            <p:nvPr>
              <p:custDataLst>
                <p:tags r:id="rId132"/>
              </p:custDataLst>
            </p:nvPr>
          </p:nvSpPr>
          <p:spPr>
            <a:xfrm>
              <a:off x="4096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7" name="文本框 216"/>
            <p:cNvSpPr txBox="1"/>
            <p:nvPr>
              <p:custDataLst>
                <p:tags r:id="rId133"/>
              </p:custDataLst>
            </p:nvPr>
          </p:nvSpPr>
          <p:spPr>
            <a:xfrm>
              <a:off x="4797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8" name="文本框 217"/>
            <p:cNvSpPr txBox="1"/>
            <p:nvPr>
              <p:custDataLst>
                <p:tags r:id="rId134"/>
              </p:custDataLst>
            </p:nvPr>
          </p:nvSpPr>
          <p:spPr>
            <a:xfrm>
              <a:off x="5445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9" name="文本框 218"/>
            <p:cNvSpPr txBox="1"/>
            <p:nvPr>
              <p:custDataLst>
                <p:tags r:id="rId135"/>
              </p:custDataLst>
            </p:nvPr>
          </p:nvSpPr>
          <p:spPr>
            <a:xfrm>
              <a:off x="6146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0" name="文本框 219"/>
            <p:cNvSpPr txBox="1"/>
            <p:nvPr>
              <p:custDataLst>
                <p:tags r:id="rId136"/>
              </p:custDataLst>
            </p:nvPr>
          </p:nvSpPr>
          <p:spPr>
            <a:xfrm>
              <a:off x="6794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1" name="文本框 220"/>
            <p:cNvSpPr txBox="1"/>
            <p:nvPr>
              <p:custDataLst>
                <p:tags r:id="rId137"/>
              </p:custDataLst>
            </p:nvPr>
          </p:nvSpPr>
          <p:spPr>
            <a:xfrm>
              <a:off x="7495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2" name="文本框 221"/>
            <p:cNvSpPr txBox="1"/>
            <p:nvPr>
              <p:custDataLst>
                <p:tags r:id="rId138"/>
              </p:custDataLst>
            </p:nvPr>
          </p:nvSpPr>
          <p:spPr>
            <a:xfrm>
              <a:off x="8143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3" name="文本框 222"/>
            <p:cNvSpPr txBox="1"/>
            <p:nvPr>
              <p:custDataLst>
                <p:tags r:id="rId139"/>
              </p:custDataLst>
            </p:nvPr>
          </p:nvSpPr>
          <p:spPr>
            <a:xfrm>
              <a:off x="8844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4" name="文本框 223"/>
            <p:cNvSpPr txBox="1"/>
            <p:nvPr>
              <p:custDataLst>
                <p:tags r:id="rId140"/>
              </p:custDataLst>
            </p:nvPr>
          </p:nvSpPr>
          <p:spPr>
            <a:xfrm>
              <a:off x="9492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5" name="文本框 224"/>
            <p:cNvSpPr txBox="1"/>
            <p:nvPr>
              <p:custDataLst>
                <p:tags r:id="rId141"/>
              </p:custDataLst>
            </p:nvPr>
          </p:nvSpPr>
          <p:spPr>
            <a:xfrm>
              <a:off x="10193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6" name="文本框 225"/>
            <p:cNvSpPr txBox="1"/>
            <p:nvPr>
              <p:custDataLst>
                <p:tags r:id="rId142"/>
              </p:custDataLst>
            </p:nvPr>
          </p:nvSpPr>
          <p:spPr>
            <a:xfrm>
              <a:off x="10841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7" name="文本框 226"/>
            <p:cNvSpPr txBox="1"/>
            <p:nvPr>
              <p:custDataLst>
                <p:tags r:id="rId143"/>
              </p:custDataLst>
            </p:nvPr>
          </p:nvSpPr>
          <p:spPr>
            <a:xfrm>
              <a:off x="11542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8" name="文本框 227"/>
            <p:cNvSpPr txBox="1"/>
            <p:nvPr>
              <p:custDataLst>
                <p:tags r:id="rId144"/>
              </p:custDataLst>
            </p:nvPr>
          </p:nvSpPr>
          <p:spPr>
            <a:xfrm>
              <a:off x="12190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9" name="文本框 228"/>
            <p:cNvSpPr txBox="1"/>
            <p:nvPr>
              <p:custDataLst>
                <p:tags r:id="rId145"/>
              </p:custDataLst>
            </p:nvPr>
          </p:nvSpPr>
          <p:spPr>
            <a:xfrm>
              <a:off x="12891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0" name="文本框 229"/>
            <p:cNvSpPr txBox="1"/>
            <p:nvPr>
              <p:custDataLst>
                <p:tags r:id="rId146"/>
              </p:custDataLst>
            </p:nvPr>
          </p:nvSpPr>
          <p:spPr>
            <a:xfrm>
              <a:off x="13539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1" name="文本框 230"/>
            <p:cNvSpPr txBox="1"/>
            <p:nvPr>
              <p:custDataLst>
                <p:tags r:id="rId147"/>
              </p:custDataLst>
            </p:nvPr>
          </p:nvSpPr>
          <p:spPr>
            <a:xfrm>
              <a:off x="14240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2" name="文本框 231"/>
            <p:cNvSpPr txBox="1"/>
            <p:nvPr>
              <p:custDataLst>
                <p:tags r:id="rId148"/>
              </p:custDataLst>
            </p:nvPr>
          </p:nvSpPr>
          <p:spPr>
            <a:xfrm>
              <a:off x="14888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3" name="文本框 232"/>
            <p:cNvSpPr txBox="1"/>
            <p:nvPr>
              <p:custDataLst>
                <p:tags r:id="rId149"/>
              </p:custDataLst>
            </p:nvPr>
          </p:nvSpPr>
          <p:spPr>
            <a:xfrm>
              <a:off x="15589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4" name="文本框 233"/>
            <p:cNvSpPr txBox="1"/>
            <p:nvPr>
              <p:custDataLst>
                <p:tags r:id="rId150"/>
              </p:custDataLst>
            </p:nvPr>
          </p:nvSpPr>
          <p:spPr>
            <a:xfrm>
              <a:off x="16237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5" name="文本框 234"/>
            <p:cNvSpPr txBox="1"/>
            <p:nvPr>
              <p:custDataLst>
                <p:tags r:id="rId151"/>
              </p:custDataLst>
            </p:nvPr>
          </p:nvSpPr>
          <p:spPr>
            <a:xfrm>
              <a:off x="16938" y="4060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6" name="文本框 235"/>
            <p:cNvSpPr txBox="1"/>
            <p:nvPr>
              <p:custDataLst>
                <p:tags r:id="rId152"/>
              </p:custDataLst>
            </p:nvPr>
          </p:nvSpPr>
          <p:spPr>
            <a:xfrm>
              <a:off x="17586" y="5543"/>
              <a:ext cx="5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153"/>
            </p:custDataLst>
          </p:nvPr>
        </p:nvSpPr>
        <p:spPr>
          <a:xfrm>
            <a:off x="5032375" y="1774190"/>
            <a:ext cx="195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号与</a:t>
            </a:r>
            <a:r>
              <a:rPr lang="en-US" altLang="zh-CN"/>
              <a:t>4</a:t>
            </a:r>
            <a:r>
              <a:rPr lang="zh-CN" altLang="en-US"/>
              <a:t>号模组</a:t>
            </a:r>
            <a:endParaRPr lang="zh-CN" altLang="en-US"/>
          </a:p>
          <a:p>
            <a:r>
              <a:rPr lang="zh-CN" altLang="en-US">
                <a:sym typeface="+mn-ea"/>
              </a:rPr>
              <a:t>Modules 1 and 4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48005" y="1466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二、电池模组结构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磷酸铁锂电池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5032375" y="1612265"/>
            <a:ext cx="195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号与</a:t>
            </a:r>
            <a:r>
              <a:rPr lang="en-US" altLang="zh-CN"/>
              <a:t>3</a:t>
            </a:r>
            <a:r>
              <a:rPr lang="zh-CN" altLang="en-US"/>
              <a:t>号模组</a:t>
            </a:r>
            <a:endParaRPr lang="zh-CN" altLang="en-US"/>
          </a:p>
          <a:p>
            <a:r>
              <a:rPr lang="zh-CN" altLang="en-US">
                <a:sym typeface="+mn-ea"/>
              </a:rPr>
              <a:t>Modules 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 and </a:t>
            </a:r>
            <a:r>
              <a:rPr lang="en-US" altLang="zh-CN">
                <a:sym typeface="+mn-ea"/>
              </a:rPr>
              <a:t>3</a:t>
            </a:r>
            <a:endParaRPr lang="en-US" altLang="zh-CN"/>
          </a:p>
        </p:txBody>
      </p:sp>
      <p:grpSp>
        <p:nvGrpSpPr>
          <p:cNvPr id="52" name="组合 51"/>
          <p:cNvGrpSpPr/>
          <p:nvPr/>
        </p:nvGrpSpPr>
        <p:grpSpPr>
          <a:xfrm>
            <a:off x="222885" y="3133725"/>
            <a:ext cx="11720830" cy="1598930"/>
            <a:chOff x="636" y="3825"/>
            <a:chExt cx="18458" cy="2518"/>
          </a:xfrm>
        </p:grpSpPr>
        <p:sp>
          <p:nvSpPr>
            <p:cNvPr id="3" name="矩形 2"/>
            <p:cNvSpPr/>
            <p:nvPr>
              <p:custDataLst>
                <p:tags r:id="rId5"/>
              </p:custDataLst>
            </p:nvPr>
          </p:nvSpPr>
          <p:spPr>
            <a:xfrm>
              <a:off x="4895" y="4241"/>
              <a:ext cx="538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22</a:t>
              </a:r>
              <a:endParaRPr lang="en-US" altLang="zh-CN" sz="2400"/>
            </a:p>
          </p:txBody>
        </p:sp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536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21</a:t>
              </a:r>
              <a:endParaRPr lang="en-US" altLang="zh-CN" sz="2400"/>
            </a:p>
          </p:txBody>
        </p:sp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>
              <a:off x="6178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20</a:t>
              </a:r>
              <a:endParaRPr lang="en-US" altLang="zh-CN" sz="2400"/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12598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10</a:t>
              </a:r>
              <a:endParaRPr lang="en-US" altLang="zh-CN" sz="2400"/>
            </a:p>
          </p:txBody>
        </p:sp>
        <p:sp>
          <p:nvSpPr>
            <p:cNvPr id="20" name="矩形 19"/>
            <p:cNvSpPr/>
            <p:nvPr>
              <p:custDataLst>
                <p:tags r:id="rId9"/>
              </p:custDataLst>
            </p:nvPr>
          </p:nvSpPr>
          <p:spPr>
            <a:xfrm>
              <a:off x="13240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9</a:t>
              </a:r>
              <a:endParaRPr lang="en-US" altLang="zh-CN" sz="2400"/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13882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8</a:t>
              </a:r>
              <a:endParaRPr lang="en-US" altLang="zh-CN" sz="2400"/>
            </a:p>
          </p:txBody>
        </p:sp>
        <p:sp>
          <p:nvSpPr>
            <p:cNvPr id="44" name="圆角矩形 43"/>
            <p:cNvSpPr/>
            <p:nvPr>
              <p:custDataLst>
                <p:tags r:id="rId11"/>
              </p:custDataLst>
            </p:nvPr>
          </p:nvSpPr>
          <p:spPr>
            <a:xfrm rot="16200000">
              <a:off x="8606" y="-4145"/>
              <a:ext cx="2519" cy="18459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2"/>
              </p:custDataLst>
            </p:nvPr>
          </p:nvSpPr>
          <p:spPr>
            <a:xfrm>
              <a:off x="11956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11</a:t>
              </a:r>
              <a:endParaRPr lang="en-US" altLang="zh-CN" sz="2400"/>
            </a:p>
          </p:txBody>
        </p:sp>
        <p:sp>
          <p:nvSpPr>
            <p:cNvPr id="8" name="矩形 7"/>
            <p:cNvSpPr/>
            <p:nvPr>
              <p:custDataLst>
                <p:tags r:id="rId13"/>
              </p:custDataLst>
            </p:nvPr>
          </p:nvSpPr>
          <p:spPr>
            <a:xfrm>
              <a:off x="11314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12</a:t>
              </a:r>
              <a:endParaRPr lang="en-US" altLang="zh-CN" sz="2400"/>
            </a:p>
          </p:txBody>
        </p:sp>
        <p:sp>
          <p:nvSpPr>
            <p:cNvPr id="9" name="矩形 8"/>
            <p:cNvSpPr/>
            <p:nvPr>
              <p:custDataLst>
                <p:tags r:id="rId14"/>
              </p:custDataLst>
            </p:nvPr>
          </p:nvSpPr>
          <p:spPr>
            <a:xfrm>
              <a:off x="10672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13</a:t>
              </a:r>
              <a:endParaRPr lang="en-US" altLang="zh-CN" sz="2400"/>
            </a:p>
          </p:txBody>
        </p:sp>
        <p:sp>
          <p:nvSpPr>
            <p:cNvPr id="10" name="矩形 9"/>
            <p:cNvSpPr/>
            <p:nvPr>
              <p:custDataLst>
                <p:tags r:id="rId15"/>
              </p:custDataLst>
            </p:nvPr>
          </p:nvSpPr>
          <p:spPr>
            <a:xfrm>
              <a:off x="10030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14</a:t>
              </a:r>
              <a:endParaRPr lang="en-US" altLang="zh-CN" sz="2400"/>
            </a:p>
          </p:txBody>
        </p:sp>
        <p:sp>
          <p:nvSpPr>
            <p:cNvPr id="11" name="矩形 10"/>
            <p:cNvSpPr/>
            <p:nvPr>
              <p:custDataLst>
                <p:tags r:id="rId16"/>
              </p:custDataLst>
            </p:nvPr>
          </p:nvSpPr>
          <p:spPr>
            <a:xfrm>
              <a:off x="9388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15</a:t>
              </a:r>
              <a:endParaRPr lang="en-US" altLang="zh-CN" sz="2400"/>
            </a:p>
          </p:txBody>
        </p:sp>
        <p:sp>
          <p:nvSpPr>
            <p:cNvPr id="12" name="矩形 11"/>
            <p:cNvSpPr/>
            <p:nvPr>
              <p:custDataLst>
                <p:tags r:id="rId17"/>
              </p:custDataLst>
            </p:nvPr>
          </p:nvSpPr>
          <p:spPr>
            <a:xfrm>
              <a:off x="8746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16</a:t>
              </a:r>
              <a:endParaRPr lang="en-US" altLang="zh-CN" sz="2400"/>
            </a:p>
          </p:txBody>
        </p:sp>
        <p:sp>
          <p:nvSpPr>
            <p:cNvPr id="13" name="矩形 12"/>
            <p:cNvSpPr/>
            <p:nvPr>
              <p:custDataLst>
                <p:tags r:id="rId18"/>
              </p:custDataLst>
            </p:nvPr>
          </p:nvSpPr>
          <p:spPr>
            <a:xfrm>
              <a:off x="8104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17</a:t>
              </a:r>
              <a:endParaRPr lang="en-US" altLang="zh-CN" sz="2400"/>
            </a:p>
          </p:txBody>
        </p:sp>
        <p:sp>
          <p:nvSpPr>
            <p:cNvPr id="14" name="矩形 13"/>
            <p:cNvSpPr/>
            <p:nvPr>
              <p:custDataLst>
                <p:tags r:id="rId19"/>
              </p:custDataLst>
            </p:nvPr>
          </p:nvSpPr>
          <p:spPr>
            <a:xfrm>
              <a:off x="7462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18</a:t>
              </a:r>
              <a:endParaRPr lang="en-US" altLang="zh-CN" sz="2400"/>
            </a:p>
          </p:txBody>
        </p:sp>
        <p:sp>
          <p:nvSpPr>
            <p:cNvPr id="15" name="矩形 14"/>
            <p:cNvSpPr/>
            <p:nvPr>
              <p:custDataLst>
                <p:tags r:id="rId20"/>
              </p:custDataLst>
            </p:nvPr>
          </p:nvSpPr>
          <p:spPr>
            <a:xfrm>
              <a:off x="6820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19</a:t>
              </a:r>
              <a:endParaRPr lang="en-US" altLang="zh-CN" sz="2400"/>
            </a:p>
          </p:txBody>
        </p:sp>
        <p:sp>
          <p:nvSpPr>
            <p:cNvPr id="16" name="矩形 15"/>
            <p:cNvSpPr/>
            <p:nvPr>
              <p:custDataLst>
                <p:tags r:id="rId21"/>
              </p:custDataLst>
            </p:nvPr>
          </p:nvSpPr>
          <p:spPr>
            <a:xfrm>
              <a:off x="14524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7</a:t>
              </a:r>
              <a:endParaRPr lang="en-US" altLang="zh-CN" sz="2400"/>
            </a:p>
          </p:txBody>
        </p:sp>
        <p:sp>
          <p:nvSpPr>
            <p:cNvPr id="17" name="矩形 16"/>
            <p:cNvSpPr/>
            <p:nvPr>
              <p:custDataLst>
                <p:tags r:id="rId22"/>
              </p:custDataLst>
            </p:nvPr>
          </p:nvSpPr>
          <p:spPr>
            <a:xfrm>
              <a:off x="15166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6</a:t>
              </a:r>
              <a:endParaRPr lang="en-US" altLang="zh-CN" sz="2400"/>
            </a:p>
          </p:txBody>
        </p:sp>
        <p:sp>
          <p:nvSpPr>
            <p:cNvPr id="18" name="矩形 17"/>
            <p:cNvSpPr/>
            <p:nvPr>
              <p:custDataLst>
                <p:tags r:id="rId23"/>
              </p:custDataLst>
            </p:nvPr>
          </p:nvSpPr>
          <p:spPr>
            <a:xfrm>
              <a:off x="15808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5</a:t>
              </a:r>
              <a:endParaRPr lang="en-US" altLang="zh-CN" sz="2400"/>
            </a:p>
          </p:txBody>
        </p:sp>
        <p:sp>
          <p:nvSpPr>
            <p:cNvPr id="23" name="矩形 22"/>
            <p:cNvSpPr/>
            <p:nvPr>
              <p:custDataLst>
                <p:tags r:id="rId24"/>
              </p:custDataLst>
            </p:nvPr>
          </p:nvSpPr>
          <p:spPr>
            <a:xfrm>
              <a:off x="16450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4</a:t>
              </a:r>
              <a:endParaRPr lang="en-US" altLang="zh-CN" sz="2400"/>
            </a:p>
          </p:txBody>
        </p:sp>
        <p:sp>
          <p:nvSpPr>
            <p:cNvPr id="24" name="矩形 23"/>
            <p:cNvSpPr/>
            <p:nvPr>
              <p:custDataLst>
                <p:tags r:id="rId25"/>
              </p:custDataLst>
            </p:nvPr>
          </p:nvSpPr>
          <p:spPr>
            <a:xfrm>
              <a:off x="17092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3</a:t>
              </a:r>
              <a:endParaRPr lang="en-US" altLang="zh-CN" sz="2400"/>
            </a:p>
          </p:txBody>
        </p:sp>
        <p:sp>
          <p:nvSpPr>
            <p:cNvPr id="49" name="矩形 48"/>
            <p:cNvSpPr/>
            <p:nvPr>
              <p:custDataLst>
                <p:tags r:id="rId26"/>
              </p:custDataLst>
            </p:nvPr>
          </p:nvSpPr>
          <p:spPr>
            <a:xfrm>
              <a:off x="17734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</a:t>
              </a:r>
              <a:endParaRPr lang="en-US" altLang="zh-CN" sz="2400"/>
            </a:p>
          </p:txBody>
        </p:sp>
        <p:sp>
          <p:nvSpPr>
            <p:cNvPr id="50" name="矩形 49"/>
            <p:cNvSpPr/>
            <p:nvPr>
              <p:custDataLst>
                <p:tags r:id="rId27"/>
              </p:custDataLst>
            </p:nvPr>
          </p:nvSpPr>
          <p:spPr>
            <a:xfrm>
              <a:off x="18376" y="4241"/>
              <a:ext cx="539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1</a:t>
              </a:r>
              <a:endParaRPr lang="en-US" altLang="zh-CN" sz="2400"/>
            </a:p>
          </p:txBody>
        </p:sp>
        <p:sp>
          <p:nvSpPr>
            <p:cNvPr id="68" name="矩形 67"/>
            <p:cNvSpPr/>
            <p:nvPr>
              <p:custDataLst>
                <p:tags r:id="rId28"/>
              </p:custDataLst>
            </p:nvPr>
          </p:nvSpPr>
          <p:spPr>
            <a:xfrm>
              <a:off x="4254" y="4241"/>
              <a:ext cx="538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23</a:t>
              </a:r>
              <a:endParaRPr lang="en-US" altLang="zh-CN" sz="2400"/>
            </a:p>
          </p:txBody>
        </p:sp>
        <p:sp>
          <p:nvSpPr>
            <p:cNvPr id="69" name="矩形 68"/>
            <p:cNvSpPr/>
            <p:nvPr>
              <p:custDataLst>
                <p:tags r:id="rId29"/>
              </p:custDataLst>
            </p:nvPr>
          </p:nvSpPr>
          <p:spPr>
            <a:xfrm>
              <a:off x="3613" y="4241"/>
              <a:ext cx="538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24</a:t>
              </a:r>
              <a:endParaRPr lang="en-US" altLang="zh-CN" sz="2400"/>
            </a:p>
          </p:txBody>
        </p:sp>
        <p:sp>
          <p:nvSpPr>
            <p:cNvPr id="70" name="矩形 69"/>
            <p:cNvSpPr/>
            <p:nvPr>
              <p:custDataLst>
                <p:tags r:id="rId30"/>
              </p:custDataLst>
            </p:nvPr>
          </p:nvSpPr>
          <p:spPr>
            <a:xfrm>
              <a:off x="2972" y="4241"/>
              <a:ext cx="538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25</a:t>
              </a:r>
              <a:endParaRPr lang="en-US" altLang="zh-CN" sz="2400"/>
            </a:p>
          </p:txBody>
        </p:sp>
        <p:grpSp>
          <p:nvGrpSpPr>
            <p:cNvPr id="75" name="组合 74"/>
            <p:cNvGrpSpPr/>
            <p:nvPr/>
          </p:nvGrpSpPr>
          <p:grpSpPr>
            <a:xfrm rot="0">
              <a:off x="3220" y="4046"/>
              <a:ext cx="689" cy="195"/>
              <a:chOff x="1659" y="3934"/>
              <a:chExt cx="726" cy="216"/>
            </a:xfrm>
          </p:grpSpPr>
          <p:cxnSp>
            <p:nvCxnSpPr>
              <p:cNvPr id="72" name="直接连接符 71"/>
              <p:cNvCxnSpPr/>
              <p:nvPr>
                <p:custDataLst>
                  <p:tags r:id="rId31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32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 rot="0">
              <a:off x="4501" y="4046"/>
              <a:ext cx="689" cy="195"/>
              <a:chOff x="1659" y="3934"/>
              <a:chExt cx="726" cy="216"/>
            </a:xfrm>
          </p:grpSpPr>
          <p:cxnSp>
            <p:nvCxnSpPr>
              <p:cNvPr id="77" name="直接连接符 76"/>
              <p:cNvCxnSpPr/>
              <p:nvPr>
                <p:custDataLst>
                  <p:tags r:id="rId34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>
                <p:custDataLst>
                  <p:tags r:id="rId35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 rot="0">
              <a:off x="5782" y="4046"/>
              <a:ext cx="689" cy="195"/>
              <a:chOff x="1659" y="3934"/>
              <a:chExt cx="726" cy="216"/>
            </a:xfrm>
          </p:grpSpPr>
          <p:cxnSp>
            <p:nvCxnSpPr>
              <p:cNvPr id="81" name="直接连接符 80"/>
              <p:cNvCxnSpPr/>
              <p:nvPr>
                <p:custDataLst>
                  <p:tags r:id="rId37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>
                <p:custDataLst>
                  <p:tags r:id="rId38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/>
            <p:nvPr/>
          </p:nvGrpSpPr>
          <p:grpSpPr>
            <a:xfrm rot="0">
              <a:off x="7063" y="4046"/>
              <a:ext cx="689" cy="195"/>
              <a:chOff x="1659" y="3934"/>
              <a:chExt cx="726" cy="216"/>
            </a:xfrm>
          </p:grpSpPr>
          <p:cxnSp>
            <p:nvCxnSpPr>
              <p:cNvPr id="86" name="直接连接符 85"/>
              <p:cNvCxnSpPr/>
              <p:nvPr>
                <p:custDataLst>
                  <p:tags r:id="rId40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>
                <p:custDataLst>
                  <p:tags r:id="rId41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组合 88"/>
            <p:cNvGrpSpPr/>
            <p:nvPr/>
          </p:nvGrpSpPr>
          <p:grpSpPr>
            <a:xfrm rot="0">
              <a:off x="8345" y="4046"/>
              <a:ext cx="689" cy="195"/>
              <a:chOff x="1659" y="3934"/>
              <a:chExt cx="726" cy="216"/>
            </a:xfrm>
          </p:grpSpPr>
          <p:cxnSp>
            <p:nvCxnSpPr>
              <p:cNvPr id="90" name="直接连接符 89"/>
              <p:cNvCxnSpPr/>
              <p:nvPr>
                <p:custDataLst>
                  <p:tags r:id="rId43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>
                <p:custDataLst>
                  <p:tags r:id="rId44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>
                <p:custDataLst>
                  <p:tags r:id="rId45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组合 93"/>
            <p:cNvGrpSpPr/>
            <p:nvPr/>
          </p:nvGrpSpPr>
          <p:grpSpPr>
            <a:xfrm rot="0">
              <a:off x="9626" y="4046"/>
              <a:ext cx="689" cy="195"/>
              <a:chOff x="1659" y="3934"/>
              <a:chExt cx="726" cy="216"/>
            </a:xfrm>
          </p:grpSpPr>
          <p:cxnSp>
            <p:nvCxnSpPr>
              <p:cNvPr id="95" name="直接连接符 94"/>
              <p:cNvCxnSpPr/>
              <p:nvPr>
                <p:custDataLst>
                  <p:tags r:id="rId46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>
                <p:custDataLst>
                  <p:tags r:id="rId47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 rot="0">
              <a:off x="10907" y="4046"/>
              <a:ext cx="689" cy="195"/>
              <a:chOff x="1659" y="3934"/>
              <a:chExt cx="726" cy="216"/>
            </a:xfrm>
          </p:grpSpPr>
          <p:cxnSp>
            <p:nvCxnSpPr>
              <p:cNvPr id="99" name="直接连接符 98"/>
              <p:cNvCxnSpPr/>
              <p:nvPr>
                <p:custDataLst>
                  <p:tags r:id="rId49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50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组合 101"/>
            <p:cNvGrpSpPr/>
            <p:nvPr/>
          </p:nvGrpSpPr>
          <p:grpSpPr>
            <a:xfrm rot="0">
              <a:off x="12188" y="4046"/>
              <a:ext cx="689" cy="195"/>
              <a:chOff x="1659" y="3934"/>
              <a:chExt cx="726" cy="216"/>
            </a:xfrm>
          </p:grpSpPr>
          <p:cxnSp>
            <p:nvCxnSpPr>
              <p:cNvPr id="103" name="直接连接符 102"/>
              <p:cNvCxnSpPr/>
              <p:nvPr>
                <p:custDataLst>
                  <p:tags r:id="rId52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>
                <p:custDataLst>
                  <p:tags r:id="rId53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>
                <p:custDataLst>
                  <p:tags r:id="rId54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组合 105"/>
            <p:cNvGrpSpPr/>
            <p:nvPr/>
          </p:nvGrpSpPr>
          <p:grpSpPr>
            <a:xfrm rot="0">
              <a:off x="13469" y="4046"/>
              <a:ext cx="689" cy="195"/>
              <a:chOff x="1659" y="3934"/>
              <a:chExt cx="726" cy="216"/>
            </a:xfrm>
          </p:grpSpPr>
          <p:cxnSp>
            <p:nvCxnSpPr>
              <p:cNvPr id="107" name="直接连接符 106"/>
              <p:cNvCxnSpPr/>
              <p:nvPr>
                <p:custDataLst>
                  <p:tags r:id="rId55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>
                <p:custDataLst>
                  <p:tags r:id="rId56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 rot="0">
              <a:off x="14750" y="4046"/>
              <a:ext cx="689" cy="195"/>
              <a:chOff x="1659" y="3934"/>
              <a:chExt cx="726" cy="216"/>
            </a:xfrm>
          </p:grpSpPr>
          <p:cxnSp>
            <p:nvCxnSpPr>
              <p:cNvPr id="26" name="直接连接符 25"/>
              <p:cNvCxnSpPr/>
              <p:nvPr>
                <p:custDataLst>
                  <p:tags r:id="rId58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>
                <p:custDataLst>
                  <p:tags r:id="rId59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rot="0">
              <a:off x="16031" y="4046"/>
              <a:ext cx="689" cy="195"/>
              <a:chOff x="1659" y="3934"/>
              <a:chExt cx="726" cy="216"/>
            </a:xfrm>
          </p:grpSpPr>
          <p:cxnSp>
            <p:nvCxnSpPr>
              <p:cNvPr id="120" name="直接连接符 119"/>
              <p:cNvCxnSpPr/>
              <p:nvPr>
                <p:custDataLst>
                  <p:tags r:id="rId61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>
                <p:custDataLst>
                  <p:tags r:id="rId62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>
                <p:custDataLst>
                  <p:tags r:id="rId63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组合 127"/>
            <p:cNvGrpSpPr/>
            <p:nvPr/>
          </p:nvGrpSpPr>
          <p:grpSpPr>
            <a:xfrm rot="0">
              <a:off x="17312" y="4046"/>
              <a:ext cx="689" cy="195"/>
              <a:chOff x="1659" y="3934"/>
              <a:chExt cx="726" cy="216"/>
            </a:xfrm>
          </p:grpSpPr>
          <p:cxnSp>
            <p:nvCxnSpPr>
              <p:cNvPr id="129" name="直接连接符 128"/>
              <p:cNvCxnSpPr/>
              <p:nvPr>
                <p:custDataLst>
                  <p:tags r:id="rId64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>
                <p:custDataLst>
                  <p:tags r:id="rId65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>
                <p:custDataLst>
                  <p:tags r:id="rId66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组合 131"/>
            <p:cNvGrpSpPr/>
            <p:nvPr/>
          </p:nvGrpSpPr>
          <p:grpSpPr>
            <a:xfrm rot="10800000">
              <a:off x="3910" y="6006"/>
              <a:ext cx="689" cy="195"/>
              <a:chOff x="1659" y="3934"/>
              <a:chExt cx="726" cy="216"/>
            </a:xfrm>
          </p:grpSpPr>
          <p:cxnSp>
            <p:nvCxnSpPr>
              <p:cNvPr id="133" name="直接连接符 132"/>
              <p:cNvCxnSpPr/>
              <p:nvPr>
                <p:custDataLst>
                  <p:tags r:id="rId67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>
                <p:custDataLst>
                  <p:tags r:id="rId68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>
                <p:custDataLst>
                  <p:tags r:id="rId69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组合 135"/>
            <p:cNvGrpSpPr/>
            <p:nvPr/>
          </p:nvGrpSpPr>
          <p:grpSpPr>
            <a:xfrm rot="10800000">
              <a:off x="5191" y="6006"/>
              <a:ext cx="689" cy="195"/>
              <a:chOff x="1659" y="3934"/>
              <a:chExt cx="726" cy="216"/>
            </a:xfrm>
          </p:grpSpPr>
          <p:cxnSp>
            <p:nvCxnSpPr>
              <p:cNvPr id="137" name="直接连接符 136"/>
              <p:cNvCxnSpPr/>
              <p:nvPr>
                <p:custDataLst>
                  <p:tags r:id="rId70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>
                <p:custDataLst>
                  <p:tags r:id="rId71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>
                <p:custDataLst>
                  <p:tags r:id="rId72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组合 140"/>
            <p:cNvGrpSpPr/>
            <p:nvPr/>
          </p:nvGrpSpPr>
          <p:grpSpPr>
            <a:xfrm rot="10800000">
              <a:off x="6472" y="6006"/>
              <a:ext cx="689" cy="195"/>
              <a:chOff x="1659" y="3934"/>
              <a:chExt cx="726" cy="216"/>
            </a:xfrm>
          </p:grpSpPr>
          <p:cxnSp>
            <p:nvCxnSpPr>
              <p:cNvPr id="142" name="直接连接符 141"/>
              <p:cNvCxnSpPr/>
              <p:nvPr>
                <p:custDataLst>
                  <p:tags r:id="rId73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>
                <p:custDataLst>
                  <p:tags r:id="rId74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>
                <p:custDataLst>
                  <p:tags r:id="rId75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 rot="10800000">
              <a:off x="7753" y="6006"/>
              <a:ext cx="689" cy="195"/>
              <a:chOff x="1659" y="3934"/>
              <a:chExt cx="726" cy="216"/>
            </a:xfrm>
          </p:grpSpPr>
          <p:cxnSp>
            <p:nvCxnSpPr>
              <p:cNvPr id="146" name="直接连接符 145"/>
              <p:cNvCxnSpPr/>
              <p:nvPr>
                <p:custDataLst>
                  <p:tags r:id="rId76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>
                <p:custDataLst>
                  <p:tags r:id="rId77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>
                <p:custDataLst>
                  <p:tags r:id="rId78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组合 154"/>
            <p:cNvGrpSpPr/>
            <p:nvPr/>
          </p:nvGrpSpPr>
          <p:grpSpPr>
            <a:xfrm rot="10800000">
              <a:off x="9034" y="6006"/>
              <a:ext cx="689" cy="195"/>
              <a:chOff x="1659" y="3934"/>
              <a:chExt cx="726" cy="216"/>
            </a:xfrm>
          </p:grpSpPr>
          <p:cxnSp>
            <p:nvCxnSpPr>
              <p:cNvPr id="156" name="直接连接符 155"/>
              <p:cNvCxnSpPr/>
              <p:nvPr>
                <p:custDataLst>
                  <p:tags r:id="rId79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>
                <p:custDataLst>
                  <p:tags r:id="rId80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>
                <p:custDataLst>
                  <p:tags r:id="rId81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 rot="10800000">
              <a:off x="10315" y="6006"/>
              <a:ext cx="689" cy="195"/>
              <a:chOff x="1659" y="3934"/>
              <a:chExt cx="726" cy="216"/>
            </a:xfrm>
          </p:grpSpPr>
          <p:cxnSp>
            <p:nvCxnSpPr>
              <p:cNvPr id="160" name="直接连接符 159"/>
              <p:cNvCxnSpPr/>
              <p:nvPr>
                <p:custDataLst>
                  <p:tags r:id="rId82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>
                <p:custDataLst>
                  <p:tags r:id="rId83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>
                <p:custDataLst>
                  <p:tags r:id="rId84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组合 162"/>
            <p:cNvGrpSpPr/>
            <p:nvPr/>
          </p:nvGrpSpPr>
          <p:grpSpPr>
            <a:xfrm rot="10800000">
              <a:off x="11596" y="6006"/>
              <a:ext cx="689" cy="195"/>
              <a:chOff x="1659" y="3934"/>
              <a:chExt cx="726" cy="216"/>
            </a:xfrm>
          </p:grpSpPr>
          <p:cxnSp>
            <p:nvCxnSpPr>
              <p:cNvPr id="164" name="直接连接符 163"/>
              <p:cNvCxnSpPr/>
              <p:nvPr>
                <p:custDataLst>
                  <p:tags r:id="rId85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>
                <p:custDataLst>
                  <p:tags r:id="rId86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组合 166"/>
            <p:cNvGrpSpPr/>
            <p:nvPr/>
          </p:nvGrpSpPr>
          <p:grpSpPr>
            <a:xfrm rot="10800000">
              <a:off x="12877" y="6006"/>
              <a:ext cx="689" cy="195"/>
              <a:chOff x="1659" y="3934"/>
              <a:chExt cx="726" cy="216"/>
            </a:xfrm>
          </p:grpSpPr>
          <p:cxnSp>
            <p:nvCxnSpPr>
              <p:cNvPr id="168" name="直接连接符 167"/>
              <p:cNvCxnSpPr/>
              <p:nvPr>
                <p:custDataLst>
                  <p:tags r:id="rId88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>
                <p:custDataLst>
                  <p:tags r:id="rId89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>
                <p:custDataLst>
                  <p:tags r:id="rId90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/>
            <p:nvPr/>
          </p:nvGrpSpPr>
          <p:grpSpPr>
            <a:xfrm rot="10800000">
              <a:off x="14159" y="6006"/>
              <a:ext cx="689" cy="195"/>
              <a:chOff x="1659" y="3934"/>
              <a:chExt cx="726" cy="216"/>
            </a:xfrm>
          </p:grpSpPr>
          <p:cxnSp>
            <p:nvCxnSpPr>
              <p:cNvPr id="172" name="直接连接符 171"/>
              <p:cNvCxnSpPr/>
              <p:nvPr>
                <p:custDataLst>
                  <p:tags r:id="rId91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>
                <p:custDataLst>
                  <p:tags r:id="rId92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>
                <p:custDataLst>
                  <p:tags r:id="rId93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组合 174"/>
            <p:cNvGrpSpPr/>
            <p:nvPr/>
          </p:nvGrpSpPr>
          <p:grpSpPr>
            <a:xfrm rot="10800000">
              <a:off x="15440" y="6006"/>
              <a:ext cx="689" cy="195"/>
              <a:chOff x="1659" y="3934"/>
              <a:chExt cx="726" cy="216"/>
            </a:xfrm>
          </p:grpSpPr>
          <p:cxnSp>
            <p:nvCxnSpPr>
              <p:cNvPr id="176" name="直接连接符 175"/>
              <p:cNvCxnSpPr/>
              <p:nvPr>
                <p:custDataLst>
                  <p:tags r:id="rId94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>
                <p:custDataLst>
                  <p:tags r:id="rId95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>
                <p:custDataLst>
                  <p:tags r:id="rId96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 rot="10800000">
              <a:off x="16721" y="6006"/>
              <a:ext cx="689" cy="195"/>
              <a:chOff x="1659" y="3934"/>
              <a:chExt cx="726" cy="216"/>
            </a:xfrm>
          </p:grpSpPr>
          <p:cxnSp>
            <p:nvCxnSpPr>
              <p:cNvPr id="180" name="直接连接符 179"/>
              <p:cNvCxnSpPr/>
              <p:nvPr>
                <p:custDataLst>
                  <p:tags r:id="rId97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>
                <p:custDataLst>
                  <p:tags r:id="rId98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>
                <p:custDataLst>
                  <p:tags r:id="rId99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 rot="10800000">
              <a:off x="18002" y="6006"/>
              <a:ext cx="689" cy="195"/>
              <a:chOff x="1659" y="3934"/>
              <a:chExt cx="726" cy="216"/>
            </a:xfrm>
          </p:grpSpPr>
          <p:cxnSp>
            <p:nvCxnSpPr>
              <p:cNvPr id="184" name="直接连接符 183"/>
              <p:cNvCxnSpPr/>
              <p:nvPr>
                <p:custDataLst>
                  <p:tags r:id="rId100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>
                <p:custDataLst>
                  <p:tags r:id="rId101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>
                <p:custDataLst>
                  <p:tags r:id="rId102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7" name="文本框 186"/>
            <p:cNvSpPr txBox="1"/>
            <p:nvPr>
              <p:custDataLst>
                <p:tags r:id="rId103"/>
              </p:custDataLst>
            </p:nvPr>
          </p:nvSpPr>
          <p:spPr>
            <a:xfrm>
              <a:off x="18346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88" name="文本框 187"/>
            <p:cNvSpPr txBox="1"/>
            <p:nvPr>
              <p:custDataLst>
                <p:tags r:id="rId104"/>
              </p:custDataLst>
            </p:nvPr>
          </p:nvSpPr>
          <p:spPr>
            <a:xfrm>
              <a:off x="2972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189" name="文本框 188"/>
            <p:cNvSpPr txBox="1"/>
            <p:nvPr>
              <p:custDataLst>
                <p:tags r:id="rId105"/>
              </p:custDataLst>
            </p:nvPr>
          </p:nvSpPr>
          <p:spPr>
            <a:xfrm>
              <a:off x="17680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0" name="文本框 189"/>
            <p:cNvSpPr txBox="1"/>
            <p:nvPr>
              <p:custDataLst>
                <p:tags r:id="rId106"/>
              </p:custDataLst>
            </p:nvPr>
          </p:nvSpPr>
          <p:spPr>
            <a:xfrm>
              <a:off x="17065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1" name="文本框 190"/>
            <p:cNvSpPr txBox="1"/>
            <p:nvPr>
              <p:custDataLst>
                <p:tags r:id="rId107"/>
              </p:custDataLst>
            </p:nvPr>
          </p:nvSpPr>
          <p:spPr>
            <a:xfrm>
              <a:off x="16399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2" name="文本框 191"/>
            <p:cNvSpPr txBox="1"/>
            <p:nvPr>
              <p:custDataLst>
                <p:tags r:id="rId108"/>
              </p:custDataLst>
            </p:nvPr>
          </p:nvSpPr>
          <p:spPr>
            <a:xfrm>
              <a:off x="15783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3" name="文本框 192"/>
            <p:cNvSpPr txBox="1"/>
            <p:nvPr>
              <p:custDataLst>
                <p:tags r:id="rId109"/>
              </p:custDataLst>
            </p:nvPr>
          </p:nvSpPr>
          <p:spPr>
            <a:xfrm>
              <a:off x="15118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4" name="文本框 193"/>
            <p:cNvSpPr txBox="1"/>
            <p:nvPr>
              <p:custDataLst>
                <p:tags r:id="rId110"/>
              </p:custDataLst>
            </p:nvPr>
          </p:nvSpPr>
          <p:spPr>
            <a:xfrm>
              <a:off x="14502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5" name="文本框 194"/>
            <p:cNvSpPr txBox="1"/>
            <p:nvPr>
              <p:custDataLst>
                <p:tags r:id="rId111"/>
              </p:custDataLst>
            </p:nvPr>
          </p:nvSpPr>
          <p:spPr>
            <a:xfrm>
              <a:off x="13837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6" name="文本框 195"/>
            <p:cNvSpPr txBox="1"/>
            <p:nvPr>
              <p:custDataLst>
                <p:tags r:id="rId112"/>
              </p:custDataLst>
            </p:nvPr>
          </p:nvSpPr>
          <p:spPr>
            <a:xfrm>
              <a:off x="13221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7" name="文本框 196"/>
            <p:cNvSpPr txBox="1"/>
            <p:nvPr>
              <p:custDataLst>
                <p:tags r:id="rId113"/>
              </p:custDataLst>
            </p:nvPr>
          </p:nvSpPr>
          <p:spPr>
            <a:xfrm>
              <a:off x="12555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8" name="文本框 197"/>
            <p:cNvSpPr txBox="1"/>
            <p:nvPr>
              <p:custDataLst>
                <p:tags r:id="rId114"/>
              </p:custDataLst>
            </p:nvPr>
          </p:nvSpPr>
          <p:spPr>
            <a:xfrm>
              <a:off x="11940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199" name="文本框 198"/>
            <p:cNvSpPr txBox="1"/>
            <p:nvPr>
              <p:custDataLst>
                <p:tags r:id="rId115"/>
              </p:custDataLst>
            </p:nvPr>
          </p:nvSpPr>
          <p:spPr>
            <a:xfrm>
              <a:off x="11274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0" name="文本框 199"/>
            <p:cNvSpPr txBox="1"/>
            <p:nvPr>
              <p:custDataLst>
                <p:tags r:id="rId116"/>
              </p:custDataLst>
            </p:nvPr>
          </p:nvSpPr>
          <p:spPr>
            <a:xfrm>
              <a:off x="10659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1" name="文本框 200"/>
            <p:cNvSpPr txBox="1"/>
            <p:nvPr>
              <p:custDataLst>
                <p:tags r:id="rId117"/>
              </p:custDataLst>
            </p:nvPr>
          </p:nvSpPr>
          <p:spPr>
            <a:xfrm>
              <a:off x="9993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2" name="文本框 201"/>
            <p:cNvSpPr txBox="1"/>
            <p:nvPr>
              <p:custDataLst>
                <p:tags r:id="rId118"/>
              </p:custDataLst>
            </p:nvPr>
          </p:nvSpPr>
          <p:spPr>
            <a:xfrm>
              <a:off x="9378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3" name="文本框 202"/>
            <p:cNvSpPr txBox="1"/>
            <p:nvPr>
              <p:custDataLst>
                <p:tags r:id="rId119"/>
              </p:custDataLst>
            </p:nvPr>
          </p:nvSpPr>
          <p:spPr>
            <a:xfrm>
              <a:off x="8712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4" name="文本框 203"/>
            <p:cNvSpPr txBox="1"/>
            <p:nvPr>
              <p:custDataLst>
                <p:tags r:id="rId120"/>
              </p:custDataLst>
            </p:nvPr>
          </p:nvSpPr>
          <p:spPr>
            <a:xfrm>
              <a:off x="8097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5" name="文本框 204"/>
            <p:cNvSpPr txBox="1"/>
            <p:nvPr>
              <p:custDataLst>
                <p:tags r:id="rId121"/>
              </p:custDataLst>
            </p:nvPr>
          </p:nvSpPr>
          <p:spPr>
            <a:xfrm>
              <a:off x="7431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6" name="文本框 205"/>
            <p:cNvSpPr txBox="1"/>
            <p:nvPr>
              <p:custDataLst>
                <p:tags r:id="rId122"/>
              </p:custDataLst>
            </p:nvPr>
          </p:nvSpPr>
          <p:spPr>
            <a:xfrm>
              <a:off x="6816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7" name="文本框 206"/>
            <p:cNvSpPr txBox="1"/>
            <p:nvPr>
              <p:custDataLst>
                <p:tags r:id="rId123"/>
              </p:custDataLst>
            </p:nvPr>
          </p:nvSpPr>
          <p:spPr>
            <a:xfrm>
              <a:off x="6150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8" name="文本框 207"/>
            <p:cNvSpPr txBox="1"/>
            <p:nvPr>
              <p:custDataLst>
                <p:tags r:id="rId124"/>
              </p:custDataLst>
            </p:nvPr>
          </p:nvSpPr>
          <p:spPr>
            <a:xfrm>
              <a:off x="5534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09" name="文本框 208"/>
            <p:cNvSpPr txBox="1"/>
            <p:nvPr>
              <p:custDataLst>
                <p:tags r:id="rId125"/>
              </p:custDataLst>
            </p:nvPr>
          </p:nvSpPr>
          <p:spPr>
            <a:xfrm>
              <a:off x="4869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0" name="文本框 209"/>
            <p:cNvSpPr txBox="1"/>
            <p:nvPr>
              <p:custDataLst>
                <p:tags r:id="rId126"/>
              </p:custDataLst>
            </p:nvPr>
          </p:nvSpPr>
          <p:spPr>
            <a:xfrm>
              <a:off x="4253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1" name="文本框 210"/>
            <p:cNvSpPr txBox="1"/>
            <p:nvPr>
              <p:custDataLst>
                <p:tags r:id="rId127"/>
              </p:custDataLst>
            </p:nvPr>
          </p:nvSpPr>
          <p:spPr>
            <a:xfrm>
              <a:off x="3588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2" name="文本框 211"/>
            <p:cNvSpPr txBox="1"/>
            <p:nvPr>
              <p:custDataLst>
                <p:tags r:id="rId128"/>
              </p:custDataLst>
            </p:nvPr>
          </p:nvSpPr>
          <p:spPr>
            <a:xfrm>
              <a:off x="2972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213" name="文本框 212"/>
            <p:cNvSpPr txBox="1"/>
            <p:nvPr>
              <p:custDataLst>
                <p:tags r:id="rId129"/>
              </p:custDataLst>
            </p:nvPr>
          </p:nvSpPr>
          <p:spPr>
            <a:xfrm>
              <a:off x="3638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4" name="文本框 213"/>
            <p:cNvSpPr txBox="1"/>
            <p:nvPr>
              <p:custDataLst>
                <p:tags r:id="rId130"/>
              </p:custDataLst>
            </p:nvPr>
          </p:nvSpPr>
          <p:spPr>
            <a:xfrm>
              <a:off x="4253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5" name="文本框 214"/>
            <p:cNvSpPr txBox="1"/>
            <p:nvPr>
              <p:custDataLst>
                <p:tags r:id="rId131"/>
              </p:custDataLst>
            </p:nvPr>
          </p:nvSpPr>
          <p:spPr>
            <a:xfrm>
              <a:off x="4919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6" name="文本框 215"/>
            <p:cNvSpPr txBox="1"/>
            <p:nvPr>
              <p:custDataLst>
                <p:tags r:id="rId132"/>
              </p:custDataLst>
            </p:nvPr>
          </p:nvSpPr>
          <p:spPr>
            <a:xfrm>
              <a:off x="5534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7" name="文本框 216"/>
            <p:cNvSpPr txBox="1"/>
            <p:nvPr>
              <p:custDataLst>
                <p:tags r:id="rId133"/>
              </p:custDataLst>
            </p:nvPr>
          </p:nvSpPr>
          <p:spPr>
            <a:xfrm>
              <a:off x="6200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8" name="文本框 217"/>
            <p:cNvSpPr txBox="1"/>
            <p:nvPr>
              <p:custDataLst>
                <p:tags r:id="rId134"/>
              </p:custDataLst>
            </p:nvPr>
          </p:nvSpPr>
          <p:spPr>
            <a:xfrm>
              <a:off x="6816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19" name="文本框 218"/>
            <p:cNvSpPr txBox="1"/>
            <p:nvPr>
              <p:custDataLst>
                <p:tags r:id="rId135"/>
              </p:custDataLst>
            </p:nvPr>
          </p:nvSpPr>
          <p:spPr>
            <a:xfrm>
              <a:off x="7481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0" name="文本框 219"/>
            <p:cNvSpPr txBox="1"/>
            <p:nvPr>
              <p:custDataLst>
                <p:tags r:id="rId136"/>
              </p:custDataLst>
            </p:nvPr>
          </p:nvSpPr>
          <p:spPr>
            <a:xfrm>
              <a:off x="8097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1" name="文本框 220"/>
            <p:cNvSpPr txBox="1"/>
            <p:nvPr>
              <p:custDataLst>
                <p:tags r:id="rId137"/>
              </p:custDataLst>
            </p:nvPr>
          </p:nvSpPr>
          <p:spPr>
            <a:xfrm>
              <a:off x="8762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2" name="文本框 221"/>
            <p:cNvSpPr txBox="1"/>
            <p:nvPr>
              <p:custDataLst>
                <p:tags r:id="rId138"/>
              </p:custDataLst>
            </p:nvPr>
          </p:nvSpPr>
          <p:spPr>
            <a:xfrm>
              <a:off x="9378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3" name="文本框 222"/>
            <p:cNvSpPr txBox="1"/>
            <p:nvPr>
              <p:custDataLst>
                <p:tags r:id="rId139"/>
              </p:custDataLst>
            </p:nvPr>
          </p:nvSpPr>
          <p:spPr>
            <a:xfrm>
              <a:off x="10044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4" name="文本框 223"/>
            <p:cNvSpPr txBox="1"/>
            <p:nvPr>
              <p:custDataLst>
                <p:tags r:id="rId140"/>
              </p:custDataLst>
            </p:nvPr>
          </p:nvSpPr>
          <p:spPr>
            <a:xfrm>
              <a:off x="10659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5" name="文本框 224"/>
            <p:cNvSpPr txBox="1"/>
            <p:nvPr>
              <p:custDataLst>
                <p:tags r:id="rId141"/>
              </p:custDataLst>
            </p:nvPr>
          </p:nvSpPr>
          <p:spPr>
            <a:xfrm>
              <a:off x="11325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6" name="文本框 225"/>
            <p:cNvSpPr txBox="1"/>
            <p:nvPr>
              <p:custDataLst>
                <p:tags r:id="rId142"/>
              </p:custDataLst>
            </p:nvPr>
          </p:nvSpPr>
          <p:spPr>
            <a:xfrm>
              <a:off x="11940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7" name="文本框 226"/>
            <p:cNvSpPr txBox="1"/>
            <p:nvPr>
              <p:custDataLst>
                <p:tags r:id="rId143"/>
              </p:custDataLst>
            </p:nvPr>
          </p:nvSpPr>
          <p:spPr>
            <a:xfrm>
              <a:off x="12606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8" name="文本框 227"/>
            <p:cNvSpPr txBox="1"/>
            <p:nvPr>
              <p:custDataLst>
                <p:tags r:id="rId144"/>
              </p:custDataLst>
            </p:nvPr>
          </p:nvSpPr>
          <p:spPr>
            <a:xfrm>
              <a:off x="13221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29" name="文本框 228"/>
            <p:cNvSpPr txBox="1"/>
            <p:nvPr>
              <p:custDataLst>
                <p:tags r:id="rId145"/>
              </p:custDataLst>
            </p:nvPr>
          </p:nvSpPr>
          <p:spPr>
            <a:xfrm>
              <a:off x="13887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0" name="文本框 229"/>
            <p:cNvSpPr txBox="1"/>
            <p:nvPr>
              <p:custDataLst>
                <p:tags r:id="rId146"/>
              </p:custDataLst>
            </p:nvPr>
          </p:nvSpPr>
          <p:spPr>
            <a:xfrm>
              <a:off x="14502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1" name="文本框 230"/>
            <p:cNvSpPr txBox="1"/>
            <p:nvPr>
              <p:custDataLst>
                <p:tags r:id="rId147"/>
              </p:custDataLst>
            </p:nvPr>
          </p:nvSpPr>
          <p:spPr>
            <a:xfrm>
              <a:off x="15168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2" name="文本框 231"/>
            <p:cNvSpPr txBox="1"/>
            <p:nvPr>
              <p:custDataLst>
                <p:tags r:id="rId148"/>
              </p:custDataLst>
            </p:nvPr>
          </p:nvSpPr>
          <p:spPr>
            <a:xfrm>
              <a:off x="15783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3" name="文本框 232"/>
            <p:cNvSpPr txBox="1"/>
            <p:nvPr>
              <p:custDataLst>
                <p:tags r:id="rId149"/>
              </p:custDataLst>
            </p:nvPr>
          </p:nvSpPr>
          <p:spPr>
            <a:xfrm>
              <a:off x="16449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4" name="文本框 233"/>
            <p:cNvSpPr txBox="1"/>
            <p:nvPr>
              <p:custDataLst>
                <p:tags r:id="rId150"/>
              </p:custDataLst>
            </p:nvPr>
          </p:nvSpPr>
          <p:spPr>
            <a:xfrm>
              <a:off x="17065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5" name="文本框 234"/>
            <p:cNvSpPr txBox="1"/>
            <p:nvPr>
              <p:custDataLst>
                <p:tags r:id="rId151"/>
              </p:custDataLst>
            </p:nvPr>
          </p:nvSpPr>
          <p:spPr>
            <a:xfrm>
              <a:off x="17730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36" name="文本框 235"/>
            <p:cNvSpPr txBox="1"/>
            <p:nvPr>
              <p:custDataLst>
                <p:tags r:id="rId152"/>
              </p:custDataLst>
            </p:nvPr>
          </p:nvSpPr>
          <p:spPr>
            <a:xfrm>
              <a:off x="18346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53"/>
              </p:custDataLst>
            </p:nvPr>
          </p:nvSpPr>
          <p:spPr>
            <a:xfrm>
              <a:off x="2270" y="4250"/>
              <a:ext cx="538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26</a:t>
              </a:r>
              <a:endParaRPr lang="en-US" altLang="zh-CN" sz="2400"/>
            </a:p>
          </p:txBody>
        </p:sp>
        <p:sp>
          <p:nvSpPr>
            <p:cNvPr id="30" name="矩形 29"/>
            <p:cNvSpPr/>
            <p:nvPr>
              <p:custDataLst>
                <p:tags r:id="rId154"/>
              </p:custDataLst>
            </p:nvPr>
          </p:nvSpPr>
          <p:spPr>
            <a:xfrm>
              <a:off x="1608" y="4250"/>
              <a:ext cx="538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27</a:t>
              </a:r>
              <a:endParaRPr lang="en-US" altLang="zh-CN" sz="2400"/>
            </a:p>
          </p:txBody>
        </p:sp>
        <p:sp>
          <p:nvSpPr>
            <p:cNvPr id="31" name="文本框 30"/>
            <p:cNvSpPr txBox="1"/>
            <p:nvPr>
              <p:custDataLst>
                <p:tags r:id="rId155"/>
              </p:custDataLst>
            </p:nvPr>
          </p:nvSpPr>
          <p:spPr>
            <a:xfrm>
              <a:off x="1608" y="4160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sp>
          <p:nvSpPr>
            <p:cNvPr id="32" name="文本框 31"/>
            <p:cNvSpPr txBox="1"/>
            <p:nvPr>
              <p:custDataLst>
                <p:tags r:id="rId156"/>
              </p:custDataLst>
            </p:nvPr>
          </p:nvSpPr>
          <p:spPr>
            <a:xfrm>
              <a:off x="2274" y="4160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57"/>
              </p:custDataLst>
            </p:nvPr>
          </p:nvSpPr>
          <p:spPr>
            <a:xfrm>
              <a:off x="1609" y="5498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58"/>
              </p:custDataLst>
            </p:nvPr>
          </p:nvSpPr>
          <p:spPr>
            <a:xfrm>
              <a:off x="2225" y="5498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grpSp>
          <p:nvGrpSpPr>
            <p:cNvPr id="35" name="组合 34"/>
            <p:cNvGrpSpPr/>
            <p:nvPr/>
          </p:nvGrpSpPr>
          <p:grpSpPr>
            <a:xfrm rot="10800000">
              <a:off x="2552" y="6006"/>
              <a:ext cx="689" cy="195"/>
              <a:chOff x="1659" y="3934"/>
              <a:chExt cx="726" cy="216"/>
            </a:xfrm>
          </p:grpSpPr>
          <p:cxnSp>
            <p:nvCxnSpPr>
              <p:cNvPr id="36" name="直接连接符 35"/>
              <p:cNvCxnSpPr/>
              <p:nvPr>
                <p:custDataLst>
                  <p:tags r:id="rId159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160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161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 rot="0">
              <a:off x="1894" y="4046"/>
              <a:ext cx="689" cy="195"/>
              <a:chOff x="1659" y="3934"/>
              <a:chExt cx="726" cy="216"/>
            </a:xfrm>
          </p:grpSpPr>
          <p:cxnSp>
            <p:nvCxnSpPr>
              <p:cNvPr id="40" name="直接连接符 39"/>
              <p:cNvCxnSpPr/>
              <p:nvPr>
                <p:custDataLst>
                  <p:tags r:id="rId162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163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164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>
              <p:custDataLst>
                <p:tags r:id="rId165"/>
              </p:custDataLst>
            </p:nvPr>
          </p:nvSpPr>
          <p:spPr>
            <a:xfrm>
              <a:off x="868" y="4250"/>
              <a:ext cx="538" cy="17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/>
                <a:t>28</a:t>
              </a:r>
              <a:endParaRPr lang="en-US" altLang="zh-CN" sz="2400"/>
            </a:p>
          </p:txBody>
        </p:sp>
        <p:sp>
          <p:nvSpPr>
            <p:cNvPr id="45" name="文本框 44"/>
            <p:cNvSpPr txBox="1"/>
            <p:nvPr>
              <p:custDataLst>
                <p:tags r:id="rId166"/>
              </p:custDataLst>
            </p:nvPr>
          </p:nvSpPr>
          <p:spPr>
            <a:xfrm>
              <a:off x="868" y="4106"/>
              <a:ext cx="5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</a:rPr>
                <a:t>+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67"/>
              </p:custDataLst>
            </p:nvPr>
          </p:nvSpPr>
          <p:spPr>
            <a:xfrm>
              <a:off x="823" y="5513"/>
              <a:ext cx="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—</a:t>
              </a:r>
              <a:endParaRPr lang="en-US" altLang="zh-CN" b="1"/>
            </a:p>
          </p:txBody>
        </p:sp>
        <p:grpSp>
          <p:nvGrpSpPr>
            <p:cNvPr id="47" name="组合 46"/>
            <p:cNvGrpSpPr/>
            <p:nvPr/>
          </p:nvGrpSpPr>
          <p:grpSpPr>
            <a:xfrm rot="10800000">
              <a:off x="1205" y="6006"/>
              <a:ext cx="689" cy="195"/>
              <a:chOff x="1659" y="3934"/>
              <a:chExt cx="726" cy="216"/>
            </a:xfrm>
          </p:grpSpPr>
          <p:cxnSp>
            <p:nvCxnSpPr>
              <p:cNvPr id="48" name="直接连接符 47"/>
              <p:cNvCxnSpPr/>
              <p:nvPr>
                <p:custDataLst>
                  <p:tags r:id="rId168"/>
                </p:custDataLst>
              </p:nvPr>
            </p:nvCxnSpPr>
            <p:spPr>
              <a:xfrm flipH="1" flipV="1">
                <a:off x="1674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169"/>
                </p:custDataLst>
              </p:nvPr>
            </p:nvCxnSpPr>
            <p:spPr>
              <a:xfrm flipH="1" flipV="1">
                <a:off x="2352" y="3934"/>
                <a:ext cx="8" cy="216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170"/>
                </p:custDataLst>
              </p:nvPr>
            </p:nvCxnSpPr>
            <p:spPr>
              <a:xfrm>
                <a:off x="1659" y="3934"/>
                <a:ext cx="726" cy="0"/>
              </a:xfrm>
              <a:prstGeom prst="line">
                <a:avLst/>
              </a:prstGeom>
              <a:ln w="28575" cmpd="sng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概述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rot="16200000">
            <a:off x="3697605" y="689610"/>
            <a:ext cx="4630420" cy="6487795"/>
            <a:chOff x="4731" y="535"/>
            <a:chExt cx="7292" cy="10217"/>
          </a:xfrm>
        </p:grpSpPr>
        <p:grpSp>
          <p:nvGrpSpPr>
            <p:cNvPr id="60" name="组合 59"/>
            <p:cNvGrpSpPr/>
            <p:nvPr/>
          </p:nvGrpSpPr>
          <p:grpSpPr>
            <a:xfrm>
              <a:off x="4731" y="1037"/>
              <a:ext cx="1177" cy="7094"/>
              <a:chOff x="4731" y="1067"/>
              <a:chExt cx="1177" cy="7094"/>
            </a:xfrm>
          </p:grpSpPr>
          <p:sp>
            <p:nvSpPr>
              <p:cNvPr id="3" name="矩形 2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5108" y="1093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25</a:t>
                </a:r>
                <a:endParaRPr lang="en-US" altLang="zh-CN" sz="1200"/>
              </a:p>
            </p:txBody>
          </p:sp>
          <p:sp>
            <p:nvSpPr>
              <p:cNvPr id="5" name="矩形 4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5108" y="1525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24</a:t>
                </a:r>
                <a:endParaRPr lang="en-US" altLang="zh-CN" sz="1200"/>
              </a:p>
            </p:txBody>
          </p:sp>
          <p:sp>
            <p:nvSpPr>
              <p:cNvPr id="6" name="矩形 5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5108" y="1956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23</a:t>
                </a:r>
                <a:endParaRPr lang="en-US" altLang="zh-CN" sz="1200"/>
              </a:p>
            </p:txBody>
          </p:sp>
          <p:sp>
            <p:nvSpPr>
              <p:cNvPr id="19" name="矩形 18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5108" y="6489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3</a:t>
                </a:r>
                <a:endParaRPr lang="en-US" altLang="zh-CN" sz="1200"/>
              </a:p>
            </p:txBody>
          </p:sp>
          <p:sp>
            <p:nvSpPr>
              <p:cNvPr id="20" name="矩形 19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5108" y="6922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</a:t>
                </a:r>
                <a:endParaRPr lang="en-US" altLang="zh-CN" sz="1200"/>
              </a:p>
            </p:txBody>
          </p:sp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5108" y="7353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1</a:t>
                </a:r>
                <a:endParaRPr lang="en-US" altLang="zh-CN" sz="1200"/>
              </a:p>
            </p:txBody>
          </p:sp>
          <p:cxnSp>
            <p:nvCxnSpPr>
              <p:cNvPr id="22" name="直接连接符 2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320" y="2523"/>
                <a:ext cx="0" cy="418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圆角矩形 43"/>
              <p:cNvSpPr/>
              <p:nvPr>
                <p:custDataLst>
                  <p:tags r:id="rId11"/>
                </p:custDataLst>
              </p:nvPr>
            </p:nvSpPr>
            <p:spPr>
              <a:xfrm>
                <a:off x="4731" y="1067"/>
                <a:ext cx="1177" cy="7094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6717" y="1037"/>
              <a:ext cx="1176" cy="7893"/>
              <a:chOff x="6717" y="1067"/>
              <a:chExt cx="1176" cy="7893"/>
            </a:xfrm>
          </p:grpSpPr>
          <p:sp>
            <p:nvSpPr>
              <p:cNvPr id="23" name="矩形 22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7115" y="1014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26</a:t>
                </a:r>
                <a:endParaRPr lang="en-US" altLang="zh-CN" sz="1200"/>
              </a:p>
            </p:txBody>
          </p:sp>
          <p:sp>
            <p:nvSpPr>
              <p:cNvPr id="24" name="矩形 23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7115" y="1446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27</a:t>
                </a:r>
                <a:endParaRPr lang="en-US" altLang="zh-CN" sz="1200"/>
              </a:p>
            </p:txBody>
          </p:sp>
          <p:sp>
            <p:nvSpPr>
              <p:cNvPr id="25" name="矩形 2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7115" y="1879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28</a:t>
                </a:r>
                <a:endParaRPr lang="en-US" altLang="zh-CN" sz="1200"/>
              </a:p>
            </p:txBody>
          </p:sp>
          <p:sp>
            <p:nvSpPr>
              <p:cNvPr id="26" name="矩形 2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7115" y="7281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51</a:t>
                </a:r>
                <a:endParaRPr lang="en-US" altLang="zh-CN" sz="1200"/>
              </a:p>
            </p:txBody>
          </p:sp>
          <p:sp>
            <p:nvSpPr>
              <p:cNvPr id="27" name="矩形 26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7115" y="7713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52</a:t>
                </a:r>
                <a:endParaRPr lang="en-US" altLang="zh-CN" sz="1200"/>
              </a:p>
            </p:txBody>
          </p:sp>
          <p:sp>
            <p:nvSpPr>
              <p:cNvPr id="28" name="矩形 27"/>
              <p:cNvSpPr/>
              <p:nvPr>
                <p:custDataLst>
                  <p:tags r:id="rId17"/>
                </p:custDataLst>
              </p:nvPr>
            </p:nvSpPr>
            <p:spPr>
              <a:xfrm rot="5400000">
                <a:off x="7115" y="8144"/>
                <a:ext cx="382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53</a:t>
                </a:r>
                <a:endParaRPr lang="en-US" altLang="zh-CN" sz="1200"/>
              </a:p>
            </p:txBody>
          </p:sp>
          <p:cxnSp>
            <p:nvCxnSpPr>
              <p:cNvPr id="29" name="直接连接符 28"/>
              <p:cNvCxnSpPr>
                <a:stCxn id="25" idx="3"/>
                <a:endCxn id="26" idx="1"/>
              </p:cNvCxnSpPr>
              <p:nvPr>
                <p:custDataLst>
                  <p:tags r:id="rId18"/>
                </p:custDataLst>
              </p:nvPr>
            </p:nvCxnSpPr>
            <p:spPr>
              <a:xfrm>
                <a:off x="7306" y="2485"/>
                <a:ext cx="0" cy="502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圆角矩形 44"/>
              <p:cNvSpPr/>
              <p:nvPr>
                <p:custDataLst>
                  <p:tags r:id="rId19"/>
                </p:custDataLst>
              </p:nvPr>
            </p:nvSpPr>
            <p:spPr>
              <a:xfrm>
                <a:off x="6717" y="1067"/>
                <a:ext cx="1176" cy="7893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804" y="1037"/>
              <a:ext cx="1176" cy="7893"/>
              <a:chOff x="8804" y="1037"/>
              <a:chExt cx="1176" cy="7893"/>
            </a:xfrm>
          </p:grpSpPr>
          <p:sp>
            <p:nvSpPr>
              <p:cNvPr id="30" name="矩形 29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9200" y="1005"/>
                <a:ext cx="385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81</a:t>
                </a:r>
                <a:endParaRPr lang="en-US" altLang="zh-CN" sz="1200"/>
              </a:p>
            </p:txBody>
          </p:sp>
          <p:sp>
            <p:nvSpPr>
              <p:cNvPr id="31" name="矩形 30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9202" y="1431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80</a:t>
                </a:r>
                <a:endParaRPr lang="en-US" altLang="zh-CN" sz="1200"/>
              </a:p>
            </p:txBody>
          </p:sp>
          <p:sp>
            <p:nvSpPr>
              <p:cNvPr id="32" name="矩形 31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9202" y="1863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79</a:t>
                </a:r>
                <a:endParaRPr lang="en-US" altLang="zh-CN" sz="1200"/>
              </a:p>
            </p:txBody>
          </p:sp>
          <p:sp>
            <p:nvSpPr>
              <p:cNvPr id="33" name="矩形 32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9202" y="7265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56</a:t>
                </a:r>
                <a:endParaRPr lang="en-US" altLang="zh-CN" sz="1200"/>
              </a:p>
            </p:txBody>
          </p:sp>
          <p:sp>
            <p:nvSpPr>
              <p:cNvPr id="34" name="矩形 33"/>
              <p:cNvSpPr/>
              <p:nvPr>
                <p:custDataLst>
                  <p:tags r:id="rId24"/>
                </p:custDataLst>
              </p:nvPr>
            </p:nvSpPr>
            <p:spPr>
              <a:xfrm rot="5400000">
                <a:off x="9202" y="7697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55</a:t>
                </a:r>
                <a:endParaRPr lang="en-US" altLang="zh-CN" sz="1200"/>
              </a:p>
            </p:txBody>
          </p:sp>
          <p:sp>
            <p:nvSpPr>
              <p:cNvPr id="35" name="矩形 34"/>
              <p:cNvSpPr/>
              <p:nvPr>
                <p:custDataLst>
                  <p:tags r:id="rId25"/>
                </p:custDataLst>
              </p:nvPr>
            </p:nvSpPr>
            <p:spPr>
              <a:xfrm rot="5400000">
                <a:off x="9202" y="8129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54</a:t>
                </a:r>
                <a:endParaRPr lang="en-US" altLang="zh-CN" sz="1200"/>
              </a:p>
            </p:txBody>
          </p:sp>
          <p:cxnSp>
            <p:nvCxnSpPr>
              <p:cNvPr id="36" name="直接连接符 35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9392" y="2467"/>
                <a:ext cx="0" cy="505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圆角矩形 45"/>
              <p:cNvSpPr/>
              <p:nvPr>
                <p:custDataLst>
                  <p:tags r:id="rId27"/>
                </p:custDataLst>
              </p:nvPr>
            </p:nvSpPr>
            <p:spPr>
              <a:xfrm>
                <a:off x="8804" y="1037"/>
                <a:ext cx="1176" cy="7893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0846" y="1037"/>
              <a:ext cx="1177" cy="7094"/>
              <a:chOff x="10846" y="1037"/>
              <a:chExt cx="1177" cy="7094"/>
            </a:xfrm>
          </p:grpSpPr>
          <p:sp>
            <p:nvSpPr>
              <p:cNvPr id="37" name="矩形 36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11245" y="1018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82</a:t>
                </a:r>
                <a:endParaRPr lang="en-US" altLang="zh-CN" sz="900"/>
              </a:p>
            </p:txBody>
          </p:sp>
          <p:sp>
            <p:nvSpPr>
              <p:cNvPr id="38" name="矩形 37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11245" y="1458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83</a:t>
                </a:r>
                <a:endParaRPr lang="en-US" altLang="zh-CN" sz="900"/>
              </a:p>
            </p:txBody>
          </p:sp>
          <p:sp>
            <p:nvSpPr>
              <p:cNvPr id="39" name="矩形 38"/>
              <p:cNvSpPr/>
              <p:nvPr>
                <p:custDataLst>
                  <p:tags r:id="rId30"/>
                </p:custDataLst>
              </p:nvPr>
            </p:nvSpPr>
            <p:spPr>
              <a:xfrm rot="5400000">
                <a:off x="11245" y="1889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84</a:t>
                </a:r>
                <a:endParaRPr lang="en-US" altLang="zh-CN" sz="900"/>
              </a:p>
            </p:txBody>
          </p:sp>
          <p:sp>
            <p:nvSpPr>
              <p:cNvPr id="40" name="矩形 39"/>
              <p:cNvSpPr/>
              <p:nvPr>
                <p:custDataLst>
                  <p:tags r:id="rId31"/>
                </p:custDataLst>
              </p:nvPr>
            </p:nvSpPr>
            <p:spPr>
              <a:xfrm rot="5400000">
                <a:off x="11245" y="6416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104</a:t>
                </a:r>
                <a:endParaRPr lang="en-US" altLang="zh-CN" sz="900"/>
              </a:p>
            </p:txBody>
          </p:sp>
          <p:sp>
            <p:nvSpPr>
              <p:cNvPr id="41" name="矩形 40"/>
              <p:cNvSpPr/>
              <p:nvPr>
                <p:custDataLst>
                  <p:tags r:id="rId32"/>
                </p:custDataLst>
              </p:nvPr>
            </p:nvSpPr>
            <p:spPr>
              <a:xfrm rot="5400000">
                <a:off x="11245" y="6848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105</a:t>
                </a:r>
                <a:endParaRPr lang="en-US" altLang="zh-CN" sz="900"/>
              </a:p>
            </p:txBody>
          </p:sp>
          <p:sp>
            <p:nvSpPr>
              <p:cNvPr id="42" name="矩形 41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11245" y="7279"/>
                <a:ext cx="381" cy="82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900"/>
                  <a:t>106</a:t>
                </a:r>
                <a:endParaRPr lang="en-US" altLang="zh-CN" sz="900"/>
              </a:p>
            </p:txBody>
          </p:sp>
          <p:cxnSp>
            <p:nvCxnSpPr>
              <p:cNvPr id="43" name="直接连接符 42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11435" y="2449"/>
                <a:ext cx="0" cy="419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圆角矩形 46"/>
              <p:cNvSpPr/>
              <p:nvPr>
                <p:custDataLst>
                  <p:tags r:id="rId35"/>
                </p:custDataLst>
              </p:nvPr>
            </p:nvSpPr>
            <p:spPr>
              <a:xfrm>
                <a:off x="10846" y="1037"/>
                <a:ext cx="1177" cy="7094"/>
              </a:xfrm>
              <a:prstGeom prst="roundRect">
                <a:avLst/>
              </a:prstGeom>
              <a:no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</p:grpSp>
        <p:cxnSp>
          <p:nvCxnSpPr>
            <p:cNvPr id="48" name="直接连接符 47"/>
            <p:cNvCxnSpPr/>
            <p:nvPr>
              <p:custDataLst>
                <p:tags r:id="rId36"/>
              </p:custDataLst>
            </p:nvPr>
          </p:nvCxnSpPr>
          <p:spPr>
            <a:xfrm flipH="1" flipV="1">
              <a:off x="5282" y="554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37"/>
              </p:custDataLst>
            </p:nvPr>
          </p:nvCxnSpPr>
          <p:spPr>
            <a:xfrm flipV="1">
              <a:off x="5251" y="7917"/>
              <a:ext cx="0" cy="283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38"/>
              </p:custDataLst>
            </p:nvPr>
          </p:nvCxnSpPr>
          <p:spPr>
            <a:xfrm flipH="1" flipV="1">
              <a:off x="7304" y="8746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39"/>
              </p:custDataLst>
            </p:nvPr>
          </p:nvCxnSpPr>
          <p:spPr>
            <a:xfrm>
              <a:off x="9352" y="554"/>
              <a:ext cx="2098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40"/>
              </p:custDataLst>
            </p:nvPr>
          </p:nvCxnSpPr>
          <p:spPr>
            <a:xfrm flipH="1" flipV="1">
              <a:off x="7305" y="535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41"/>
              </p:custDataLst>
            </p:nvPr>
          </p:nvCxnSpPr>
          <p:spPr>
            <a:xfrm flipH="1" flipV="1">
              <a:off x="9392" y="554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42"/>
              </p:custDataLst>
            </p:nvPr>
          </p:nvCxnSpPr>
          <p:spPr>
            <a:xfrm>
              <a:off x="5267" y="554"/>
              <a:ext cx="2041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43"/>
              </p:custDataLst>
            </p:nvPr>
          </p:nvCxnSpPr>
          <p:spPr>
            <a:xfrm flipH="1" flipV="1">
              <a:off x="9402" y="8751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44"/>
              </p:custDataLst>
            </p:nvPr>
          </p:nvCxnSpPr>
          <p:spPr>
            <a:xfrm flipV="1">
              <a:off x="11435" y="7903"/>
              <a:ext cx="0" cy="283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>
              <p:custDataLst>
                <p:tags r:id="rId45"/>
              </p:custDataLst>
            </p:nvPr>
          </p:nvCxnSpPr>
          <p:spPr>
            <a:xfrm>
              <a:off x="7294" y="9479"/>
              <a:ext cx="2098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46"/>
              </p:custDataLst>
            </p:nvPr>
          </p:nvCxnSpPr>
          <p:spPr>
            <a:xfrm flipH="1" flipV="1">
              <a:off x="11435" y="554"/>
              <a:ext cx="0" cy="755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>
            <p:custDataLst>
              <p:tags r:id="rId47"/>
            </p:custDataLst>
          </p:nvPr>
        </p:nvSpPr>
        <p:spPr>
          <a:xfrm>
            <a:off x="4549140" y="5501640"/>
            <a:ext cx="1830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号模组（</a:t>
            </a:r>
            <a:r>
              <a:rPr lang="en-US" altLang="zh-CN"/>
              <a:t>25</a:t>
            </a:r>
            <a:r>
              <a:rPr lang="zh-CN" altLang="en-US"/>
              <a:t>节）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8"/>
            </p:custDataLst>
          </p:nvPr>
        </p:nvSpPr>
        <p:spPr>
          <a:xfrm>
            <a:off x="4491355" y="4241165"/>
            <a:ext cx="2256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号模组（</a:t>
            </a:r>
            <a:r>
              <a:rPr lang="en-US" altLang="zh-CN"/>
              <a:t>28</a:t>
            </a:r>
            <a:r>
              <a:rPr lang="zh-CN" altLang="en-US"/>
              <a:t>节）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9"/>
            </p:custDataLst>
          </p:nvPr>
        </p:nvSpPr>
        <p:spPr>
          <a:xfrm>
            <a:off x="4491355" y="2915920"/>
            <a:ext cx="2223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号模组（</a:t>
            </a:r>
            <a:r>
              <a:rPr lang="en-US" altLang="zh-CN"/>
              <a:t>28</a:t>
            </a:r>
            <a:r>
              <a:rPr lang="zh-CN" altLang="en-US"/>
              <a:t>节）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50"/>
            </p:custDataLst>
          </p:nvPr>
        </p:nvSpPr>
        <p:spPr>
          <a:xfrm>
            <a:off x="4491355" y="1623695"/>
            <a:ext cx="1888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号模组（</a:t>
            </a:r>
            <a:r>
              <a:rPr lang="en-US" altLang="zh-CN"/>
              <a:t>25</a:t>
            </a:r>
            <a:r>
              <a:rPr lang="zh-CN" altLang="en-US"/>
              <a:t>节）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51"/>
            </p:custDataLst>
          </p:nvPr>
        </p:nvSpPr>
        <p:spPr>
          <a:xfrm>
            <a:off x="8333740" y="3969385"/>
            <a:ext cx="259080" cy="5746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52"/>
            </p:custDataLst>
          </p:nvPr>
        </p:nvSpPr>
        <p:spPr>
          <a:xfrm>
            <a:off x="8258175" y="3413125"/>
            <a:ext cx="401955" cy="3549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A</a:t>
            </a:r>
            <a:endParaRPr lang="en-US" altLang="zh-CN" b="1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/>
          <p:nvPr>
            <p:custDataLst>
              <p:tags r:id="rId53"/>
            </p:custDataLst>
          </p:nvPr>
        </p:nvCxnSpPr>
        <p:spPr>
          <a:xfrm flipV="1">
            <a:off x="8660130" y="3144520"/>
            <a:ext cx="920115" cy="4464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54"/>
            </p:custDataLst>
          </p:nvPr>
        </p:nvSpPr>
        <p:spPr>
          <a:xfrm>
            <a:off x="9560560" y="3858895"/>
            <a:ext cx="2061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烟火式熔断器Pyrotechnic fuse</a:t>
            </a:r>
            <a:endParaRPr lang="zh-CN" altLang="en-US"/>
          </a:p>
        </p:txBody>
      </p:sp>
      <p:cxnSp>
        <p:nvCxnSpPr>
          <p:cNvPr id="15" name="直接箭头连接符 14"/>
          <p:cNvCxnSpPr/>
          <p:nvPr>
            <p:custDataLst>
              <p:tags r:id="rId55"/>
            </p:custDataLst>
          </p:nvPr>
        </p:nvCxnSpPr>
        <p:spPr>
          <a:xfrm>
            <a:off x="8592820" y="4214495"/>
            <a:ext cx="967740" cy="38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56"/>
            </p:custDataLst>
          </p:nvPr>
        </p:nvSpPr>
        <p:spPr>
          <a:xfrm>
            <a:off x="9580245" y="2784475"/>
            <a:ext cx="2519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分流式电流传感器Shunt current sensor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57"/>
            </p:custDataLst>
          </p:nvPr>
        </p:nvSpPr>
        <p:spPr>
          <a:xfrm>
            <a:off x="9378950" y="5581650"/>
            <a:ext cx="2242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负极输出</a:t>
            </a:r>
            <a:endParaRPr lang="zh-CN" altLang="en-US"/>
          </a:p>
          <a:p>
            <a:r>
              <a:rPr lang="zh-CN" altLang="en-US"/>
              <a:t>Negative output</a:t>
            </a: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58"/>
            </p:custDataLst>
          </p:nvPr>
        </p:nvSpPr>
        <p:spPr>
          <a:xfrm>
            <a:off x="9378950" y="1656080"/>
            <a:ext cx="1800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正极输出Positive output</a:t>
            </a:r>
            <a:endParaRPr lang="zh-CN" altLang="en-US"/>
          </a:p>
        </p:txBody>
      </p:sp>
      <p:sp>
        <p:nvSpPr>
          <p:cNvPr id="49" name="文本框 48"/>
          <p:cNvSpPr txBox="1"/>
          <p:nvPr>
            <p:custDataLst>
              <p:tags r:id="rId59"/>
            </p:custDataLst>
          </p:nvPr>
        </p:nvSpPr>
        <p:spPr>
          <a:xfrm>
            <a:off x="4069715" y="5869940"/>
            <a:ext cx="2880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Module 1 (25 sections)</a:t>
            </a:r>
            <a:endParaRPr lang="zh-CN" altLang="en-US"/>
          </a:p>
        </p:txBody>
      </p:sp>
      <p:sp>
        <p:nvSpPr>
          <p:cNvPr id="50" name="文本框 49"/>
          <p:cNvSpPr txBox="1"/>
          <p:nvPr>
            <p:custDataLst>
              <p:tags r:id="rId60"/>
            </p:custDataLst>
          </p:nvPr>
        </p:nvSpPr>
        <p:spPr>
          <a:xfrm>
            <a:off x="4279265" y="4621530"/>
            <a:ext cx="288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Module </a:t>
            </a:r>
            <a:r>
              <a:rPr lang="en-US"/>
              <a:t>2</a:t>
            </a:r>
            <a:r>
              <a:t> (2</a:t>
            </a:r>
            <a:r>
              <a:rPr lang="en-US"/>
              <a:t>8</a:t>
            </a:r>
            <a:r>
              <a:t> sections)</a:t>
            </a:r>
            <a:endParaRPr lang="zh-CN" altLang="en-US"/>
          </a:p>
        </p:txBody>
      </p:sp>
      <p:sp>
        <p:nvSpPr>
          <p:cNvPr id="66" name="文本框 65"/>
          <p:cNvSpPr txBox="1"/>
          <p:nvPr>
            <p:custDataLst>
              <p:tags r:id="rId61"/>
            </p:custDataLst>
          </p:nvPr>
        </p:nvSpPr>
        <p:spPr>
          <a:xfrm>
            <a:off x="4279265" y="3314700"/>
            <a:ext cx="2881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Module </a:t>
            </a:r>
            <a:r>
              <a:rPr lang="en-US"/>
              <a:t>3</a:t>
            </a:r>
            <a:r>
              <a:t> (2</a:t>
            </a:r>
            <a:r>
              <a:rPr lang="en-US"/>
              <a:t>8</a:t>
            </a:r>
            <a:r>
              <a:t> sections)</a:t>
            </a:r>
            <a:endParaRPr lang="zh-CN" altLang="en-US"/>
          </a:p>
        </p:txBody>
      </p:sp>
      <p:sp>
        <p:nvSpPr>
          <p:cNvPr id="67" name="文本框 66"/>
          <p:cNvSpPr txBox="1"/>
          <p:nvPr>
            <p:custDataLst>
              <p:tags r:id="rId62"/>
            </p:custDataLst>
          </p:nvPr>
        </p:nvSpPr>
        <p:spPr>
          <a:xfrm>
            <a:off x="4022090" y="1997710"/>
            <a:ext cx="2942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Module </a:t>
            </a:r>
            <a:r>
              <a:rPr lang="en-US"/>
              <a:t>4</a:t>
            </a:r>
            <a:r>
              <a:t> (25 sections)</a:t>
            </a:r>
            <a:endParaRPr lang="zh-CN" altLang="en-US"/>
          </a:p>
        </p:txBody>
      </p:sp>
      <p:sp>
        <p:nvSpPr>
          <p:cNvPr id="68" name="文本框 67"/>
          <p:cNvSpPr txBox="1"/>
          <p:nvPr>
            <p:custDataLst>
              <p:tags r:id="rId63"/>
            </p:custDataLst>
          </p:nvPr>
        </p:nvSpPr>
        <p:spPr>
          <a:xfrm>
            <a:off x="315595" y="13601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三，高压电池包结构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778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三元锂电池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273540" y="1657350"/>
            <a:ext cx="2668905" cy="4303395"/>
            <a:chOff x="9760" y="2394"/>
            <a:chExt cx="4203" cy="6777"/>
          </a:xfrm>
        </p:grpSpPr>
        <p:sp>
          <p:nvSpPr>
            <p:cNvPr id="3" name="左大括号 2"/>
            <p:cNvSpPr/>
            <p:nvPr>
              <p:custDataLst>
                <p:tags r:id="rId4"/>
              </p:custDataLst>
            </p:nvPr>
          </p:nvSpPr>
          <p:spPr>
            <a:xfrm rot="5400000" flipV="1">
              <a:off x="10439" y="2496"/>
              <a:ext cx="380" cy="1738"/>
            </a:xfrm>
            <a:prstGeom prst="leftBrace">
              <a:avLst>
                <a:gd name="adj1" fmla="val 8333"/>
                <a:gd name="adj2" fmla="val 50056"/>
              </a:avLst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9954" y="2394"/>
              <a:ext cx="1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21mm</a:t>
              </a:r>
              <a:endParaRPr lang="en-US" altLang="zh-CN"/>
            </a:p>
          </p:txBody>
        </p:sp>
        <p:sp>
          <p:nvSpPr>
            <p:cNvPr id="6" name="右大括号 5"/>
            <p:cNvSpPr/>
            <p:nvPr>
              <p:custDataLst>
                <p:tags r:id="rId6"/>
              </p:custDataLst>
            </p:nvPr>
          </p:nvSpPr>
          <p:spPr>
            <a:xfrm>
              <a:off x="11727" y="3541"/>
              <a:ext cx="295" cy="5630"/>
            </a:xfrm>
            <a:prstGeom prst="rightBrac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12289" y="6173"/>
              <a:ext cx="1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70mm</a:t>
              </a:r>
              <a:endParaRPr lang="en-US" altLang="zh-CN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rcRect l="39835" t="21517" r="34610" b="12859"/>
            <a:stretch>
              <a:fillRect/>
            </a:stretch>
          </p:blipFill>
          <p:spPr>
            <a:xfrm>
              <a:off x="9760" y="3756"/>
              <a:ext cx="1409" cy="541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616585" y="1457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一、单体电池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8795" y="2035810"/>
            <a:ext cx="76542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21700单体电池是指直径为21毫米，高度为70毫米的圆柱形电池，是特斯拉新车型中采用的一种新型电池。相比传统的18650电池，21700电池具有更高的能量密度和更低的内阻，同时采用了更先进的电池管理系统和热管理系统，能够更好地控制电池的温度和充电速度，从而提高电池的续航能力和安全性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此外，21700电池还采用了高分子化学结构的电池盖，能够确保关闭电源和放压的一致性，清除电池安全事故隐患三大先进的核心设计构思；电池壳体选用预电镀镍钢板，避免金属材料粉屑的产生，大大降低电池自放电；四极耳结构实现超高功率放电，探索更高性能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7780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三元锂电池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290" y="1308100"/>
            <a:ext cx="4754245" cy="51816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138420" y="1604010"/>
            <a:ext cx="1069340" cy="45707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735705" y="3163570"/>
            <a:ext cx="1373505" cy="6965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421890" y="4124960"/>
            <a:ext cx="1936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46</a:t>
            </a:r>
            <a:r>
              <a:rPr lang="zh-CN" altLang="en-US"/>
              <a:t>节</a:t>
            </a:r>
            <a:r>
              <a:rPr lang="en-US" altLang="zh-CN"/>
              <a:t>21700</a:t>
            </a:r>
            <a:r>
              <a:rPr lang="zh-CN" altLang="en-US"/>
              <a:t>并联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0215" y="1457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二、电池模块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PP_MARK_KEY" val="3cc73b9a-f896-4b00-becc-0e02a97a3d35"/>
  <p:tag name="COMMONDATA" val="eyJoZGlkIjoiM2IyNGM0ZjdjZTNmODI0YTQ1YjExN2U3OGQ1NDcwNzcifQ==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2">
      <extobjdata type="F35B0BEE-F18A-47BB-8FCB-E00DA2F2635D" data="ewoJIkRlc2lnbklkIiA6ICIyMWFjZmEzNy0xYjU0LTQ1N2UtYTQzNS1hZWVkZjg4YzAzYjEiCn0K"/>
    </extobj>
    <extobj name="F35B0BEE-F18A-47BB-8FCB-E00DA2F2635D-3">
      <extobjdata type="F35B0BEE-F18A-47BB-8FCB-E00DA2F2635D" data="ewoJIkRlc2lnbklkIiA6ICI1NzliYzkyYy1hNWZiLTQ5ZTgtYTUxZS01Y2IyMDgwYTA1ZDEiCn0K"/>
    </extobj>
  </extobjs>
</s:customData>
</file>

<file path=customXml/itemProps40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1184</Words>
  <Application>WPS 演示</Application>
  <PresentationFormat>宽屏</PresentationFormat>
  <Paragraphs>461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思源黑体 CN Normal</vt:lpstr>
      <vt:lpstr>思源黑体 CN Medium</vt:lpstr>
      <vt:lpstr>黑体</vt:lpstr>
      <vt:lpstr>思源黑体 CN Bold</vt:lpstr>
      <vt:lpstr>OPPOSans H</vt:lpstr>
      <vt:lpstr>微软雅黑</vt:lpstr>
      <vt:lpstr>Arial Unicode MS</vt:lpstr>
      <vt:lpstr>Calibri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北方职业教育 岳群</cp:lastModifiedBy>
  <cp:revision>36</cp:revision>
  <dcterms:created xsi:type="dcterms:W3CDTF">2023-09-15T06:27:00Z</dcterms:created>
  <dcterms:modified xsi:type="dcterms:W3CDTF">2023-10-24T06:08:13Z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35E73200262F4FD5948B574E95AD9A10_13</vt:lpwstr>
  </property>
  <property fmtid="{D5CDD505-2E9C-101B-9397-08002B2CF9AE}" pid="3" name="KSOProductBuildVer">
    <vt:lpwstr>2052-11.1.0.14309</vt:lpwstr>
  </property>
</Properties>
</file>