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450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1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3"/>
    <p:sldId id="264" r:id="rId4"/>
    <p:sldId id="297" r:id="rId5"/>
    <p:sldId id="308" r:id="rId6"/>
    <p:sldId id="309" r:id="rId7"/>
    <p:sldId id="307" r:id="rId8"/>
    <p:sldId id="310" r:id="rId9"/>
    <p:sldId id="311" r:id="rId10"/>
    <p:sldId id="312" r:id="rId11"/>
    <p:sldId id="258" r:id="rId12"/>
  </p:sldIdLst>
  <p:sldSz cx="12192000" cy="6858000"/>
  <p:notesSz cx="6858000" cy="9144000"/>
  <p:embeddedFontLst>
    <p:embeddedFont>
      <p:font typeface="OPPOSans H" panose="02010600030101010101" pitchFamily="18" charset="-122"/>
      <p:regular r:id="rId18"/>
    </p:embeddedFont>
  </p:embeddedFontLst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1660CC"/>
    <a:srgbClr val="3484E4"/>
    <a:srgbClr val="112759"/>
    <a:srgbClr val="489CF5"/>
    <a:srgbClr val="9AD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552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451.xml"/><Relationship Id="rId18" Type="http://schemas.openxmlformats.org/officeDocument/2006/relationships/font" Target="fonts/font1.fntdata"/><Relationship Id="rId17" Type="http://schemas.openxmlformats.org/officeDocument/2006/relationships/customXml" Target="../customXml/item1.xml"/><Relationship Id="rId16" Type="http://schemas.openxmlformats.org/officeDocument/2006/relationships/customXmlProps" Target="../customXml/itemProps450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3" b="2896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44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2.png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1" Type="http://schemas.openxmlformats.org/officeDocument/2006/relationships/slideLayout" Target="../slideLayouts/slideLayout1.xml"/><Relationship Id="rId70" Type="http://schemas.openxmlformats.org/officeDocument/2006/relationships/tags" Target="../tags/tag73.xml"/><Relationship Id="rId7" Type="http://schemas.openxmlformats.org/officeDocument/2006/relationships/tags" Target="../tags/tag12.xml"/><Relationship Id="rId69" Type="http://schemas.openxmlformats.org/officeDocument/2006/relationships/tags" Target="../tags/tag72.xml"/><Relationship Id="rId68" Type="http://schemas.openxmlformats.org/officeDocument/2006/relationships/tags" Target="../tags/tag71.xml"/><Relationship Id="rId67" Type="http://schemas.openxmlformats.org/officeDocument/2006/relationships/tags" Target="../tags/tag70.xml"/><Relationship Id="rId66" Type="http://schemas.openxmlformats.org/officeDocument/2006/relationships/tags" Target="../tags/tag69.xml"/><Relationship Id="rId65" Type="http://schemas.openxmlformats.org/officeDocument/2006/relationships/tags" Target="../tags/tag68.xml"/><Relationship Id="rId64" Type="http://schemas.openxmlformats.org/officeDocument/2006/relationships/tags" Target="../tags/tag67.xml"/><Relationship Id="rId63" Type="http://schemas.openxmlformats.org/officeDocument/2006/relationships/tags" Target="../tags/tag66.xml"/><Relationship Id="rId62" Type="http://schemas.openxmlformats.org/officeDocument/2006/relationships/tags" Target="../tags/tag65.xml"/><Relationship Id="rId61" Type="http://schemas.openxmlformats.org/officeDocument/2006/relationships/tags" Target="../tags/tag64.xml"/><Relationship Id="rId60" Type="http://schemas.openxmlformats.org/officeDocument/2006/relationships/image" Target="../media/image5.png"/><Relationship Id="rId6" Type="http://schemas.openxmlformats.org/officeDocument/2006/relationships/tags" Target="../tags/tag11.xml"/><Relationship Id="rId59" Type="http://schemas.openxmlformats.org/officeDocument/2006/relationships/tags" Target="../tags/tag63.xml"/><Relationship Id="rId58" Type="http://schemas.openxmlformats.org/officeDocument/2006/relationships/image" Target="../media/image4.png"/><Relationship Id="rId57" Type="http://schemas.openxmlformats.org/officeDocument/2006/relationships/tags" Target="../tags/tag62.xml"/><Relationship Id="rId56" Type="http://schemas.openxmlformats.org/officeDocument/2006/relationships/tags" Target="../tags/tag61.xml"/><Relationship Id="rId55" Type="http://schemas.openxmlformats.org/officeDocument/2006/relationships/tags" Target="../tags/tag60.xml"/><Relationship Id="rId54" Type="http://schemas.openxmlformats.org/officeDocument/2006/relationships/tags" Target="../tags/tag59.xml"/><Relationship Id="rId53" Type="http://schemas.openxmlformats.org/officeDocument/2006/relationships/tags" Target="../tags/tag58.xml"/><Relationship Id="rId52" Type="http://schemas.openxmlformats.org/officeDocument/2006/relationships/tags" Target="../tags/tag57.xml"/><Relationship Id="rId51" Type="http://schemas.openxmlformats.org/officeDocument/2006/relationships/tags" Target="../tags/tag56.xml"/><Relationship Id="rId50" Type="http://schemas.openxmlformats.org/officeDocument/2006/relationships/tags" Target="../tags/tag55.xml"/><Relationship Id="rId5" Type="http://schemas.openxmlformats.org/officeDocument/2006/relationships/tags" Target="../tags/tag10.xml"/><Relationship Id="rId49" Type="http://schemas.openxmlformats.org/officeDocument/2006/relationships/tags" Target="../tags/tag54.xml"/><Relationship Id="rId48" Type="http://schemas.openxmlformats.org/officeDocument/2006/relationships/tags" Target="../tags/tag53.xml"/><Relationship Id="rId47" Type="http://schemas.openxmlformats.org/officeDocument/2006/relationships/tags" Target="../tags/tag52.xml"/><Relationship Id="rId46" Type="http://schemas.openxmlformats.org/officeDocument/2006/relationships/tags" Target="../tags/tag51.xml"/><Relationship Id="rId45" Type="http://schemas.openxmlformats.org/officeDocument/2006/relationships/tags" Target="../tags/tag50.xml"/><Relationship Id="rId44" Type="http://schemas.openxmlformats.org/officeDocument/2006/relationships/tags" Target="../tags/tag49.xml"/><Relationship Id="rId43" Type="http://schemas.openxmlformats.org/officeDocument/2006/relationships/tags" Target="../tags/tag48.xml"/><Relationship Id="rId42" Type="http://schemas.openxmlformats.org/officeDocument/2006/relationships/tags" Target="../tags/tag47.xml"/><Relationship Id="rId41" Type="http://schemas.openxmlformats.org/officeDocument/2006/relationships/tags" Target="../tags/tag46.xml"/><Relationship Id="rId40" Type="http://schemas.openxmlformats.org/officeDocument/2006/relationships/tags" Target="../tags/tag45.xml"/><Relationship Id="rId4" Type="http://schemas.openxmlformats.org/officeDocument/2006/relationships/tags" Target="../tags/tag9.xml"/><Relationship Id="rId39" Type="http://schemas.openxmlformats.org/officeDocument/2006/relationships/tags" Target="../tags/tag44.xml"/><Relationship Id="rId38" Type="http://schemas.openxmlformats.org/officeDocument/2006/relationships/tags" Target="../tags/tag43.xml"/><Relationship Id="rId37" Type="http://schemas.openxmlformats.org/officeDocument/2006/relationships/tags" Target="../tags/tag42.xml"/><Relationship Id="rId36" Type="http://schemas.openxmlformats.org/officeDocument/2006/relationships/tags" Target="../tags/tag41.xml"/><Relationship Id="rId35" Type="http://schemas.openxmlformats.org/officeDocument/2006/relationships/tags" Target="../tags/tag40.xml"/><Relationship Id="rId34" Type="http://schemas.openxmlformats.org/officeDocument/2006/relationships/tags" Target="../tags/tag39.xml"/><Relationship Id="rId33" Type="http://schemas.openxmlformats.org/officeDocument/2006/relationships/tags" Target="../tags/tag38.xml"/><Relationship Id="rId32" Type="http://schemas.openxmlformats.org/officeDocument/2006/relationships/tags" Target="../tags/tag37.xml"/><Relationship Id="rId31" Type="http://schemas.openxmlformats.org/officeDocument/2006/relationships/tags" Target="../tags/tag36.xml"/><Relationship Id="rId30" Type="http://schemas.openxmlformats.org/officeDocument/2006/relationships/tags" Target="../tags/tag35.xml"/><Relationship Id="rId3" Type="http://schemas.openxmlformats.org/officeDocument/2006/relationships/tags" Target="../tags/tag8.xml"/><Relationship Id="rId29" Type="http://schemas.openxmlformats.org/officeDocument/2006/relationships/tags" Target="../tags/tag34.xml"/><Relationship Id="rId28" Type="http://schemas.openxmlformats.org/officeDocument/2006/relationships/tags" Target="../tags/tag33.xml"/><Relationship Id="rId27" Type="http://schemas.openxmlformats.org/officeDocument/2006/relationships/tags" Target="../tags/tag32.xml"/><Relationship Id="rId26" Type="http://schemas.openxmlformats.org/officeDocument/2006/relationships/tags" Target="../tags/tag31.xml"/><Relationship Id="rId25" Type="http://schemas.openxmlformats.org/officeDocument/2006/relationships/tags" Target="../tags/tag30.xml"/><Relationship Id="rId24" Type="http://schemas.openxmlformats.org/officeDocument/2006/relationships/tags" Target="../tags/tag29.xml"/><Relationship Id="rId23" Type="http://schemas.openxmlformats.org/officeDocument/2006/relationships/tags" Target="../tags/tag28.xml"/><Relationship Id="rId22" Type="http://schemas.openxmlformats.org/officeDocument/2006/relationships/tags" Target="../tags/tag27.xml"/><Relationship Id="rId21" Type="http://schemas.openxmlformats.org/officeDocument/2006/relationships/tags" Target="../tags/tag26.xml"/><Relationship Id="rId20" Type="http://schemas.openxmlformats.org/officeDocument/2006/relationships/tags" Target="../tags/tag25.xml"/><Relationship Id="rId2" Type="http://schemas.openxmlformats.org/officeDocument/2006/relationships/image" Target="../media/image2.png"/><Relationship Id="rId19" Type="http://schemas.openxmlformats.org/officeDocument/2006/relationships/tags" Target="../tags/tag24.xml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image" Target="../media/image6.png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tags" Target="../tags/tag74.xml"/></Relationships>
</file>

<file path=ppt/slides/_rels/slide6.xml.rels><?xml version="1.0" encoding="UTF-8" standalone="yes"?>
<Relationships xmlns="http://schemas.openxmlformats.org/package/2006/relationships"><Relationship Id="rId96" Type="http://schemas.openxmlformats.org/officeDocument/2006/relationships/slideLayout" Target="../slideLayouts/slideLayout1.xml"/><Relationship Id="rId95" Type="http://schemas.openxmlformats.org/officeDocument/2006/relationships/tags" Target="../tags/tag174.xml"/><Relationship Id="rId94" Type="http://schemas.openxmlformats.org/officeDocument/2006/relationships/tags" Target="../tags/tag173.xml"/><Relationship Id="rId93" Type="http://schemas.openxmlformats.org/officeDocument/2006/relationships/tags" Target="../tags/tag172.xml"/><Relationship Id="rId92" Type="http://schemas.openxmlformats.org/officeDocument/2006/relationships/tags" Target="../tags/tag171.xml"/><Relationship Id="rId91" Type="http://schemas.openxmlformats.org/officeDocument/2006/relationships/tags" Target="../tags/tag170.xml"/><Relationship Id="rId90" Type="http://schemas.openxmlformats.org/officeDocument/2006/relationships/tags" Target="../tags/tag169.xml"/><Relationship Id="rId9" Type="http://schemas.openxmlformats.org/officeDocument/2006/relationships/tags" Target="../tags/tag90.xml"/><Relationship Id="rId89" Type="http://schemas.openxmlformats.org/officeDocument/2006/relationships/tags" Target="../tags/tag168.xml"/><Relationship Id="rId88" Type="http://schemas.openxmlformats.org/officeDocument/2006/relationships/tags" Target="../tags/tag167.xml"/><Relationship Id="rId87" Type="http://schemas.openxmlformats.org/officeDocument/2006/relationships/tags" Target="../tags/tag166.xml"/><Relationship Id="rId86" Type="http://schemas.openxmlformats.org/officeDocument/2006/relationships/tags" Target="../tags/tag165.xml"/><Relationship Id="rId85" Type="http://schemas.openxmlformats.org/officeDocument/2006/relationships/tags" Target="../tags/tag164.xml"/><Relationship Id="rId84" Type="http://schemas.openxmlformats.org/officeDocument/2006/relationships/tags" Target="../tags/tag163.xml"/><Relationship Id="rId83" Type="http://schemas.openxmlformats.org/officeDocument/2006/relationships/tags" Target="../tags/tag162.xml"/><Relationship Id="rId82" Type="http://schemas.openxmlformats.org/officeDocument/2006/relationships/tags" Target="../tags/tag161.xml"/><Relationship Id="rId81" Type="http://schemas.openxmlformats.org/officeDocument/2006/relationships/tags" Target="../tags/tag160.xml"/><Relationship Id="rId80" Type="http://schemas.openxmlformats.org/officeDocument/2006/relationships/tags" Target="../tags/tag159.xml"/><Relationship Id="rId8" Type="http://schemas.openxmlformats.org/officeDocument/2006/relationships/tags" Target="../tags/tag89.xml"/><Relationship Id="rId79" Type="http://schemas.openxmlformats.org/officeDocument/2006/relationships/tags" Target="../tags/tag158.xml"/><Relationship Id="rId78" Type="http://schemas.openxmlformats.org/officeDocument/2006/relationships/tags" Target="../tags/tag157.xml"/><Relationship Id="rId77" Type="http://schemas.openxmlformats.org/officeDocument/2006/relationships/tags" Target="../tags/tag156.xml"/><Relationship Id="rId76" Type="http://schemas.openxmlformats.org/officeDocument/2006/relationships/tags" Target="../tags/tag155.xml"/><Relationship Id="rId75" Type="http://schemas.openxmlformats.org/officeDocument/2006/relationships/tags" Target="../tags/tag154.xml"/><Relationship Id="rId74" Type="http://schemas.openxmlformats.org/officeDocument/2006/relationships/tags" Target="../tags/tag153.xml"/><Relationship Id="rId73" Type="http://schemas.openxmlformats.org/officeDocument/2006/relationships/tags" Target="../tags/tag152.xml"/><Relationship Id="rId72" Type="http://schemas.openxmlformats.org/officeDocument/2006/relationships/tags" Target="../tags/tag151.xml"/><Relationship Id="rId71" Type="http://schemas.openxmlformats.org/officeDocument/2006/relationships/tags" Target="../tags/tag150.xml"/><Relationship Id="rId70" Type="http://schemas.openxmlformats.org/officeDocument/2006/relationships/tags" Target="../tags/tag149.xml"/><Relationship Id="rId7" Type="http://schemas.openxmlformats.org/officeDocument/2006/relationships/tags" Target="../tags/tag88.xml"/><Relationship Id="rId69" Type="http://schemas.openxmlformats.org/officeDocument/2006/relationships/tags" Target="../tags/tag148.xml"/><Relationship Id="rId68" Type="http://schemas.openxmlformats.org/officeDocument/2006/relationships/tags" Target="../tags/tag147.xml"/><Relationship Id="rId67" Type="http://schemas.openxmlformats.org/officeDocument/2006/relationships/tags" Target="../tags/tag146.xml"/><Relationship Id="rId66" Type="http://schemas.openxmlformats.org/officeDocument/2006/relationships/tags" Target="../tags/tag145.xml"/><Relationship Id="rId65" Type="http://schemas.openxmlformats.org/officeDocument/2006/relationships/tags" Target="../tags/tag144.xml"/><Relationship Id="rId64" Type="http://schemas.openxmlformats.org/officeDocument/2006/relationships/tags" Target="../tags/tag143.xml"/><Relationship Id="rId63" Type="http://schemas.openxmlformats.org/officeDocument/2006/relationships/tags" Target="../tags/tag142.xml"/><Relationship Id="rId62" Type="http://schemas.openxmlformats.org/officeDocument/2006/relationships/tags" Target="../tags/tag141.xml"/><Relationship Id="rId61" Type="http://schemas.openxmlformats.org/officeDocument/2006/relationships/tags" Target="../tags/tag140.xml"/><Relationship Id="rId60" Type="http://schemas.openxmlformats.org/officeDocument/2006/relationships/tags" Target="../tags/tag139.xml"/><Relationship Id="rId6" Type="http://schemas.openxmlformats.org/officeDocument/2006/relationships/tags" Target="../tags/tag87.xml"/><Relationship Id="rId59" Type="http://schemas.openxmlformats.org/officeDocument/2006/relationships/tags" Target="../tags/tag138.xml"/><Relationship Id="rId58" Type="http://schemas.openxmlformats.org/officeDocument/2006/relationships/tags" Target="../tags/tag137.xml"/><Relationship Id="rId57" Type="http://schemas.openxmlformats.org/officeDocument/2006/relationships/tags" Target="../tags/tag136.xml"/><Relationship Id="rId56" Type="http://schemas.openxmlformats.org/officeDocument/2006/relationships/tags" Target="../tags/tag135.xml"/><Relationship Id="rId55" Type="http://schemas.openxmlformats.org/officeDocument/2006/relationships/tags" Target="../tags/tag134.xml"/><Relationship Id="rId54" Type="http://schemas.openxmlformats.org/officeDocument/2006/relationships/tags" Target="../tags/tag133.xml"/><Relationship Id="rId53" Type="http://schemas.openxmlformats.org/officeDocument/2006/relationships/tags" Target="../tags/tag132.xml"/><Relationship Id="rId52" Type="http://schemas.openxmlformats.org/officeDocument/2006/relationships/tags" Target="../tags/tag131.xml"/><Relationship Id="rId51" Type="http://schemas.openxmlformats.org/officeDocument/2006/relationships/tags" Target="../tags/tag130.xml"/><Relationship Id="rId50" Type="http://schemas.openxmlformats.org/officeDocument/2006/relationships/tags" Target="../tags/tag129.xml"/><Relationship Id="rId5" Type="http://schemas.openxmlformats.org/officeDocument/2006/relationships/tags" Target="../tags/tag86.xml"/><Relationship Id="rId49" Type="http://schemas.openxmlformats.org/officeDocument/2006/relationships/tags" Target="../tags/tag128.xml"/><Relationship Id="rId48" Type="http://schemas.openxmlformats.org/officeDocument/2006/relationships/tags" Target="../tags/tag127.xml"/><Relationship Id="rId47" Type="http://schemas.openxmlformats.org/officeDocument/2006/relationships/tags" Target="../tags/tag126.xml"/><Relationship Id="rId46" Type="http://schemas.openxmlformats.org/officeDocument/2006/relationships/tags" Target="../tags/tag125.xml"/><Relationship Id="rId45" Type="http://schemas.openxmlformats.org/officeDocument/2006/relationships/tags" Target="../tags/tag124.xml"/><Relationship Id="rId44" Type="http://schemas.openxmlformats.org/officeDocument/2006/relationships/tags" Target="../tags/tag123.xml"/><Relationship Id="rId43" Type="http://schemas.openxmlformats.org/officeDocument/2006/relationships/tags" Target="../tags/tag122.xml"/><Relationship Id="rId42" Type="http://schemas.openxmlformats.org/officeDocument/2006/relationships/tags" Target="../tags/tag121.xml"/><Relationship Id="rId41" Type="http://schemas.openxmlformats.org/officeDocument/2006/relationships/tags" Target="../tags/tag120.xml"/><Relationship Id="rId40" Type="http://schemas.openxmlformats.org/officeDocument/2006/relationships/tags" Target="../tags/tag119.xml"/><Relationship Id="rId4" Type="http://schemas.openxmlformats.org/officeDocument/2006/relationships/tags" Target="../tags/tag85.xml"/><Relationship Id="rId39" Type="http://schemas.openxmlformats.org/officeDocument/2006/relationships/tags" Target="../tags/tag118.xml"/><Relationship Id="rId38" Type="http://schemas.openxmlformats.org/officeDocument/2006/relationships/tags" Target="../tags/tag117.xml"/><Relationship Id="rId37" Type="http://schemas.openxmlformats.org/officeDocument/2006/relationships/tags" Target="../tags/tag116.xml"/><Relationship Id="rId36" Type="http://schemas.openxmlformats.org/officeDocument/2006/relationships/tags" Target="../tags/tag115.xml"/><Relationship Id="rId35" Type="http://schemas.openxmlformats.org/officeDocument/2006/relationships/tags" Target="../tags/tag114.xml"/><Relationship Id="rId34" Type="http://schemas.openxmlformats.org/officeDocument/2006/relationships/tags" Target="../tags/tag113.xml"/><Relationship Id="rId33" Type="http://schemas.openxmlformats.org/officeDocument/2006/relationships/tags" Target="../tags/tag112.xml"/><Relationship Id="rId32" Type="http://schemas.openxmlformats.org/officeDocument/2006/relationships/tags" Target="../tags/tag111.xml"/><Relationship Id="rId31" Type="http://schemas.openxmlformats.org/officeDocument/2006/relationships/tags" Target="../tags/tag110.xml"/><Relationship Id="rId30" Type="http://schemas.openxmlformats.org/officeDocument/2006/relationships/tags" Target="../tags/tag109.xml"/><Relationship Id="rId3" Type="http://schemas.openxmlformats.org/officeDocument/2006/relationships/tags" Target="../tags/tag84.xml"/><Relationship Id="rId29" Type="http://schemas.openxmlformats.org/officeDocument/2006/relationships/tags" Target="../tags/tag108.xml"/><Relationship Id="rId28" Type="http://schemas.openxmlformats.org/officeDocument/2006/relationships/tags" Target="../tags/tag107.xml"/><Relationship Id="rId27" Type="http://schemas.openxmlformats.org/officeDocument/2006/relationships/tags" Target="../tags/tag106.xml"/><Relationship Id="rId26" Type="http://schemas.openxmlformats.org/officeDocument/2006/relationships/tags" Target="../tags/tag105.xml"/><Relationship Id="rId25" Type="http://schemas.openxmlformats.org/officeDocument/2006/relationships/tags" Target="../tags/tag104.xml"/><Relationship Id="rId24" Type="http://schemas.openxmlformats.org/officeDocument/2006/relationships/tags" Target="../tags/tag103.xml"/><Relationship Id="rId23" Type="http://schemas.openxmlformats.org/officeDocument/2006/relationships/tags" Target="../tags/tag102.xml"/><Relationship Id="rId22" Type="http://schemas.openxmlformats.org/officeDocument/2006/relationships/tags" Target="../tags/tag101.xml"/><Relationship Id="rId21" Type="http://schemas.openxmlformats.org/officeDocument/2006/relationships/tags" Target="../tags/tag100.xml"/><Relationship Id="rId20" Type="http://schemas.openxmlformats.org/officeDocument/2006/relationships/tags" Target="../tags/tag99.xml"/><Relationship Id="rId2" Type="http://schemas.openxmlformats.org/officeDocument/2006/relationships/image" Target="../media/image2.png"/><Relationship Id="rId19" Type="http://schemas.openxmlformats.org/officeDocument/2006/relationships/tags" Target="../tags/tag98.xml"/><Relationship Id="rId18" Type="http://schemas.openxmlformats.org/officeDocument/2006/relationships/tags" Target="../tags/tag97.xml"/><Relationship Id="rId17" Type="http://schemas.openxmlformats.org/officeDocument/2006/relationships/tags" Target="../tags/tag96.xml"/><Relationship Id="rId16" Type="http://schemas.openxmlformats.org/officeDocument/2006/relationships/tags" Target="../tags/tag95.xml"/><Relationship Id="rId15" Type="http://schemas.openxmlformats.org/officeDocument/2006/relationships/tags" Target="../tags/tag94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image" Target="../media/image5.png"/><Relationship Id="rId11" Type="http://schemas.openxmlformats.org/officeDocument/2006/relationships/tags" Target="../tags/tag91.xml"/><Relationship Id="rId10" Type="http://schemas.openxmlformats.org/officeDocument/2006/relationships/image" Target="../media/image4.png"/><Relationship Id="rId1" Type="http://schemas.openxmlformats.org/officeDocument/2006/relationships/tags" Target="../tags/tag83.xml"/></Relationships>
</file>

<file path=ppt/slides/_rels/slide7.xml.rels><?xml version="1.0" encoding="UTF-8" standalone="yes"?>
<Relationships xmlns="http://schemas.openxmlformats.org/package/2006/relationships"><Relationship Id="rId95" Type="http://schemas.openxmlformats.org/officeDocument/2006/relationships/slideLayout" Target="../slideLayouts/slideLayout1.xml"/><Relationship Id="rId94" Type="http://schemas.openxmlformats.org/officeDocument/2006/relationships/tags" Target="../tags/tag265.xml"/><Relationship Id="rId93" Type="http://schemas.openxmlformats.org/officeDocument/2006/relationships/tags" Target="../tags/tag264.xml"/><Relationship Id="rId92" Type="http://schemas.openxmlformats.org/officeDocument/2006/relationships/tags" Target="../tags/tag263.xml"/><Relationship Id="rId91" Type="http://schemas.openxmlformats.org/officeDocument/2006/relationships/tags" Target="../tags/tag262.xml"/><Relationship Id="rId90" Type="http://schemas.openxmlformats.org/officeDocument/2006/relationships/tags" Target="../tags/tag261.xml"/><Relationship Id="rId9" Type="http://schemas.openxmlformats.org/officeDocument/2006/relationships/tags" Target="../tags/tag182.xml"/><Relationship Id="rId89" Type="http://schemas.openxmlformats.org/officeDocument/2006/relationships/tags" Target="../tags/tag260.xml"/><Relationship Id="rId88" Type="http://schemas.openxmlformats.org/officeDocument/2006/relationships/tags" Target="../tags/tag259.xml"/><Relationship Id="rId87" Type="http://schemas.openxmlformats.org/officeDocument/2006/relationships/tags" Target="../tags/tag258.xml"/><Relationship Id="rId86" Type="http://schemas.openxmlformats.org/officeDocument/2006/relationships/tags" Target="../tags/tag257.xml"/><Relationship Id="rId85" Type="http://schemas.openxmlformats.org/officeDocument/2006/relationships/tags" Target="../tags/tag256.xml"/><Relationship Id="rId84" Type="http://schemas.openxmlformats.org/officeDocument/2006/relationships/tags" Target="../tags/tag255.xml"/><Relationship Id="rId83" Type="http://schemas.openxmlformats.org/officeDocument/2006/relationships/tags" Target="../tags/tag254.xml"/><Relationship Id="rId82" Type="http://schemas.openxmlformats.org/officeDocument/2006/relationships/tags" Target="../tags/tag253.xml"/><Relationship Id="rId81" Type="http://schemas.openxmlformats.org/officeDocument/2006/relationships/tags" Target="../tags/tag252.xml"/><Relationship Id="rId80" Type="http://schemas.openxmlformats.org/officeDocument/2006/relationships/tags" Target="../tags/tag251.xml"/><Relationship Id="rId8" Type="http://schemas.openxmlformats.org/officeDocument/2006/relationships/tags" Target="../tags/tag181.xml"/><Relationship Id="rId79" Type="http://schemas.openxmlformats.org/officeDocument/2006/relationships/tags" Target="../tags/tag250.xml"/><Relationship Id="rId78" Type="http://schemas.openxmlformats.org/officeDocument/2006/relationships/tags" Target="../tags/tag249.xml"/><Relationship Id="rId77" Type="http://schemas.openxmlformats.org/officeDocument/2006/relationships/tags" Target="../tags/tag248.xml"/><Relationship Id="rId76" Type="http://schemas.openxmlformats.org/officeDocument/2006/relationships/tags" Target="../tags/tag247.xml"/><Relationship Id="rId75" Type="http://schemas.openxmlformats.org/officeDocument/2006/relationships/tags" Target="../tags/tag246.xml"/><Relationship Id="rId74" Type="http://schemas.openxmlformats.org/officeDocument/2006/relationships/tags" Target="../tags/tag245.xml"/><Relationship Id="rId73" Type="http://schemas.openxmlformats.org/officeDocument/2006/relationships/tags" Target="../tags/tag244.xml"/><Relationship Id="rId72" Type="http://schemas.openxmlformats.org/officeDocument/2006/relationships/tags" Target="../tags/tag243.xml"/><Relationship Id="rId71" Type="http://schemas.openxmlformats.org/officeDocument/2006/relationships/tags" Target="../tags/tag242.xml"/><Relationship Id="rId70" Type="http://schemas.openxmlformats.org/officeDocument/2006/relationships/tags" Target="../tags/tag241.xml"/><Relationship Id="rId7" Type="http://schemas.openxmlformats.org/officeDocument/2006/relationships/tags" Target="../tags/tag180.xml"/><Relationship Id="rId69" Type="http://schemas.openxmlformats.org/officeDocument/2006/relationships/tags" Target="../tags/tag240.xml"/><Relationship Id="rId68" Type="http://schemas.openxmlformats.org/officeDocument/2006/relationships/tags" Target="../tags/tag239.xml"/><Relationship Id="rId67" Type="http://schemas.openxmlformats.org/officeDocument/2006/relationships/tags" Target="../tags/tag238.xml"/><Relationship Id="rId66" Type="http://schemas.openxmlformats.org/officeDocument/2006/relationships/tags" Target="../tags/tag237.xml"/><Relationship Id="rId65" Type="http://schemas.openxmlformats.org/officeDocument/2006/relationships/tags" Target="../tags/tag236.xml"/><Relationship Id="rId64" Type="http://schemas.openxmlformats.org/officeDocument/2006/relationships/tags" Target="../tags/tag235.xml"/><Relationship Id="rId63" Type="http://schemas.openxmlformats.org/officeDocument/2006/relationships/tags" Target="../tags/tag234.xml"/><Relationship Id="rId62" Type="http://schemas.openxmlformats.org/officeDocument/2006/relationships/tags" Target="../tags/tag233.xml"/><Relationship Id="rId61" Type="http://schemas.openxmlformats.org/officeDocument/2006/relationships/tags" Target="../tags/tag232.xml"/><Relationship Id="rId60" Type="http://schemas.openxmlformats.org/officeDocument/2006/relationships/tags" Target="../tags/tag231.xml"/><Relationship Id="rId6" Type="http://schemas.openxmlformats.org/officeDocument/2006/relationships/tags" Target="../tags/tag179.xml"/><Relationship Id="rId59" Type="http://schemas.openxmlformats.org/officeDocument/2006/relationships/tags" Target="../tags/tag230.xml"/><Relationship Id="rId58" Type="http://schemas.openxmlformats.org/officeDocument/2006/relationships/tags" Target="../tags/tag229.xml"/><Relationship Id="rId57" Type="http://schemas.openxmlformats.org/officeDocument/2006/relationships/tags" Target="../tags/tag228.xml"/><Relationship Id="rId56" Type="http://schemas.openxmlformats.org/officeDocument/2006/relationships/tags" Target="../tags/tag227.xml"/><Relationship Id="rId55" Type="http://schemas.openxmlformats.org/officeDocument/2006/relationships/tags" Target="../tags/tag226.xml"/><Relationship Id="rId54" Type="http://schemas.openxmlformats.org/officeDocument/2006/relationships/tags" Target="../tags/tag225.xml"/><Relationship Id="rId53" Type="http://schemas.openxmlformats.org/officeDocument/2006/relationships/tags" Target="../tags/tag224.xml"/><Relationship Id="rId52" Type="http://schemas.openxmlformats.org/officeDocument/2006/relationships/tags" Target="../tags/tag223.xml"/><Relationship Id="rId51" Type="http://schemas.openxmlformats.org/officeDocument/2006/relationships/tags" Target="../tags/tag222.xml"/><Relationship Id="rId50" Type="http://schemas.openxmlformats.org/officeDocument/2006/relationships/tags" Target="../tags/tag221.xml"/><Relationship Id="rId5" Type="http://schemas.openxmlformats.org/officeDocument/2006/relationships/tags" Target="../tags/tag178.xml"/><Relationship Id="rId49" Type="http://schemas.openxmlformats.org/officeDocument/2006/relationships/tags" Target="../tags/tag220.xml"/><Relationship Id="rId48" Type="http://schemas.openxmlformats.org/officeDocument/2006/relationships/tags" Target="../tags/tag219.xml"/><Relationship Id="rId47" Type="http://schemas.openxmlformats.org/officeDocument/2006/relationships/tags" Target="../tags/tag218.xml"/><Relationship Id="rId46" Type="http://schemas.openxmlformats.org/officeDocument/2006/relationships/tags" Target="../tags/tag217.xml"/><Relationship Id="rId45" Type="http://schemas.openxmlformats.org/officeDocument/2006/relationships/tags" Target="../tags/tag216.xml"/><Relationship Id="rId44" Type="http://schemas.openxmlformats.org/officeDocument/2006/relationships/tags" Target="../tags/tag215.xml"/><Relationship Id="rId43" Type="http://schemas.openxmlformats.org/officeDocument/2006/relationships/tags" Target="../tags/tag214.xml"/><Relationship Id="rId42" Type="http://schemas.openxmlformats.org/officeDocument/2006/relationships/tags" Target="../tags/tag213.xml"/><Relationship Id="rId41" Type="http://schemas.openxmlformats.org/officeDocument/2006/relationships/tags" Target="../tags/tag212.xml"/><Relationship Id="rId40" Type="http://schemas.openxmlformats.org/officeDocument/2006/relationships/tags" Target="../tags/tag211.xml"/><Relationship Id="rId4" Type="http://schemas.openxmlformats.org/officeDocument/2006/relationships/tags" Target="../tags/tag177.xml"/><Relationship Id="rId39" Type="http://schemas.openxmlformats.org/officeDocument/2006/relationships/tags" Target="../tags/tag210.xml"/><Relationship Id="rId38" Type="http://schemas.openxmlformats.org/officeDocument/2006/relationships/tags" Target="../tags/tag209.xml"/><Relationship Id="rId37" Type="http://schemas.openxmlformats.org/officeDocument/2006/relationships/tags" Target="../tags/tag208.xml"/><Relationship Id="rId36" Type="http://schemas.openxmlformats.org/officeDocument/2006/relationships/tags" Target="../tags/tag207.xml"/><Relationship Id="rId35" Type="http://schemas.openxmlformats.org/officeDocument/2006/relationships/tags" Target="../tags/tag206.xml"/><Relationship Id="rId34" Type="http://schemas.openxmlformats.org/officeDocument/2006/relationships/tags" Target="../tags/tag205.xml"/><Relationship Id="rId33" Type="http://schemas.openxmlformats.org/officeDocument/2006/relationships/tags" Target="../tags/tag204.xml"/><Relationship Id="rId32" Type="http://schemas.openxmlformats.org/officeDocument/2006/relationships/tags" Target="../tags/tag203.xml"/><Relationship Id="rId31" Type="http://schemas.openxmlformats.org/officeDocument/2006/relationships/tags" Target="../tags/tag202.xml"/><Relationship Id="rId30" Type="http://schemas.openxmlformats.org/officeDocument/2006/relationships/tags" Target="../tags/tag201.xml"/><Relationship Id="rId3" Type="http://schemas.openxmlformats.org/officeDocument/2006/relationships/tags" Target="../tags/tag176.xml"/><Relationship Id="rId29" Type="http://schemas.openxmlformats.org/officeDocument/2006/relationships/tags" Target="../tags/tag200.xml"/><Relationship Id="rId28" Type="http://schemas.openxmlformats.org/officeDocument/2006/relationships/tags" Target="../tags/tag199.xml"/><Relationship Id="rId27" Type="http://schemas.openxmlformats.org/officeDocument/2006/relationships/tags" Target="../tags/tag198.xml"/><Relationship Id="rId26" Type="http://schemas.openxmlformats.org/officeDocument/2006/relationships/tags" Target="../tags/tag197.xml"/><Relationship Id="rId25" Type="http://schemas.openxmlformats.org/officeDocument/2006/relationships/tags" Target="../tags/tag196.xml"/><Relationship Id="rId24" Type="http://schemas.openxmlformats.org/officeDocument/2006/relationships/tags" Target="../tags/tag195.xml"/><Relationship Id="rId23" Type="http://schemas.openxmlformats.org/officeDocument/2006/relationships/tags" Target="../tags/tag194.xml"/><Relationship Id="rId22" Type="http://schemas.openxmlformats.org/officeDocument/2006/relationships/tags" Target="../tags/tag193.xml"/><Relationship Id="rId21" Type="http://schemas.openxmlformats.org/officeDocument/2006/relationships/tags" Target="../tags/tag192.xml"/><Relationship Id="rId20" Type="http://schemas.openxmlformats.org/officeDocument/2006/relationships/tags" Target="../tags/tag191.xml"/><Relationship Id="rId2" Type="http://schemas.openxmlformats.org/officeDocument/2006/relationships/image" Target="../media/image2.png"/><Relationship Id="rId19" Type="http://schemas.openxmlformats.org/officeDocument/2006/relationships/tags" Target="../tags/tag190.xml"/><Relationship Id="rId18" Type="http://schemas.openxmlformats.org/officeDocument/2006/relationships/tags" Target="../tags/tag189.xml"/><Relationship Id="rId17" Type="http://schemas.openxmlformats.org/officeDocument/2006/relationships/tags" Target="../tags/tag188.xml"/><Relationship Id="rId16" Type="http://schemas.openxmlformats.org/officeDocument/2006/relationships/tags" Target="../tags/tag187.xml"/><Relationship Id="rId15" Type="http://schemas.openxmlformats.org/officeDocument/2006/relationships/tags" Target="../tags/tag186.xml"/><Relationship Id="rId14" Type="http://schemas.openxmlformats.org/officeDocument/2006/relationships/tags" Target="../tags/tag185.xml"/><Relationship Id="rId13" Type="http://schemas.openxmlformats.org/officeDocument/2006/relationships/tags" Target="../tags/tag184.xml"/><Relationship Id="rId12" Type="http://schemas.openxmlformats.org/officeDocument/2006/relationships/image" Target="../media/image5.png"/><Relationship Id="rId11" Type="http://schemas.openxmlformats.org/officeDocument/2006/relationships/tags" Target="../tags/tag183.xml"/><Relationship Id="rId10" Type="http://schemas.openxmlformats.org/officeDocument/2006/relationships/image" Target="../media/image4.png"/><Relationship Id="rId1" Type="http://schemas.openxmlformats.org/officeDocument/2006/relationships/tags" Target="../tags/tag17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7" Type="http://schemas.openxmlformats.org/officeDocument/2006/relationships/slideLayout" Target="../slideLayouts/slideLayout1.xml"/><Relationship Id="rId86" Type="http://schemas.openxmlformats.org/officeDocument/2006/relationships/tags" Target="../tags/tag348.xml"/><Relationship Id="rId85" Type="http://schemas.openxmlformats.org/officeDocument/2006/relationships/tags" Target="../tags/tag347.xml"/><Relationship Id="rId84" Type="http://schemas.openxmlformats.org/officeDocument/2006/relationships/tags" Target="../tags/tag346.xml"/><Relationship Id="rId83" Type="http://schemas.openxmlformats.org/officeDocument/2006/relationships/tags" Target="../tags/tag345.xml"/><Relationship Id="rId82" Type="http://schemas.openxmlformats.org/officeDocument/2006/relationships/tags" Target="../tags/tag344.xml"/><Relationship Id="rId81" Type="http://schemas.openxmlformats.org/officeDocument/2006/relationships/tags" Target="../tags/tag343.xml"/><Relationship Id="rId80" Type="http://schemas.openxmlformats.org/officeDocument/2006/relationships/tags" Target="../tags/tag342.xml"/><Relationship Id="rId8" Type="http://schemas.openxmlformats.org/officeDocument/2006/relationships/tags" Target="../tags/tag272.xml"/><Relationship Id="rId79" Type="http://schemas.openxmlformats.org/officeDocument/2006/relationships/tags" Target="../tags/tag341.xml"/><Relationship Id="rId78" Type="http://schemas.openxmlformats.org/officeDocument/2006/relationships/tags" Target="../tags/tag340.xml"/><Relationship Id="rId77" Type="http://schemas.openxmlformats.org/officeDocument/2006/relationships/tags" Target="../tags/tag339.xml"/><Relationship Id="rId76" Type="http://schemas.openxmlformats.org/officeDocument/2006/relationships/tags" Target="../tags/tag338.xml"/><Relationship Id="rId75" Type="http://schemas.openxmlformats.org/officeDocument/2006/relationships/tags" Target="../tags/tag337.xml"/><Relationship Id="rId74" Type="http://schemas.openxmlformats.org/officeDocument/2006/relationships/tags" Target="../tags/tag336.xml"/><Relationship Id="rId73" Type="http://schemas.openxmlformats.org/officeDocument/2006/relationships/tags" Target="../tags/tag335.xml"/><Relationship Id="rId72" Type="http://schemas.openxmlformats.org/officeDocument/2006/relationships/tags" Target="../tags/tag334.xml"/><Relationship Id="rId71" Type="http://schemas.openxmlformats.org/officeDocument/2006/relationships/tags" Target="../tags/tag333.xml"/><Relationship Id="rId70" Type="http://schemas.openxmlformats.org/officeDocument/2006/relationships/tags" Target="../tags/tag332.xml"/><Relationship Id="rId7" Type="http://schemas.openxmlformats.org/officeDocument/2006/relationships/tags" Target="../tags/tag271.xml"/><Relationship Id="rId69" Type="http://schemas.openxmlformats.org/officeDocument/2006/relationships/tags" Target="../tags/tag331.xml"/><Relationship Id="rId68" Type="http://schemas.openxmlformats.org/officeDocument/2006/relationships/tags" Target="../tags/tag330.xml"/><Relationship Id="rId67" Type="http://schemas.openxmlformats.org/officeDocument/2006/relationships/tags" Target="../tags/tag329.xml"/><Relationship Id="rId66" Type="http://schemas.openxmlformats.org/officeDocument/2006/relationships/tags" Target="../tags/tag328.xml"/><Relationship Id="rId65" Type="http://schemas.openxmlformats.org/officeDocument/2006/relationships/tags" Target="../tags/tag327.xml"/><Relationship Id="rId64" Type="http://schemas.openxmlformats.org/officeDocument/2006/relationships/tags" Target="../tags/tag326.xml"/><Relationship Id="rId63" Type="http://schemas.openxmlformats.org/officeDocument/2006/relationships/tags" Target="../tags/tag325.xml"/><Relationship Id="rId62" Type="http://schemas.openxmlformats.org/officeDocument/2006/relationships/tags" Target="../tags/tag324.xml"/><Relationship Id="rId61" Type="http://schemas.openxmlformats.org/officeDocument/2006/relationships/tags" Target="../tags/tag323.xml"/><Relationship Id="rId60" Type="http://schemas.openxmlformats.org/officeDocument/2006/relationships/tags" Target="../tags/tag322.xml"/><Relationship Id="rId6" Type="http://schemas.openxmlformats.org/officeDocument/2006/relationships/tags" Target="../tags/tag270.xml"/><Relationship Id="rId59" Type="http://schemas.openxmlformats.org/officeDocument/2006/relationships/tags" Target="../tags/tag321.xml"/><Relationship Id="rId58" Type="http://schemas.openxmlformats.org/officeDocument/2006/relationships/tags" Target="../tags/tag320.xml"/><Relationship Id="rId57" Type="http://schemas.openxmlformats.org/officeDocument/2006/relationships/tags" Target="../tags/tag319.xml"/><Relationship Id="rId56" Type="http://schemas.openxmlformats.org/officeDocument/2006/relationships/tags" Target="../tags/tag318.xml"/><Relationship Id="rId55" Type="http://schemas.openxmlformats.org/officeDocument/2006/relationships/tags" Target="../tags/tag317.xml"/><Relationship Id="rId54" Type="http://schemas.openxmlformats.org/officeDocument/2006/relationships/tags" Target="../tags/tag316.xml"/><Relationship Id="rId53" Type="http://schemas.openxmlformats.org/officeDocument/2006/relationships/tags" Target="../tags/tag315.xml"/><Relationship Id="rId52" Type="http://schemas.openxmlformats.org/officeDocument/2006/relationships/tags" Target="../tags/tag314.xml"/><Relationship Id="rId51" Type="http://schemas.openxmlformats.org/officeDocument/2006/relationships/tags" Target="../tags/tag313.xml"/><Relationship Id="rId50" Type="http://schemas.openxmlformats.org/officeDocument/2006/relationships/tags" Target="../tags/tag312.xml"/><Relationship Id="rId5" Type="http://schemas.openxmlformats.org/officeDocument/2006/relationships/tags" Target="../tags/tag269.xml"/><Relationship Id="rId49" Type="http://schemas.openxmlformats.org/officeDocument/2006/relationships/tags" Target="../tags/tag311.xml"/><Relationship Id="rId48" Type="http://schemas.openxmlformats.org/officeDocument/2006/relationships/tags" Target="../tags/tag310.xml"/><Relationship Id="rId47" Type="http://schemas.openxmlformats.org/officeDocument/2006/relationships/tags" Target="../tags/tag309.xml"/><Relationship Id="rId46" Type="http://schemas.openxmlformats.org/officeDocument/2006/relationships/tags" Target="../tags/tag308.xml"/><Relationship Id="rId45" Type="http://schemas.openxmlformats.org/officeDocument/2006/relationships/tags" Target="../tags/tag307.xml"/><Relationship Id="rId44" Type="http://schemas.openxmlformats.org/officeDocument/2006/relationships/tags" Target="../tags/tag306.xml"/><Relationship Id="rId43" Type="http://schemas.openxmlformats.org/officeDocument/2006/relationships/tags" Target="../tags/tag305.xml"/><Relationship Id="rId42" Type="http://schemas.openxmlformats.org/officeDocument/2006/relationships/tags" Target="../tags/tag304.xml"/><Relationship Id="rId41" Type="http://schemas.openxmlformats.org/officeDocument/2006/relationships/tags" Target="../tags/tag303.xml"/><Relationship Id="rId40" Type="http://schemas.openxmlformats.org/officeDocument/2006/relationships/tags" Target="../tags/tag302.xml"/><Relationship Id="rId4" Type="http://schemas.openxmlformats.org/officeDocument/2006/relationships/tags" Target="../tags/tag268.xml"/><Relationship Id="rId39" Type="http://schemas.openxmlformats.org/officeDocument/2006/relationships/tags" Target="../tags/tag301.xml"/><Relationship Id="rId38" Type="http://schemas.openxmlformats.org/officeDocument/2006/relationships/tags" Target="../tags/tag300.xml"/><Relationship Id="rId37" Type="http://schemas.openxmlformats.org/officeDocument/2006/relationships/tags" Target="../tags/tag299.xml"/><Relationship Id="rId36" Type="http://schemas.openxmlformats.org/officeDocument/2006/relationships/tags" Target="../tags/tag298.xml"/><Relationship Id="rId35" Type="http://schemas.openxmlformats.org/officeDocument/2006/relationships/tags" Target="../tags/tag297.xml"/><Relationship Id="rId34" Type="http://schemas.openxmlformats.org/officeDocument/2006/relationships/tags" Target="../tags/tag296.xml"/><Relationship Id="rId33" Type="http://schemas.openxmlformats.org/officeDocument/2006/relationships/tags" Target="../tags/tag295.xml"/><Relationship Id="rId32" Type="http://schemas.openxmlformats.org/officeDocument/2006/relationships/tags" Target="../tags/tag294.xml"/><Relationship Id="rId31" Type="http://schemas.openxmlformats.org/officeDocument/2006/relationships/tags" Target="../tags/tag293.xml"/><Relationship Id="rId30" Type="http://schemas.openxmlformats.org/officeDocument/2006/relationships/tags" Target="../tags/tag292.xml"/><Relationship Id="rId3" Type="http://schemas.openxmlformats.org/officeDocument/2006/relationships/tags" Target="../tags/tag267.xml"/><Relationship Id="rId29" Type="http://schemas.openxmlformats.org/officeDocument/2006/relationships/tags" Target="../tags/tag291.xml"/><Relationship Id="rId28" Type="http://schemas.openxmlformats.org/officeDocument/2006/relationships/tags" Target="../tags/tag290.xml"/><Relationship Id="rId27" Type="http://schemas.openxmlformats.org/officeDocument/2006/relationships/tags" Target="../tags/tag289.xml"/><Relationship Id="rId26" Type="http://schemas.openxmlformats.org/officeDocument/2006/relationships/tags" Target="../tags/tag288.xml"/><Relationship Id="rId25" Type="http://schemas.openxmlformats.org/officeDocument/2006/relationships/tags" Target="../tags/tag287.xml"/><Relationship Id="rId24" Type="http://schemas.openxmlformats.org/officeDocument/2006/relationships/tags" Target="../tags/tag286.xml"/><Relationship Id="rId23" Type="http://schemas.openxmlformats.org/officeDocument/2006/relationships/tags" Target="../tags/tag285.xml"/><Relationship Id="rId22" Type="http://schemas.openxmlformats.org/officeDocument/2006/relationships/tags" Target="../tags/tag284.xml"/><Relationship Id="rId21" Type="http://schemas.openxmlformats.org/officeDocument/2006/relationships/tags" Target="../tags/tag283.xml"/><Relationship Id="rId20" Type="http://schemas.openxmlformats.org/officeDocument/2006/relationships/tags" Target="../tags/tag282.xml"/><Relationship Id="rId2" Type="http://schemas.openxmlformats.org/officeDocument/2006/relationships/image" Target="../media/image2.png"/><Relationship Id="rId19" Type="http://schemas.openxmlformats.org/officeDocument/2006/relationships/tags" Target="../tags/tag281.xml"/><Relationship Id="rId18" Type="http://schemas.openxmlformats.org/officeDocument/2006/relationships/tags" Target="../tags/tag280.xml"/><Relationship Id="rId17" Type="http://schemas.openxmlformats.org/officeDocument/2006/relationships/tags" Target="../tags/tag279.xml"/><Relationship Id="rId16" Type="http://schemas.openxmlformats.org/officeDocument/2006/relationships/tags" Target="../tags/tag278.xml"/><Relationship Id="rId15" Type="http://schemas.openxmlformats.org/officeDocument/2006/relationships/tags" Target="../tags/tag277.xml"/><Relationship Id="rId14" Type="http://schemas.openxmlformats.org/officeDocument/2006/relationships/image" Target="../media/image5.png"/><Relationship Id="rId13" Type="http://schemas.openxmlformats.org/officeDocument/2006/relationships/tags" Target="../tags/tag276.xml"/><Relationship Id="rId12" Type="http://schemas.openxmlformats.org/officeDocument/2006/relationships/image" Target="../media/image4.png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tags" Target="../tags/tag266.xml"/></Relationships>
</file>

<file path=ppt/slides/_rels/slide9.xml.rels><?xml version="1.0" encoding="UTF-8" standalone="yes"?>
<Relationships xmlns="http://schemas.openxmlformats.org/package/2006/relationships"><Relationship Id="rId99" Type="http://schemas.openxmlformats.org/officeDocument/2006/relationships/tags" Target="../tags/tag444.xml"/><Relationship Id="rId98" Type="http://schemas.openxmlformats.org/officeDocument/2006/relationships/tags" Target="../tags/tag443.xml"/><Relationship Id="rId97" Type="http://schemas.openxmlformats.org/officeDocument/2006/relationships/tags" Target="../tags/tag442.xml"/><Relationship Id="rId96" Type="http://schemas.openxmlformats.org/officeDocument/2006/relationships/tags" Target="../tags/tag441.xml"/><Relationship Id="rId95" Type="http://schemas.openxmlformats.org/officeDocument/2006/relationships/tags" Target="../tags/tag440.xml"/><Relationship Id="rId94" Type="http://schemas.openxmlformats.org/officeDocument/2006/relationships/tags" Target="../tags/tag439.xml"/><Relationship Id="rId93" Type="http://schemas.openxmlformats.org/officeDocument/2006/relationships/tags" Target="../tags/tag438.xml"/><Relationship Id="rId92" Type="http://schemas.openxmlformats.org/officeDocument/2006/relationships/tags" Target="../tags/tag437.xml"/><Relationship Id="rId91" Type="http://schemas.openxmlformats.org/officeDocument/2006/relationships/tags" Target="../tags/tag436.xml"/><Relationship Id="rId90" Type="http://schemas.openxmlformats.org/officeDocument/2006/relationships/tags" Target="../tags/tag435.xml"/><Relationship Id="rId9" Type="http://schemas.openxmlformats.org/officeDocument/2006/relationships/tags" Target="../tags/tag356.xml"/><Relationship Id="rId89" Type="http://schemas.openxmlformats.org/officeDocument/2006/relationships/tags" Target="../tags/tag434.xml"/><Relationship Id="rId88" Type="http://schemas.openxmlformats.org/officeDocument/2006/relationships/tags" Target="../tags/tag433.xml"/><Relationship Id="rId87" Type="http://schemas.openxmlformats.org/officeDocument/2006/relationships/tags" Target="../tags/tag432.xml"/><Relationship Id="rId86" Type="http://schemas.openxmlformats.org/officeDocument/2006/relationships/tags" Target="../tags/tag431.xml"/><Relationship Id="rId85" Type="http://schemas.openxmlformats.org/officeDocument/2006/relationships/tags" Target="../tags/tag430.xml"/><Relationship Id="rId84" Type="http://schemas.openxmlformats.org/officeDocument/2006/relationships/tags" Target="../tags/tag429.xml"/><Relationship Id="rId83" Type="http://schemas.openxmlformats.org/officeDocument/2006/relationships/tags" Target="../tags/tag428.xml"/><Relationship Id="rId82" Type="http://schemas.openxmlformats.org/officeDocument/2006/relationships/tags" Target="../tags/tag427.xml"/><Relationship Id="rId81" Type="http://schemas.openxmlformats.org/officeDocument/2006/relationships/tags" Target="../tags/tag426.xml"/><Relationship Id="rId80" Type="http://schemas.openxmlformats.org/officeDocument/2006/relationships/tags" Target="../tags/tag425.xml"/><Relationship Id="rId8" Type="http://schemas.openxmlformats.org/officeDocument/2006/relationships/tags" Target="../tags/tag355.xml"/><Relationship Id="rId79" Type="http://schemas.openxmlformats.org/officeDocument/2006/relationships/tags" Target="../tags/tag424.xml"/><Relationship Id="rId78" Type="http://schemas.openxmlformats.org/officeDocument/2006/relationships/tags" Target="../tags/tag423.xml"/><Relationship Id="rId77" Type="http://schemas.openxmlformats.org/officeDocument/2006/relationships/tags" Target="../tags/tag422.xml"/><Relationship Id="rId76" Type="http://schemas.openxmlformats.org/officeDocument/2006/relationships/tags" Target="../tags/tag421.xml"/><Relationship Id="rId75" Type="http://schemas.openxmlformats.org/officeDocument/2006/relationships/tags" Target="../tags/tag420.xml"/><Relationship Id="rId74" Type="http://schemas.openxmlformats.org/officeDocument/2006/relationships/tags" Target="../tags/tag419.xml"/><Relationship Id="rId73" Type="http://schemas.openxmlformats.org/officeDocument/2006/relationships/tags" Target="../tags/tag418.xml"/><Relationship Id="rId72" Type="http://schemas.openxmlformats.org/officeDocument/2006/relationships/tags" Target="../tags/tag417.xml"/><Relationship Id="rId71" Type="http://schemas.openxmlformats.org/officeDocument/2006/relationships/tags" Target="../tags/tag416.xml"/><Relationship Id="rId70" Type="http://schemas.openxmlformats.org/officeDocument/2006/relationships/tags" Target="../tags/tag415.xml"/><Relationship Id="rId7" Type="http://schemas.openxmlformats.org/officeDocument/2006/relationships/tags" Target="../tags/tag354.xml"/><Relationship Id="rId69" Type="http://schemas.openxmlformats.org/officeDocument/2006/relationships/tags" Target="../tags/tag414.xml"/><Relationship Id="rId68" Type="http://schemas.openxmlformats.org/officeDocument/2006/relationships/tags" Target="../tags/tag413.xml"/><Relationship Id="rId67" Type="http://schemas.openxmlformats.org/officeDocument/2006/relationships/tags" Target="../tags/tag412.xml"/><Relationship Id="rId66" Type="http://schemas.openxmlformats.org/officeDocument/2006/relationships/tags" Target="../tags/tag411.xml"/><Relationship Id="rId65" Type="http://schemas.openxmlformats.org/officeDocument/2006/relationships/tags" Target="../tags/tag410.xml"/><Relationship Id="rId64" Type="http://schemas.openxmlformats.org/officeDocument/2006/relationships/tags" Target="../tags/tag409.xml"/><Relationship Id="rId63" Type="http://schemas.openxmlformats.org/officeDocument/2006/relationships/tags" Target="../tags/tag408.xml"/><Relationship Id="rId62" Type="http://schemas.openxmlformats.org/officeDocument/2006/relationships/tags" Target="../tags/tag407.xml"/><Relationship Id="rId61" Type="http://schemas.openxmlformats.org/officeDocument/2006/relationships/tags" Target="../tags/tag406.xml"/><Relationship Id="rId60" Type="http://schemas.openxmlformats.org/officeDocument/2006/relationships/tags" Target="../tags/tag405.xml"/><Relationship Id="rId6" Type="http://schemas.openxmlformats.org/officeDocument/2006/relationships/tags" Target="../tags/tag353.xml"/><Relationship Id="rId59" Type="http://schemas.openxmlformats.org/officeDocument/2006/relationships/tags" Target="../tags/tag404.xml"/><Relationship Id="rId58" Type="http://schemas.openxmlformats.org/officeDocument/2006/relationships/tags" Target="../tags/tag403.xml"/><Relationship Id="rId57" Type="http://schemas.openxmlformats.org/officeDocument/2006/relationships/tags" Target="../tags/tag402.xml"/><Relationship Id="rId56" Type="http://schemas.openxmlformats.org/officeDocument/2006/relationships/tags" Target="../tags/tag401.xml"/><Relationship Id="rId55" Type="http://schemas.openxmlformats.org/officeDocument/2006/relationships/tags" Target="../tags/tag400.xml"/><Relationship Id="rId54" Type="http://schemas.openxmlformats.org/officeDocument/2006/relationships/tags" Target="../tags/tag399.xml"/><Relationship Id="rId53" Type="http://schemas.openxmlformats.org/officeDocument/2006/relationships/tags" Target="../tags/tag398.xml"/><Relationship Id="rId52" Type="http://schemas.openxmlformats.org/officeDocument/2006/relationships/tags" Target="../tags/tag397.xml"/><Relationship Id="rId51" Type="http://schemas.openxmlformats.org/officeDocument/2006/relationships/tags" Target="../tags/tag396.xml"/><Relationship Id="rId50" Type="http://schemas.openxmlformats.org/officeDocument/2006/relationships/tags" Target="../tags/tag395.xml"/><Relationship Id="rId5" Type="http://schemas.openxmlformats.org/officeDocument/2006/relationships/tags" Target="../tags/tag352.xml"/><Relationship Id="rId49" Type="http://schemas.openxmlformats.org/officeDocument/2006/relationships/tags" Target="../tags/tag394.xml"/><Relationship Id="rId48" Type="http://schemas.openxmlformats.org/officeDocument/2006/relationships/tags" Target="../tags/tag393.xml"/><Relationship Id="rId47" Type="http://schemas.openxmlformats.org/officeDocument/2006/relationships/tags" Target="../tags/tag392.xml"/><Relationship Id="rId46" Type="http://schemas.openxmlformats.org/officeDocument/2006/relationships/tags" Target="../tags/tag391.xml"/><Relationship Id="rId45" Type="http://schemas.openxmlformats.org/officeDocument/2006/relationships/tags" Target="../tags/tag390.xml"/><Relationship Id="rId44" Type="http://schemas.openxmlformats.org/officeDocument/2006/relationships/tags" Target="../tags/tag389.xml"/><Relationship Id="rId43" Type="http://schemas.openxmlformats.org/officeDocument/2006/relationships/tags" Target="../tags/tag388.xml"/><Relationship Id="rId42" Type="http://schemas.openxmlformats.org/officeDocument/2006/relationships/tags" Target="../tags/tag387.xml"/><Relationship Id="rId41" Type="http://schemas.openxmlformats.org/officeDocument/2006/relationships/tags" Target="../tags/tag386.xml"/><Relationship Id="rId40" Type="http://schemas.openxmlformats.org/officeDocument/2006/relationships/tags" Target="../tags/tag385.xml"/><Relationship Id="rId4" Type="http://schemas.openxmlformats.org/officeDocument/2006/relationships/tags" Target="../tags/tag351.xml"/><Relationship Id="rId39" Type="http://schemas.openxmlformats.org/officeDocument/2006/relationships/tags" Target="../tags/tag384.xml"/><Relationship Id="rId38" Type="http://schemas.openxmlformats.org/officeDocument/2006/relationships/tags" Target="../tags/tag383.xml"/><Relationship Id="rId37" Type="http://schemas.openxmlformats.org/officeDocument/2006/relationships/tags" Target="../tags/tag382.xml"/><Relationship Id="rId36" Type="http://schemas.openxmlformats.org/officeDocument/2006/relationships/tags" Target="../tags/tag381.xml"/><Relationship Id="rId35" Type="http://schemas.openxmlformats.org/officeDocument/2006/relationships/tags" Target="../tags/tag380.xml"/><Relationship Id="rId34" Type="http://schemas.openxmlformats.org/officeDocument/2006/relationships/tags" Target="../tags/tag379.xml"/><Relationship Id="rId33" Type="http://schemas.openxmlformats.org/officeDocument/2006/relationships/tags" Target="../tags/tag378.xml"/><Relationship Id="rId32" Type="http://schemas.openxmlformats.org/officeDocument/2006/relationships/tags" Target="../tags/tag377.xml"/><Relationship Id="rId31" Type="http://schemas.openxmlformats.org/officeDocument/2006/relationships/tags" Target="../tags/tag376.xml"/><Relationship Id="rId30" Type="http://schemas.openxmlformats.org/officeDocument/2006/relationships/tags" Target="../tags/tag375.xml"/><Relationship Id="rId3" Type="http://schemas.openxmlformats.org/officeDocument/2006/relationships/tags" Target="../tags/tag350.xml"/><Relationship Id="rId29" Type="http://schemas.openxmlformats.org/officeDocument/2006/relationships/tags" Target="../tags/tag374.xml"/><Relationship Id="rId28" Type="http://schemas.openxmlformats.org/officeDocument/2006/relationships/tags" Target="../tags/tag373.xml"/><Relationship Id="rId27" Type="http://schemas.openxmlformats.org/officeDocument/2006/relationships/tags" Target="../tags/tag372.xml"/><Relationship Id="rId26" Type="http://schemas.openxmlformats.org/officeDocument/2006/relationships/tags" Target="../tags/tag371.xml"/><Relationship Id="rId25" Type="http://schemas.openxmlformats.org/officeDocument/2006/relationships/tags" Target="../tags/tag370.xml"/><Relationship Id="rId24" Type="http://schemas.openxmlformats.org/officeDocument/2006/relationships/tags" Target="../tags/tag369.xml"/><Relationship Id="rId23" Type="http://schemas.openxmlformats.org/officeDocument/2006/relationships/tags" Target="../tags/tag368.xml"/><Relationship Id="rId22" Type="http://schemas.openxmlformats.org/officeDocument/2006/relationships/tags" Target="../tags/tag367.xml"/><Relationship Id="rId21" Type="http://schemas.openxmlformats.org/officeDocument/2006/relationships/tags" Target="../tags/tag366.xml"/><Relationship Id="rId20" Type="http://schemas.openxmlformats.org/officeDocument/2006/relationships/tags" Target="../tags/tag365.xml"/><Relationship Id="rId2" Type="http://schemas.openxmlformats.org/officeDocument/2006/relationships/image" Target="../media/image2.png"/><Relationship Id="rId19" Type="http://schemas.openxmlformats.org/officeDocument/2006/relationships/tags" Target="../tags/tag364.xml"/><Relationship Id="rId18" Type="http://schemas.openxmlformats.org/officeDocument/2006/relationships/image" Target="../media/image5.png"/><Relationship Id="rId17" Type="http://schemas.openxmlformats.org/officeDocument/2006/relationships/tags" Target="../tags/tag363.xml"/><Relationship Id="rId16" Type="http://schemas.openxmlformats.org/officeDocument/2006/relationships/image" Target="../media/image4.png"/><Relationship Id="rId15" Type="http://schemas.openxmlformats.org/officeDocument/2006/relationships/tags" Target="../tags/tag362.xml"/><Relationship Id="rId14" Type="http://schemas.openxmlformats.org/officeDocument/2006/relationships/tags" Target="../tags/tag361.xml"/><Relationship Id="rId13" Type="http://schemas.openxmlformats.org/officeDocument/2006/relationships/tags" Target="../tags/tag360.xml"/><Relationship Id="rId12" Type="http://schemas.openxmlformats.org/officeDocument/2006/relationships/tags" Target="../tags/tag359.xml"/><Relationship Id="rId11" Type="http://schemas.openxmlformats.org/officeDocument/2006/relationships/tags" Target="../tags/tag358.xml"/><Relationship Id="rId104" Type="http://schemas.openxmlformats.org/officeDocument/2006/relationships/slideLayout" Target="../slideLayouts/slideLayout1.xml"/><Relationship Id="rId103" Type="http://schemas.openxmlformats.org/officeDocument/2006/relationships/tags" Target="../tags/tag448.xml"/><Relationship Id="rId102" Type="http://schemas.openxmlformats.org/officeDocument/2006/relationships/tags" Target="../tags/tag447.xml"/><Relationship Id="rId101" Type="http://schemas.openxmlformats.org/officeDocument/2006/relationships/tags" Target="../tags/tag446.xml"/><Relationship Id="rId100" Type="http://schemas.openxmlformats.org/officeDocument/2006/relationships/tags" Target="../tags/tag445.xml"/><Relationship Id="rId10" Type="http://schemas.openxmlformats.org/officeDocument/2006/relationships/tags" Target="../tags/tag357.xml"/><Relationship Id="rId1" Type="http://schemas.openxmlformats.org/officeDocument/2006/relationships/tags" Target="../tags/tag3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 rot="3219617" flipH="1" flipV="1">
            <a:off x="8960812" y="4818207"/>
            <a:ext cx="2521669" cy="3835203"/>
          </a:xfrm>
          <a:custGeom>
            <a:avLst/>
            <a:gdLst>
              <a:gd name="connsiteX0" fmla="*/ 0 w 2521669"/>
              <a:gd name="connsiteY0" fmla="*/ 3427853 h 3835203"/>
              <a:gd name="connsiteX1" fmla="*/ 2521669 w 2521669"/>
              <a:gd name="connsiteY1" fmla="*/ 0 h 3835203"/>
              <a:gd name="connsiteX2" fmla="*/ 2521669 w 2521669"/>
              <a:gd name="connsiteY2" fmla="*/ 3202311 h 3835203"/>
              <a:gd name="connsiteX3" fmla="*/ 1888777 w 2521669"/>
              <a:gd name="connsiteY3" fmla="*/ 3835203 h 3835203"/>
              <a:gd name="connsiteX4" fmla="*/ 553735 w 2521669"/>
              <a:gd name="connsiteY4" fmla="*/ 3835203 h 38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669" h="3835203">
                <a:moveTo>
                  <a:pt x="0" y="3427853"/>
                </a:moveTo>
                <a:lnTo>
                  <a:pt x="2521669" y="0"/>
                </a:lnTo>
                <a:lnTo>
                  <a:pt x="2521669" y="3202311"/>
                </a:lnTo>
                <a:cubicBezTo>
                  <a:pt x="2521669" y="3551848"/>
                  <a:pt x="2238314" y="3835203"/>
                  <a:pt x="1888777" y="3835203"/>
                </a:cubicBezTo>
                <a:lnTo>
                  <a:pt x="553735" y="3835203"/>
                </a:lnTo>
                <a:close/>
              </a:path>
            </a:pathLst>
          </a:custGeom>
          <a:solidFill>
            <a:srgbClr val="11275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 rot="3219617">
            <a:off x="702834" y="-1796909"/>
            <a:ext cx="2521669" cy="3835203"/>
          </a:xfrm>
          <a:custGeom>
            <a:avLst/>
            <a:gdLst>
              <a:gd name="connsiteX0" fmla="*/ 0 w 2521669"/>
              <a:gd name="connsiteY0" fmla="*/ 3427853 h 3835203"/>
              <a:gd name="connsiteX1" fmla="*/ 2521669 w 2521669"/>
              <a:gd name="connsiteY1" fmla="*/ 0 h 3835203"/>
              <a:gd name="connsiteX2" fmla="*/ 2521669 w 2521669"/>
              <a:gd name="connsiteY2" fmla="*/ 3202311 h 3835203"/>
              <a:gd name="connsiteX3" fmla="*/ 1888777 w 2521669"/>
              <a:gd name="connsiteY3" fmla="*/ 3835203 h 3835203"/>
              <a:gd name="connsiteX4" fmla="*/ 553735 w 2521669"/>
              <a:gd name="connsiteY4" fmla="*/ 3835203 h 38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669" h="3835203">
                <a:moveTo>
                  <a:pt x="0" y="3427853"/>
                </a:moveTo>
                <a:lnTo>
                  <a:pt x="2521669" y="0"/>
                </a:lnTo>
                <a:lnTo>
                  <a:pt x="2521669" y="3202311"/>
                </a:lnTo>
                <a:cubicBezTo>
                  <a:pt x="2521669" y="3551848"/>
                  <a:pt x="2238314" y="3835203"/>
                  <a:pt x="1888777" y="3835203"/>
                </a:cubicBezTo>
                <a:lnTo>
                  <a:pt x="553735" y="3835203"/>
                </a:lnTo>
                <a:close/>
              </a:path>
            </a:pathLst>
          </a:custGeom>
          <a:solidFill>
            <a:srgbClr val="11275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直角三角形 3"/>
          <p:cNvSpPr/>
          <p:nvPr/>
        </p:nvSpPr>
        <p:spPr>
          <a:xfrm rot="5400000">
            <a:off x="456658" y="-456657"/>
            <a:ext cx="2431702" cy="3345019"/>
          </a:xfrm>
          <a:prstGeom prst="rtTriangle">
            <a:avLst/>
          </a:pr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直角三角形 4"/>
          <p:cNvSpPr/>
          <p:nvPr/>
        </p:nvSpPr>
        <p:spPr>
          <a:xfrm rot="5400000" flipH="1" flipV="1">
            <a:off x="9303639" y="3969639"/>
            <a:ext cx="2431702" cy="3345019"/>
          </a:xfrm>
          <a:prstGeom prst="rtTriangle">
            <a:avLst/>
          </a:pr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4265" y="2272665"/>
            <a:ext cx="101377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5400" b="1">
                <a:sym typeface="+mn-ea"/>
              </a:rPr>
              <a:t>Model</a:t>
            </a:r>
            <a:r>
              <a:rPr lang="en-US" altLang="zh-CN" sz="5400" b="1">
                <a:sym typeface="+mn-ea"/>
              </a:rPr>
              <a:t> </a:t>
            </a:r>
            <a:r>
              <a:rPr lang="zh-CN" sz="5400" b="1">
                <a:sym typeface="+mn-ea"/>
              </a:rPr>
              <a:t>3高压电池温控系统</a:t>
            </a:r>
            <a:endParaRPr lang="zh-CN" sz="5400" b="1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0" y="6080125"/>
            <a:ext cx="485203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中职北方智扬（北京）教育科技有限公司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0681" y="3602997"/>
            <a:ext cx="429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40000"/>
              </a:lnSpc>
            </a:pPr>
            <a:r>
              <a:rPr lang="zh-CN" altLang="en-US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诚信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共赢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</a:t>
            </a:r>
            <a:r>
              <a:rPr lang="en-US" altLang="zh-CN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  </a:t>
            </a:r>
            <a:r>
              <a:rPr lang="zh-CN" altLang="en-US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创新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开放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03371" y="1400537"/>
            <a:ext cx="1135532" cy="335974"/>
            <a:chOff x="2604927" y="5908818"/>
            <a:chExt cx="2841965" cy="840864"/>
          </a:xfrm>
          <a:gradFill flip="none" rotWithShape="1">
            <a:gsLst>
              <a:gs pos="48000">
                <a:srgbClr val="217EEB"/>
              </a:gs>
              <a:gs pos="12000">
                <a:srgbClr val="217EEB">
                  <a:alpha val="0"/>
                </a:srgbClr>
              </a:gs>
              <a:gs pos="84000">
                <a:srgbClr val="217EEB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2850399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3102426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335445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3606478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385850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4110531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436255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461458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4866610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11863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537066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>
              <a:off x="2850399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3102426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335445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3606478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385850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4110531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436255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461458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4866610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511863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537066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2850399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3102426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335445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3606478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385850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4110531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436255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461458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4866610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511863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537066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2850399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3102426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335445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3606478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385850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4110531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436255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461458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4866610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511863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537066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椭圆 61"/>
            <p:cNvSpPr>
              <a:spLocks noChangeAspect="1"/>
            </p:cNvSpPr>
            <p:nvPr/>
          </p:nvSpPr>
          <p:spPr>
            <a:xfrm>
              <a:off x="2604927" y="590881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3" name="椭圆 62"/>
            <p:cNvSpPr>
              <a:spLocks noChangeAspect="1"/>
            </p:cNvSpPr>
            <p:nvPr/>
          </p:nvSpPr>
          <p:spPr>
            <a:xfrm>
              <a:off x="2604927" y="6160844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4" name="椭圆 63"/>
            <p:cNvSpPr>
              <a:spLocks noChangeAspect="1"/>
            </p:cNvSpPr>
            <p:nvPr/>
          </p:nvSpPr>
          <p:spPr>
            <a:xfrm>
              <a:off x="2604927" y="6412872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5" name="椭圆 64"/>
            <p:cNvSpPr>
              <a:spLocks noChangeAspect="1"/>
            </p:cNvSpPr>
            <p:nvPr/>
          </p:nvSpPr>
          <p:spPr>
            <a:xfrm>
              <a:off x="2604927" y="666489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9165552" y="5119651"/>
            <a:ext cx="1135532" cy="335974"/>
            <a:chOff x="2604927" y="5908818"/>
            <a:chExt cx="2841965" cy="840864"/>
          </a:xfrm>
          <a:gradFill flip="none" rotWithShape="1">
            <a:gsLst>
              <a:gs pos="48000">
                <a:srgbClr val="217EEB"/>
              </a:gs>
              <a:gs pos="12000">
                <a:srgbClr val="217EEB">
                  <a:alpha val="0"/>
                </a:srgbClr>
              </a:gs>
              <a:gs pos="84000">
                <a:srgbClr val="217EEB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67" name="椭圆 66"/>
            <p:cNvSpPr>
              <a:spLocks noChangeAspect="1"/>
            </p:cNvSpPr>
            <p:nvPr/>
          </p:nvSpPr>
          <p:spPr>
            <a:xfrm>
              <a:off x="2850399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椭圆 67"/>
            <p:cNvSpPr>
              <a:spLocks noChangeAspect="1"/>
            </p:cNvSpPr>
            <p:nvPr/>
          </p:nvSpPr>
          <p:spPr>
            <a:xfrm>
              <a:off x="3102426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椭圆 68"/>
            <p:cNvSpPr>
              <a:spLocks noChangeAspect="1"/>
            </p:cNvSpPr>
            <p:nvPr/>
          </p:nvSpPr>
          <p:spPr>
            <a:xfrm>
              <a:off x="335445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椭圆 69"/>
            <p:cNvSpPr>
              <a:spLocks noChangeAspect="1"/>
            </p:cNvSpPr>
            <p:nvPr/>
          </p:nvSpPr>
          <p:spPr>
            <a:xfrm>
              <a:off x="3606478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椭圆 70"/>
            <p:cNvSpPr>
              <a:spLocks noChangeAspect="1"/>
            </p:cNvSpPr>
            <p:nvPr/>
          </p:nvSpPr>
          <p:spPr>
            <a:xfrm>
              <a:off x="385850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椭圆 71"/>
            <p:cNvSpPr>
              <a:spLocks noChangeAspect="1"/>
            </p:cNvSpPr>
            <p:nvPr/>
          </p:nvSpPr>
          <p:spPr>
            <a:xfrm>
              <a:off x="4110531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椭圆 72"/>
            <p:cNvSpPr>
              <a:spLocks noChangeAspect="1"/>
            </p:cNvSpPr>
            <p:nvPr/>
          </p:nvSpPr>
          <p:spPr>
            <a:xfrm>
              <a:off x="436255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椭圆 73"/>
            <p:cNvSpPr>
              <a:spLocks noChangeAspect="1"/>
            </p:cNvSpPr>
            <p:nvPr/>
          </p:nvSpPr>
          <p:spPr>
            <a:xfrm>
              <a:off x="461458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椭圆 74"/>
            <p:cNvSpPr>
              <a:spLocks noChangeAspect="1"/>
            </p:cNvSpPr>
            <p:nvPr/>
          </p:nvSpPr>
          <p:spPr>
            <a:xfrm>
              <a:off x="4866610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椭圆 75"/>
            <p:cNvSpPr>
              <a:spLocks noChangeAspect="1"/>
            </p:cNvSpPr>
            <p:nvPr/>
          </p:nvSpPr>
          <p:spPr>
            <a:xfrm>
              <a:off x="511863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椭圆 76"/>
            <p:cNvSpPr>
              <a:spLocks noChangeAspect="1"/>
            </p:cNvSpPr>
            <p:nvPr/>
          </p:nvSpPr>
          <p:spPr>
            <a:xfrm>
              <a:off x="537066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椭圆 77"/>
            <p:cNvSpPr>
              <a:spLocks noChangeAspect="1"/>
            </p:cNvSpPr>
            <p:nvPr/>
          </p:nvSpPr>
          <p:spPr>
            <a:xfrm>
              <a:off x="2850399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椭圆 78"/>
            <p:cNvSpPr>
              <a:spLocks noChangeAspect="1"/>
            </p:cNvSpPr>
            <p:nvPr/>
          </p:nvSpPr>
          <p:spPr>
            <a:xfrm>
              <a:off x="3102426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椭圆 79"/>
            <p:cNvSpPr>
              <a:spLocks noChangeAspect="1"/>
            </p:cNvSpPr>
            <p:nvPr/>
          </p:nvSpPr>
          <p:spPr>
            <a:xfrm>
              <a:off x="335445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椭圆 80"/>
            <p:cNvSpPr>
              <a:spLocks noChangeAspect="1"/>
            </p:cNvSpPr>
            <p:nvPr/>
          </p:nvSpPr>
          <p:spPr>
            <a:xfrm>
              <a:off x="3606478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2" name="椭圆 81"/>
            <p:cNvSpPr>
              <a:spLocks noChangeAspect="1"/>
            </p:cNvSpPr>
            <p:nvPr/>
          </p:nvSpPr>
          <p:spPr>
            <a:xfrm>
              <a:off x="385850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3" name="椭圆 82"/>
            <p:cNvSpPr>
              <a:spLocks noChangeAspect="1"/>
            </p:cNvSpPr>
            <p:nvPr/>
          </p:nvSpPr>
          <p:spPr>
            <a:xfrm>
              <a:off x="4110531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4" name="椭圆 83"/>
            <p:cNvSpPr>
              <a:spLocks noChangeAspect="1"/>
            </p:cNvSpPr>
            <p:nvPr/>
          </p:nvSpPr>
          <p:spPr>
            <a:xfrm>
              <a:off x="436255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5" name="椭圆 84"/>
            <p:cNvSpPr>
              <a:spLocks noChangeAspect="1"/>
            </p:cNvSpPr>
            <p:nvPr/>
          </p:nvSpPr>
          <p:spPr>
            <a:xfrm>
              <a:off x="461458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6" name="椭圆 85"/>
            <p:cNvSpPr>
              <a:spLocks noChangeAspect="1"/>
            </p:cNvSpPr>
            <p:nvPr/>
          </p:nvSpPr>
          <p:spPr>
            <a:xfrm>
              <a:off x="4866610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7" name="椭圆 86"/>
            <p:cNvSpPr>
              <a:spLocks noChangeAspect="1"/>
            </p:cNvSpPr>
            <p:nvPr/>
          </p:nvSpPr>
          <p:spPr>
            <a:xfrm>
              <a:off x="511863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8" name="椭圆 87"/>
            <p:cNvSpPr>
              <a:spLocks noChangeAspect="1"/>
            </p:cNvSpPr>
            <p:nvPr/>
          </p:nvSpPr>
          <p:spPr>
            <a:xfrm>
              <a:off x="537066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9" name="椭圆 88"/>
            <p:cNvSpPr>
              <a:spLocks noChangeAspect="1"/>
            </p:cNvSpPr>
            <p:nvPr/>
          </p:nvSpPr>
          <p:spPr>
            <a:xfrm>
              <a:off x="2850399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0" name="椭圆 89"/>
            <p:cNvSpPr>
              <a:spLocks noChangeAspect="1"/>
            </p:cNvSpPr>
            <p:nvPr/>
          </p:nvSpPr>
          <p:spPr>
            <a:xfrm>
              <a:off x="3102426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1" name="椭圆 90"/>
            <p:cNvSpPr>
              <a:spLocks noChangeAspect="1"/>
            </p:cNvSpPr>
            <p:nvPr/>
          </p:nvSpPr>
          <p:spPr>
            <a:xfrm>
              <a:off x="335445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2" name="椭圆 91"/>
            <p:cNvSpPr>
              <a:spLocks noChangeAspect="1"/>
            </p:cNvSpPr>
            <p:nvPr/>
          </p:nvSpPr>
          <p:spPr>
            <a:xfrm>
              <a:off x="3606478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3" name="椭圆 92"/>
            <p:cNvSpPr>
              <a:spLocks noChangeAspect="1"/>
            </p:cNvSpPr>
            <p:nvPr/>
          </p:nvSpPr>
          <p:spPr>
            <a:xfrm>
              <a:off x="385850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4" name="椭圆 93"/>
            <p:cNvSpPr>
              <a:spLocks noChangeAspect="1"/>
            </p:cNvSpPr>
            <p:nvPr/>
          </p:nvSpPr>
          <p:spPr>
            <a:xfrm>
              <a:off x="4110531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5" name="椭圆 94"/>
            <p:cNvSpPr>
              <a:spLocks noChangeAspect="1"/>
            </p:cNvSpPr>
            <p:nvPr/>
          </p:nvSpPr>
          <p:spPr>
            <a:xfrm>
              <a:off x="436255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6" name="椭圆 95"/>
            <p:cNvSpPr>
              <a:spLocks noChangeAspect="1"/>
            </p:cNvSpPr>
            <p:nvPr/>
          </p:nvSpPr>
          <p:spPr>
            <a:xfrm>
              <a:off x="461458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7" name="椭圆 96"/>
            <p:cNvSpPr>
              <a:spLocks noChangeAspect="1"/>
            </p:cNvSpPr>
            <p:nvPr/>
          </p:nvSpPr>
          <p:spPr>
            <a:xfrm>
              <a:off x="4866610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8" name="椭圆 97"/>
            <p:cNvSpPr>
              <a:spLocks noChangeAspect="1"/>
            </p:cNvSpPr>
            <p:nvPr/>
          </p:nvSpPr>
          <p:spPr>
            <a:xfrm>
              <a:off x="511863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9" name="椭圆 98"/>
            <p:cNvSpPr>
              <a:spLocks noChangeAspect="1"/>
            </p:cNvSpPr>
            <p:nvPr/>
          </p:nvSpPr>
          <p:spPr>
            <a:xfrm>
              <a:off x="537066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0" name="椭圆 99"/>
            <p:cNvSpPr>
              <a:spLocks noChangeAspect="1"/>
            </p:cNvSpPr>
            <p:nvPr/>
          </p:nvSpPr>
          <p:spPr>
            <a:xfrm>
              <a:off x="2850399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1" name="椭圆 100"/>
            <p:cNvSpPr>
              <a:spLocks noChangeAspect="1"/>
            </p:cNvSpPr>
            <p:nvPr/>
          </p:nvSpPr>
          <p:spPr>
            <a:xfrm>
              <a:off x="3102426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2" name="椭圆 101"/>
            <p:cNvSpPr>
              <a:spLocks noChangeAspect="1"/>
            </p:cNvSpPr>
            <p:nvPr/>
          </p:nvSpPr>
          <p:spPr>
            <a:xfrm>
              <a:off x="335445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3" name="椭圆 102"/>
            <p:cNvSpPr>
              <a:spLocks noChangeAspect="1"/>
            </p:cNvSpPr>
            <p:nvPr/>
          </p:nvSpPr>
          <p:spPr>
            <a:xfrm>
              <a:off x="3606478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4" name="椭圆 103"/>
            <p:cNvSpPr>
              <a:spLocks noChangeAspect="1"/>
            </p:cNvSpPr>
            <p:nvPr/>
          </p:nvSpPr>
          <p:spPr>
            <a:xfrm>
              <a:off x="385850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5" name="椭圆 104"/>
            <p:cNvSpPr>
              <a:spLocks noChangeAspect="1"/>
            </p:cNvSpPr>
            <p:nvPr/>
          </p:nvSpPr>
          <p:spPr>
            <a:xfrm>
              <a:off x="4110531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6" name="椭圆 105"/>
            <p:cNvSpPr>
              <a:spLocks noChangeAspect="1"/>
            </p:cNvSpPr>
            <p:nvPr/>
          </p:nvSpPr>
          <p:spPr>
            <a:xfrm>
              <a:off x="436255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7" name="椭圆 106"/>
            <p:cNvSpPr>
              <a:spLocks noChangeAspect="1"/>
            </p:cNvSpPr>
            <p:nvPr/>
          </p:nvSpPr>
          <p:spPr>
            <a:xfrm>
              <a:off x="461458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8" name="椭圆 107"/>
            <p:cNvSpPr>
              <a:spLocks noChangeAspect="1"/>
            </p:cNvSpPr>
            <p:nvPr/>
          </p:nvSpPr>
          <p:spPr>
            <a:xfrm>
              <a:off x="4866610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9" name="椭圆 108"/>
            <p:cNvSpPr>
              <a:spLocks noChangeAspect="1"/>
            </p:cNvSpPr>
            <p:nvPr/>
          </p:nvSpPr>
          <p:spPr>
            <a:xfrm>
              <a:off x="511863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0" name="椭圆 109"/>
            <p:cNvSpPr>
              <a:spLocks noChangeAspect="1"/>
            </p:cNvSpPr>
            <p:nvPr/>
          </p:nvSpPr>
          <p:spPr>
            <a:xfrm>
              <a:off x="537066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1" name="椭圆 110"/>
            <p:cNvSpPr>
              <a:spLocks noChangeAspect="1"/>
            </p:cNvSpPr>
            <p:nvPr/>
          </p:nvSpPr>
          <p:spPr>
            <a:xfrm>
              <a:off x="2604927" y="590881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2" name="椭圆 111"/>
            <p:cNvSpPr>
              <a:spLocks noChangeAspect="1"/>
            </p:cNvSpPr>
            <p:nvPr/>
          </p:nvSpPr>
          <p:spPr>
            <a:xfrm>
              <a:off x="2604927" y="6160844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3" name="椭圆 112"/>
            <p:cNvSpPr>
              <a:spLocks noChangeAspect="1"/>
            </p:cNvSpPr>
            <p:nvPr/>
          </p:nvSpPr>
          <p:spPr>
            <a:xfrm>
              <a:off x="2604927" y="6412872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4" name="椭圆 113"/>
            <p:cNvSpPr>
              <a:spLocks noChangeAspect="1"/>
            </p:cNvSpPr>
            <p:nvPr/>
          </p:nvSpPr>
          <p:spPr>
            <a:xfrm>
              <a:off x="2604927" y="666489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3" name="图片 2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 rot="3219617" flipH="1" flipV="1">
            <a:off x="8960812" y="4818207"/>
            <a:ext cx="2521669" cy="3835203"/>
          </a:xfrm>
          <a:custGeom>
            <a:avLst/>
            <a:gdLst>
              <a:gd name="connsiteX0" fmla="*/ 0 w 2521669"/>
              <a:gd name="connsiteY0" fmla="*/ 3427853 h 3835203"/>
              <a:gd name="connsiteX1" fmla="*/ 2521669 w 2521669"/>
              <a:gd name="connsiteY1" fmla="*/ 0 h 3835203"/>
              <a:gd name="connsiteX2" fmla="*/ 2521669 w 2521669"/>
              <a:gd name="connsiteY2" fmla="*/ 3202311 h 3835203"/>
              <a:gd name="connsiteX3" fmla="*/ 1888777 w 2521669"/>
              <a:gd name="connsiteY3" fmla="*/ 3835203 h 3835203"/>
              <a:gd name="connsiteX4" fmla="*/ 553735 w 2521669"/>
              <a:gd name="connsiteY4" fmla="*/ 3835203 h 38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669" h="3835203">
                <a:moveTo>
                  <a:pt x="0" y="3427853"/>
                </a:moveTo>
                <a:lnTo>
                  <a:pt x="2521669" y="0"/>
                </a:lnTo>
                <a:lnTo>
                  <a:pt x="2521669" y="3202311"/>
                </a:lnTo>
                <a:cubicBezTo>
                  <a:pt x="2521669" y="3551848"/>
                  <a:pt x="2238314" y="3835203"/>
                  <a:pt x="1888777" y="3835203"/>
                </a:cubicBezTo>
                <a:lnTo>
                  <a:pt x="553735" y="3835203"/>
                </a:lnTo>
                <a:close/>
              </a:path>
            </a:pathLst>
          </a:custGeom>
          <a:solidFill>
            <a:srgbClr val="11275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 rot="3219617">
            <a:off x="702834" y="-1796909"/>
            <a:ext cx="2521669" cy="3835203"/>
          </a:xfrm>
          <a:custGeom>
            <a:avLst/>
            <a:gdLst>
              <a:gd name="connsiteX0" fmla="*/ 0 w 2521669"/>
              <a:gd name="connsiteY0" fmla="*/ 3427853 h 3835203"/>
              <a:gd name="connsiteX1" fmla="*/ 2521669 w 2521669"/>
              <a:gd name="connsiteY1" fmla="*/ 0 h 3835203"/>
              <a:gd name="connsiteX2" fmla="*/ 2521669 w 2521669"/>
              <a:gd name="connsiteY2" fmla="*/ 3202311 h 3835203"/>
              <a:gd name="connsiteX3" fmla="*/ 1888777 w 2521669"/>
              <a:gd name="connsiteY3" fmla="*/ 3835203 h 3835203"/>
              <a:gd name="connsiteX4" fmla="*/ 553735 w 2521669"/>
              <a:gd name="connsiteY4" fmla="*/ 3835203 h 38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669" h="3835203">
                <a:moveTo>
                  <a:pt x="0" y="3427853"/>
                </a:moveTo>
                <a:lnTo>
                  <a:pt x="2521669" y="0"/>
                </a:lnTo>
                <a:lnTo>
                  <a:pt x="2521669" y="3202311"/>
                </a:lnTo>
                <a:cubicBezTo>
                  <a:pt x="2521669" y="3551848"/>
                  <a:pt x="2238314" y="3835203"/>
                  <a:pt x="1888777" y="3835203"/>
                </a:cubicBezTo>
                <a:lnTo>
                  <a:pt x="553735" y="3835203"/>
                </a:lnTo>
                <a:close/>
              </a:path>
            </a:pathLst>
          </a:custGeom>
          <a:solidFill>
            <a:srgbClr val="11275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直角三角形 3"/>
          <p:cNvSpPr/>
          <p:nvPr/>
        </p:nvSpPr>
        <p:spPr>
          <a:xfrm rot="5400000">
            <a:off x="456658" y="-456657"/>
            <a:ext cx="2431702" cy="3345019"/>
          </a:xfrm>
          <a:prstGeom prst="rtTriangle">
            <a:avLst/>
          </a:pr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直角三角形 4"/>
          <p:cNvSpPr/>
          <p:nvPr/>
        </p:nvSpPr>
        <p:spPr>
          <a:xfrm rot="5400000" flipH="1" flipV="1">
            <a:off x="9303639" y="3969639"/>
            <a:ext cx="2431702" cy="3345019"/>
          </a:xfrm>
          <a:prstGeom prst="rtTriangle">
            <a:avLst/>
          </a:pr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0681" y="3659362"/>
            <a:ext cx="429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40000"/>
              </a:lnSpc>
            </a:pPr>
            <a:r>
              <a:rPr lang="zh-CN" altLang="en-US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诚信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共赢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</a:t>
            </a:r>
            <a:r>
              <a:rPr lang="en-US" altLang="zh-CN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  </a:t>
            </a:r>
            <a:r>
              <a:rPr lang="zh-CN" altLang="en-US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创新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开放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03371" y="1400537"/>
            <a:ext cx="1135532" cy="335974"/>
            <a:chOff x="2604927" y="5908818"/>
            <a:chExt cx="2841965" cy="840864"/>
          </a:xfrm>
          <a:gradFill flip="none" rotWithShape="1">
            <a:gsLst>
              <a:gs pos="48000">
                <a:srgbClr val="217EEB"/>
              </a:gs>
              <a:gs pos="12000">
                <a:srgbClr val="217EEB">
                  <a:alpha val="0"/>
                </a:srgbClr>
              </a:gs>
              <a:gs pos="84000">
                <a:srgbClr val="217EEB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2850399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3102426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335445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3606478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385850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4110531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436255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461458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4866610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11863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537066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>
              <a:off x="2850399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3102426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335445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3606478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385850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4110531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436255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461458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4866610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511863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537066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2850399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3102426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335445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3606478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385850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4110531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436255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461458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4866610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511863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537066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2850399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3102426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335445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3606478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385850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4110531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436255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461458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4866610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511863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537066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椭圆 61"/>
            <p:cNvSpPr>
              <a:spLocks noChangeAspect="1"/>
            </p:cNvSpPr>
            <p:nvPr/>
          </p:nvSpPr>
          <p:spPr>
            <a:xfrm>
              <a:off x="2604927" y="590881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3" name="椭圆 62"/>
            <p:cNvSpPr>
              <a:spLocks noChangeAspect="1"/>
            </p:cNvSpPr>
            <p:nvPr/>
          </p:nvSpPr>
          <p:spPr>
            <a:xfrm>
              <a:off x="2604927" y="6160844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4" name="椭圆 63"/>
            <p:cNvSpPr>
              <a:spLocks noChangeAspect="1"/>
            </p:cNvSpPr>
            <p:nvPr/>
          </p:nvSpPr>
          <p:spPr>
            <a:xfrm>
              <a:off x="2604927" y="6412872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5" name="椭圆 64"/>
            <p:cNvSpPr>
              <a:spLocks noChangeAspect="1"/>
            </p:cNvSpPr>
            <p:nvPr/>
          </p:nvSpPr>
          <p:spPr>
            <a:xfrm>
              <a:off x="2604927" y="666489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9165552" y="5119651"/>
            <a:ext cx="1135532" cy="335974"/>
            <a:chOff x="2604927" y="5908818"/>
            <a:chExt cx="2841965" cy="840864"/>
          </a:xfrm>
          <a:gradFill flip="none" rotWithShape="1">
            <a:gsLst>
              <a:gs pos="48000">
                <a:srgbClr val="217EEB"/>
              </a:gs>
              <a:gs pos="12000">
                <a:srgbClr val="217EEB">
                  <a:alpha val="0"/>
                </a:srgbClr>
              </a:gs>
              <a:gs pos="84000">
                <a:srgbClr val="217EEB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67" name="椭圆 66"/>
            <p:cNvSpPr>
              <a:spLocks noChangeAspect="1"/>
            </p:cNvSpPr>
            <p:nvPr/>
          </p:nvSpPr>
          <p:spPr>
            <a:xfrm>
              <a:off x="2850399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椭圆 67"/>
            <p:cNvSpPr>
              <a:spLocks noChangeAspect="1"/>
            </p:cNvSpPr>
            <p:nvPr/>
          </p:nvSpPr>
          <p:spPr>
            <a:xfrm>
              <a:off x="3102426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椭圆 68"/>
            <p:cNvSpPr>
              <a:spLocks noChangeAspect="1"/>
            </p:cNvSpPr>
            <p:nvPr/>
          </p:nvSpPr>
          <p:spPr>
            <a:xfrm>
              <a:off x="335445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椭圆 69"/>
            <p:cNvSpPr>
              <a:spLocks noChangeAspect="1"/>
            </p:cNvSpPr>
            <p:nvPr/>
          </p:nvSpPr>
          <p:spPr>
            <a:xfrm>
              <a:off x="3606478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椭圆 70"/>
            <p:cNvSpPr>
              <a:spLocks noChangeAspect="1"/>
            </p:cNvSpPr>
            <p:nvPr/>
          </p:nvSpPr>
          <p:spPr>
            <a:xfrm>
              <a:off x="385850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椭圆 71"/>
            <p:cNvSpPr>
              <a:spLocks noChangeAspect="1"/>
            </p:cNvSpPr>
            <p:nvPr/>
          </p:nvSpPr>
          <p:spPr>
            <a:xfrm>
              <a:off x="4110531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椭圆 72"/>
            <p:cNvSpPr>
              <a:spLocks noChangeAspect="1"/>
            </p:cNvSpPr>
            <p:nvPr/>
          </p:nvSpPr>
          <p:spPr>
            <a:xfrm>
              <a:off x="436255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椭圆 73"/>
            <p:cNvSpPr>
              <a:spLocks noChangeAspect="1"/>
            </p:cNvSpPr>
            <p:nvPr/>
          </p:nvSpPr>
          <p:spPr>
            <a:xfrm>
              <a:off x="461458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椭圆 74"/>
            <p:cNvSpPr>
              <a:spLocks noChangeAspect="1"/>
            </p:cNvSpPr>
            <p:nvPr/>
          </p:nvSpPr>
          <p:spPr>
            <a:xfrm>
              <a:off x="4866610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椭圆 75"/>
            <p:cNvSpPr>
              <a:spLocks noChangeAspect="1"/>
            </p:cNvSpPr>
            <p:nvPr/>
          </p:nvSpPr>
          <p:spPr>
            <a:xfrm>
              <a:off x="511863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椭圆 76"/>
            <p:cNvSpPr>
              <a:spLocks noChangeAspect="1"/>
            </p:cNvSpPr>
            <p:nvPr/>
          </p:nvSpPr>
          <p:spPr>
            <a:xfrm>
              <a:off x="537066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椭圆 77"/>
            <p:cNvSpPr>
              <a:spLocks noChangeAspect="1"/>
            </p:cNvSpPr>
            <p:nvPr/>
          </p:nvSpPr>
          <p:spPr>
            <a:xfrm>
              <a:off x="2850399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椭圆 78"/>
            <p:cNvSpPr>
              <a:spLocks noChangeAspect="1"/>
            </p:cNvSpPr>
            <p:nvPr/>
          </p:nvSpPr>
          <p:spPr>
            <a:xfrm>
              <a:off x="3102426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椭圆 79"/>
            <p:cNvSpPr>
              <a:spLocks noChangeAspect="1"/>
            </p:cNvSpPr>
            <p:nvPr/>
          </p:nvSpPr>
          <p:spPr>
            <a:xfrm>
              <a:off x="335445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椭圆 80"/>
            <p:cNvSpPr>
              <a:spLocks noChangeAspect="1"/>
            </p:cNvSpPr>
            <p:nvPr/>
          </p:nvSpPr>
          <p:spPr>
            <a:xfrm>
              <a:off x="3606478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2" name="椭圆 81"/>
            <p:cNvSpPr>
              <a:spLocks noChangeAspect="1"/>
            </p:cNvSpPr>
            <p:nvPr/>
          </p:nvSpPr>
          <p:spPr>
            <a:xfrm>
              <a:off x="385850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3" name="椭圆 82"/>
            <p:cNvSpPr>
              <a:spLocks noChangeAspect="1"/>
            </p:cNvSpPr>
            <p:nvPr/>
          </p:nvSpPr>
          <p:spPr>
            <a:xfrm>
              <a:off x="4110531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4" name="椭圆 83"/>
            <p:cNvSpPr>
              <a:spLocks noChangeAspect="1"/>
            </p:cNvSpPr>
            <p:nvPr/>
          </p:nvSpPr>
          <p:spPr>
            <a:xfrm>
              <a:off x="436255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5" name="椭圆 84"/>
            <p:cNvSpPr>
              <a:spLocks noChangeAspect="1"/>
            </p:cNvSpPr>
            <p:nvPr/>
          </p:nvSpPr>
          <p:spPr>
            <a:xfrm>
              <a:off x="461458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6" name="椭圆 85"/>
            <p:cNvSpPr>
              <a:spLocks noChangeAspect="1"/>
            </p:cNvSpPr>
            <p:nvPr/>
          </p:nvSpPr>
          <p:spPr>
            <a:xfrm>
              <a:off x="4866610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7" name="椭圆 86"/>
            <p:cNvSpPr>
              <a:spLocks noChangeAspect="1"/>
            </p:cNvSpPr>
            <p:nvPr/>
          </p:nvSpPr>
          <p:spPr>
            <a:xfrm>
              <a:off x="511863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8" name="椭圆 87"/>
            <p:cNvSpPr>
              <a:spLocks noChangeAspect="1"/>
            </p:cNvSpPr>
            <p:nvPr/>
          </p:nvSpPr>
          <p:spPr>
            <a:xfrm>
              <a:off x="537066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9" name="椭圆 88"/>
            <p:cNvSpPr>
              <a:spLocks noChangeAspect="1"/>
            </p:cNvSpPr>
            <p:nvPr/>
          </p:nvSpPr>
          <p:spPr>
            <a:xfrm>
              <a:off x="2850399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0" name="椭圆 89"/>
            <p:cNvSpPr>
              <a:spLocks noChangeAspect="1"/>
            </p:cNvSpPr>
            <p:nvPr/>
          </p:nvSpPr>
          <p:spPr>
            <a:xfrm>
              <a:off x="3102426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1" name="椭圆 90"/>
            <p:cNvSpPr>
              <a:spLocks noChangeAspect="1"/>
            </p:cNvSpPr>
            <p:nvPr/>
          </p:nvSpPr>
          <p:spPr>
            <a:xfrm>
              <a:off x="335445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2" name="椭圆 91"/>
            <p:cNvSpPr>
              <a:spLocks noChangeAspect="1"/>
            </p:cNvSpPr>
            <p:nvPr/>
          </p:nvSpPr>
          <p:spPr>
            <a:xfrm>
              <a:off x="3606478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3" name="椭圆 92"/>
            <p:cNvSpPr>
              <a:spLocks noChangeAspect="1"/>
            </p:cNvSpPr>
            <p:nvPr/>
          </p:nvSpPr>
          <p:spPr>
            <a:xfrm>
              <a:off x="385850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4" name="椭圆 93"/>
            <p:cNvSpPr>
              <a:spLocks noChangeAspect="1"/>
            </p:cNvSpPr>
            <p:nvPr/>
          </p:nvSpPr>
          <p:spPr>
            <a:xfrm>
              <a:off x="4110531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5" name="椭圆 94"/>
            <p:cNvSpPr>
              <a:spLocks noChangeAspect="1"/>
            </p:cNvSpPr>
            <p:nvPr/>
          </p:nvSpPr>
          <p:spPr>
            <a:xfrm>
              <a:off x="436255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6" name="椭圆 95"/>
            <p:cNvSpPr>
              <a:spLocks noChangeAspect="1"/>
            </p:cNvSpPr>
            <p:nvPr/>
          </p:nvSpPr>
          <p:spPr>
            <a:xfrm>
              <a:off x="461458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7" name="椭圆 96"/>
            <p:cNvSpPr>
              <a:spLocks noChangeAspect="1"/>
            </p:cNvSpPr>
            <p:nvPr/>
          </p:nvSpPr>
          <p:spPr>
            <a:xfrm>
              <a:off x="4866610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8" name="椭圆 97"/>
            <p:cNvSpPr>
              <a:spLocks noChangeAspect="1"/>
            </p:cNvSpPr>
            <p:nvPr/>
          </p:nvSpPr>
          <p:spPr>
            <a:xfrm>
              <a:off x="511863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9" name="椭圆 98"/>
            <p:cNvSpPr>
              <a:spLocks noChangeAspect="1"/>
            </p:cNvSpPr>
            <p:nvPr/>
          </p:nvSpPr>
          <p:spPr>
            <a:xfrm>
              <a:off x="537066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0" name="椭圆 99"/>
            <p:cNvSpPr>
              <a:spLocks noChangeAspect="1"/>
            </p:cNvSpPr>
            <p:nvPr/>
          </p:nvSpPr>
          <p:spPr>
            <a:xfrm>
              <a:off x="2850399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1" name="椭圆 100"/>
            <p:cNvSpPr>
              <a:spLocks noChangeAspect="1"/>
            </p:cNvSpPr>
            <p:nvPr/>
          </p:nvSpPr>
          <p:spPr>
            <a:xfrm>
              <a:off x="3102426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2" name="椭圆 101"/>
            <p:cNvSpPr>
              <a:spLocks noChangeAspect="1"/>
            </p:cNvSpPr>
            <p:nvPr/>
          </p:nvSpPr>
          <p:spPr>
            <a:xfrm>
              <a:off x="335445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3" name="椭圆 102"/>
            <p:cNvSpPr>
              <a:spLocks noChangeAspect="1"/>
            </p:cNvSpPr>
            <p:nvPr/>
          </p:nvSpPr>
          <p:spPr>
            <a:xfrm>
              <a:off x="3606478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4" name="椭圆 103"/>
            <p:cNvSpPr>
              <a:spLocks noChangeAspect="1"/>
            </p:cNvSpPr>
            <p:nvPr/>
          </p:nvSpPr>
          <p:spPr>
            <a:xfrm>
              <a:off x="385850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5" name="椭圆 104"/>
            <p:cNvSpPr>
              <a:spLocks noChangeAspect="1"/>
            </p:cNvSpPr>
            <p:nvPr/>
          </p:nvSpPr>
          <p:spPr>
            <a:xfrm>
              <a:off x="4110531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6" name="椭圆 105"/>
            <p:cNvSpPr>
              <a:spLocks noChangeAspect="1"/>
            </p:cNvSpPr>
            <p:nvPr/>
          </p:nvSpPr>
          <p:spPr>
            <a:xfrm>
              <a:off x="436255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7" name="椭圆 106"/>
            <p:cNvSpPr>
              <a:spLocks noChangeAspect="1"/>
            </p:cNvSpPr>
            <p:nvPr/>
          </p:nvSpPr>
          <p:spPr>
            <a:xfrm>
              <a:off x="461458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8" name="椭圆 107"/>
            <p:cNvSpPr>
              <a:spLocks noChangeAspect="1"/>
            </p:cNvSpPr>
            <p:nvPr/>
          </p:nvSpPr>
          <p:spPr>
            <a:xfrm>
              <a:off x="4866610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9" name="椭圆 108"/>
            <p:cNvSpPr>
              <a:spLocks noChangeAspect="1"/>
            </p:cNvSpPr>
            <p:nvPr/>
          </p:nvSpPr>
          <p:spPr>
            <a:xfrm>
              <a:off x="511863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0" name="椭圆 109"/>
            <p:cNvSpPr>
              <a:spLocks noChangeAspect="1"/>
            </p:cNvSpPr>
            <p:nvPr/>
          </p:nvSpPr>
          <p:spPr>
            <a:xfrm>
              <a:off x="537066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1" name="椭圆 110"/>
            <p:cNvSpPr>
              <a:spLocks noChangeAspect="1"/>
            </p:cNvSpPr>
            <p:nvPr/>
          </p:nvSpPr>
          <p:spPr>
            <a:xfrm>
              <a:off x="2604927" y="590881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2" name="椭圆 111"/>
            <p:cNvSpPr>
              <a:spLocks noChangeAspect="1"/>
            </p:cNvSpPr>
            <p:nvPr/>
          </p:nvSpPr>
          <p:spPr>
            <a:xfrm>
              <a:off x="2604927" y="6160844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3" name="椭圆 112"/>
            <p:cNvSpPr>
              <a:spLocks noChangeAspect="1"/>
            </p:cNvSpPr>
            <p:nvPr/>
          </p:nvSpPr>
          <p:spPr>
            <a:xfrm>
              <a:off x="2604927" y="6412872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4" name="椭圆 113"/>
            <p:cNvSpPr>
              <a:spLocks noChangeAspect="1"/>
            </p:cNvSpPr>
            <p:nvPr/>
          </p:nvSpPr>
          <p:spPr>
            <a:xfrm>
              <a:off x="2604927" y="666489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19" name="文本框 118"/>
          <p:cNvSpPr txBox="1"/>
          <p:nvPr/>
        </p:nvSpPr>
        <p:spPr>
          <a:xfrm>
            <a:off x="3018235" y="1615958"/>
            <a:ext cx="6155531" cy="9997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zh-CN" sz="6000" dirty="0">
                <a:gradFill>
                  <a:gsLst>
                    <a:gs pos="0">
                      <a:srgbClr val="217EEB"/>
                    </a:gs>
                    <a:gs pos="100000">
                      <a:srgbClr val="0866D1"/>
                    </a:gs>
                  </a:gsLst>
                  <a:lin ang="5400000" scaled="1"/>
                </a:gradFill>
                <a:effectLst>
                  <a:outerShdw blurRad="190500" dist="76200" dir="5400000" algn="t" rotWithShape="0">
                    <a:srgbClr val="0866D1">
                      <a:alpha val="25000"/>
                    </a:srgbClr>
                  </a:outerShdw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  <a:cs typeface="OPPOSans H" panose="02010600030101010101" pitchFamily="18" charset="-122"/>
                <a:sym typeface="思源黑体 CN Normal" panose="020B0400000000000000" pitchFamily="34" charset="-122"/>
              </a:rPr>
              <a:t>THANKS</a:t>
            </a:r>
            <a:endParaRPr lang="zh-CN" altLang="en-US" sz="6000" dirty="0">
              <a:gradFill>
                <a:gsLst>
                  <a:gs pos="0">
                    <a:srgbClr val="217EEB"/>
                  </a:gs>
                  <a:gs pos="100000">
                    <a:srgbClr val="0866D1"/>
                  </a:gs>
                </a:gsLst>
                <a:lin ang="5400000" scaled="1"/>
              </a:gradFill>
              <a:effectLst>
                <a:outerShdw blurRad="190500" dist="76200" dir="5400000" algn="t" rotWithShape="0">
                  <a:srgbClr val="0866D1">
                    <a:alpha val="25000"/>
                  </a:srgbClr>
                </a:outerShdw>
              </a:effectLst>
              <a:latin typeface="思源黑体 CN Normal" panose="020B0400000000000000" pitchFamily="34" charset="-122"/>
              <a:ea typeface="思源黑体 CN Normal" panose="020B0400000000000000" pitchFamily="34" charset="-122"/>
              <a:cs typeface="OPPOSans H" panose="0201060003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2362939" y="2390419"/>
            <a:ext cx="7466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POSans H" panose="02010600030101010101" pitchFamily="18" charset="-122"/>
                <a:sym typeface="思源黑体 CN Normal" panose="020B0400000000000000" pitchFamily="34" charset="-122"/>
              </a:rPr>
              <a:t>感谢各位的观看</a:t>
            </a:r>
            <a:endParaRPr lang="zh-CN" altLang="en-US" sz="80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OPPOSans H" panose="02010600030101010101" pitchFamily="18" charset="-122"/>
              <a:sym typeface="思源黑体 CN Normal" panose="020B0400000000000000" pitchFamily="34" charset="-122"/>
            </a:endParaRPr>
          </a:p>
        </p:txBody>
      </p:sp>
      <p:pic>
        <p:nvPicPr>
          <p:cNvPr id="3" name="图片 2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7112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zh-CN" altLang="en-US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Normal" panose="020B0400000000000000" pitchFamily="34" charset="-122"/>
              </a:rPr>
              <a:t>目录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42110" y="24530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一、概述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42110" y="31921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二、</a:t>
            </a:r>
            <a:r>
              <a:rPr lang="zh-CN" altLang="en-US">
                <a:sym typeface="+mn-ea"/>
              </a:rPr>
              <a:t>温控系统组成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42110" y="39312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</a:t>
            </a:r>
            <a:r>
              <a:rPr lang="zh-CN" altLang="en-US">
                <a:sym typeface="+mn-ea"/>
              </a:rPr>
              <a:t>温控系统工作模式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7112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Normal" panose="020B0400000000000000" pitchFamily="34" charset="-122"/>
              </a:rPr>
              <a:t>概述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79425" y="1584325"/>
            <a:ext cx="108508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</a:t>
            </a:r>
            <a:r>
              <a:rPr lang="zh-CN" altLang="en-US"/>
              <a:t>高压电池温控管理系统是一种集成了温度检测和散热功能的系统，旨在控制电池的温度。</a:t>
            </a:r>
            <a:endParaRPr lang="zh-CN" altLang="en-US"/>
          </a:p>
          <a:p>
            <a:r>
              <a:rPr lang="en-US" altLang="zh-CN"/>
              <a:t>    </a:t>
            </a:r>
            <a:r>
              <a:rPr lang="zh-CN" altLang="en-US"/>
              <a:t>该系统可以智能地监测电池温度，并在温度达到危险水平时，通过驱动散热装置进行冷却、预热和温度均衡，确保电池始终在正常工作温度范围内运行。这样的管理系统不仅增强了电池的安全性和可靠性，还延长了电池的使用寿命。除了冷却功能外，电池温控管理系统有时还需要进行电池加热，尤其是在寒冷的冬季。利用液体循环管道，温控管理系统可以实现液体循环加热和液冷功能的共用，有效提升电池在低温环境下的性能和启动效率。</a:t>
            </a:r>
            <a:endParaRPr lang="zh-CN" altLang="en-US"/>
          </a:p>
        </p:txBody>
      </p:sp>
      <p:pic>
        <p:nvPicPr>
          <p:cNvPr id="101" name="F35B0BEE-F18A-47BB-8FCB-E00DA2F2635D-1" descr="C:/Users/岳群/AppData/Local/Temp/wpp.jBiGPBwpp"/>
          <p:cNvPicPr/>
          <p:nvPr>
            <p:custDataLst>
              <p:tags r:id="rId4"/>
            </p:custDataLst>
          </p:nvPr>
        </p:nvPicPr>
        <p:blipFill>
          <a:blip r:embed="rId5"/>
          <a:srcRect t="38999" r="31411"/>
          <a:stretch>
            <a:fillRect/>
          </a:stretch>
        </p:blipFill>
        <p:spPr>
          <a:xfrm>
            <a:off x="2797175" y="3688715"/>
            <a:ext cx="5789930" cy="2499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21336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温控系统组成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409065" y="1831340"/>
            <a:ext cx="9405620" cy="4102735"/>
            <a:chOff x="274" y="723"/>
            <a:chExt cx="18302" cy="8622"/>
          </a:xfrm>
        </p:grpSpPr>
        <p:grpSp>
          <p:nvGrpSpPr>
            <p:cNvPr id="18" name="组合 17"/>
            <p:cNvGrpSpPr/>
            <p:nvPr/>
          </p:nvGrpSpPr>
          <p:grpSpPr>
            <a:xfrm>
              <a:off x="1614" y="723"/>
              <a:ext cx="16963" cy="8622"/>
              <a:chOff x="1614" y="723"/>
              <a:chExt cx="16963" cy="8622"/>
            </a:xfrm>
          </p:grpSpPr>
          <p:grpSp>
            <p:nvGrpSpPr>
              <p:cNvPr id="85" name="组合 84"/>
              <p:cNvGrpSpPr/>
              <p:nvPr/>
            </p:nvGrpSpPr>
            <p:grpSpPr>
              <a:xfrm>
                <a:off x="4997" y="1685"/>
                <a:ext cx="10568" cy="5333"/>
                <a:chOff x="4997" y="1685"/>
                <a:chExt cx="10568" cy="5333"/>
              </a:xfrm>
            </p:grpSpPr>
            <p:cxnSp>
              <p:nvCxnSpPr>
                <p:cNvPr id="8" name="直接连接符 7"/>
                <p:cNvCxnSpPr/>
                <p:nvPr>
                  <p:custDataLst>
                    <p:tags r:id="rId4"/>
                  </p:custDataLst>
                </p:nvPr>
              </p:nvCxnSpPr>
              <p:spPr>
                <a:xfrm flipV="1">
                  <a:off x="4997" y="1724"/>
                  <a:ext cx="9263" cy="0"/>
                </a:xfrm>
                <a:prstGeom prst="line">
                  <a:avLst/>
                </a:prstGeom>
                <a:ln w="127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>
                  <p:custDataLst>
                    <p:tags r:id="rId5"/>
                  </p:custDataLst>
                </p:nvPr>
              </p:nvCxnSpPr>
              <p:spPr>
                <a:xfrm flipH="1">
                  <a:off x="5096" y="1685"/>
                  <a:ext cx="1" cy="4317"/>
                </a:xfrm>
                <a:prstGeom prst="line">
                  <a:avLst/>
                </a:prstGeom>
                <a:ln w="127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>
                  <p:custDataLst>
                    <p:tags r:id="rId6"/>
                  </p:custDataLst>
                </p:nvPr>
              </p:nvCxnSpPr>
              <p:spPr>
                <a:xfrm flipH="1">
                  <a:off x="11842" y="2607"/>
                  <a:ext cx="0" cy="3969"/>
                </a:xfrm>
                <a:prstGeom prst="line">
                  <a:avLst/>
                </a:prstGeom>
                <a:ln w="127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圆角矩形 16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5525" y="2044"/>
                  <a:ext cx="6104" cy="4974"/>
                </a:xfrm>
                <a:prstGeom prst="round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cxnSp>
              <p:nvCxnSpPr>
                <p:cNvPr id="22" name="直接连接符 21"/>
                <p:cNvCxnSpPr/>
                <p:nvPr>
                  <p:custDataLst>
                    <p:tags r:id="rId8"/>
                  </p:custDataLst>
                </p:nvPr>
              </p:nvCxnSpPr>
              <p:spPr>
                <a:xfrm>
                  <a:off x="11937" y="3221"/>
                  <a:ext cx="3628" cy="0"/>
                </a:xfrm>
                <a:prstGeom prst="line">
                  <a:avLst/>
                </a:prstGeom>
                <a:ln w="127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矩形 25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5955" y="2261"/>
                  <a:ext cx="5280" cy="836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en-US" altLang="zh-CN" sz="2800">
                      <a:solidFill>
                        <a:schemeClr val="tx1"/>
                      </a:solidFill>
                    </a:rPr>
                    <a:t>1#</a:t>
                  </a:r>
                  <a:endParaRPr lang="en-US" altLang="zh-CN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矩形 26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5955" y="3514"/>
                  <a:ext cx="5280" cy="836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en-US" altLang="zh-CN" sz="2800">
                      <a:solidFill>
                        <a:schemeClr val="tx1"/>
                      </a:solidFill>
                      <a:sym typeface="+mn-ea"/>
                    </a:rPr>
                    <a:t>2#</a:t>
                  </a:r>
                  <a:endParaRPr lang="en-US" altLang="zh-CN" sz="2800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28" name="矩形 27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5955" y="4767"/>
                  <a:ext cx="5280" cy="836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en-US" altLang="zh-CN" sz="2800">
                      <a:solidFill>
                        <a:schemeClr val="tx1"/>
                      </a:solidFill>
                    </a:rPr>
                    <a:t>3#</a:t>
                  </a:r>
                  <a:endParaRPr lang="en-US" altLang="zh-CN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矩形 28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5955" y="6020"/>
                  <a:ext cx="5280" cy="836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en-US" altLang="zh-CN" sz="2800">
                      <a:solidFill>
                        <a:schemeClr val="tx1"/>
                      </a:solidFill>
                    </a:rPr>
                    <a:t>4#</a:t>
                  </a:r>
                  <a:endParaRPr lang="en-US" altLang="zh-CN" sz="2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1" name="直接连接符 30"/>
                <p:cNvCxnSpPr/>
                <p:nvPr>
                  <p:custDataLst>
                    <p:tags r:id="rId13"/>
                  </p:custDataLst>
                </p:nvPr>
              </p:nvCxnSpPr>
              <p:spPr>
                <a:xfrm>
                  <a:off x="11255" y="2709"/>
                  <a:ext cx="567" cy="1"/>
                </a:xfrm>
                <a:prstGeom prst="line">
                  <a:avLst/>
                </a:prstGeom>
                <a:ln w="127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>
                  <p:custDataLst>
                    <p:tags r:id="rId14"/>
                  </p:custDataLst>
                </p:nvPr>
              </p:nvCxnSpPr>
              <p:spPr>
                <a:xfrm>
                  <a:off x="11255" y="3962"/>
                  <a:ext cx="567" cy="1"/>
                </a:xfrm>
                <a:prstGeom prst="line">
                  <a:avLst/>
                </a:prstGeom>
                <a:ln w="127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" name="组合 36"/>
                <p:cNvGrpSpPr/>
                <p:nvPr/>
              </p:nvGrpSpPr>
              <p:grpSpPr>
                <a:xfrm rot="0" flipH="1">
                  <a:off x="5424" y="2540"/>
                  <a:ext cx="529" cy="1575"/>
                  <a:chOff x="13241" y="5134"/>
                  <a:chExt cx="523" cy="1575"/>
                </a:xfrm>
              </p:grpSpPr>
              <p:cxnSp>
                <p:nvCxnSpPr>
                  <p:cNvPr id="38" name="直接连接符 37"/>
                  <p:cNvCxnSpPr/>
                  <p:nvPr>
                    <p:custDataLst>
                      <p:tags r:id="rId15"/>
                    </p:custDataLst>
                  </p:nvPr>
                </p:nvCxnSpPr>
                <p:spPr>
                  <a:xfrm flipH="1">
                    <a:off x="13652" y="5134"/>
                    <a:ext cx="16" cy="1575"/>
                  </a:xfrm>
                  <a:prstGeom prst="line">
                    <a:avLst/>
                  </a:prstGeom>
                  <a:ln w="127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/>
                  <p:cNvCxnSpPr/>
                  <p:nvPr>
                    <p:custDataLst>
                      <p:tags r:id="rId16"/>
                    </p:custDataLst>
                  </p:nvPr>
                </p:nvCxnSpPr>
                <p:spPr>
                  <a:xfrm>
                    <a:off x="13253" y="5185"/>
                    <a:ext cx="511" cy="1"/>
                  </a:xfrm>
                  <a:prstGeom prst="line">
                    <a:avLst/>
                  </a:prstGeom>
                  <a:ln w="127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接连接符 39"/>
                  <p:cNvCxnSpPr/>
                  <p:nvPr>
                    <p:custDataLst>
                      <p:tags r:id="rId17"/>
                    </p:custDataLst>
                  </p:nvPr>
                </p:nvCxnSpPr>
                <p:spPr>
                  <a:xfrm>
                    <a:off x="13241" y="6620"/>
                    <a:ext cx="511" cy="1"/>
                  </a:xfrm>
                  <a:prstGeom prst="line">
                    <a:avLst/>
                  </a:prstGeom>
                  <a:ln w="127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组合 45"/>
                <p:cNvGrpSpPr/>
                <p:nvPr/>
              </p:nvGrpSpPr>
              <p:grpSpPr>
                <a:xfrm rot="0" flipH="1">
                  <a:off x="5421" y="5050"/>
                  <a:ext cx="520" cy="1575"/>
                  <a:chOff x="13250" y="5134"/>
                  <a:chExt cx="514" cy="1575"/>
                </a:xfrm>
              </p:grpSpPr>
              <p:cxnSp>
                <p:nvCxnSpPr>
                  <p:cNvPr id="47" name="直接连接符 46"/>
                  <p:cNvCxnSpPr/>
                  <p:nvPr>
                    <p:custDataLst>
                      <p:tags r:id="rId18"/>
                    </p:custDataLst>
                  </p:nvPr>
                </p:nvCxnSpPr>
                <p:spPr>
                  <a:xfrm flipH="1">
                    <a:off x="13665" y="5134"/>
                    <a:ext cx="0" cy="1575"/>
                  </a:xfrm>
                  <a:prstGeom prst="line">
                    <a:avLst/>
                  </a:prstGeom>
                  <a:ln w="127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接连接符 47"/>
                  <p:cNvCxnSpPr/>
                  <p:nvPr>
                    <p:custDataLst>
                      <p:tags r:id="rId19"/>
                    </p:custDataLst>
                  </p:nvPr>
                </p:nvCxnSpPr>
                <p:spPr>
                  <a:xfrm>
                    <a:off x="13253" y="5185"/>
                    <a:ext cx="511" cy="1"/>
                  </a:xfrm>
                  <a:prstGeom prst="line">
                    <a:avLst/>
                  </a:prstGeom>
                  <a:ln w="127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接连接符 48"/>
                  <p:cNvCxnSpPr/>
                  <p:nvPr>
                    <p:custDataLst>
                      <p:tags r:id="rId20"/>
                    </p:custDataLst>
                  </p:nvPr>
                </p:nvCxnSpPr>
                <p:spPr>
                  <a:xfrm>
                    <a:off x="13250" y="6620"/>
                    <a:ext cx="511" cy="1"/>
                  </a:xfrm>
                  <a:prstGeom prst="line">
                    <a:avLst/>
                  </a:prstGeom>
                  <a:ln w="127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" name="直接连接符 14"/>
                <p:cNvCxnSpPr/>
                <p:nvPr>
                  <p:custDataLst>
                    <p:tags r:id="rId21"/>
                  </p:custDataLst>
                </p:nvPr>
              </p:nvCxnSpPr>
              <p:spPr>
                <a:xfrm>
                  <a:off x="5028" y="3221"/>
                  <a:ext cx="437" cy="0"/>
                </a:xfrm>
                <a:prstGeom prst="line">
                  <a:avLst/>
                </a:prstGeom>
                <a:ln w="127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>
                  <p:custDataLst>
                    <p:tags r:id="rId22"/>
                  </p:custDataLst>
                </p:nvPr>
              </p:nvCxnSpPr>
              <p:spPr>
                <a:xfrm flipV="1">
                  <a:off x="4997" y="5940"/>
                  <a:ext cx="468" cy="0"/>
                </a:xfrm>
                <a:prstGeom prst="line">
                  <a:avLst/>
                </a:prstGeom>
                <a:ln w="127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>
                  <p:custDataLst>
                    <p:tags r:id="rId23"/>
                  </p:custDataLst>
                </p:nvPr>
              </p:nvCxnSpPr>
              <p:spPr>
                <a:xfrm>
                  <a:off x="11235" y="5215"/>
                  <a:ext cx="567" cy="1"/>
                </a:xfrm>
                <a:prstGeom prst="line">
                  <a:avLst/>
                </a:prstGeom>
                <a:ln w="127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>
                  <p:custDataLst>
                    <p:tags r:id="rId24"/>
                  </p:custDataLst>
                </p:nvPr>
              </p:nvCxnSpPr>
              <p:spPr>
                <a:xfrm>
                  <a:off x="11235" y="6481"/>
                  <a:ext cx="567" cy="1"/>
                </a:xfrm>
                <a:prstGeom prst="line">
                  <a:avLst/>
                </a:prstGeom>
                <a:ln w="127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矩形 53"/>
              <p:cNvSpPr/>
              <p:nvPr>
                <p:custDataLst>
                  <p:tags r:id="rId25"/>
                </p:custDataLst>
              </p:nvPr>
            </p:nvSpPr>
            <p:spPr>
              <a:xfrm>
                <a:off x="17265" y="2207"/>
                <a:ext cx="1312" cy="46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>
                    <a:solidFill>
                      <a:schemeClr val="tx1"/>
                    </a:solidFill>
                  </a:rPr>
                  <a:t>散热水箱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圆角矩形 5"/>
              <p:cNvSpPr/>
              <p:nvPr>
                <p:custDataLst>
                  <p:tags r:id="rId26"/>
                </p:custDataLst>
              </p:nvPr>
            </p:nvSpPr>
            <p:spPr>
              <a:xfrm>
                <a:off x="3339" y="1938"/>
                <a:ext cx="8711" cy="5516"/>
              </a:xfrm>
              <a:prstGeom prst="roundRect">
                <a:avLst/>
              </a:prstGeom>
              <a:noFill/>
              <a:ln w="38100" cmpd="sng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80" name="组合 79"/>
              <p:cNvGrpSpPr/>
              <p:nvPr/>
            </p:nvGrpSpPr>
            <p:grpSpPr>
              <a:xfrm>
                <a:off x="12354" y="3131"/>
                <a:ext cx="1312" cy="2100"/>
                <a:chOff x="12354" y="3131"/>
                <a:chExt cx="1312" cy="2100"/>
              </a:xfrm>
            </p:grpSpPr>
            <p:sp>
              <p:nvSpPr>
                <p:cNvPr id="3" name="圆角矩形 2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12354" y="4103"/>
                  <a:ext cx="1312" cy="1128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zh-CN" altLang="en-US" sz="900">
                      <a:solidFill>
                        <a:schemeClr val="tx1"/>
                      </a:solidFill>
                    </a:rPr>
                    <a:t>中央计算机</a:t>
                  </a:r>
                  <a:endParaRPr lang="zh-CN" altLang="en-US" sz="9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" name="直接连接符 4"/>
                <p:cNvCxnSpPr/>
                <p:nvPr>
                  <p:custDataLst>
                    <p:tags r:id="rId28"/>
                  </p:custDataLst>
                </p:nvPr>
              </p:nvCxnSpPr>
              <p:spPr>
                <a:xfrm flipH="1" flipV="1">
                  <a:off x="13328" y="3326"/>
                  <a:ext cx="0" cy="794"/>
                </a:xfrm>
                <a:prstGeom prst="line">
                  <a:avLst/>
                </a:prstGeom>
                <a:ln w="952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>
                  <p:custDataLst>
                    <p:tags r:id="rId29"/>
                  </p:custDataLst>
                </p:nvPr>
              </p:nvCxnSpPr>
              <p:spPr>
                <a:xfrm flipH="1" flipV="1">
                  <a:off x="12680" y="3314"/>
                  <a:ext cx="0" cy="850"/>
                </a:xfrm>
                <a:prstGeom prst="line">
                  <a:avLst/>
                </a:prstGeom>
                <a:ln w="952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禁止符 6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12913" y="3131"/>
                  <a:ext cx="170" cy="170"/>
                </a:xfrm>
                <a:prstGeom prst="noSmoking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5" name="组合 104"/>
              <p:cNvGrpSpPr/>
              <p:nvPr/>
            </p:nvGrpSpPr>
            <p:grpSpPr>
              <a:xfrm>
                <a:off x="13787" y="1643"/>
                <a:ext cx="1996" cy="5708"/>
                <a:chOff x="13787" y="1643"/>
                <a:chExt cx="1996" cy="5708"/>
              </a:xfrm>
            </p:grpSpPr>
            <p:cxnSp>
              <p:nvCxnSpPr>
                <p:cNvPr id="25" name="直接连接符 24"/>
                <p:cNvCxnSpPr/>
                <p:nvPr>
                  <p:custDataLst>
                    <p:tags r:id="rId31"/>
                  </p:custDataLst>
                </p:nvPr>
              </p:nvCxnSpPr>
              <p:spPr>
                <a:xfrm>
                  <a:off x="15462" y="3281"/>
                  <a:ext cx="0" cy="3515"/>
                </a:xfrm>
                <a:prstGeom prst="line">
                  <a:avLst/>
                </a:prstGeom>
                <a:ln w="127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椭圆 49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15181" y="5266"/>
                  <a:ext cx="602" cy="60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en-US" altLang="zh-CN" b="1" u="sng">
                      <a:solidFill>
                        <a:schemeClr val="tx1"/>
                      </a:solidFill>
                    </a:rPr>
                    <a:t>M</a:t>
                  </a:r>
                  <a:endParaRPr lang="en-US" altLang="zh-CN" b="1" u="sng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" name="直接连接符 8"/>
                <p:cNvCxnSpPr/>
                <p:nvPr>
                  <p:custDataLst>
                    <p:tags r:id="rId33"/>
                  </p:custDataLst>
                </p:nvPr>
              </p:nvCxnSpPr>
              <p:spPr>
                <a:xfrm>
                  <a:off x="14121" y="6995"/>
                  <a:ext cx="664" cy="356"/>
                </a:xfrm>
                <a:prstGeom prst="line">
                  <a:avLst/>
                </a:prstGeom>
                <a:ln w="127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>
                  <p:custDataLst>
                    <p:tags r:id="rId34"/>
                  </p:custDataLst>
                </p:nvPr>
              </p:nvCxnSpPr>
              <p:spPr>
                <a:xfrm flipH="1">
                  <a:off x="14172" y="3710"/>
                  <a:ext cx="0" cy="3402"/>
                </a:xfrm>
                <a:prstGeom prst="line">
                  <a:avLst/>
                </a:prstGeom>
                <a:ln w="1270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空心弧 57"/>
                <p:cNvSpPr/>
                <p:nvPr>
                  <p:custDataLst>
                    <p:tags r:id="rId35"/>
                  </p:custDataLst>
                </p:nvPr>
              </p:nvSpPr>
              <p:spPr>
                <a:xfrm rot="5400000">
                  <a:off x="13616" y="2987"/>
                  <a:ext cx="1095" cy="752"/>
                </a:xfrm>
                <a:prstGeom prst="blockArc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3" name="直接连接符 62"/>
                <p:cNvCxnSpPr/>
                <p:nvPr>
                  <p:custDataLst>
                    <p:tags r:id="rId36"/>
                  </p:custDataLst>
                </p:nvPr>
              </p:nvCxnSpPr>
              <p:spPr>
                <a:xfrm>
                  <a:off x="14172" y="1643"/>
                  <a:ext cx="0" cy="1361"/>
                </a:xfrm>
                <a:prstGeom prst="line">
                  <a:avLst/>
                </a:prstGeom>
                <a:ln w="1270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L 形 78"/>
              <p:cNvSpPr/>
              <p:nvPr>
                <p:custDataLst>
                  <p:tags r:id="rId37"/>
                </p:custDataLst>
              </p:nvPr>
            </p:nvSpPr>
            <p:spPr>
              <a:xfrm rot="16200000">
                <a:off x="14778" y="6639"/>
                <a:ext cx="705" cy="864"/>
              </a:xfrm>
              <a:prstGeom prst="corner">
                <a:avLst>
                  <a:gd name="adj1" fmla="val 28865"/>
                  <a:gd name="adj2" fmla="val 33829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91" name="组合 90"/>
              <p:cNvGrpSpPr/>
              <p:nvPr/>
            </p:nvGrpSpPr>
            <p:grpSpPr>
              <a:xfrm>
                <a:off x="1614" y="1653"/>
                <a:ext cx="16360" cy="7692"/>
                <a:chOff x="1614" y="1653"/>
                <a:chExt cx="16360" cy="7692"/>
              </a:xfrm>
            </p:grpSpPr>
            <p:cxnSp>
              <p:nvCxnSpPr>
                <p:cNvPr id="98" name="直接连接符 97"/>
                <p:cNvCxnSpPr/>
                <p:nvPr>
                  <p:custDataLst>
                    <p:tags r:id="rId38"/>
                  </p:custDataLst>
                </p:nvPr>
              </p:nvCxnSpPr>
              <p:spPr>
                <a:xfrm>
                  <a:off x="16392" y="8341"/>
                  <a:ext cx="454" cy="1"/>
                </a:xfrm>
                <a:prstGeom prst="line">
                  <a:avLst/>
                </a:prstGeom>
                <a:solidFill>
                  <a:schemeClr val="accent1"/>
                </a:solidFill>
                <a:ln w="1270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0" name="组合 89"/>
                <p:cNvGrpSpPr/>
                <p:nvPr/>
              </p:nvGrpSpPr>
              <p:grpSpPr>
                <a:xfrm>
                  <a:off x="1614" y="1653"/>
                  <a:ext cx="16360" cy="7692"/>
                  <a:chOff x="1614" y="1653"/>
                  <a:chExt cx="16360" cy="7692"/>
                </a:xfrm>
              </p:grpSpPr>
              <p:cxnSp>
                <p:nvCxnSpPr>
                  <p:cNvPr id="10" name="直接连接符 9"/>
                  <p:cNvCxnSpPr/>
                  <p:nvPr>
                    <p:custDataLst>
                      <p:tags r:id="rId39"/>
                    </p:custDataLst>
                  </p:nvPr>
                </p:nvCxnSpPr>
                <p:spPr>
                  <a:xfrm flipH="1">
                    <a:off x="17895" y="6856"/>
                    <a:ext cx="0" cy="1871"/>
                  </a:xfrm>
                  <a:prstGeom prst="line">
                    <a:avLst/>
                  </a:prstGeom>
                  <a:ln w="127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/>
                  <p:cNvCxnSpPr/>
                  <p:nvPr>
                    <p:custDataLst>
                      <p:tags r:id="rId40"/>
                    </p:custDataLst>
                  </p:nvPr>
                </p:nvCxnSpPr>
                <p:spPr>
                  <a:xfrm>
                    <a:off x="3993" y="8240"/>
                    <a:ext cx="12019" cy="0"/>
                  </a:xfrm>
                  <a:prstGeom prst="line">
                    <a:avLst/>
                  </a:prstGeom>
                  <a:ln w="127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/>
                  <p:cNvCxnSpPr/>
                  <p:nvPr>
                    <p:custDataLst>
                      <p:tags r:id="rId41"/>
                    </p:custDataLst>
                  </p:nvPr>
                </p:nvCxnSpPr>
                <p:spPr>
                  <a:xfrm flipV="1">
                    <a:off x="16387" y="1738"/>
                    <a:ext cx="1587" cy="1"/>
                  </a:xfrm>
                  <a:prstGeom prst="line">
                    <a:avLst/>
                  </a:prstGeom>
                  <a:ln w="127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/>
                  <p:cNvCxnSpPr/>
                  <p:nvPr>
                    <p:custDataLst>
                      <p:tags r:id="rId42"/>
                    </p:custDataLst>
                  </p:nvPr>
                </p:nvCxnSpPr>
                <p:spPr>
                  <a:xfrm>
                    <a:off x="17891" y="1685"/>
                    <a:ext cx="0" cy="567"/>
                  </a:xfrm>
                  <a:prstGeom prst="line">
                    <a:avLst/>
                  </a:prstGeom>
                  <a:ln w="127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接连接符 51"/>
                  <p:cNvCxnSpPr/>
                  <p:nvPr>
                    <p:custDataLst>
                      <p:tags r:id="rId43"/>
                    </p:custDataLst>
                  </p:nvPr>
                </p:nvCxnSpPr>
                <p:spPr>
                  <a:xfrm>
                    <a:off x="1713" y="6002"/>
                    <a:ext cx="0" cy="3288"/>
                  </a:xfrm>
                  <a:prstGeom prst="line">
                    <a:avLst/>
                  </a:prstGeom>
                  <a:ln w="127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接连接符 58"/>
                  <p:cNvCxnSpPr/>
                  <p:nvPr>
                    <p:custDataLst>
                      <p:tags r:id="rId44"/>
                    </p:custDataLst>
                  </p:nvPr>
                </p:nvCxnSpPr>
                <p:spPr>
                  <a:xfrm flipH="1">
                    <a:off x="16480" y="1653"/>
                    <a:ext cx="0" cy="6009"/>
                  </a:xfrm>
                  <a:prstGeom prst="line">
                    <a:avLst/>
                  </a:prstGeom>
                  <a:ln w="127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接连接符 60"/>
                  <p:cNvCxnSpPr/>
                  <p:nvPr>
                    <p:custDataLst>
                      <p:tags r:id="rId45"/>
                    </p:custDataLst>
                  </p:nvPr>
                </p:nvCxnSpPr>
                <p:spPr>
                  <a:xfrm>
                    <a:off x="15857" y="8103"/>
                    <a:ext cx="410" cy="584"/>
                  </a:xfrm>
                  <a:prstGeom prst="line">
                    <a:avLst/>
                  </a:prstGeom>
                  <a:ln w="127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接连接符 61"/>
                  <p:cNvCxnSpPr/>
                  <p:nvPr>
                    <p:custDataLst>
                      <p:tags r:id="rId46"/>
                    </p:custDataLst>
                  </p:nvPr>
                </p:nvCxnSpPr>
                <p:spPr>
                  <a:xfrm>
                    <a:off x="16192" y="8642"/>
                    <a:ext cx="1757" cy="0"/>
                  </a:xfrm>
                  <a:prstGeom prst="line">
                    <a:avLst/>
                  </a:prstGeom>
                  <a:ln w="127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63"/>
                  <p:cNvCxnSpPr/>
                  <p:nvPr>
                    <p:custDataLst>
                      <p:tags r:id="rId47"/>
                    </p:custDataLst>
                  </p:nvPr>
                </p:nvCxnSpPr>
                <p:spPr>
                  <a:xfrm flipH="1" flipV="1">
                    <a:off x="1674" y="1685"/>
                    <a:ext cx="0" cy="794"/>
                  </a:xfrm>
                  <a:prstGeom prst="line">
                    <a:avLst/>
                  </a:prstGeom>
                  <a:ln w="127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连接符 64"/>
                  <p:cNvCxnSpPr/>
                  <p:nvPr>
                    <p:custDataLst>
                      <p:tags r:id="rId48"/>
                    </p:custDataLst>
                  </p:nvPr>
                </p:nvCxnSpPr>
                <p:spPr>
                  <a:xfrm flipV="1">
                    <a:off x="1688" y="1769"/>
                    <a:ext cx="2484" cy="16"/>
                  </a:xfrm>
                  <a:prstGeom prst="line">
                    <a:avLst/>
                  </a:prstGeom>
                  <a:ln w="127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接连接符 69"/>
                  <p:cNvCxnSpPr>
                    <a:stCxn id="53" idx="0"/>
                  </p:cNvCxnSpPr>
                  <p:nvPr>
                    <p:custDataLst>
                      <p:tags r:id="rId49"/>
                    </p:custDataLst>
                  </p:nvPr>
                </p:nvCxnSpPr>
                <p:spPr>
                  <a:xfrm flipV="1">
                    <a:off x="4077" y="1686"/>
                    <a:ext cx="0" cy="6633"/>
                  </a:xfrm>
                  <a:prstGeom prst="line">
                    <a:avLst/>
                  </a:prstGeom>
                  <a:ln w="127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接连接符 74"/>
                  <p:cNvCxnSpPr/>
                  <p:nvPr>
                    <p:custDataLst>
                      <p:tags r:id="rId50"/>
                    </p:custDataLst>
                  </p:nvPr>
                </p:nvCxnSpPr>
                <p:spPr>
                  <a:xfrm flipV="1">
                    <a:off x="1614" y="9248"/>
                    <a:ext cx="1525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直接连接符 75"/>
                  <p:cNvCxnSpPr/>
                  <p:nvPr>
                    <p:custDataLst>
                      <p:tags r:id="rId51"/>
                    </p:custDataLst>
                  </p:nvPr>
                </p:nvCxnSpPr>
                <p:spPr>
                  <a:xfrm>
                    <a:off x="16489" y="7660"/>
                    <a:ext cx="0" cy="76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空心弧 98"/>
                  <p:cNvSpPr/>
                  <p:nvPr>
                    <p:custDataLst>
                      <p:tags r:id="rId52"/>
                    </p:custDataLst>
                  </p:nvPr>
                </p:nvSpPr>
                <p:spPr>
                  <a:xfrm rot="5400000">
                    <a:off x="16280" y="8421"/>
                    <a:ext cx="1095" cy="752"/>
                  </a:xfrm>
                  <a:prstGeom prst="blockArc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" name="椭圆 50"/>
                  <p:cNvSpPr/>
                  <p:nvPr>
                    <p:custDataLst>
                      <p:tags r:id="rId53"/>
                    </p:custDataLst>
                  </p:nvPr>
                </p:nvSpPr>
                <p:spPr>
                  <a:xfrm>
                    <a:off x="13092" y="7907"/>
                    <a:ext cx="602" cy="6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r>
                      <a:rPr lang="en-US" altLang="zh-CN" b="1" u="sng">
                        <a:solidFill>
                          <a:schemeClr val="tx1"/>
                        </a:solidFill>
                      </a:rPr>
                      <a:t>M</a:t>
                    </a:r>
                    <a:endParaRPr lang="en-US" altLang="zh-CN" b="1" u="sng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87" name="组合 86"/>
              <p:cNvGrpSpPr/>
              <p:nvPr/>
            </p:nvGrpSpPr>
            <p:grpSpPr>
              <a:xfrm>
                <a:off x="14281" y="723"/>
                <a:ext cx="2400" cy="3261"/>
                <a:chOff x="14281" y="723"/>
                <a:chExt cx="2400" cy="3261"/>
              </a:xfrm>
            </p:grpSpPr>
            <p:cxnSp>
              <p:nvCxnSpPr>
                <p:cNvPr id="11" name="直接箭头连接符 10"/>
                <p:cNvCxnSpPr/>
                <p:nvPr>
                  <p:custDataLst>
                    <p:tags r:id="rId54"/>
                  </p:custDataLst>
                </p:nvPr>
              </p:nvCxnSpPr>
              <p:spPr>
                <a:xfrm>
                  <a:off x="15462" y="1273"/>
                  <a:ext cx="16" cy="1267"/>
                </a:xfrm>
                <a:prstGeom prst="straightConnector1">
                  <a:avLst/>
                </a:prstGeom>
                <a:ln w="635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文本框 13"/>
                <p:cNvSpPr txBox="1"/>
                <p:nvPr>
                  <p:custDataLst>
                    <p:tags r:id="rId55"/>
                  </p:custDataLst>
                </p:nvPr>
              </p:nvSpPr>
              <p:spPr>
                <a:xfrm>
                  <a:off x="14281" y="723"/>
                  <a:ext cx="2400" cy="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zh-CN" altLang="en-US" sz="1400"/>
                    <a:t>空调系统</a:t>
                  </a:r>
                  <a:endParaRPr lang="zh-CN" altLang="en-US" sz="1000"/>
                </a:p>
              </p:txBody>
            </p:sp>
            <p:sp>
              <p:nvSpPr>
                <p:cNvPr id="57" name="圆角矩形 56"/>
                <p:cNvSpPr/>
                <p:nvPr>
                  <p:custDataLst>
                    <p:tags r:id="rId56"/>
                  </p:custDataLst>
                </p:nvPr>
              </p:nvSpPr>
              <p:spPr>
                <a:xfrm>
                  <a:off x="14890" y="2437"/>
                  <a:ext cx="1118" cy="1547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zh-CN" altLang="en-US" sz="900">
                      <a:solidFill>
                        <a:schemeClr val="tx1"/>
                      </a:solidFill>
                    </a:rPr>
                    <a:t>热交换器</a:t>
                  </a:r>
                  <a:endParaRPr lang="zh-CN" altLang="en-US" sz="8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" name="组合 91"/>
              <p:cNvGrpSpPr/>
              <p:nvPr/>
            </p:nvGrpSpPr>
            <p:grpSpPr>
              <a:xfrm>
                <a:off x="14042" y="6356"/>
                <a:ext cx="3148" cy="2658"/>
                <a:chOff x="14024" y="6373"/>
                <a:chExt cx="3148" cy="2658"/>
              </a:xfrm>
            </p:grpSpPr>
            <p:pic>
              <p:nvPicPr>
                <p:cNvPr id="93" name="图片 92" descr="微信图片_20230711195010"/>
                <p:cNvPicPr>
                  <a:picLocks noChangeAspect="1"/>
                </p:cNvPicPr>
                <p:nvPr>
                  <p:custDataLst>
                    <p:tags r:id="rId57"/>
                  </p:custDataLst>
                </p:nvPr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4229" y="6437"/>
                  <a:ext cx="2505" cy="2134"/>
                </a:xfrm>
                <a:prstGeom prst="rect">
                  <a:avLst/>
                </a:prstGeom>
              </p:spPr>
            </p:pic>
            <p:pic>
              <p:nvPicPr>
                <p:cNvPr id="94" name="图片 93" descr="微信图片_20230711195117"/>
                <p:cNvPicPr>
                  <a:picLocks noChangeAspect="1"/>
                </p:cNvPicPr>
                <p:nvPr>
                  <p:custDataLst>
                    <p:tags r:id="rId59"/>
                  </p:custDataLst>
                </p:nvPr>
              </p:nvPicPr>
              <p:blipFill>
                <a:blip r:embed="rId60"/>
                <a:srcRect l="15062" t="12947" r="15967" b="6473"/>
                <a:stretch>
                  <a:fillRect/>
                </a:stretch>
              </p:blipFill>
              <p:spPr>
                <a:xfrm>
                  <a:off x="14586" y="6709"/>
                  <a:ext cx="1726" cy="1718"/>
                </a:xfrm>
                <a:prstGeom prst="rect">
                  <a:avLst/>
                </a:prstGeom>
              </p:spPr>
            </p:pic>
            <p:grpSp>
              <p:nvGrpSpPr>
                <p:cNvPr id="95" name="组合 94"/>
                <p:cNvGrpSpPr/>
                <p:nvPr/>
              </p:nvGrpSpPr>
              <p:grpSpPr>
                <a:xfrm rot="5400000">
                  <a:off x="15984" y="7152"/>
                  <a:ext cx="624" cy="397"/>
                  <a:chOff x="5506" y="9431"/>
                  <a:chExt cx="610" cy="401"/>
                </a:xfrm>
              </p:grpSpPr>
              <p:cxnSp>
                <p:nvCxnSpPr>
                  <p:cNvPr id="96" name="直接连接符 95"/>
                  <p:cNvCxnSpPr/>
                  <p:nvPr>
                    <p:custDataLst>
                      <p:tags r:id="rId61"/>
                    </p:custDataLst>
                  </p:nvPr>
                </p:nvCxnSpPr>
                <p:spPr>
                  <a:xfrm>
                    <a:off x="5506" y="9431"/>
                    <a:ext cx="610" cy="0"/>
                  </a:xfrm>
                  <a:prstGeom prst="line">
                    <a:avLst/>
                  </a:prstGeom>
                  <a:ln w="1270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接连接符 96"/>
                  <p:cNvCxnSpPr/>
                  <p:nvPr>
                    <p:custDataLst>
                      <p:tags r:id="rId62"/>
                    </p:custDataLst>
                  </p:nvPr>
                </p:nvCxnSpPr>
                <p:spPr>
                  <a:xfrm flipV="1">
                    <a:off x="5807" y="9446"/>
                    <a:ext cx="0" cy="386"/>
                  </a:xfrm>
                  <a:prstGeom prst="line">
                    <a:avLst/>
                  </a:prstGeom>
                  <a:ln w="1270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0" name="文本框 99"/>
                <p:cNvSpPr txBox="1"/>
                <p:nvPr>
                  <p:custDataLst>
                    <p:tags r:id="rId63"/>
                  </p:custDataLst>
                </p:nvPr>
              </p:nvSpPr>
              <p:spPr>
                <a:xfrm>
                  <a:off x="14780" y="8257"/>
                  <a:ext cx="516" cy="7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p>
                  <a:r>
                    <a:rPr lang="en-US" altLang="zh-CN"/>
                    <a:t>4</a:t>
                  </a:r>
                  <a:endParaRPr lang="en-US" altLang="zh-CN"/>
                </a:p>
              </p:txBody>
            </p:sp>
            <p:sp>
              <p:nvSpPr>
                <p:cNvPr id="101" name="文本框 100"/>
                <p:cNvSpPr txBox="1"/>
                <p:nvPr>
                  <p:custDataLst>
                    <p:tags r:id="rId64"/>
                  </p:custDataLst>
                </p:nvPr>
              </p:nvSpPr>
              <p:spPr>
                <a:xfrm>
                  <a:off x="15586" y="6373"/>
                  <a:ext cx="516" cy="7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p>
                  <a:r>
                    <a:rPr lang="en-US" altLang="zh-CN"/>
                    <a:t>1</a:t>
                  </a:r>
                  <a:endParaRPr lang="en-US" altLang="zh-CN"/>
                </a:p>
              </p:txBody>
            </p:sp>
            <p:sp>
              <p:nvSpPr>
                <p:cNvPr id="102" name="文本框 101"/>
                <p:cNvSpPr txBox="1"/>
                <p:nvPr>
                  <p:custDataLst>
                    <p:tags r:id="rId65"/>
                  </p:custDataLst>
                </p:nvPr>
              </p:nvSpPr>
              <p:spPr>
                <a:xfrm>
                  <a:off x="16656" y="6990"/>
                  <a:ext cx="516" cy="7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p>
                  <a:r>
                    <a:rPr lang="en-US" altLang="zh-CN"/>
                    <a:t>2</a:t>
                  </a:r>
                  <a:endParaRPr lang="en-US" altLang="zh-CN"/>
                </a:p>
              </p:txBody>
            </p:sp>
            <p:sp>
              <p:nvSpPr>
                <p:cNvPr id="103" name="文本框 102"/>
                <p:cNvSpPr txBox="1"/>
                <p:nvPr>
                  <p:custDataLst>
                    <p:tags r:id="rId66"/>
                  </p:custDataLst>
                </p:nvPr>
              </p:nvSpPr>
              <p:spPr>
                <a:xfrm>
                  <a:off x="15462" y="8257"/>
                  <a:ext cx="532" cy="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/>
                    <a:t>3</a:t>
                  </a:r>
                  <a:endParaRPr lang="en-US" altLang="zh-CN"/>
                </a:p>
              </p:txBody>
            </p:sp>
            <p:sp>
              <p:nvSpPr>
                <p:cNvPr id="104" name="文本框 103"/>
                <p:cNvSpPr txBox="1"/>
                <p:nvPr>
                  <p:custDataLst>
                    <p:tags r:id="rId67"/>
                  </p:custDataLst>
                </p:nvPr>
              </p:nvSpPr>
              <p:spPr>
                <a:xfrm>
                  <a:off x="14024" y="7178"/>
                  <a:ext cx="562" cy="7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/>
                    <a:t>5</a:t>
                  </a:r>
                  <a:endParaRPr lang="en-US" altLang="zh-CN"/>
                </a:p>
              </p:txBody>
            </p:sp>
          </p:grpSp>
          <p:sp>
            <p:nvSpPr>
              <p:cNvPr id="53" name="矩形 52"/>
              <p:cNvSpPr/>
              <p:nvPr>
                <p:custDataLst>
                  <p:tags r:id="rId68"/>
                </p:custDataLst>
              </p:nvPr>
            </p:nvSpPr>
            <p:spPr>
              <a:xfrm>
                <a:off x="3567" y="3022"/>
                <a:ext cx="1020" cy="34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>
                    <a:solidFill>
                      <a:schemeClr val="tx1"/>
                    </a:solidFill>
                  </a:rPr>
                  <a:t>功率转换单元</a:t>
                </a:r>
                <a:endParaRPr lang="zh-CN" altLang="en-US" sz="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274" y="2437"/>
              <a:ext cx="2878" cy="3684"/>
              <a:chOff x="274" y="2437"/>
              <a:chExt cx="2878" cy="3684"/>
            </a:xfrm>
          </p:grpSpPr>
          <p:sp>
            <p:nvSpPr>
              <p:cNvPr id="69" name="椭圆 68"/>
              <p:cNvSpPr/>
              <p:nvPr>
                <p:custDataLst>
                  <p:tags r:id="rId69"/>
                </p:custDataLst>
              </p:nvPr>
            </p:nvSpPr>
            <p:spPr>
              <a:xfrm>
                <a:off x="274" y="3437"/>
                <a:ext cx="2878" cy="268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2000">
                    <a:solidFill>
                      <a:schemeClr val="tx1"/>
                    </a:solidFill>
                  </a:rPr>
                  <a:t>电机</a:t>
                </a:r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圆角矩形 66"/>
              <p:cNvSpPr/>
              <p:nvPr>
                <p:custDataLst>
                  <p:tags r:id="rId70"/>
                </p:custDataLst>
              </p:nvPr>
            </p:nvSpPr>
            <p:spPr>
              <a:xfrm>
                <a:off x="620" y="2437"/>
                <a:ext cx="2125" cy="111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400">
                    <a:solidFill>
                      <a:schemeClr val="tx1"/>
                    </a:solidFill>
                  </a:rPr>
                  <a:t>电机控制器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626745" y="14960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一、组成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21336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温控系统组成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F35B0BEE-F18A-47BB-8FCB-E00DA2F2635D-2" descr="C:/Users/岳群/AppData/Local/Temp/wpp.nEIyXNwp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4591" r="817"/>
          <a:stretch>
            <a:fillRect/>
          </a:stretch>
        </p:blipFill>
        <p:spPr>
          <a:xfrm>
            <a:off x="2925445" y="1160780"/>
            <a:ext cx="5488940" cy="399859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>
            <p:custDataLst>
              <p:tags r:id="rId6"/>
            </p:custDataLst>
          </p:nvPr>
        </p:nvCxnSpPr>
        <p:spPr>
          <a:xfrm>
            <a:off x="7562215" y="3809365"/>
            <a:ext cx="1500505" cy="104965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8414385" y="4859020"/>
            <a:ext cx="2593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电子水泵</a:t>
            </a:r>
            <a:endParaRPr lang="zh-CN" altLang="en-US"/>
          </a:p>
          <a:p>
            <a:r>
              <a:rPr lang="zh-CN" altLang="en-US"/>
              <a:t>Electronic water pump</a:t>
            </a:r>
            <a:endParaRPr lang="zh-CN" altLang="en-US"/>
          </a:p>
        </p:txBody>
      </p:sp>
      <p:cxnSp>
        <p:nvCxnSpPr>
          <p:cNvPr id="7" name="直接箭头连接符 6"/>
          <p:cNvCxnSpPr/>
          <p:nvPr>
            <p:custDataLst>
              <p:tags r:id="rId8"/>
            </p:custDataLst>
          </p:nvPr>
        </p:nvCxnSpPr>
        <p:spPr>
          <a:xfrm flipH="1">
            <a:off x="2549525" y="3662045"/>
            <a:ext cx="1256030" cy="110871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1273810" y="4770755"/>
            <a:ext cx="2593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电子水泵</a:t>
            </a:r>
            <a:endParaRPr lang="zh-CN" altLang="en-US"/>
          </a:p>
          <a:p>
            <a:r>
              <a:rPr lang="zh-CN" altLang="en-US"/>
              <a:t>Electronic water pump</a:t>
            </a:r>
            <a:endParaRPr lang="zh-CN" altLang="en-US"/>
          </a:p>
        </p:txBody>
      </p:sp>
      <p:cxnSp>
        <p:nvCxnSpPr>
          <p:cNvPr id="9" name="直接箭头连接符 8"/>
          <p:cNvCxnSpPr/>
          <p:nvPr>
            <p:custDataLst>
              <p:tags r:id="rId10"/>
            </p:custDataLst>
          </p:nvPr>
        </p:nvCxnSpPr>
        <p:spPr>
          <a:xfrm>
            <a:off x="5158740" y="3721100"/>
            <a:ext cx="539750" cy="163766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4570095" y="5447030"/>
            <a:ext cx="3230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多通路水阀</a:t>
            </a:r>
            <a:endParaRPr lang="zh-CN" altLang="en-US"/>
          </a:p>
          <a:p>
            <a:r>
              <a:rPr lang="zh-CN" altLang="en-US"/>
              <a:t>Multi channel water valve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36270" y="14274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二、超级瓶子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28448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温控系统工作模式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44220" y="15157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一、电池热平衡</a:t>
            </a:r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1758315" y="1884045"/>
            <a:ext cx="9592945" cy="4119071"/>
            <a:chOff x="274" y="402"/>
            <a:chExt cx="18303" cy="8943"/>
          </a:xfrm>
        </p:grpSpPr>
        <p:cxnSp>
          <p:nvCxnSpPr>
            <p:cNvPr id="41" name="直接连接符 40"/>
            <p:cNvCxnSpPr/>
            <p:nvPr>
              <p:custDataLst>
                <p:tags r:id="rId4"/>
              </p:custDataLst>
            </p:nvPr>
          </p:nvCxnSpPr>
          <p:spPr>
            <a:xfrm>
              <a:off x="15462" y="4088"/>
              <a:ext cx="0" cy="2673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5"/>
              </p:custDataLst>
            </p:nvPr>
          </p:nvCxnSpPr>
          <p:spPr>
            <a:xfrm flipV="1">
              <a:off x="4997" y="1724"/>
              <a:ext cx="9263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6"/>
              </p:custDataLst>
            </p:nvPr>
          </p:nvCxnSpPr>
          <p:spPr>
            <a:xfrm flipH="1">
              <a:off x="5096" y="1685"/>
              <a:ext cx="1" cy="4317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7"/>
              </p:custDataLst>
            </p:nvPr>
          </p:nvCxnSpPr>
          <p:spPr>
            <a:xfrm flipH="1">
              <a:off x="11842" y="2607"/>
              <a:ext cx="0" cy="3969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圆角矩形 16"/>
            <p:cNvSpPr/>
            <p:nvPr>
              <p:custDataLst>
                <p:tags r:id="rId8"/>
              </p:custDataLst>
            </p:nvPr>
          </p:nvSpPr>
          <p:spPr>
            <a:xfrm>
              <a:off x="5525" y="2044"/>
              <a:ext cx="6104" cy="4974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0" name="图片 19" descr="微信图片_2023071119501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4229" y="6437"/>
              <a:ext cx="2505" cy="2134"/>
            </a:xfrm>
            <a:prstGeom prst="rect">
              <a:avLst/>
            </a:prstGeom>
          </p:spPr>
        </p:pic>
        <p:pic>
          <p:nvPicPr>
            <p:cNvPr id="21" name="图片 20" descr="微信图片_2023071119511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rcRect l="15062" t="12947" r="15967" b="6473"/>
            <a:stretch>
              <a:fillRect/>
            </a:stretch>
          </p:blipFill>
          <p:spPr>
            <a:xfrm>
              <a:off x="14586" y="6709"/>
              <a:ext cx="1726" cy="1718"/>
            </a:xfrm>
            <a:prstGeom prst="rect">
              <a:avLst/>
            </a:prstGeom>
          </p:spPr>
        </p:pic>
        <p:cxnSp>
          <p:nvCxnSpPr>
            <p:cNvPr id="24" name="直接连接符 23"/>
            <p:cNvCxnSpPr/>
            <p:nvPr>
              <p:custDataLst>
                <p:tags r:id="rId13"/>
              </p:custDataLst>
            </p:nvPr>
          </p:nvCxnSpPr>
          <p:spPr>
            <a:xfrm>
              <a:off x="17891" y="1685"/>
              <a:ext cx="0" cy="567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>
              <p:custDataLst>
                <p:tags r:id="rId14"/>
              </p:custDataLst>
            </p:nvPr>
          </p:nvSpPr>
          <p:spPr>
            <a:xfrm>
              <a:off x="5955" y="2261"/>
              <a:ext cx="5280" cy="83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800">
                  <a:solidFill>
                    <a:schemeClr val="tx1"/>
                  </a:solidFill>
                </a:rPr>
                <a:t>1#</a:t>
              </a:r>
              <a:endParaRPr lang="en-US" altLang="zh-CN" sz="2800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5955" y="3514"/>
              <a:ext cx="5280" cy="83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800">
                  <a:solidFill>
                    <a:schemeClr val="tx1"/>
                  </a:solidFill>
                  <a:sym typeface="+mn-ea"/>
                </a:rPr>
                <a:t>2#</a:t>
              </a:r>
              <a:endParaRPr lang="en-US" altLang="zh-CN" sz="28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16"/>
              </p:custDataLst>
            </p:nvPr>
          </p:nvSpPr>
          <p:spPr>
            <a:xfrm>
              <a:off x="5955" y="4767"/>
              <a:ext cx="5280" cy="83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800">
                  <a:solidFill>
                    <a:schemeClr val="tx1"/>
                  </a:solidFill>
                </a:rPr>
                <a:t>3#</a:t>
              </a:r>
              <a:endParaRPr lang="en-US" altLang="zh-CN" sz="2800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17"/>
              </p:custDataLst>
            </p:nvPr>
          </p:nvSpPr>
          <p:spPr>
            <a:xfrm>
              <a:off x="5955" y="6020"/>
              <a:ext cx="5280" cy="83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800">
                  <a:solidFill>
                    <a:schemeClr val="tx1"/>
                  </a:solidFill>
                </a:rPr>
                <a:t>4#</a:t>
              </a:r>
              <a:endParaRPr lang="en-US" altLang="zh-CN" sz="2800">
                <a:solidFill>
                  <a:schemeClr val="tx1"/>
                </a:solidFill>
              </a:endParaRPr>
            </a:p>
          </p:txBody>
        </p:sp>
        <p:cxnSp>
          <p:nvCxnSpPr>
            <p:cNvPr id="31" name="直接连接符 30"/>
            <p:cNvCxnSpPr/>
            <p:nvPr>
              <p:custDataLst>
                <p:tags r:id="rId18"/>
              </p:custDataLst>
            </p:nvPr>
          </p:nvCxnSpPr>
          <p:spPr>
            <a:xfrm>
              <a:off x="11255" y="2709"/>
              <a:ext cx="567" cy="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19"/>
              </p:custDataLst>
            </p:nvPr>
          </p:nvCxnSpPr>
          <p:spPr>
            <a:xfrm>
              <a:off x="11255" y="3962"/>
              <a:ext cx="567" cy="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>
              <p:custDataLst>
                <p:tags r:id="rId20"/>
              </p:custDataLst>
            </p:nvPr>
          </p:nvCxnSpPr>
          <p:spPr>
            <a:xfrm>
              <a:off x="15462" y="4120"/>
              <a:ext cx="0" cy="2673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组合 36"/>
            <p:cNvGrpSpPr/>
            <p:nvPr/>
          </p:nvGrpSpPr>
          <p:grpSpPr>
            <a:xfrm flipH="1">
              <a:off x="5413" y="2540"/>
              <a:ext cx="528" cy="1574"/>
              <a:chOff x="13253" y="5134"/>
              <a:chExt cx="522" cy="1574"/>
            </a:xfrm>
          </p:grpSpPr>
          <p:cxnSp>
            <p:nvCxnSpPr>
              <p:cNvPr id="38" name="直接连接符 37"/>
              <p:cNvCxnSpPr/>
              <p:nvPr>
                <p:custDataLst>
                  <p:tags r:id="rId21"/>
                </p:custDataLst>
              </p:nvPr>
            </p:nvCxnSpPr>
            <p:spPr>
              <a:xfrm flipH="1">
                <a:off x="13685" y="5134"/>
                <a:ext cx="16" cy="1575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13253" y="5185"/>
                <a:ext cx="511" cy="1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>
                <p:custDataLst>
                  <p:tags r:id="rId23"/>
                </p:custDataLst>
              </p:nvPr>
            </p:nvCxnSpPr>
            <p:spPr>
              <a:xfrm>
                <a:off x="13265" y="6620"/>
                <a:ext cx="511" cy="1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/>
            <p:cNvGrpSpPr/>
            <p:nvPr/>
          </p:nvGrpSpPr>
          <p:grpSpPr>
            <a:xfrm flipH="1">
              <a:off x="5410" y="5050"/>
              <a:ext cx="528" cy="1574"/>
              <a:chOff x="13253" y="5134"/>
              <a:chExt cx="522" cy="1574"/>
            </a:xfrm>
          </p:grpSpPr>
          <p:cxnSp>
            <p:nvCxnSpPr>
              <p:cNvPr id="47" name="直接连接符 46"/>
              <p:cNvCxnSpPr/>
              <p:nvPr>
                <p:custDataLst>
                  <p:tags r:id="rId24"/>
                </p:custDataLst>
              </p:nvPr>
            </p:nvCxnSpPr>
            <p:spPr>
              <a:xfrm flipH="1">
                <a:off x="13685" y="5134"/>
                <a:ext cx="16" cy="1575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>
                <p:custDataLst>
                  <p:tags r:id="rId25"/>
                </p:custDataLst>
              </p:nvPr>
            </p:nvCxnSpPr>
            <p:spPr>
              <a:xfrm>
                <a:off x="13253" y="5185"/>
                <a:ext cx="511" cy="1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>
                <p:custDataLst>
                  <p:tags r:id="rId26"/>
                </p:custDataLst>
              </p:nvPr>
            </p:nvCxnSpPr>
            <p:spPr>
              <a:xfrm>
                <a:off x="13265" y="6620"/>
                <a:ext cx="511" cy="1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直接连接符 14"/>
            <p:cNvCxnSpPr/>
            <p:nvPr>
              <p:custDataLst>
                <p:tags r:id="rId27"/>
              </p:custDataLst>
            </p:nvPr>
          </p:nvCxnSpPr>
          <p:spPr>
            <a:xfrm>
              <a:off x="5028" y="3221"/>
              <a:ext cx="437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28"/>
              </p:custDataLst>
            </p:nvPr>
          </p:nvCxnSpPr>
          <p:spPr>
            <a:xfrm flipV="1">
              <a:off x="4997" y="5940"/>
              <a:ext cx="468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>
              <p:custDataLst>
                <p:tags r:id="rId29"/>
              </p:custDataLst>
            </p:nvPr>
          </p:nvSpPr>
          <p:spPr>
            <a:xfrm>
              <a:off x="3567" y="3022"/>
              <a:ext cx="1020" cy="34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功率转换单元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800">
                  <a:solidFill>
                    <a:schemeClr val="tx1"/>
                  </a:solidFill>
                  <a:sym typeface="+mn-ea"/>
                </a:rPr>
                <a:t>Power conversion unit</a:t>
              </a:r>
              <a:endParaRPr lang="zh-CN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30"/>
              </p:custDataLst>
            </p:nvPr>
          </p:nvSpPr>
          <p:spPr>
            <a:xfrm>
              <a:off x="17265" y="2207"/>
              <a:ext cx="1312" cy="46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散热水箱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Cooling water tank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cxnSp>
          <p:nvCxnSpPr>
            <p:cNvPr id="55" name="直接连接符 54"/>
            <p:cNvCxnSpPr/>
            <p:nvPr>
              <p:custDataLst>
                <p:tags r:id="rId31"/>
              </p:custDataLst>
            </p:nvPr>
          </p:nvCxnSpPr>
          <p:spPr>
            <a:xfrm>
              <a:off x="11235" y="5215"/>
              <a:ext cx="567" cy="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>
              <p:custDataLst>
                <p:tags r:id="rId32"/>
              </p:custDataLst>
            </p:nvPr>
          </p:nvCxnSpPr>
          <p:spPr>
            <a:xfrm>
              <a:off x="11235" y="6481"/>
              <a:ext cx="567" cy="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圆角矩形 56"/>
            <p:cNvSpPr/>
            <p:nvPr>
              <p:custDataLst>
                <p:tags r:id="rId33"/>
              </p:custDataLst>
            </p:nvPr>
          </p:nvSpPr>
          <p:spPr>
            <a:xfrm>
              <a:off x="14843" y="2573"/>
              <a:ext cx="1118" cy="15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900">
                  <a:solidFill>
                    <a:schemeClr val="tx1"/>
                  </a:solidFill>
                  <a:sym typeface="+mn-ea"/>
                </a:rPr>
                <a:t>热交换器</a:t>
              </a:r>
              <a:endParaRPr lang="zh-CN" altLang="en-US" sz="9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800">
                  <a:solidFill>
                    <a:schemeClr val="tx1"/>
                  </a:solidFill>
                  <a:sym typeface="+mn-ea"/>
                </a:rPr>
                <a:t>heat exchanger</a:t>
              </a:r>
              <a:endParaRPr lang="zh-CN" altLang="en-US" sz="800">
                <a:solidFill>
                  <a:schemeClr val="tx1"/>
                </a:solidFill>
              </a:endParaRPr>
            </a:p>
          </p:txBody>
        </p:sp>
        <p:cxnSp>
          <p:nvCxnSpPr>
            <p:cNvPr id="64" name="直接连接符 63"/>
            <p:cNvCxnSpPr/>
            <p:nvPr>
              <p:custDataLst>
                <p:tags r:id="rId34"/>
              </p:custDataLst>
            </p:nvPr>
          </p:nvCxnSpPr>
          <p:spPr>
            <a:xfrm flipH="1" flipV="1">
              <a:off x="1713" y="1685"/>
              <a:ext cx="0" cy="794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>
              <p:custDataLst>
                <p:tags r:id="rId35"/>
              </p:custDataLst>
            </p:nvPr>
          </p:nvCxnSpPr>
          <p:spPr>
            <a:xfrm flipV="1">
              <a:off x="1688" y="1769"/>
              <a:ext cx="2484" cy="16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>
              <a:stCxn id="53" idx="0"/>
            </p:cNvCxnSpPr>
            <p:nvPr>
              <p:custDataLst>
                <p:tags r:id="rId36"/>
              </p:custDataLst>
            </p:nvPr>
          </p:nvCxnSpPr>
          <p:spPr>
            <a:xfrm flipV="1">
              <a:off x="4077" y="1686"/>
              <a:ext cx="0" cy="1336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圆角矩形 5"/>
            <p:cNvSpPr/>
            <p:nvPr>
              <p:custDataLst>
                <p:tags r:id="rId37"/>
              </p:custDataLst>
            </p:nvPr>
          </p:nvSpPr>
          <p:spPr>
            <a:xfrm>
              <a:off x="3339" y="1167"/>
              <a:ext cx="8974" cy="6287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1" name="直接箭头连接符 10"/>
            <p:cNvCxnSpPr>
              <a:stCxn id="57" idx="0"/>
            </p:cNvCxnSpPr>
            <p:nvPr>
              <p:custDataLst>
                <p:tags r:id="rId38"/>
              </p:custDataLst>
            </p:nvPr>
          </p:nvCxnSpPr>
          <p:spPr>
            <a:xfrm flipV="1">
              <a:off x="15402" y="1306"/>
              <a:ext cx="16" cy="1267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>
              <p:custDataLst>
                <p:tags r:id="rId39"/>
              </p:custDataLst>
            </p:nvPr>
          </p:nvSpPr>
          <p:spPr>
            <a:xfrm>
              <a:off x="14256" y="402"/>
              <a:ext cx="2400" cy="1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>
                  <a:sym typeface="+mn-ea"/>
                </a:rPr>
                <a:t>空调系统</a:t>
              </a:r>
              <a:endParaRPr lang="zh-CN" altLang="en-US" sz="1400"/>
            </a:p>
            <a:p>
              <a:pPr algn="ctr"/>
              <a:r>
                <a:rPr lang="zh-CN" altLang="en-US" sz="1000">
                  <a:sym typeface="+mn-ea"/>
                </a:rPr>
                <a:t>air-conditioning system</a:t>
              </a:r>
              <a:endParaRPr lang="zh-CN" altLang="en-US" sz="1000">
                <a:sym typeface="+mn-ea"/>
              </a:endParaRPr>
            </a:p>
          </p:txBody>
        </p:sp>
        <p:cxnSp>
          <p:nvCxnSpPr>
            <p:cNvPr id="7" name="直接连接符 6"/>
            <p:cNvCxnSpPr/>
            <p:nvPr>
              <p:custDataLst>
                <p:tags r:id="rId40"/>
              </p:custDataLst>
            </p:nvPr>
          </p:nvCxnSpPr>
          <p:spPr>
            <a:xfrm flipH="1">
              <a:off x="17850" y="6824"/>
              <a:ext cx="0" cy="187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41"/>
              </p:custDataLst>
            </p:nvPr>
          </p:nvCxnSpPr>
          <p:spPr>
            <a:xfrm>
              <a:off x="15464" y="4120"/>
              <a:ext cx="0" cy="2673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42"/>
              </p:custDataLst>
            </p:nvPr>
          </p:nvCxnSpPr>
          <p:spPr>
            <a:xfrm>
              <a:off x="1609" y="9259"/>
              <a:ext cx="15364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43"/>
              </p:custDataLst>
            </p:nvPr>
          </p:nvCxnSpPr>
          <p:spPr>
            <a:xfrm flipV="1">
              <a:off x="3993" y="8283"/>
              <a:ext cx="10850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>
              <p:custDataLst>
                <p:tags r:id="rId44"/>
              </p:custDataLst>
            </p:nvPr>
          </p:nvCxnSpPr>
          <p:spPr>
            <a:xfrm>
              <a:off x="11780" y="3252"/>
              <a:ext cx="3063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45"/>
              </p:custDataLst>
            </p:nvPr>
          </p:nvCxnSpPr>
          <p:spPr>
            <a:xfrm flipV="1">
              <a:off x="16527" y="1676"/>
              <a:ext cx="1477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>
              <p:custDataLst>
                <p:tags r:id="rId46"/>
              </p:custDataLst>
            </p:nvPr>
          </p:nvCxnSpPr>
          <p:spPr>
            <a:xfrm>
              <a:off x="17891" y="1653"/>
              <a:ext cx="0" cy="567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>
              <p:custDataLst>
                <p:tags r:id="rId47"/>
              </p:custDataLst>
            </p:nvPr>
          </p:nvCxnSpPr>
          <p:spPr>
            <a:xfrm>
              <a:off x="1713" y="4751"/>
              <a:ext cx="0" cy="4592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>
              <p:custDataLst>
                <p:tags r:id="rId48"/>
              </p:custDataLst>
            </p:nvPr>
          </p:nvCxnSpPr>
          <p:spPr>
            <a:xfrm flipH="1">
              <a:off x="16630" y="1621"/>
              <a:ext cx="0" cy="5386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>
              <p:custDataLst>
                <p:tags r:id="rId49"/>
              </p:custDataLst>
            </p:nvPr>
          </p:nvCxnSpPr>
          <p:spPr>
            <a:xfrm>
              <a:off x="15857" y="8116"/>
              <a:ext cx="410" cy="584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>
              <p:custDataLst>
                <p:tags r:id="rId50"/>
              </p:custDataLst>
            </p:nvPr>
          </p:nvCxnSpPr>
          <p:spPr>
            <a:xfrm>
              <a:off x="16192" y="8655"/>
              <a:ext cx="1757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>
              <p:custDataLst>
                <p:tags r:id="rId51"/>
              </p:custDataLst>
            </p:nvPr>
          </p:nvCxnSpPr>
          <p:spPr>
            <a:xfrm flipH="1" flipV="1">
              <a:off x="1713" y="1683"/>
              <a:ext cx="0" cy="794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>
              <p:custDataLst>
                <p:tags r:id="rId52"/>
              </p:custDataLst>
            </p:nvPr>
          </p:nvCxnSpPr>
          <p:spPr>
            <a:xfrm flipH="1">
              <a:off x="4077" y="6434"/>
              <a:ext cx="0" cy="187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组合 74"/>
            <p:cNvGrpSpPr/>
            <p:nvPr/>
          </p:nvGrpSpPr>
          <p:grpSpPr>
            <a:xfrm rot="5400000">
              <a:off x="16119" y="7120"/>
              <a:ext cx="624" cy="397"/>
              <a:chOff x="5506" y="9431"/>
              <a:chExt cx="610" cy="401"/>
            </a:xfrm>
          </p:grpSpPr>
          <p:cxnSp>
            <p:nvCxnSpPr>
              <p:cNvPr id="76" name="直接连接符 75"/>
              <p:cNvCxnSpPr/>
              <p:nvPr>
                <p:custDataLst>
                  <p:tags r:id="rId53"/>
                </p:custDataLst>
              </p:nvPr>
            </p:nvCxnSpPr>
            <p:spPr>
              <a:xfrm>
                <a:off x="5506" y="9431"/>
                <a:ext cx="610" cy="0"/>
              </a:xfrm>
              <a:prstGeom prst="line">
                <a:avLst/>
              </a:prstGeom>
              <a:ln w="1270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>
                <p:custDataLst>
                  <p:tags r:id="rId54"/>
                </p:custDataLst>
              </p:nvPr>
            </p:nvCxnSpPr>
            <p:spPr>
              <a:xfrm flipV="1">
                <a:off x="5807" y="9446"/>
                <a:ext cx="0" cy="386"/>
              </a:xfrm>
              <a:prstGeom prst="line">
                <a:avLst/>
              </a:prstGeom>
              <a:ln w="1270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直接连接符 78"/>
            <p:cNvCxnSpPr/>
            <p:nvPr>
              <p:custDataLst>
                <p:tags r:id="rId55"/>
              </p:custDataLst>
            </p:nvPr>
          </p:nvCxnSpPr>
          <p:spPr>
            <a:xfrm>
              <a:off x="14136" y="7018"/>
              <a:ext cx="664" cy="356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>
              <p:custDataLst>
                <p:tags r:id="rId56"/>
              </p:custDataLst>
            </p:nvPr>
          </p:nvSpPr>
          <p:spPr>
            <a:xfrm>
              <a:off x="15181" y="6121"/>
              <a:ext cx="602" cy="6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M</a:t>
              </a:r>
              <a:endParaRPr lang="en-US" altLang="zh-CN"/>
            </a:p>
          </p:txBody>
        </p:sp>
        <p:sp>
          <p:nvSpPr>
            <p:cNvPr id="51" name="椭圆 50"/>
            <p:cNvSpPr/>
            <p:nvPr>
              <p:custDataLst>
                <p:tags r:id="rId57"/>
              </p:custDataLst>
            </p:nvPr>
          </p:nvSpPr>
          <p:spPr>
            <a:xfrm>
              <a:off x="14502" y="7967"/>
              <a:ext cx="602" cy="6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M</a:t>
              </a:r>
              <a:endParaRPr lang="en-US" altLang="zh-CN"/>
            </a:p>
          </p:txBody>
        </p:sp>
        <p:cxnSp>
          <p:nvCxnSpPr>
            <p:cNvPr id="81" name="直接连接符 80"/>
            <p:cNvCxnSpPr/>
            <p:nvPr>
              <p:custDataLst>
                <p:tags r:id="rId58"/>
              </p:custDataLst>
            </p:nvPr>
          </p:nvCxnSpPr>
          <p:spPr>
            <a:xfrm>
              <a:off x="11875" y="3257"/>
              <a:ext cx="3063" cy="0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59"/>
              </p:custDataLst>
            </p:nvPr>
          </p:nvCxnSpPr>
          <p:spPr>
            <a:xfrm>
              <a:off x="11245" y="2699"/>
              <a:ext cx="567" cy="1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60"/>
              </p:custDataLst>
            </p:nvPr>
          </p:nvCxnSpPr>
          <p:spPr>
            <a:xfrm flipH="1">
              <a:off x="11832" y="2612"/>
              <a:ext cx="0" cy="3969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>
              <p:custDataLst>
                <p:tags r:id="rId61"/>
              </p:custDataLst>
            </p:nvPr>
          </p:nvCxnSpPr>
          <p:spPr>
            <a:xfrm>
              <a:off x="11260" y="3952"/>
              <a:ext cx="567" cy="1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>
              <p:custDataLst>
                <p:tags r:id="rId62"/>
              </p:custDataLst>
            </p:nvPr>
          </p:nvCxnSpPr>
          <p:spPr>
            <a:xfrm>
              <a:off x="11240" y="5205"/>
              <a:ext cx="567" cy="1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>
              <p:custDataLst>
                <p:tags r:id="rId63"/>
              </p:custDataLst>
            </p:nvPr>
          </p:nvCxnSpPr>
          <p:spPr>
            <a:xfrm>
              <a:off x="11240" y="6471"/>
              <a:ext cx="567" cy="1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组合 87"/>
            <p:cNvGrpSpPr/>
            <p:nvPr/>
          </p:nvGrpSpPr>
          <p:grpSpPr>
            <a:xfrm flipH="1">
              <a:off x="5418" y="2545"/>
              <a:ext cx="528" cy="1574"/>
              <a:chOff x="13253" y="5134"/>
              <a:chExt cx="522" cy="1574"/>
            </a:xfrm>
          </p:grpSpPr>
          <p:cxnSp>
            <p:nvCxnSpPr>
              <p:cNvPr id="89" name="直接连接符 88"/>
              <p:cNvCxnSpPr/>
              <p:nvPr>
                <p:custDataLst>
                  <p:tags r:id="rId64"/>
                </p:custDataLst>
              </p:nvPr>
            </p:nvCxnSpPr>
            <p:spPr>
              <a:xfrm flipH="1">
                <a:off x="13685" y="5134"/>
                <a:ext cx="16" cy="1575"/>
              </a:xfrm>
              <a:prstGeom prst="line">
                <a:avLst/>
              </a:prstGeom>
              <a:ln w="1270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>
                <p:custDataLst>
                  <p:tags r:id="rId65"/>
                </p:custDataLst>
              </p:nvPr>
            </p:nvCxnSpPr>
            <p:spPr>
              <a:xfrm>
                <a:off x="13253" y="5185"/>
                <a:ext cx="511" cy="1"/>
              </a:xfrm>
              <a:prstGeom prst="line">
                <a:avLst/>
              </a:prstGeom>
              <a:ln w="1270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>
                <p:custDataLst>
                  <p:tags r:id="rId66"/>
                </p:custDataLst>
              </p:nvPr>
            </p:nvCxnSpPr>
            <p:spPr>
              <a:xfrm>
                <a:off x="13265" y="6620"/>
                <a:ext cx="511" cy="1"/>
              </a:xfrm>
              <a:prstGeom prst="line">
                <a:avLst/>
              </a:prstGeom>
              <a:ln w="1270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组合 91"/>
            <p:cNvGrpSpPr/>
            <p:nvPr/>
          </p:nvGrpSpPr>
          <p:grpSpPr>
            <a:xfrm flipH="1">
              <a:off x="5415" y="5055"/>
              <a:ext cx="528" cy="1574"/>
              <a:chOff x="13253" y="5134"/>
              <a:chExt cx="522" cy="1574"/>
            </a:xfrm>
          </p:grpSpPr>
          <p:cxnSp>
            <p:nvCxnSpPr>
              <p:cNvPr id="93" name="直接连接符 92"/>
              <p:cNvCxnSpPr/>
              <p:nvPr>
                <p:custDataLst>
                  <p:tags r:id="rId67"/>
                </p:custDataLst>
              </p:nvPr>
            </p:nvCxnSpPr>
            <p:spPr>
              <a:xfrm flipH="1">
                <a:off x="13685" y="5134"/>
                <a:ext cx="16" cy="1575"/>
              </a:xfrm>
              <a:prstGeom prst="line">
                <a:avLst/>
              </a:prstGeom>
              <a:ln w="1270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>
                <p:custDataLst>
                  <p:tags r:id="rId68"/>
                </p:custDataLst>
              </p:nvPr>
            </p:nvCxnSpPr>
            <p:spPr>
              <a:xfrm>
                <a:off x="13253" y="5185"/>
                <a:ext cx="511" cy="1"/>
              </a:xfrm>
              <a:prstGeom prst="line">
                <a:avLst/>
              </a:prstGeom>
              <a:ln w="1270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>
                <p:custDataLst>
                  <p:tags r:id="rId69"/>
                </p:custDataLst>
              </p:nvPr>
            </p:nvCxnSpPr>
            <p:spPr>
              <a:xfrm>
                <a:off x="13265" y="6620"/>
                <a:ext cx="511" cy="1"/>
              </a:xfrm>
              <a:prstGeom prst="line">
                <a:avLst/>
              </a:prstGeom>
              <a:ln w="1270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直接连接符 95"/>
            <p:cNvCxnSpPr/>
            <p:nvPr>
              <p:custDataLst>
                <p:tags r:id="rId70"/>
              </p:custDataLst>
            </p:nvPr>
          </p:nvCxnSpPr>
          <p:spPr>
            <a:xfrm flipH="1">
              <a:off x="5086" y="1675"/>
              <a:ext cx="1" cy="4317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>
              <p:custDataLst>
                <p:tags r:id="rId71"/>
              </p:custDataLst>
            </p:nvPr>
          </p:nvCxnSpPr>
          <p:spPr>
            <a:xfrm>
              <a:off x="5018" y="3211"/>
              <a:ext cx="437" cy="0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>
              <p:custDataLst>
                <p:tags r:id="rId72"/>
              </p:custDataLst>
            </p:nvPr>
          </p:nvCxnSpPr>
          <p:spPr>
            <a:xfrm flipV="1">
              <a:off x="4987" y="5930"/>
              <a:ext cx="468" cy="0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>
              <p:custDataLst>
                <p:tags r:id="rId73"/>
              </p:custDataLst>
            </p:nvPr>
          </p:nvCxnSpPr>
          <p:spPr>
            <a:xfrm flipV="1">
              <a:off x="5002" y="1729"/>
              <a:ext cx="9263" cy="0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>
              <p:custDataLst>
                <p:tags r:id="rId74"/>
              </p:custDataLst>
            </p:nvPr>
          </p:nvCxnSpPr>
          <p:spPr>
            <a:xfrm>
              <a:off x="14141" y="7023"/>
              <a:ext cx="664" cy="356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>
              <p:custDataLst>
                <p:tags r:id="rId75"/>
              </p:custDataLst>
            </p:nvPr>
          </p:nvCxnSpPr>
          <p:spPr>
            <a:xfrm flipH="1">
              <a:off x="14172" y="3794"/>
              <a:ext cx="7" cy="3229"/>
            </a:xfrm>
            <a:prstGeom prst="line">
              <a:avLst/>
            </a:prstGeom>
            <a:solidFill>
              <a:schemeClr val="bg1">
                <a:alpha val="0"/>
              </a:schemeClr>
            </a:solidFill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>
              <p:custDataLst>
                <p:tags r:id="rId76"/>
              </p:custDataLst>
            </p:nvPr>
          </p:nvCxnSpPr>
          <p:spPr>
            <a:xfrm>
              <a:off x="14068" y="3861"/>
              <a:ext cx="397" cy="1"/>
            </a:xfrm>
            <a:prstGeom prst="line">
              <a:avLst/>
            </a:prstGeom>
            <a:solidFill>
              <a:schemeClr val="bg1">
                <a:alpha val="0"/>
              </a:schemeClr>
            </a:solidFill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>
              <p:custDataLst>
                <p:tags r:id="rId77"/>
              </p:custDataLst>
            </p:nvPr>
          </p:nvCxnSpPr>
          <p:spPr>
            <a:xfrm>
              <a:off x="14172" y="1643"/>
              <a:ext cx="0" cy="1361"/>
            </a:xfrm>
            <a:prstGeom prst="line">
              <a:avLst/>
            </a:prstGeom>
            <a:solidFill>
              <a:schemeClr val="bg1">
                <a:alpha val="0"/>
              </a:schemeClr>
            </a:solidFill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>
              <p:custDataLst>
                <p:tags r:id="rId78"/>
              </p:custDataLst>
            </p:nvPr>
          </p:nvCxnSpPr>
          <p:spPr>
            <a:xfrm>
              <a:off x="14073" y="2973"/>
              <a:ext cx="397" cy="1"/>
            </a:xfrm>
            <a:prstGeom prst="line">
              <a:avLst/>
            </a:prstGeom>
            <a:solidFill>
              <a:schemeClr val="bg1">
                <a:alpha val="0"/>
              </a:schemeClr>
            </a:solidFill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空心弧 106"/>
            <p:cNvSpPr/>
            <p:nvPr>
              <p:custDataLst>
                <p:tags r:id="rId79"/>
              </p:custDataLst>
            </p:nvPr>
          </p:nvSpPr>
          <p:spPr>
            <a:xfrm rot="5400000">
              <a:off x="13856" y="3043"/>
              <a:ext cx="1095" cy="752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08" name="直接连接符 107"/>
            <p:cNvCxnSpPr/>
            <p:nvPr>
              <p:custDataLst>
                <p:tags r:id="rId80"/>
              </p:custDataLst>
            </p:nvPr>
          </p:nvCxnSpPr>
          <p:spPr>
            <a:xfrm flipH="1">
              <a:off x="14177" y="3784"/>
              <a:ext cx="7" cy="3229"/>
            </a:xfrm>
            <a:prstGeom prst="line">
              <a:avLst/>
            </a:prstGeom>
            <a:solidFill>
              <a:schemeClr val="accent1">
                <a:alpha val="0"/>
              </a:schemeClr>
            </a:solidFill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>
              <p:custDataLst>
                <p:tags r:id="rId81"/>
              </p:custDataLst>
            </p:nvPr>
          </p:nvCxnSpPr>
          <p:spPr>
            <a:xfrm>
              <a:off x="14073" y="3851"/>
              <a:ext cx="397" cy="1"/>
            </a:xfrm>
            <a:prstGeom prst="line">
              <a:avLst/>
            </a:prstGeom>
            <a:solidFill>
              <a:schemeClr val="accent1">
                <a:alpha val="0"/>
              </a:schemeClr>
            </a:solidFill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>
              <p:custDataLst>
                <p:tags r:id="rId82"/>
              </p:custDataLst>
            </p:nvPr>
          </p:nvCxnSpPr>
          <p:spPr>
            <a:xfrm>
              <a:off x="14177" y="1633"/>
              <a:ext cx="0" cy="1361"/>
            </a:xfrm>
            <a:prstGeom prst="line">
              <a:avLst/>
            </a:prstGeom>
            <a:solidFill>
              <a:schemeClr val="accent1">
                <a:alpha val="0"/>
              </a:schemeClr>
            </a:solidFill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>
              <p:custDataLst>
                <p:tags r:id="rId83"/>
              </p:custDataLst>
            </p:nvPr>
          </p:nvCxnSpPr>
          <p:spPr>
            <a:xfrm>
              <a:off x="14078" y="2963"/>
              <a:ext cx="397" cy="1"/>
            </a:xfrm>
            <a:prstGeom prst="line">
              <a:avLst/>
            </a:prstGeom>
            <a:solidFill>
              <a:schemeClr val="accent1">
                <a:alpha val="0"/>
              </a:schemeClr>
            </a:solidFill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空心弧 112"/>
            <p:cNvSpPr/>
            <p:nvPr>
              <p:custDataLst>
                <p:tags r:id="rId84"/>
              </p:custDataLst>
            </p:nvPr>
          </p:nvSpPr>
          <p:spPr>
            <a:xfrm rot="5400000">
              <a:off x="13861" y="3033"/>
              <a:ext cx="1095" cy="752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14" name="直接连接符 113"/>
            <p:cNvCxnSpPr/>
            <p:nvPr>
              <p:custDataLst>
                <p:tags r:id="rId85"/>
              </p:custDataLst>
            </p:nvPr>
          </p:nvCxnSpPr>
          <p:spPr>
            <a:xfrm>
              <a:off x="16624" y="7660"/>
              <a:ext cx="0" cy="763"/>
            </a:xfrm>
            <a:prstGeom prst="line">
              <a:avLst/>
            </a:prstGeom>
            <a:solidFill>
              <a:schemeClr val="accent1"/>
            </a:solidFill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86"/>
              </p:custDataLst>
            </p:nvPr>
          </p:nvCxnSpPr>
          <p:spPr>
            <a:xfrm>
              <a:off x="16527" y="8341"/>
              <a:ext cx="454" cy="1"/>
            </a:xfrm>
            <a:prstGeom prst="line">
              <a:avLst/>
            </a:prstGeom>
            <a:solidFill>
              <a:schemeClr val="accent1"/>
            </a:solidFill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空心弧 18"/>
            <p:cNvSpPr/>
            <p:nvPr>
              <p:custDataLst>
                <p:tags r:id="rId87"/>
              </p:custDataLst>
            </p:nvPr>
          </p:nvSpPr>
          <p:spPr>
            <a:xfrm rot="5400000">
              <a:off x="16415" y="8421"/>
              <a:ext cx="1095" cy="752"/>
            </a:xfrm>
            <a:prstGeom prst="blockArc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圆角矩形 21"/>
            <p:cNvSpPr/>
            <p:nvPr>
              <p:custDataLst>
                <p:tags r:id="rId88"/>
              </p:custDataLst>
            </p:nvPr>
          </p:nvSpPr>
          <p:spPr>
            <a:xfrm>
              <a:off x="12354" y="4088"/>
              <a:ext cx="1312" cy="1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900">
                  <a:solidFill>
                    <a:schemeClr val="tx1"/>
                  </a:solidFill>
                  <a:sym typeface="+mn-ea"/>
                </a:rPr>
                <a:t>中央计算机</a:t>
              </a:r>
              <a:endParaRPr lang="zh-CN" altLang="en-US" sz="9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900">
                  <a:solidFill>
                    <a:schemeClr val="tx1"/>
                  </a:solidFill>
                  <a:sym typeface="+mn-ea"/>
                </a:rPr>
                <a:t>Central Computer</a:t>
              </a:r>
              <a:endParaRPr lang="en-US" altLang="zh-CN" sz="900">
                <a:solidFill>
                  <a:schemeClr val="tx1"/>
                </a:solidFill>
              </a:endParaRPr>
            </a:p>
          </p:txBody>
        </p:sp>
        <p:cxnSp>
          <p:nvCxnSpPr>
            <p:cNvPr id="23" name="直接连接符 22"/>
            <p:cNvCxnSpPr/>
            <p:nvPr>
              <p:custDataLst>
                <p:tags r:id="rId89"/>
              </p:custDataLst>
            </p:nvPr>
          </p:nvCxnSpPr>
          <p:spPr>
            <a:xfrm flipH="1" flipV="1">
              <a:off x="13328" y="3326"/>
              <a:ext cx="0" cy="794"/>
            </a:xfrm>
            <a:prstGeom prst="line">
              <a:avLst/>
            </a:prstGeom>
            <a:ln w="952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90"/>
              </p:custDataLst>
            </p:nvPr>
          </p:nvCxnSpPr>
          <p:spPr>
            <a:xfrm flipH="1" flipV="1">
              <a:off x="12680" y="3314"/>
              <a:ext cx="0" cy="850"/>
            </a:xfrm>
            <a:prstGeom prst="line">
              <a:avLst/>
            </a:prstGeom>
            <a:ln w="952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>
              <p:custDataLst>
                <p:tags r:id="rId91"/>
              </p:custDataLst>
            </p:nvPr>
          </p:nvCxnSpPr>
          <p:spPr>
            <a:xfrm flipH="1" flipV="1">
              <a:off x="13333" y="3331"/>
              <a:ext cx="0" cy="794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>
              <p:custDataLst>
                <p:tags r:id="rId92"/>
              </p:custDataLst>
            </p:nvPr>
          </p:nvCxnSpPr>
          <p:spPr>
            <a:xfrm flipH="1" flipV="1">
              <a:off x="12685" y="3319"/>
              <a:ext cx="0" cy="850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禁止符 59"/>
            <p:cNvSpPr/>
            <p:nvPr>
              <p:custDataLst>
                <p:tags r:id="rId93"/>
              </p:custDataLst>
            </p:nvPr>
          </p:nvSpPr>
          <p:spPr>
            <a:xfrm>
              <a:off x="12913" y="3191"/>
              <a:ext cx="170" cy="170"/>
            </a:xfrm>
            <a:prstGeom prst="noSmoking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274" y="2437"/>
              <a:ext cx="2878" cy="3684"/>
              <a:chOff x="274" y="2437"/>
              <a:chExt cx="2878" cy="3684"/>
            </a:xfrm>
          </p:grpSpPr>
          <p:sp>
            <p:nvSpPr>
              <p:cNvPr id="62" name="椭圆 61"/>
              <p:cNvSpPr/>
              <p:nvPr>
                <p:custDataLst>
                  <p:tags r:id="rId94"/>
                </p:custDataLst>
              </p:nvPr>
            </p:nvSpPr>
            <p:spPr>
              <a:xfrm>
                <a:off x="274" y="3437"/>
                <a:ext cx="2878" cy="268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2000">
                    <a:solidFill>
                      <a:schemeClr val="tx1"/>
                    </a:solidFill>
                  </a:rPr>
                  <a:t>电机</a:t>
                </a:r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圆角矩形 65"/>
              <p:cNvSpPr/>
              <p:nvPr>
                <p:custDataLst>
                  <p:tags r:id="rId95"/>
                </p:custDataLst>
              </p:nvPr>
            </p:nvSpPr>
            <p:spPr>
              <a:xfrm>
                <a:off x="620" y="2437"/>
                <a:ext cx="2125" cy="111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>
                    <a:solidFill>
                      <a:schemeClr val="tx1"/>
                    </a:solidFill>
                    <a:sym typeface="+mn-ea"/>
                  </a:rPr>
                  <a:t>电机控制器</a:t>
                </a:r>
                <a:endParaRPr lang="zh-CN" altLang="en-US" sz="1200">
                  <a:solidFill>
                    <a:schemeClr val="tx1"/>
                  </a:solidFill>
                </a:endParaRPr>
              </a:p>
              <a:p>
                <a:pPr algn="ctr"/>
                <a:r>
                  <a:rPr lang="zh-CN" altLang="en-US" sz="1200">
                    <a:solidFill>
                      <a:schemeClr val="tx1"/>
                    </a:solidFill>
                    <a:sym typeface="+mn-ea"/>
                  </a:rPr>
                  <a:t>motor controller</a:t>
                </a:r>
                <a:endParaRPr lang="zh-CN" altLang="en-US" sz="1200">
                  <a:solidFill>
                    <a:schemeClr val="tx1"/>
                  </a:solidFill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28448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温控系统工作模式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97535" y="14668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二、快冷模式</a:t>
            </a:r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1763395" y="1432560"/>
            <a:ext cx="10033000" cy="4501383"/>
            <a:chOff x="274" y="402"/>
            <a:chExt cx="18303" cy="8943"/>
          </a:xfrm>
        </p:grpSpPr>
        <p:cxnSp>
          <p:nvCxnSpPr>
            <p:cNvPr id="41" name="直接连接符 40"/>
            <p:cNvCxnSpPr/>
            <p:nvPr>
              <p:custDataLst>
                <p:tags r:id="rId4"/>
              </p:custDataLst>
            </p:nvPr>
          </p:nvCxnSpPr>
          <p:spPr>
            <a:xfrm>
              <a:off x="15462" y="4088"/>
              <a:ext cx="0" cy="2673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5"/>
              </p:custDataLst>
            </p:nvPr>
          </p:nvCxnSpPr>
          <p:spPr>
            <a:xfrm flipV="1">
              <a:off x="5000" y="1727"/>
              <a:ext cx="9263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6"/>
              </p:custDataLst>
            </p:nvPr>
          </p:nvCxnSpPr>
          <p:spPr>
            <a:xfrm flipH="1">
              <a:off x="5091" y="1680"/>
              <a:ext cx="1" cy="4317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7"/>
              </p:custDataLst>
            </p:nvPr>
          </p:nvCxnSpPr>
          <p:spPr>
            <a:xfrm flipH="1">
              <a:off x="11842" y="2607"/>
              <a:ext cx="0" cy="3969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圆角矩形 16"/>
            <p:cNvSpPr/>
            <p:nvPr>
              <p:custDataLst>
                <p:tags r:id="rId8"/>
              </p:custDataLst>
            </p:nvPr>
          </p:nvSpPr>
          <p:spPr>
            <a:xfrm>
              <a:off x="5525" y="2044"/>
              <a:ext cx="6104" cy="4974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0" name="图片 19" descr="微信图片_2023071119501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4229" y="6437"/>
              <a:ext cx="2505" cy="2134"/>
            </a:xfrm>
            <a:prstGeom prst="rect">
              <a:avLst/>
            </a:prstGeom>
          </p:spPr>
        </p:pic>
        <p:pic>
          <p:nvPicPr>
            <p:cNvPr id="21" name="图片 20" descr="微信图片_2023071119511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rcRect l="15062" t="12947" r="15967" b="6473"/>
            <a:stretch>
              <a:fillRect/>
            </a:stretch>
          </p:blipFill>
          <p:spPr>
            <a:xfrm>
              <a:off x="14586" y="6709"/>
              <a:ext cx="1726" cy="1718"/>
            </a:xfrm>
            <a:prstGeom prst="rect">
              <a:avLst/>
            </a:prstGeom>
          </p:spPr>
        </p:pic>
        <p:cxnSp>
          <p:nvCxnSpPr>
            <p:cNvPr id="24" name="直接连接符 23"/>
            <p:cNvCxnSpPr/>
            <p:nvPr>
              <p:custDataLst>
                <p:tags r:id="rId13"/>
              </p:custDataLst>
            </p:nvPr>
          </p:nvCxnSpPr>
          <p:spPr>
            <a:xfrm>
              <a:off x="17891" y="1685"/>
              <a:ext cx="0" cy="567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>
              <p:custDataLst>
                <p:tags r:id="rId14"/>
              </p:custDataLst>
            </p:nvPr>
          </p:nvSpPr>
          <p:spPr>
            <a:xfrm>
              <a:off x="5955" y="2261"/>
              <a:ext cx="5280" cy="83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800">
                  <a:solidFill>
                    <a:schemeClr val="tx1"/>
                  </a:solidFill>
                </a:rPr>
                <a:t>1#</a:t>
              </a:r>
              <a:endParaRPr lang="en-US" altLang="zh-CN" sz="2800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5955" y="3514"/>
              <a:ext cx="5280" cy="83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800">
                  <a:solidFill>
                    <a:schemeClr val="tx1"/>
                  </a:solidFill>
                  <a:sym typeface="+mn-ea"/>
                </a:rPr>
                <a:t>2#</a:t>
              </a:r>
              <a:endParaRPr lang="en-US" altLang="zh-CN" sz="28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16"/>
              </p:custDataLst>
            </p:nvPr>
          </p:nvSpPr>
          <p:spPr>
            <a:xfrm>
              <a:off x="5955" y="4767"/>
              <a:ext cx="5280" cy="83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800">
                  <a:solidFill>
                    <a:schemeClr val="tx1"/>
                  </a:solidFill>
                </a:rPr>
                <a:t>3#</a:t>
              </a:r>
              <a:endParaRPr lang="en-US" altLang="zh-CN" sz="2800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17"/>
              </p:custDataLst>
            </p:nvPr>
          </p:nvSpPr>
          <p:spPr>
            <a:xfrm>
              <a:off x="5955" y="6020"/>
              <a:ext cx="5280" cy="83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800">
                  <a:solidFill>
                    <a:schemeClr val="tx1"/>
                  </a:solidFill>
                </a:rPr>
                <a:t>4#</a:t>
              </a:r>
              <a:endParaRPr lang="en-US" altLang="zh-CN" sz="2800">
                <a:solidFill>
                  <a:schemeClr val="tx1"/>
                </a:solidFill>
              </a:endParaRPr>
            </a:p>
          </p:txBody>
        </p:sp>
        <p:cxnSp>
          <p:nvCxnSpPr>
            <p:cNvPr id="31" name="直接连接符 30"/>
            <p:cNvCxnSpPr/>
            <p:nvPr>
              <p:custDataLst>
                <p:tags r:id="rId18"/>
              </p:custDataLst>
            </p:nvPr>
          </p:nvCxnSpPr>
          <p:spPr>
            <a:xfrm>
              <a:off x="11255" y="2709"/>
              <a:ext cx="567" cy="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19"/>
              </p:custDataLst>
            </p:nvPr>
          </p:nvCxnSpPr>
          <p:spPr>
            <a:xfrm>
              <a:off x="11255" y="3962"/>
              <a:ext cx="567" cy="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>
              <p:custDataLst>
                <p:tags r:id="rId20"/>
              </p:custDataLst>
            </p:nvPr>
          </p:nvCxnSpPr>
          <p:spPr>
            <a:xfrm>
              <a:off x="15462" y="4120"/>
              <a:ext cx="0" cy="2673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组合 36"/>
            <p:cNvGrpSpPr/>
            <p:nvPr/>
          </p:nvGrpSpPr>
          <p:grpSpPr>
            <a:xfrm flipH="1">
              <a:off x="5413" y="2540"/>
              <a:ext cx="528" cy="1574"/>
              <a:chOff x="13253" y="5134"/>
              <a:chExt cx="522" cy="1574"/>
            </a:xfrm>
          </p:grpSpPr>
          <p:cxnSp>
            <p:nvCxnSpPr>
              <p:cNvPr id="38" name="直接连接符 37"/>
              <p:cNvCxnSpPr/>
              <p:nvPr>
                <p:custDataLst>
                  <p:tags r:id="rId21"/>
                </p:custDataLst>
              </p:nvPr>
            </p:nvCxnSpPr>
            <p:spPr>
              <a:xfrm flipH="1">
                <a:off x="13685" y="5134"/>
                <a:ext cx="16" cy="1575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13253" y="5185"/>
                <a:ext cx="511" cy="1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>
                <p:custDataLst>
                  <p:tags r:id="rId23"/>
                </p:custDataLst>
              </p:nvPr>
            </p:nvCxnSpPr>
            <p:spPr>
              <a:xfrm>
                <a:off x="13265" y="6620"/>
                <a:ext cx="511" cy="1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/>
            <p:cNvGrpSpPr/>
            <p:nvPr/>
          </p:nvGrpSpPr>
          <p:grpSpPr>
            <a:xfrm flipH="1">
              <a:off x="5410" y="5050"/>
              <a:ext cx="528" cy="1574"/>
              <a:chOff x="13253" y="5134"/>
              <a:chExt cx="522" cy="1574"/>
            </a:xfrm>
          </p:grpSpPr>
          <p:cxnSp>
            <p:nvCxnSpPr>
              <p:cNvPr id="47" name="直接连接符 46"/>
              <p:cNvCxnSpPr/>
              <p:nvPr>
                <p:custDataLst>
                  <p:tags r:id="rId24"/>
                </p:custDataLst>
              </p:nvPr>
            </p:nvCxnSpPr>
            <p:spPr>
              <a:xfrm flipH="1">
                <a:off x="13685" y="5134"/>
                <a:ext cx="16" cy="1575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>
                <p:custDataLst>
                  <p:tags r:id="rId25"/>
                </p:custDataLst>
              </p:nvPr>
            </p:nvCxnSpPr>
            <p:spPr>
              <a:xfrm>
                <a:off x="13253" y="5185"/>
                <a:ext cx="511" cy="1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>
                <p:custDataLst>
                  <p:tags r:id="rId26"/>
                </p:custDataLst>
              </p:nvPr>
            </p:nvCxnSpPr>
            <p:spPr>
              <a:xfrm>
                <a:off x="13265" y="6620"/>
                <a:ext cx="511" cy="1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直接连接符 14"/>
            <p:cNvCxnSpPr/>
            <p:nvPr>
              <p:custDataLst>
                <p:tags r:id="rId27"/>
              </p:custDataLst>
            </p:nvPr>
          </p:nvCxnSpPr>
          <p:spPr>
            <a:xfrm>
              <a:off x="5028" y="3221"/>
              <a:ext cx="437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28"/>
              </p:custDataLst>
            </p:nvPr>
          </p:nvCxnSpPr>
          <p:spPr>
            <a:xfrm flipV="1">
              <a:off x="4997" y="5940"/>
              <a:ext cx="468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>
              <p:custDataLst>
                <p:tags r:id="rId29"/>
              </p:custDataLst>
            </p:nvPr>
          </p:nvSpPr>
          <p:spPr>
            <a:xfrm>
              <a:off x="3567" y="3022"/>
              <a:ext cx="1020" cy="34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功率转换单元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800">
                  <a:solidFill>
                    <a:schemeClr val="tx1"/>
                  </a:solidFill>
                  <a:sym typeface="+mn-ea"/>
                </a:rPr>
                <a:t>Power conversion unit</a:t>
              </a:r>
              <a:endParaRPr lang="zh-CN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30"/>
              </p:custDataLst>
            </p:nvPr>
          </p:nvSpPr>
          <p:spPr>
            <a:xfrm>
              <a:off x="17265" y="2207"/>
              <a:ext cx="1312" cy="46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散热水箱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Cooling water tank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cxnSp>
          <p:nvCxnSpPr>
            <p:cNvPr id="55" name="直接连接符 54"/>
            <p:cNvCxnSpPr/>
            <p:nvPr>
              <p:custDataLst>
                <p:tags r:id="rId31"/>
              </p:custDataLst>
            </p:nvPr>
          </p:nvCxnSpPr>
          <p:spPr>
            <a:xfrm>
              <a:off x="11235" y="5215"/>
              <a:ext cx="567" cy="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>
              <p:custDataLst>
                <p:tags r:id="rId32"/>
              </p:custDataLst>
            </p:nvPr>
          </p:nvCxnSpPr>
          <p:spPr>
            <a:xfrm>
              <a:off x="11235" y="6481"/>
              <a:ext cx="567" cy="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圆角矩形 56"/>
            <p:cNvSpPr/>
            <p:nvPr>
              <p:custDataLst>
                <p:tags r:id="rId33"/>
              </p:custDataLst>
            </p:nvPr>
          </p:nvSpPr>
          <p:spPr>
            <a:xfrm>
              <a:off x="14843" y="2573"/>
              <a:ext cx="1118" cy="15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900">
                  <a:solidFill>
                    <a:schemeClr val="tx1"/>
                  </a:solidFill>
                  <a:sym typeface="+mn-ea"/>
                </a:rPr>
                <a:t>热交换器</a:t>
              </a:r>
              <a:endParaRPr lang="zh-CN" altLang="en-US" sz="9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800">
                  <a:solidFill>
                    <a:schemeClr val="tx1"/>
                  </a:solidFill>
                  <a:sym typeface="+mn-ea"/>
                </a:rPr>
                <a:t>heat exchanger</a:t>
              </a:r>
              <a:endParaRPr lang="zh-CN" altLang="en-US" sz="800">
                <a:solidFill>
                  <a:schemeClr val="tx1"/>
                </a:solidFill>
              </a:endParaRPr>
            </a:p>
          </p:txBody>
        </p:sp>
        <p:cxnSp>
          <p:nvCxnSpPr>
            <p:cNvPr id="65" name="直接连接符 64"/>
            <p:cNvCxnSpPr/>
            <p:nvPr>
              <p:custDataLst>
                <p:tags r:id="rId34"/>
              </p:custDataLst>
            </p:nvPr>
          </p:nvCxnSpPr>
          <p:spPr>
            <a:xfrm flipV="1">
              <a:off x="1688" y="1769"/>
              <a:ext cx="2484" cy="16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>
              <a:stCxn id="53" idx="0"/>
            </p:cNvCxnSpPr>
            <p:nvPr>
              <p:custDataLst>
                <p:tags r:id="rId35"/>
              </p:custDataLst>
            </p:nvPr>
          </p:nvCxnSpPr>
          <p:spPr>
            <a:xfrm flipV="1">
              <a:off x="4077" y="1686"/>
              <a:ext cx="0" cy="1336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圆角矩形 5"/>
            <p:cNvSpPr/>
            <p:nvPr>
              <p:custDataLst>
                <p:tags r:id="rId36"/>
              </p:custDataLst>
            </p:nvPr>
          </p:nvSpPr>
          <p:spPr>
            <a:xfrm>
              <a:off x="3339" y="1167"/>
              <a:ext cx="8974" cy="6287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1" name="直接箭头连接符 10"/>
            <p:cNvCxnSpPr>
              <a:stCxn id="57" idx="0"/>
            </p:cNvCxnSpPr>
            <p:nvPr>
              <p:custDataLst>
                <p:tags r:id="rId37"/>
              </p:custDataLst>
            </p:nvPr>
          </p:nvCxnSpPr>
          <p:spPr>
            <a:xfrm flipV="1">
              <a:off x="15402" y="1306"/>
              <a:ext cx="16" cy="1267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>
              <p:custDataLst>
                <p:tags r:id="rId38"/>
              </p:custDataLst>
            </p:nvPr>
          </p:nvSpPr>
          <p:spPr>
            <a:xfrm>
              <a:off x="14256" y="402"/>
              <a:ext cx="2400" cy="1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>
                  <a:sym typeface="+mn-ea"/>
                </a:rPr>
                <a:t>空调系统</a:t>
              </a:r>
              <a:endParaRPr lang="zh-CN" altLang="en-US" sz="1400"/>
            </a:p>
            <a:p>
              <a:pPr algn="ctr"/>
              <a:r>
                <a:rPr lang="zh-CN" altLang="en-US" sz="1000">
                  <a:sym typeface="+mn-ea"/>
                </a:rPr>
                <a:t>air-conditioning system</a:t>
              </a:r>
              <a:endParaRPr lang="zh-CN" altLang="en-US" sz="1000"/>
            </a:p>
          </p:txBody>
        </p:sp>
        <p:cxnSp>
          <p:nvCxnSpPr>
            <p:cNvPr id="7" name="直接连接符 6"/>
            <p:cNvCxnSpPr/>
            <p:nvPr>
              <p:custDataLst>
                <p:tags r:id="rId39"/>
              </p:custDataLst>
            </p:nvPr>
          </p:nvCxnSpPr>
          <p:spPr>
            <a:xfrm flipH="1">
              <a:off x="17850" y="6824"/>
              <a:ext cx="0" cy="187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>
              <p:custDataLst>
                <p:tags r:id="rId40"/>
              </p:custDataLst>
            </p:nvPr>
          </p:nvCxnSpPr>
          <p:spPr>
            <a:xfrm>
              <a:off x="15464" y="4120"/>
              <a:ext cx="0" cy="2673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41"/>
              </p:custDataLst>
            </p:nvPr>
          </p:nvCxnSpPr>
          <p:spPr>
            <a:xfrm flipV="1">
              <a:off x="3993" y="8283"/>
              <a:ext cx="10850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>
              <p:custDataLst>
                <p:tags r:id="rId42"/>
              </p:custDataLst>
            </p:nvPr>
          </p:nvCxnSpPr>
          <p:spPr>
            <a:xfrm>
              <a:off x="11780" y="3252"/>
              <a:ext cx="3063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43"/>
              </p:custDataLst>
            </p:nvPr>
          </p:nvCxnSpPr>
          <p:spPr>
            <a:xfrm flipV="1">
              <a:off x="16527" y="1676"/>
              <a:ext cx="1477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>
              <p:custDataLst>
                <p:tags r:id="rId44"/>
              </p:custDataLst>
            </p:nvPr>
          </p:nvCxnSpPr>
          <p:spPr>
            <a:xfrm>
              <a:off x="17891" y="1653"/>
              <a:ext cx="0" cy="567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>
              <p:custDataLst>
                <p:tags r:id="rId45"/>
              </p:custDataLst>
            </p:nvPr>
          </p:nvCxnSpPr>
          <p:spPr>
            <a:xfrm flipH="1">
              <a:off x="16630" y="1621"/>
              <a:ext cx="0" cy="5386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>
              <p:custDataLst>
                <p:tags r:id="rId46"/>
              </p:custDataLst>
            </p:nvPr>
          </p:nvCxnSpPr>
          <p:spPr>
            <a:xfrm>
              <a:off x="15857" y="8116"/>
              <a:ext cx="410" cy="584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>
              <p:custDataLst>
                <p:tags r:id="rId47"/>
              </p:custDataLst>
            </p:nvPr>
          </p:nvCxnSpPr>
          <p:spPr>
            <a:xfrm>
              <a:off x="16192" y="8655"/>
              <a:ext cx="1757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>
              <p:custDataLst>
                <p:tags r:id="rId48"/>
              </p:custDataLst>
            </p:nvPr>
          </p:nvCxnSpPr>
          <p:spPr>
            <a:xfrm flipH="1">
              <a:off x="4077" y="6434"/>
              <a:ext cx="0" cy="187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组合 74"/>
            <p:cNvGrpSpPr/>
            <p:nvPr/>
          </p:nvGrpSpPr>
          <p:grpSpPr>
            <a:xfrm rot="5400000">
              <a:off x="16119" y="7120"/>
              <a:ext cx="624" cy="397"/>
              <a:chOff x="5506" y="9431"/>
              <a:chExt cx="610" cy="401"/>
            </a:xfrm>
          </p:grpSpPr>
          <p:cxnSp>
            <p:nvCxnSpPr>
              <p:cNvPr id="76" name="直接连接符 75"/>
              <p:cNvCxnSpPr/>
              <p:nvPr>
                <p:custDataLst>
                  <p:tags r:id="rId49"/>
                </p:custDataLst>
              </p:nvPr>
            </p:nvCxnSpPr>
            <p:spPr>
              <a:xfrm>
                <a:off x="5506" y="9431"/>
                <a:ext cx="610" cy="0"/>
              </a:xfrm>
              <a:prstGeom prst="line">
                <a:avLst/>
              </a:prstGeom>
              <a:ln w="1270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>
                <p:custDataLst>
                  <p:tags r:id="rId50"/>
                </p:custDataLst>
              </p:nvPr>
            </p:nvCxnSpPr>
            <p:spPr>
              <a:xfrm flipV="1">
                <a:off x="5807" y="9446"/>
                <a:ext cx="0" cy="386"/>
              </a:xfrm>
              <a:prstGeom prst="line">
                <a:avLst/>
              </a:prstGeom>
              <a:ln w="1270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直接连接符 78"/>
            <p:cNvCxnSpPr/>
            <p:nvPr>
              <p:custDataLst>
                <p:tags r:id="rId51"/>
              </p:custDataLst>
            </p:nvPr>
          </p:nvCxnSpPr>
          <p:spPr>
            <a:xfrm>
              <a:off x="14136" y="7018"/>
              <a:ext cx="664" cy="356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>
              <p:custDataLst>
                <p:tags r:id="rId52"/>
              </p:custDataLst>
            </p:nvPr>
          </p:nvSpPr>
          <p:spPr>
            <a:xfrm>
              <a:off x="15181" y="6121"/>
              <a:ext cx="602" cy="6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M</a:t>
              </a:r>
              <a:endParaRPr lang="en-US" altLang="zh-CN"/>
            </a:p>
          </p:txBody>
        </p:sp>
        <p:sp>
          <p:nvSpPr>
            <p:cNvPr id="51" name="椭圆 50"/>
            <p:cNvSpPr/>
            <p:nvPr>
              <p:custDataLst>
                <p:tags r:id="rId53"/>
              </p:custDataLst>
            </p:nvPr>
          </p:nvSpPr>
          <p:spPr>
            <a:xfrm>
              <a:off x="14502" y="7967"/>
              <a:ext cx="602" cy="6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M</a:t>
              </a:r>
              <a:endParaRPr lang="en-US" altLang="zh-CN"/>
            </a:p>
          </p:txBody>
        </p:sp>
        <p:cxnSp>
          <p:nvCxnSpPr>
            <p:cNvPr id="81" name="直接连接符 80"/>
            <p:cNvCxnSpPr/>
            <p:nvPr>
              <p:custDataLst>
                <p:tags r:id="rId54"/>
              </p:custDataLst>
            </p:nvPr>
          </p:nvCxnSpPr>
          <p:spPr>
            <a:xfrm>
              <a:off x="11875" y="3257"/>
              <a:ext cx="3063" cy="0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55"/>
              </p:custDataLst>
            </p:nvPr>
          </p:nvCxnSpPr>
          <p:spPr>
            <a:xfrm>
              <a:off x="11245" y="2699"/>
              <a:ext cx="567" cy="1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56"/>
              </p:custDataLst>
            </p:nvPr>
          </p:nvCxnSpPr>
          <p:spPr>
            <a:xfrm flipH="1">
              <a:off x="11832" y="2612"/>
              <a:ext cx="0" cy="3969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>
              <p:custDataLst>
                <p:tags r:id="rId57"/>
              </p:custDataLst>
            </p:nvPr>
          </p:nvCxnSpPr>
          <p:spPr>
            <a:xfrm>
              <a:off x="11260" y="3952"/>
              <a:ext cx="567" cy="1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>
              <p:custDataLst>
                <p:tags r:id="rId58"/>
              </p:custDataLst>
            </p:nvPr>
          </p:nvCxnSpPr>
          <p:spPr>
            <a:xfrm>
              <a:off x="11240" y="5205"/>
              <a:ext cx="567" cy="1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>
              <p:custDataLst>
                <p:tags r:id="rId59"/>
              </p:custDataLst>
            </p:nvPr>
          </p:nvCxnSpPr>
          <p:spPr>
            <a:xfrm>
              <a:off x="11240" y="6471"/>
              <a:ext cx="567" cy="1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组合 87"/>
            <p:cNvGrpSpPr/>
            <p:nvPr/>
          </p:nvGrpSpPr>
          <p:grpSpPr>
            <a:xfrm flipH="1">
              <a:off x="5418" y="2545"/>
              <a:ext cx="528" cy="1574"/>
              <a:chOff x="13253" y="5134"/>
              <a:chExt cx="522" cy="1574"/>
            </a:xfrm>
          </p:grpSpPr>
          <p:cxnSp>
            <p:nvCxnSpPr>
              <p:cNvPr id="89" name="直接连接符 88"/>
              <p:cNvCxnSpPr/>
              <p:nvPr>
                <p:custDataLst>
                  <p:tags r:id="rId60"/>
                </p:custDataLst>
              </p:nvPr>
            </p:nvCxnSpPr>
            <p:spPr>
              <a:xfrm flipH="1">
                <a:off x="13685" y="5134"/>
                <a:ext cx="16" cy="1575"/>
              </a:xfrm>
              <a:prstGeom prst="line">
                <a:avLst/>
              </a:prstGeom>
              <a:ln w="1270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>
                <p:custDataLst>
                  <p:tags r:id="rId61"/>
                </p:custDataLst>
              </p:nvPr>
            </p:nvCxnSpPr>
            <p:spPr>
              <a:xfrm>
                <a:off x="13253" y="5185"/>
                <a:ext cx="511" cy="1"/>
              </a:xfrm>
              <a:prstGeom prst="line">
                <a:avLst/>
              </a:prstGeom>
              <a:ln w="1270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>
                <p:custDataLst>
                  <p:tags r:id="rId62"/>
                </p:custDataLst>
              </p:nvPr>
            </p:nvCxnSpPr>
            <p:spPr>
              <a:xfrm>
                <a:off x="13265" y="6620"/>
                <a:ext cx="511" cy="1"/>
              </a:xfrm>
              <a:prstGeom prst="line">
                <a:avLst/>
              </a:prstGeom>
              <a:ln w="1270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组合 91"/>
            <p:cNvGrpSpPr/>
            <p:nvPr/>
          </p:nvGrpSpPr>
          <p:grpSpPr>
            <a:xfrm flipH="1">
              <a:off x="5415" y="5055"/>
              <a:ext cx="528" cy="1574"/>
              <a:chOff x="13253" y="5134"/>
              <a:chExt cx="522" cy="1574"/>
            </a:xfrm>
          </p:grpSpPr>
          <p:cxnSp>
            <p:nvCxnSpPr>
              <p:cNvPr id="93" name="直接连接符 92"/>
              <p:cNvCxnSpPr/>
              <p:nvPr>
                <p:custDataLst>
                  <p:tags r:id="rId63"/>
                </p:custDataLst>
              </p:nvPr>
            </p:nvCxnSpPr>
            <p:spPr>
              <a:xfrm flipH="1">
                <a:off x="13685" y="5134"/>
                <a:ext cx="16" cy="1575"/>
              </a:xfrm>
              <a:prstGeom prst="line">
                <a:avLst/>
              </a:prstGeom>
              <a:ln w="1270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>
                <p:custDataLst>
                  <p:tags r:id="rId64"/>
                </p:custDataLst>
              </p:nvPr>
            </p:nvCxnSpPr>
            <p:spPr>
              <a:xfrm>
                <a:off x="13253" y="5185"/>
                <a:ext cx="511" cy="1"/>
              </a:xfrm>
              <a:prstGeom prst="line">
                <a:avLst/>
              </a:prstGeom>
              <a:ln w="1270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>
                <p:custDataLst>
                  <p:tags r:id="rId65"/>
                </p:custDataLst>
              </p:nvPr>
            </p:nvCxnSpPr>
            <p:spPr>
              <a:xfrm>
                <a:off x="13265" y="6620"/>
                <a:ext cx="511" cy="1"/>
              </a:xfrm>
              <a:prstGeom prst="line">
                <a:avLst/>
              </a:prstGeom>
              <a:ln w="1270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直接连接符 95"/>
            <p:cNvCxnSpPr/>
            <p:nvPr>
              <p:custDataLst>
                <p:tags r:id="rId66"/>
              </p:custDataLst>
            </p:nvPr>
          </p:nvCxnSpPr>
          <p:spPr>
            <a:xfrm flipH="1">
              <a:off x="5291" y="1880"/>
              <a:ext cx="1" cy="4317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>
              <p:custDataLst>
                <p:tags r:id="rId67"/>
              </p:custDataLst>
            </p:nvPr>
          </p:nvCxnSpPr>
          <p:spPr>
            <a:xfrm>
              <a:off x="5018" y="3211"/>
              <a:ext cx="437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>
              <p:custDataLst>
                <p:tags r:id="rId68"/>
              </p:custDataLst>
            </p:nvPr>
          </p:nvCxnSpPr>
          <p:spPr>
            <a:xfrm flipV="1">
              <a:off x="4987" y="5930"/>
              <a:ext cx="468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>
              <p:custDataLst>
                <p:tags r:id="rId69"/>
              </p:custDataLst>
            </p:nvPr>
          </p:nvCxnSpPr>
          <p:spPr>
            <a:xfrm flipV="1">
              <a:off x="5200" y="1927"/>
              <a:ext cx="9263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>
              <p:custDataLst>
                <p:tags r:id="rId70"/>
              </p:custDataLst>
            </p:nvPr>
          </p:nvCxnSpPr>
          <p:spPr>
            <a:xfrm>
              <a:off x="14141" y="7023"/>
              <a:ext cx="664" cy="35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71"/>
              </p:custDataLst>
            </p:nvPr>
          </p:nvCxnSpPr>
          <p:spPr>
            <a:xfrm>
              <a:off x="1609" y="9259"/>
              <a:ext cx="15364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>
              <p:custDataLst>
                <p:tags r:id="rId72"/>
              </p:custDataLst>
            </p:nvPr>
          </p:nvCxnSpPr>
          <p:spPr>
            <a:xfrm>
              <a:off x="16624" y="7660"/>
              <a:ext cx="0" cy="763"/>
            </a:xfrm>
            <a:prstGeom prst="line">
              <a:avLst/>
            </a:prstGeom>
            <a:solidFill>
              <a:schemeClr val="accent1"/>
            </a:solidFill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73"/>
              </p:custDataLst>
            </p:nvPr>
          </p:nvCxnSpPr>
          <p:spPr>
            <a:xfrm>
              <a:off x="16527" y="8341"/>
              <a:ext cx="454" cy="1"/>
            </a:xfrm>
            <a:prstGeom prst="line">
              <a:avLst/>
            </a:prstGeom>
            <a:solidFill>
              <a:schemeClr val="accent1"/>
            </a:solidFill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空心弧 17"/>
            <p:cNvSpPr/>
            <p:nvPr>
              <p:custDataLst>
                <p:tags r:id="rId74"/>
              </p:custDataLst>
            </p:nvPr>
          </p:nvSpPr>
          <p:spPr>
            <a:xfrm rot="5400000">
              <a:off x="16415" y="8421"/>
              <a:ext cx="1095" cy="752"/>
            </a:xfrm>
            <a:prstGeom prst="blockArc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02" name="直接连接符 101"/>
            <p:cNvCxnSpPr/>
            <p:nvPr>
              <p:custDataLst>
                <p:tags r:id="rId75"/>
              </p:custDataLst>
            </p:nvPr>
          </p:nvCxnSpPr>
          <p:spPr>
            <a:xfrm flipH="1">
              <a:off x="14172" y="3794"/>
              <a:ext cx="7" cy="3229"/>
            </a:xfrm>
            <a:prstGeom prst="line">
              <a:avLst/>
            </a:prstGeom>
            <a:solidFill>
              <a:schemeClr val="bg1">
                <a:alpha val="0"/>
              </a:schemeClr>
            </a:solidFill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>
              <p:custDataLst>
                <p:tags r:id="rId76"/>
              </p:custDataLst>
            </p:nvPr>
          </p:nvCxnSpPr>
          <p:spPr>
            <a:xfrm>
              <a:off x="14068" y="3861"/>
              <a:ext cx="397" cy="1"/>
            </a:xfrm>
            <a:prstGeom prst="line">
              <a:avLst/>
            </a:prstGeom>
            <a:solidFill>
              <a:schemeClr val="bg1">
                <a:alpha val="0"/>
              </a:schemeClr>
            </a:solidFill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>
              <p:custDataLst>
                <p:tags r:id="rId77"/>
              </p:custDataLst>
            </p:nvPr>
          </p:nvCxnSpPr>
          <p:spPr>
            <a:xfrm>
              <a:off x="14172" y="1643"/>
              <a:ext cx="0" cy="1361"/>
            </a:xfrm>
            <a:prstGeom prst="line">
              <a:avLst/>
            </a:prstGeom>
            <a:solidFill>
              <a:schemeClr val="bg1">
                <a:alpha val="0"/>
              </a:schemeClr>
            </a:solidFill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>
              <p:custDataLst>
                <p:tags r:id="rId78"/>
              </p:custDataLst>
            </p:nvPr>
          </p:nvCxnSpPr>
          <p:spPr>
            <a:xfrm>
              <a:off x="14073" y="2973"/>
              <a:ext cx="397" cy="1"/>
            </a:xfrm>
            <a:prstGeom prst="line">
              <a:avLst/>
            </a:prstGeom>
            <a:solidFill>
              <a:schemeClr val="bg1">
                <a:alpha val="0"/>
              </a:schemeClr>
            </a:solidFill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空心弧 106"/>
            <p:cNvSpPr/>
            <p:nvPr>
              <p:custDataLst>
                <p:tags r:id="rId79"/>
              </p:custDataLst>
            </p:nvPr>
          </p:nvSpPr>
          <p:spPr>
            <a:xfrm rot="5400000">
              <a:off x="13856" y="3043"/>
              <a:ext cx="1095" cy="752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08" name="直接连接符 107"/>
            <p:cNvCxnSpPr/>
            <p:nvPr>
              <p:custDataLst>
                <p:tags r:id="rId80"/>
              </p:custDataLst>
            </p:nvPr>
          </p:nvCxnSpPr>
          <p:spPr>
            <a:xfrm flipH="1">
              <a:off x="14177" y="3784"/>
              <a:ext cx="7" cy="3229"/>
            </a:xfrm>
            <a:prstGeom prst="line">
              <a:avLst/>
            </a:prstGeom>
            <a:solidFill>
              <a:schemeClr val="accent1">
                <a:alpha val="0"/>
              </a:schemeClr>
            </a:solidFill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>
              <p:custDataLst>
                <p:tags r:id="rId81"/>
              </p:custDataLst>
            </p:nvPr>
          </p:nvCxnSpPr>
          <p:spPr>
            <a:xfrm>
              <a:off x="14073" y="3851"/>
              <a:ext cx="397" cy="1"/>
            </a:xfrm>
            <a:prstGeom prst="line">
              <a:avLst/>
            </a:prstGeom>
            <a:solidFill>
              <a:schemeClr val="accent1">
                <a:alpha val="0"/>
              </a:schemeClr>
            </a:solidFill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>
              <p:custDataLst>
                <p:tags r:id="rId82"/>
              </p:custDataLst>
            </p:nvPr>
          </p:nvCxnSpPr>
          <p:spPr>
            <a:xfrm>
              <a:off x="14177" y="1633"/>
              <a:ext cx="0" cy="1361"/>
            </a:xfrm>
            <a:prstGeom prst="line">
              <a:avLst/>
            </a:prstGeom>
            <a:solidFill>
              <a:schemeClr val="accent1">
                <a:alpha val="0"/>
              </a:schemeClr>
            </a:solidFill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>
              <p:custDataLst>
                <p:tags r:id="rId83"/>
              </p:custDataLst>
            </p:nvPr>
          </p:nvCxnSpPr>
          <p:spPr>
            <a:xfrm>
              <a:off x="14078" y="2963"/>
              <a:ext cx="397" cy="1"/>
            </a:xfrm>
            <a:prstGeom prst="line">
              <a:avLst/>
            </a:prstGeom>
            <a:solidFill>
              <a:schemeClr val="accent1">
                <a:alpha val="0"/>
              </a:schemeClr>
            </a:solidFill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空心弧 112"/>
            <p:cNvSpPr/>
            <p:nvPr>
              <p:custDataLst>
                <p:tags r:id="rId84"/>
              </p:custDataLst>
            </p:nvPr>
          </p:nvSpPr>
          <p:spPr>
            <a:xfrm rot="5400000">
              <a:off x="13861" y="3033"/>
              <a:ext cx="1095" cy="752"/>
            </a:xfrm>
            <a:prstGeom prst="blockArc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圆角矩形 18"/>
            <p:cNvSpPr/>
            <p:nvPr>
              <p:custDataLst>
                <p:tags r:id="rId85"/>
              </p:custDataLst>
            </p:nvPr>
          </p:nvSpPr>
          <p:spPr>
            <a:xfrm>
              <a:off x="12354" y="4073"/>
              <a:ext cx="1312" cy="1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900">
                  <a:solidFill>
                    <a:schemeClr val="tx1"/>
                  </a:solidFill>
                  <a:sym typeface="+mn-ea"/>
                </a:rPr>
                <a:t>中央计算机</a:t>
              </a:r>
              <a:endParaRPr lang="zh-CN" altLang="en-US" sz="9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900">
                  <a:solidFill>
                    <a:schemeClr val="tx1"/>
                  </a:solidFill>
                  <a:sym typeface="+mn-ea"/>
                </a:rPr>
                <a:t>Central Computer</a:t>
              </a:r>
              <a:endParaRPr lang="en-US" altLang="zh-CN" sz="900">
                <a:solidFill>
                  <a:schemeClr val="tx1"/>
                </a:solidFill>
              </a:endParaRPr>
            </a:p>
          </p:txBody>
        </p:sp>
        <p:cxnSp>
          <p:nvCxnSpPr>
            <p:cNvPr id="22" name="直接连接符 21"/>
            <p:cNvCxnSpPr/>
            <p:nvPr>
              <p:custDataLst>
                <p:tags r:id="rId86"/>
              </p:custDataLst>
            </p:nvPr>
          </p:nvCxnSpPr>
          <p:spPr>
            <a:xfrm flipH="1" flipV="1">
              <a:off x="13328" y="3326"/>
              <a:ext cx="0" cy="794"/>
            </a:xfrm>
            <a:prstGeom prst="line">
              <a:avLst/>
            </a:prstGeom>
            <a:ln w="952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>
              <p:custDataLst>
                <p:tags r:id="rId87"/>
              </p:custDataLst>
            </p:nvPr>
          </p:nvCxnSpPr>
          <p:spPr>
            <a:xfrm flipH="1" flipV="1">
              <a:off x="12680" y="3314"/>
              <a:ext cx="0" cy="850"/>
            </a:xfrm>
            <a:prstGeom prst="line">
              <a:avLst/>
            </a:prstGeom>
            <a:ln w="952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88"/>
              </p:custDataLst>
            </p:nvPr>
          </p:nvCxnSpPr>
          <p:spPr>
            <a:xfrm flipH="1" flipV="1">
              <a:off x="13333" y="3325"/>
              <a:ext cx="0" cy="794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>
              <p:custDataLst>
                <p:tags r:id="rId89"/>
              </p:custDataLst>
            </p:nvPr>
          </p:nvCxnSpPr>
          <p:spPr>
            <a:xfrm flipH="1" flipV="1">
              <a:off x="12685" y="3319"/>
              <a:ext cx="0" cy="850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禁止符 51"/>
            <p:cNvSpPr/>
            <p:nvPr>
              <p:custDataLst>
                <p:tags r:id="rId90"/>
              </p:custDataLst>
            </p:nvPr>
          </p:nvSpPr>
          <p:spPr>
            <a:xfrm>
              <a:off x="12913" y="3191"/>
              <a:ext cx="170" cy="170"/>
            </a:xfrm>
            <a:prstGeom prst="noSmoking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58" name="直接连接符 57"/>
            <p:cNvCxnSpPr/>
            <p:nvPr>
              <p:custDataLst>
                <p:tags r:id="rId91"/>
              </p:custDataLst>
            </p:nvPr>
          </p:nvCxnSpPr>
          <p:spPr>
            <a:xfrm>
              <a:off x="1713" y="4751"/>
              <a:ext cx="0" cy="4592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>
              <p:custDataLst>
                <p:tags r:id="rId92"/>
              </p:custDataLst>
            </p:nvPr>
          </p:nvCxnSpPr>
          <p:spPr>
            <a:xfrm flipH="1" flipV="1">
              <a:off x="1713" y="1683"/>
              <a:ext cx="0" cy="794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组合 59"/>
            <p:cNvGrpSpPr/>
            <p:nvPr/>
          </p:nvGrpSpPr>
          <p:grpSpPr>
            <a:xfrm>
              <a:off x="274" y="2437"/>
              <a:ext cx="2878" cy="3684"/>
              <a:chOff x="274" y="2437"/>
              <a:chExt cx="2878" cy="3684"/>
            </a:xfrm>
          </p:grpSpPr>
          <p:sp>
            <p:nvSpPr>
              <p:cNvPr id="61" name="椭圆 60"/>
              <p:cNvSpPr/>
              <p:nvPr>
                <p:custDataLst>
                  <p:tags r:id="rId93"/>
                </p:custDataLst>
              </p:nvPr>
            </p:nvSpPr>
            <p:spPr>
              <a:xfrm>
                <a:off x="274" y="3437"/>
                <a:ext cx="2878" cy="268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2000">
                    <a:solidFill>
                      <a:schemeClr val="tx1"/>
                    </a:solidFill>
                    <a:sym typeface="+mn-ea"/>
                  </a:rPr>
                  <a:t>电机</a:t>
                </a:r>
                <a:endParaRPr lang="zh-CN" altLang="en-US" sz="2000">
                  <a:solidFill>
                    <a:schemeClr val="tx1"/>
                  </a:solidFill>
                </a:endParaRPr>
              </a:p>
              <a:p>
                <a:pPr algn="ctr"/>
                <a:r>
                  <a:rPr lang="zh-CN" altLang="en-US" sz="1600">
                    <a:solidFill>
                      <a:schemeClr val="tx1"/>
                    </a:solidFill>
                    <a:sym typeface="+mn-ea"/>
                  </a:rPr>
                  <a:t>electrical machinery</a:t>
                </a:r>
                <a:endParaRPr lang="zh-CN" altLang="en-US" sz="1600">
                  <a:solidFill>
                    <a:schemeClr val="tx1"/>
                  </a:solidFill>
                  <a:sym typeface="+mn-ea"/>
                </a:endParaRPr>
              </a:p>
            </p:txBody>
          </p:sp>
          <p:sp>
            <p:nvSpPr>
              <p:cNvPr id="62" name="圆角矩形 61"/>
              <p:cNvSpPr/>
              <p:nvPr>
                <p:custDataLst>
                  <p:tags r:id="rId94"/>
                </p:custDataLst>
              </p:nvPr>
            </p:nvSpPr>
            <p:spPr>
              <a:xfrm>
                <a:off x="620" y="2437"/>
                <a:ext cx="2125" cy="111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>
                    <a:solidFill>
                      <a:schemeClr val="tx1"/>
                    </a:solidFill>
                    <a:sym typeface="+mn-ea"/>
                  </a:rPr>
                  <a:t>电机控制器</a:t>
                </a:r>
                <a:endParaRPr lang="zh-CN" altLang="en-US" sz="1200">
                  <a:solidFill>
                    <a:schemeClr val="tx1"/>
                  </a:solidFill>
                </a:endParaRPr>
              </a:p>
              <a:p>
                <a:pPr algn="ctr"/>
                <a:r>
                  <a:rPr lang="zh-CN" altLang="en-US" sz="1200">
                    <a:solidFill>
                      <a:schemeClr val="tx1"/>
                    </a:solidFill>
                    <a:sym typeface="+mn-ea"/>
                  </a:rPr>
                  <a:t>motor controlle</a:t>
                </a:r>
                <a:r>
                  <a:rPr lang="zh-CN" altLang="en-US" sz="1400">
                    <a:solidFill>
                      <a:schemeClr val="tx1"/>
                    </a:solidFill>
                    <a:sym typeface="+mn-ea"/>
                  </a:rPr>
                  <a:t>r</a:t>
                </a:r>
                <a:endParaRPr lang="zh-CN" altLang="en-US" sz="1400">
                  <a:solidFill>
                    <a:schemeClr val="tx1"/>
                  </a:solidFill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28448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温控系统工作模式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6270" y="13296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三、电机及电控散热</a:t>
            </a:r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1830705" y="1539240"/>
            <a:ext cx="9965690" cy="4394691"/>
            <a:chOff x="274" y="402"/>
            <a:chExt cx="18303" cy="8943"/>
          </a:xfrm>
        </p:grpSpPr>
        <p:cxnSp>
          <p:nvCxnSpPr>
            <p:cNvPr id="60" name="直接连接符 59"/>
            <p:cNvCxnSpPr/>
            <p:nvPr>
              <p:custDataLst>
                <p:tags r:id="rId4"/>
              </p:custDataLst>
            </p:nvPr>
          </p:nvCxnSpPr>
          <p:spPr>
            <a:xfrm>
              <a:off x="1713" y="4751"/>
              <a:ext cx="0" cy="4592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空心弧 72"/>
            <p:cNvSpPr/>
            <p:nvPr>
              <p:custDataLst>
                <p:tags r:id="rId5"/>
              </p:custDataLst>
            </p:nvPr>
          </p:nvSpPr>
          <p:spPr>
            <a:xfrm rot="5400000">
              <a:off x="16405" y="8411"/>
              <a:ext cx="1095" cy="752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41" name="直接连接符 40"/>
            <p:cNvCxnSpPr/>
            <p:nvPr>
              <p:custDataLst>
                <p:tags r:id="rId6"/>
              </p:custDataLst>
            </p:nvPr>
          </p:nvCxnSpPr>
          <p:spPr>
            <a:xfrm>
              <a:off x="15462" y="4088"/>
              <a:ext cx="0" cy="2673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7"/>
              </p:custDataLst>
            </p:nvPr>
          </p:nvCxnSpPr>
          <p:spPr>
            <a:xfrm flipV="1">
              <a:off x="4997" y="1724"/>
              <a:ext cx="9263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8"/>
              </p:custDataLst>
            </p:nvPr>
          </p:nvCxnSpPr>
          <p:spPr>
            <a:xfrm flipH="1">
              <a:off x="5096" y="1685"/>
              <a:ext cx="1" cy="4317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9"/>
              </p:custDataLst>
            </p:nvPr>
          </p:nvCxnSpPr>
          <p:spPr>
            <a:xfrm flipH="1">
              <a:off x="11842" y="2607"/>
              <a:ext cx="0" cy="3969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圆角矩形 16"/>
            <p:cNvSpPr/>
            <p:nvPr>
              <p:custDataLst>
                <p:tags r:id="rId10"/>
              </p:custDataLst>
            </p:nvPr>
          </p:nvSpPr>
          <p:spPr>
            <a:xfrm>
              <a:off x="5525" y="2044"/>
              <a:ext cx="6104" cy="4974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0" name="图片 19" descr="微信图片_2023071119501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4229" y="6437"/>
              <a:ext cx="2505" cy="2134"/>
            </a:xfrm>
            <a:prstGeom prst="rect">
              <a:avLst/>
            </a:prstGeom>
          </p:spPr>
        </p:pic>
        <p:pic>
          <p:nvPicPr>
            <p:cNvPr id="21" name="图片 20" descr="微信图片_20230711195117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rcRect l="15062" t="12947" r="15967" b="6473"/>
            <a:stretch>
              <a:fillRect/>
            </a:stretch>
          </p:blipFill>
          <p:spPr>
            <a:xfrm>
              <a:off x="14586" y="6709"/>
              <a:ext cx="1726" cy="1718"/>
            </a:xfrm>
            <a:prstGeom prst="rect">
              <a:avLst/>
            </a:prstGeom>
          </p:spPr>
        </p:pic>
        <p:cxnSp>
          <p:nvCxnSpPr>
            <p:cNvPr id="24" name="直接连接符 23"/>
            <p:cNvCxnSpPr/>
            <p:nvPr>
              <p:custDataLst>
                <p:tags r:id="rId15"/>
              </p:custDataLst>
            </p:nvPr>
          </p:nvCxnSpPr>
          <p:spPr>
            <a:xfrm>
              <a:off x="17891" y="1685"/>
              <a:ext cx="0" cy="567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>
              <p:custDataLst>
                <p:tags r:id="rId16"/>
              </p:custDataLst>
            </p:nvPr>
          </p:nvSpPr>
          <p:spPr>
            <a:xfrm>
              <a:off x="5955" y="2261"/>
              <a:ext cx="5280" cy="83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800">
                  <a:solidFill>
                    <a:schemeClr val="tx1"/>
                  </a:solidFill>
                </a:rPr>
                <a:t>1#</a:t>
              </a:r>
              <a:endParaRPr lang="en-US" altLang="zh-CN" sz="2800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7"/>
              </p:custDataLst>
            </p:nvPr>
          </p:nvSpPr>
          <p:spPr>
            <a:xfrm>
              <a:off x="5955" y="3514"/>
              <a:ext cx="5280" cy="83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800">
                  <a:solidFill>
                    <a:schemeClr val="tx1"/>
                  </a:solidFill>
                  <a:sym typeface="+mn-ea"/>
                </a:rPr>
                <a:t>2#</a:t>
              </a:r>
              <a:endParaRPr lang="en-US" altLang="zh-CN" sz="28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18"/>
              </p:custDataLst>
            </p:nvPr>
          </p:nvSpPr>
          <p:spPr>
            <a:xfrm>
              <a:off x="5955" y="4767"/>
              <a:ext cx="5280" cy="83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800">
                  <a:solidFill>
                    <a:schemeClr val="tx1"/>
                  </a:solidFill>
                </a:rPr>
                <a:t>3#</a:t>
              </a:r>
              <a:endParaRPr lang="en-US" altLang="zh-CN" sz="2800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19"/>
              </p:custDataLst>
            </p:nvPr>
          </p:nvSpPr>
          <p:spPr>
            <a:xfrm>
              <a:off x="5955" y="6020"/>
              <a:ext cx="5280" cy="83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800">
                  <a:solidFill>
                    <a:schemeClr val="tx1"/>
                  </a:solidFill>
                </a:rPr>
                <a:t>4#</a:t>
              </a:r>
              <a:endParaRPr lang="en-US" altLang="zh-CN" sz="2800">
                <a:solidFill>
                  <a:schemeClr val="tx1"/>
                </a:solidFill>
              </a:endParaRPr>
            </a:p>
          </p:txBody>
        </p:sp>
        <p:cxnSp>
          <p:nvCxnSpPr>
            <p:cNvPr id="31" name="直接连接符 30"/>
            <p:cNvCxnSpPr/>
            <p:nvPr>
              <p:custDataLst>
                <p:tags r:id="rId20"/>
              </p:custDataLst>
            </p:nvPr>
          </p:nvCxnSpPr>
          <p:spPr>
            <a:xfrm>
              <a:off x="11255" y="2709"/>
              <a:ext cx="567" cy="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21"/>
              </p:custDataLst>
            </p:nvPr>
          </p:nvCxnSpPr>
          <p:spPr>
            <a:xfrm>
              <a:off x="11255" y="3962"/>
              <a:ext cx="567" cy="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>
              <p:custDataLst>
                <p:tags r:id="rId22"/>
              </p:custDataLst>
            </p:nvPr>
          </p:nvCxnSpPr>
          <p:spPr>
            <a:xfrm>
              <a:off x="15462" y="4120"/>
              <a:ext cx="0" cy="2673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组合 36"/>
            <p:cNvGrpSpPr/>
            <p:nvPr/>
          </p:nvGrpSpPr>
          <p:grpSpPr>
            <a:xfrm flipH="1">
              <a:off x="5413" y="2540"/>
              <a:ext cx="528" cy="1574"/>
              <a:chOff x="13253" y="5134"/>
              <a:chExt cx="522" cy="1574"/>
            </a:xfrm>
          </p:grpSpPr>
          <p:cxnSp>
            <p:nvCxnSpPr>
              <p:cNvPr id="38" name="直接连接符 37"/>
              <p:cNvCxnSpPr/>
              <p:nvPr>
                <p:custDataLst>
                  <p:tags r:id="rId23"/>
                </p:custDataLst>
              </p:nvPr>
            </p:nvCxnSpPr>
            <p:spPr>
              <a:xfrm flipH="1">
                <a:off x="13685" y="5134"/>
                <a:ext cx="16" cy="1575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>
                <p:custDataLst>
                  <p:tags r:id="rId24"/>
                </p:custDataLst>
              </p:nvPr>
            </p:nvCxnSpPr>
            <p:spPr>
              <a:xfrm>
                <a:off x="13253" y="5185"/>
                <a:ext cx="511" cy="1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>
                <p:custDataLst>
                  <p:tags r:id="rId25"/>
                </p:custDataLst>
              </p:nvPr>
            </p:nvCxnSpPr>
            <p:spPr>
              <a:xfrm>
                <a:off x="13265" y="6620"/>
                <a:ext cx="511" cy="1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/>
            <p:cNvGrpSpPr/>
            <p:nvPr/>
          </p:nvGrpSpPr>
          <p:grpSpPr>
            <a:xfrm flipH="1">
              <a:off x="5410" y="5050"/>
              <a:ext cx="528" cy="1574"/>
              <a:chOff x="13253" y="5134"/>
              <a:chExt cx="522" cy="1574"/>
            </a:xfrm>
          </p:grpSpPr>
          <p:cxnSp>
            <p:nvCxnSpPr>
              <p:cNvPr id="47" name="直接连接符 46"/>
              <p:cNvCxnSpPr/>
              <p:nvPr>
                <p:custDataLst>
                  <p:tags r:id="rId26"/>
                </p:custDataLst>
              </p:nvPr>
            </p:nvCxnSpPr>
            <p:spPr>
              <a:xfrm flipH="1">
                <a:off x="13685" y="5134"/>
                <a:ext cx="16" cy="1575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>
                <p:custDataLst>
                  <p:tags r:id="rId27"/>
                </p:custDataLst>
              </p:nvPr>
            </p:nvCxnSpPr>
            <p:spPr>
              <a:xfrm>
                <a:off x="13253" y="5185"/>
                <a:ext cx="511" cy="1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>
                <p:custDataLst>
                  <p:tags r:id="rId28"/>
                </p:custDataLst>
              </p:nvPr>
            </p:nvCxnSpPr>
            <p:spPr>
              <a:xfrm>
                <a:off x="13265" y="6620"/>
                <a:ext cx="511" cy="1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直接连接符 14"/>
            <p:cNvCxnSpPr/>
            <p:nvPr>
              <p:custDataLst>
                <p:tags r:id="rId29"/>
              </p:custDataLst>
            </p:nvPr>
          </p:nvCxnSpPr>
          <p:spPr>
            <a:xfrm>
              <a:off x="5028" y="3221"/>
              <a:ext cx="437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30"/>
              </p:custDataLst>
            </p:nvPr>
          </p:nvCxnSpPr>
          <p:spPr>
            <a:xfrm flipV="1">
              <a:off x="4997" y="5940"/>
              <a:ext cx="468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>
              <p:custDataLst>
                <p:tags r:id="rId31"/>
              </p:custDataLst>
            </p:nvPr>
          </p:nvSpPr>
          <p:spPr>
            <a:xfrm>
              <a:off x="3567" y="3022"/>
              <a:ext cx="1020" cy="34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功率转换单元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800">
                  <a:solidFill>
                    <a:schemeClr val="tx1"/>
                  </a:solidFill>
                  <a:sym typeface="+mn-ea"/>
                </a:rPr>
                <a:t>Power conversion unit</a:t>
              </a:r>
              <a:endParaRPr lang="zh-CN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32"/>
              </p:custDataLst>
            </p:nvPr>
          </p:nvSpPr>
          <p:spPr>
            <a:xfrm>
              <a:off x="17265" y="2207"/>
              <a:ext cx="1312" cy="46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散热水箱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Cooling water tank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cxnSp>
          <p:nvCxnSpPr>
            <p:cNvPr id="55" name="直接连接符 54"/>
            <p:cNvCxnSpPr/>
            <p:nvPr>
              <p:custDataLst>
                <p:tags r:id="rId33"/>
              </p:custDataLst>
            </p:nvPr>
          </p:nvCxnSpPr>
          <p:spPr>
            <a:xfrm>
              <a:off x="11235" y="5215"/>
              <a:ext cx="567" cy="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>
              <p:custDataLst>
                <p:tags r:id="rId34"/>
              </p:custDataLst>
            </p:nvPr>
          </p:nvCxnSpPr>
          <p:spPr>
            <a:xfrm>
              <a:off x="11235" y="6481"/>
              <a:ext cx="567" cy="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圆角矩形 56"/>
            <p:cNvSpPr/>
            <p:nvPr>
              <p:custDataLst>
                <p:tags r:id="rId35"/>
              </p:custDataLst>
            </p:nvPr>
          </p:nvSpPr>
          <p:spPr>
            <a:xfrm>
              <a:off x="14843" y="2573"/>
              <a:ext cx="1118" cy="15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900">
                  <a:solidFill>
                    <a:schemeClr val="tx1"/>
                  </a:solidFill>
                  <a:sym typeface="+mn-ea"/>
                </a:rPr>
                <a:t>热交换器</a:t>
              </a:r>
              <a:endParaRPr lang="zh-CN" altLang="en-US" sz="9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800">
                  <a:solidFill>
                    <a:schemeClr val="tx1"/>
                  </a:solidFill>
                  <a:sym typeface="+mn-ea"/>
                </a:rPr>
                <a:t>heat exchanger</a:t>
              </a:r>
              <a:endParaRPr lang="zh-CN" altLang="en-US" sz="800">
                <a:solidFill>
                  <a:schemeClr val="tx1"/>
                </a:solidFill>
                <a:sym typeface="+mn-ea"/>
              </a:endParaRPr>
            </a:p>
          </p:txBody>
        </p:sp>
        <p:cxnSp>
          <p:nvCxnSpPr>
            <p:cNvPr id="64" name="直接连接符 63"/>
            <p:cNvCxnSpPr/>
            <p:nvPr>
              <p:custDataLst>
                <p:tags r:id="rId36"/>
              </p:custDataLst>
            </p:nvPr>
          </p:nvCxnSpPr>
          <p:spPr>
            <a:xfrm flipH="1" flipV="1">
              <a:off x="1713" y="1685"/>
              <a:ext cx="0" cy="794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>
              <p:custDataLst>
                <p:tags r:id="rId37"/>
              </p:custDataLst>
            </p:nvPr>
          </p:nvCxnSpPr>
          <p:spPr>
            <a:xfrm flipV="1">
              <a:off x="1621" y="1763"/>
              <a:ext cx="2551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>
              <a:stCxn id="53" idx="0"/>
            </p:cNvCxnSpPr>
            <p:nvPr>
              <p:custDataLst>
                <p:tags r:id="rId38"/>
              </p:custDataLst>
            </p:nvPr>
          </p:nvCxnSpPr>
          <p:spPr>
            <a:xfrm flipV="1">
              <a:off x="4077" y="1686"/>
              <a:ext cx="0" cy="1336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圆角矩形 5"/>
            <p:cNvSpPr/>
            <p:nvPr>
              <p:custDataLst>
                <p:tags r:id="rId39"/>
              </p:custDataLst>
            </p:nvPr>
          </p:nvSpPr>
          <p:spPr>
            <a:xfrm>
              <a:off x="3339" y="1167"/>
              <a:ext cx="8974" cy="6287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1" name="直接箭头连接符 10"/>
            <p:cNvCxnSpPr>
              <a:stCxn id="57" idx="0"/>
            </p:cNvCxnSpPr>
            <p:nvPr>
              <p:custDataLst>
                <p:tags r:id="rId40"/>
              </p:custDataLst>
            </p:nvPr>
          </p:nvCxnSpPr>
          <p:spPr>
            <a:xfrm flipV="1">
              <a:off x="15402" y="1306"/>
              <a:ext cx="16" cy="1267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>
              <p:custDataLst>
                <p:tags r:id="rId41"/>
              </p:custDataLst>
            </p:nvPr>
          </p:nvSpPr>
          <p:spPr>
            <a:xfrm>
              <a:off x="14256" y="402"/>
              <a:ext cx="2400" cy="1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>
                  <a:sym typeface="+mn-ea"/>
                </a:rPr>
                <a:t>空调系统</a:t>
              </a:r>
              <a:endParaRPr lang="zh-CN" altLang="en-US" sz="1400"/>
            </a:p>
            <a:p>
              <a:pPr algn="ctr"/>
              <a:r>
                <a:rPr lang="zh-CN" altLang="en-US" sz="1000">
                  <a:sym typeface="+mn-ea"/>
                </a:rPr>
                <a:t>air-conditioning system</a:t>
              </a:r>
              <a:endParaRPr lang="zh-CN" altLang="en-US" sz="1000"/>
            </a:p>
          </p:txBody>
        </p:sp>
        <p:cxnSp>
          <p:nvCxnSpPr>
            <p:cNvPr id="7" name="直接连接符 6"/>
            <p:cNvCxnSpPr/>
            <p:nvPr>
              <p:custDataLst>
                <p:tags r:id="rId42"/>
              </p:custDataLst>
            </p:nvPr>
          </p:nvCxnSpPr>
          <p:spPr>
            <a:xfrm flipH="1">
              <a:off x="17850" y="6824"/>
              <a:ext cx="0" cy="187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43"/>
              </p:custDataLst>
            </p:nvPr>
          </p:nvCxnSpPr>
          <p:spPr>
            <a:xfrm flipV="1">
              <a:off x="3993" y="8283"/>
              <a:ext cx="10850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>
              <p:custDataLst>
                <p:tags r:id="rId44"/>
              </p:custDataLst>
            </p:nvPr>
          </p:nvCxnSpPr>
          <p:spPr>
            <a:xfrm>
              <a:off x="11780" y="3252"/>
              <a:ext cx="3063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45"/>
              </p:custDataLst>
            </p:nvPr>
          </p:nvCxnSpPr>
          <p:spPr>
            <a:xfrm flipV="1">
              <a:off x="16527" y="1676"/>
              <a:ext cx="1477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>
              <p:custDataLst>
                <p:tags r:id="rId46"/>
              </p:custDataLst>
            </p:nvPr>
          </p:nvCxnSpPr>
          <p:spPr>
            <a:xfrm>
              <a:off x="17891" y="1653"/>
              <a:ext cx="0" cy="567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>
              <p:custDataLst>
                <p:tags r:id="rId47"/>
              </p:custDataLst>
            </p:nvPr>
          </p:nvCxnSpPr>
          <p:spPr>
            <a:xfrm flipH="1">
              <a:off x="16630" y="1621"/>
              <a:ext cx="0" cy="5386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>
              <p:custDataLst>
                <p:tags r:id="rId48"/>
              </p:custDataLst>
            </p:nvPr>
          </p:nvCxnSpPr>
          <p:spPr>
            <a:xfrm>
              <a:off x="15857" y="8116"/>
              <a:ext cx="410" cy="584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>
              <p:custDataLst>
                <p:tags r:id="rId49"/>
              </p:custDataLst>
            </p:nvPr>
          </p:nvCxnSpPr>
          <p:spPr>
            <a:xfrm>
              <a:off x="16192" y="8655"/>
              <a:ext cx="1757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>
              <p:custDataLst>
                <p:tags r:id="rId50"/>
              </p:custDataLst>
            </p:nvPr>
          </p:nvCxnSpPr>
          <p:spPr>
            <a:xfrm flipH="1" flipV="1">
              <a:off x="1713" y="1683"/>
              <a:ext cx="0" cy="794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>
              <p:custDataLst>
                <p:tags r:id="rId51"/>
              </p:custDataLst>
            </p:nvPr>
          </p:nvCxnSpPr>
          <p:spPr>
            <a:xfrm flipH="1">
              <a:off x="4077" y="6434"/>
              <a:ext cx="0" cy="187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组合 74"/>
            <p:cNvGrpSpPr/>
            <p:nvPr/>
          </p:nvGrpSpPr>
          <p:grpSpPr>
            <a:xfrm rot="5400000">
              <a:off x="16119" y="7120"/>
              <a:ext cx="624" cy="397"/>
              <a:chOff x="5506" y="9431"/>
              <a:chExt cx="610" cy="401"/>
            </a:xfrm>
          </p:grpSpPr>
          <p:cxnSp>
            <p:nvCxnSpPr>
              <p:cNvPr id="76" name="直接连接符 75"/>
              <p:cNvCxnSpPr/>
              <p:nvPr>
                <p:custDataLst>
                  <p:tags r:id="rId52"/>
                </p:custDataLst>
              </p:nvPr>
            </p:nvCxnSpPr>
            <p:spPr>
              <a:xfrm>
                <a:off x="5506" y="9431"/>
                <a:ext cx="610" cy="0"/>
              </a:xfrm>
              <a:prstGeom prst="line">
                <a:avLst/>
              </a:prstGeom>
              <a:ln w="1270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>
                <p:custDataLst>
                  <p:tags r:id="rId53"/>
                </p:custDataLst>
              </p:nvPr>
            </p:nvCxnSpPr>
            <p:spPr>
              <a:xfrm flipV="1">
                <a:off x="5807" y="9446"/>
                <a:ext cx="0" cy="386"/>
              </a:xfrm>
              <a:prstGeom prst="line">
                <a:avLst/>
              </a:prstGeom>
              <a:ln w="1270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直接连接符 78"/>
            <p:cNvCxnSpPr/>
            <p:nvPr>
              <p:custDataLst>
                <p:tags r:id="rId54"/>
              </p:custDataLst>
            </p:nvPr>
          </p:nvCxnSpPr>
          <p:spPr>
            <a:xfrm>
              <a:off x="14136" y="7018"/>
              <a:ext cx="664" cy="356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>
              <p:custDataLst>
                <p:tags r:id="rId55"/>
              </p:custDataLst>
            </p:nvPr>
          </p:nvSpPr>
          <p:spPr>
            <a:xfrm>
              <a:off x="15181" y="6121"/>
              <a:ext cx="602" cy="6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M</a:t>
              </a:r>
              <a:endParaRPr lang="en-US" altLang="zh-CN"/>
            </a:p>
          </p:txBody>
        </p:sp>
        <p:cxnSp>
          <p:nvCxnSpPr>
            <p:cNvPr id="5" name="直接连接符 4"/>
            <p:cNvCxnSpPr/>
            <p:nvPr>
              <p:custDataLst>
                <p:tags r:id="rId56"/>
              </p:custDataLst>
            </p:nvPr>
          </p:nvCxnSpPr>
          <p:spPr>
            <a:xfrm flipV="1">
              <a:off x="3968" y="8288"/>
              <a:ext cx="10850" cy="0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/>
            <p:cNvSpPr/>
            <p:nvPr>
              <p:custDataLst>
                <p:tags r:id="rId57"/>
              </p:custDataLst>
            </p:nvPr>
          </p:nvSpPr>
          <p:spPr>
            <a:xfrm>
              <a:off x="14502" y="7967"/>
              <a:ext cx="602" cy="6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M</a:t>
              </a:r>
              <a:endParaRPr lang="en-US" altLang="zh-CN"/>
            </a:p>
          </p:txBody>
        </p:sp>
        <p:cxnSp>
          <p:nvCxnSpPr>
            <p:cNvPr id="9" name="直接连接符 8"/>
            <p:cNvCxnSpPr/>
            <p:nvPr>
              <p:custDataLst>
                <p:tags r:id="rId58"/>
              </p:custDataLst>
            </p:nvPr>
          </p:nvCxnSpPr>
          <p:spPr>
            <a:xfrm flipH="1">
              <a:off x="4082" y="6379"/>
              <a:ext cx="0" cy="1871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59"/>
              </p:custDataLst>
            </p:nvPr>
          </p:nvCxnSpPr>
          <p:spPr>
            <a:xfrm flipV="1">
              <a:off x="4082" y="1721"/>
              <a:ext cx="0" cy="1336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60"/>
              </p:custDataLst>
            </p:nvPr>
          </p:nvCxnSpPr>
          <p:spPr>
            <a:xfrm flipV="1">
              <a:off x="1821" y="1963"/>
              <a:ext cx="2551" cy="0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61"/>
              </p:custDataLst>
            </p:nvPr>
          </p:nvCxnSpPr>
          <p:spPr>
            <a:xfrm flipH="1" flipV="1">
              <a:off x="1713" y="1718"/>
              <a:ext cx="0" cy="794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>
              <p:custDataLst>
                <p:tags r:id="rId62"/>
              </p:custDataLst>
            </p:nvPr>
          </p:nvCxnSpPr>
          <p:spPr>
            <a:xfrm flipH="1">
              <a:off x="14172" y="3794"/>
              <a:ext cx="7" cy="3229"/>
            </a:xfrm>
            <a:prstGeom prst="line">
              <a:avLst/>
            </a:prstGeom>
            <a:solidFill>
              <a:schemeClr val="bg1">
                <a:alpha val="0"/>
              </a:schemeClr>
            </a:solidFill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>
              <p:custDataLst>
                <p:tags r:id="rId63"/>
              </p:custDataLst>
            </p:nvPr>
          </p:nvCxnSpPr>
          <p:spPr>
            <a:xfrm>
              <a:off x="14068" y="3861"/>
              <a:ext cx="397" cy="1"/>
            </a:xfrm>
            <a:prstGeom prst="line">
              <a:avLst/>
            </a:prstGeom>
            <a:solidFill>
              <a:schemeClr val="bg1">
                <a:alpha val="0"/>
              </a:schemeClr>
            </a:solidFill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>
              <p:custDataLst>
                <p:tags r:id="rId64"/>
              </p:custDataLst>
            </p:nvPr>
          </p:nvCxnSpPr>
          <p:spPr>
            <a:xfrm>
              <a:off x="14172" y="1643"/>
              <a:ext cx="0" cy="1361"/>
            </a:xfrm>
            <a:prstGeom prst="line">
              <a:avLst/>
            </a:prstGeom>
            <a:solidFill>
              <a:schemeClr val="bg1">
                <a:alpha val="0"/>
              </a:schemeClr>
            </a:solidFill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>
              <p:custDataLst>
                <p:tags r:id="rId65"/>
              </p:custDataLst>
            </p:nvPr>
          </p:nvCxnSpPr>
          <p:spPr>
            <a:xfrm>
              <a:off x="14073" y="2973"/>
              <a:ext cx="397" cy="1"/>
            </a:xfrm>
            <a:prstGeom prst="line">
              <a:avLst/>
            </a:prstGeom>
            <a:solidFill>
              <a:schemeClr val="bg1">
                <a:alpha val="0"/>
              </a:schemeClr>
            </a:solidFill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空心弧 106"/>
            <p:cNvSpPr/>
            <p:nvPr>
              <p:custDataLst>
                <p:tags r:id="rId66"/>
              </p:custDataLst>
            </p:nvPr>
          </p:nvSpPr>
          <p:spPr>
            <a:xfrm rot="5400000">
              <a:off x="13856" y="3043"/>
              <a:ext cx="1095" cy="752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2" name="直接连接符 21"/>
            <p:cNvCxnSpPr/>
            <p:nvPr>
              <p:custDataLst>
                <p:tags r:id="rId67"/>
              </p:custDataLst>
            </p:nvPr>
          </p:nvCxnSpPr>
          <p:spPr>
            <a:xfrm>
              <a:off x="1609" y="9259"/>
              <a:ext cx="15364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>
              <p:custDataLst>
                <p:tags r:id="rId68"/>
              </p:custDataLst>
            </p:nvPr>
          </p:nvCxnSpPr>
          <p:spPr>
            <a:xfrm>
              <a:off x="16624" y="7660"/>
              <a:ext cx="0" cy="763"/>
            </a:xfrm>
            <a:prstGeom prst="line">
              <a:avLst/>
            </a:prstGeom>
            <a:solidFill>
              <a:schemeClr val="accent1"/>
            </a:solidFill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>
              <p:custDataLst>
                <p:tags r:id="rId69"/>
              </p:custDataLst>
            </p:nvPr>
          </p:nvCxnSpPr>
          <p:spPr>
            <a:xfrm>
              <a:off x="16527" y="8341"/>
              <a:ext cx="454" cy="1"/>
            </a:xfrm>
            <a:prstGeom prst="line">
              <a:avLst/>
            </a:prstGeom>
            <a:solidFill>
              <a:schemeClr val="accent1"/>
            </a:solidFill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空心弧 33"/>
            <p:cNvSpPr/>
            <p:nvPr>
              <p:custDataLst>
                <p:tags r:id="rId70"/>
              </p:custDataLst>
            </p:nvPr>
          </p:nvSpPr>
          <p:spPr>
            <a:xfrm rot="5400000">
              <a:off x="16415" y="8421"/>
              <a:ext cx="1095" cy="752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42" name="直接连接符 41"/>
            <p:cNvCxnSpPr/>
            <p:nvPr>
              <p:custDataLst>
                <p:tags r:id="rId71"/>
              </p:custDataLst>
            </p:nvPr>
          </p:nvCxnSpPr>
          <p:spPr>
            <a:xfrm flipV="1">
              <a:off x="16532" y="1666"/>
              <a:ext cx="1477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>
              <p:custDataLst>
                <p:tags r:id="rId72"/>
              </p:custDataLst>
            </p:nvPr>
          </p:nvCxnSpPr>
          <p:spPr>
            <a:xfrm>
              <a:off x="17896" y="1643"/>
              <a:ext cx="0" cy="567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>
              <p:custDataLst>
                <p:tags r:id="rId73"/>
              </p:custDataLst>
            </p:nvPr>
          </p:nvCxnSpPr>
          <p:spPr>
            <a:xfrm flipH="1">
              <a:off x="16635" y="1611"/>
              <a:ext cx="0" cy="538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>
              <p:custDataLst>
                <p:tags r:id="rId74"/>
              </p:custDataLst>
            </p:nvPr>
          </p:nvCxnSpPr>
          <p:spPr>
            <a:xfrm>
              <a:off x="1614" y="9249"/>
              <a:ext cx="15364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>
              <p:custDataLst>
                <p:tags r:id="rId75"/>
              </p:custDataLst>
            </p:nvPr>
          </p:nvCxnSpPr>
          <p:spPr>
            <a:xfrm>
              <a:off x="16629" y="7650"/>
              <a:ext cx="0" cy="763"/>
            </a:xfrm>
            <a:prstGeom prst="line">
              <a:avLst/>
            </a:prstGeom>
            <a:solidFill>
              <a:schemeClr val="accent1"/>
            </a:solidFill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>
              <p:custDataLst>
                <p:tags r:id="rId76"/>
              </p:custDataLst>
            </p:nvPr>
          </p:nvCxnSpPr>
          <p:spPr>
            <a:xfrm>
              <a:off x="16532" y="8331"/>
              <a:ext cx="454" cy="1"/>
            </a:xfrm>
            <a:prstGeom prst="line">
              <a:avLst/>
            </a:prstGeom>
            <a:solidFill>
              <a:schemeClr val="accent1"/>
            </a:solidFill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>
              <p:custDataLst>
                <p:tags r:id="rId77"/>
              </p:custDataLst>
            </p:nvPr>
          </p:nvCxnSpPr>
          <p:spPr>
            <a:xfrm flipH="1">
              <a:off x="17855" y="6829"/>
              <a:ext cx="0" cy="1871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>
              <p:custDataLst>
                <p:tags r:id="rId78"/>
              </p:custDataLst>
            </p:nvPr>
          </p:nvCxnSpPr>
          <p:spPr>
            <a:xfrm>
              <a:off x="15862" y="8121"/>
              <a:ext cx="410" cy="584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>
              <p:custDataLst>
                <p:tags r:id="rId79"/>
              </p:custDataLst>
            </p:nvPr>
          </p:nvCxnSpPr>
          <p:spPr>
            <a:xfrm>
              <a:off x="16197" y="8660"/>
              <a:ext cx="1757" cy="0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圆角矩形 73"/>
            <p:cNvSpPr/>
            <p:nvPr>
              <p:custDataLst>
                <p:tags r:id="rId80"/>
              </p:custDataLst>
            </p:nvPr>
          </p:nvSpPr>
          <p:spPr>
            <a:xfrm>
              <a:off x="12354" y="4103"/>
              <a:ext cx="1312" cy="1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900">
                  <a:solidFill>
                    <a:schemeClr val="tx1"/>
                  </a:solidFill>
                  <a:sym typeface="+mn-ea"/>
                </a:rPr>
                <a:t>中央计算机</a:t>
              </a:r>
              <a:endParaRPr lang="zh-CN" altLang="en-US" sz="9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900">
                  <a:solidFill>
                    <a:schemeClr val="tx1"/>
                  </a:solidFill>
                  <a:sym typeface="+mn-ea"/>
                </a:rPr>
                <a:t>Central Computer</a:t>
              </a:r>
              <a:endParaRPr lang="en-US" altLang="zh-CN" sz="900">
                <a:solidFill>
                  <a:schemeClr val="tx1"/>
                </a:solidFill>
              </a:endParaRPr>
            </a:p>
          </p:txBody>
        </p:sp>
        <p:cxnSp>
          <p:nvCxnSpPr>
            <p:cNvPr id="78" name="直接连接符 77"/>
            <p:cNvCxnSpPr/>
            <p:nvPr>
              <p:custDataLst>
                <p:tags r:id="rId81"/>
              </p:custDataLst>
            </p:nvPr>
          </p:nvCxnSpPr>
          <p:spPr>
            <a:xfrm flipH="1" flipV="1">
              <a:off x="13328" y="3326"/>
              <a:ext cx="0" cy="794"/>
            </a:xfrm>
            <a:prstGeom prst="line">
              <a:avLst/>
            </a:prstGeom>
            <a:ln w="952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>
              <p:custDataLst>
                <p:tags r:id="rId82"/>
              </p:custDataLst>
            </p:nvPr>
          </p:nvCxnSpPr>
          <p:spPr>
            <a:xfrm flipH="1" flipV="1">
              <a:off x="12680" y="3314"/>
              <a:ext cx="0" cy="850"/>
            </a:xfrm>
            <a:prstGeom prst="line">
              <a:avLst/>
            </a:prstGeom>
            <a:ln w="952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禁止符 82"/>
            <p:cNvSpPr/>
            <p:nvPr>
              <p:custDataLst>
                <p:tags r:id="rId83"/>
              </p:custDataLst>
            </p:nvPr>
          </p:nvSpPr>
          <p:spPr>
            <a:xfrm>
              <a:off x="12913" y="3176"/>
              <a:ext cx="170" cy="170"/>
            </a:xfrm>
            <a:prstGeom prst="noSmoking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274" y="2437"/>
              <a:ext cx="2878" cy="3684"/>
              <a:chOff x="274" y="2437"/>
              <a:chExt cx="2878" cy="3684"/>
            </a:xfrm>
          </p:grpSpPr>
          <p:sp>
            <p:nvSpPr>
              <p:cNvPr id="84" name="椭圆 83"/>
              <p:cNvSpPr/>
              <p:nvPr>
                <p:custDataLst>
                  <p:tags r:id="rId84"/>
                </p:custDataLst>
              </p:nvPr>
            </p:nvSpPr>
            <p:spPr>
              <a:xfrm>
                <a:off x="274" y="3437"/>
                <a:ext cx="2878" cy="268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600">
                    <a:solidFill>
                      <a:schemeClr val="tx1"/>
                    </a:solidFill>
                    <a:sym typeface="+mn-ea"/>
                  </a:rPr>
                  <a:t>电机</a:t>
                </a:r>
                <a:endParaRPr lang="zh-CN" altLang="en-US" sz="1600">
                  <a:solidFill>
                    <a:schemeClr val="tx1"/>
                  </a:solidFill>
                </a:endParaRPr>
              </a:p>
              <a:p>
                <a:pPr algn="ctr"/>
                <a:r>
                  <a:rPr lang="zh-CN" altLang="en-US" sz="1600">
                    <a:solidFill>
                      <a:schemeClr val="tx1"/>
                    </a:solidFill>
                    <a:sym typeface="+mn-ea"/>
                  </a:rPr>
                  <a:t>electrical machinery</a:t>
                </a:r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圆角矩形 84"/>
              <p:cNvSpPr/>
              <p:nvPr>
                <p:custDataLst>
                  <p:tags r:id="rId85"/>
                </p:custDataLst>
              </p:nvPr>
            </p:nvSpPr>
            <p:spPr>
              <a:xfrm>
                <a:off x="620" y="2437"/>
                <a:ext cx="2125" cy="111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>
                    <a:solidFill>
                      <a:schemeClr val="tx1"/>
                    </a:solidFill>
                    <a:sym typeface="+mn-ea"/>
                  </a:rPr>
                  <a:t>电机控制器</a:t>
                </a:r>
                <a:endParaRPr lang="zh-CN" altLang="en-US" sz="1200">
                  <a:solidFill>
                    <a:schemeClr val="tx1"/>
                  </a:solidFill>
                </a:endParaRPr>
              </a:p>
              <a:p>
                <a:pPr algn="ctr"/>
                <a:r>
                  <a:rPr lang="zh-CN" altLang="en-US" sz="1200">
                    <a:solidFill>
                      <a:schemeClr val="tx1"/>
                    </a:solidFill>
                    <a:sym typeface="+mn-ea"/>
                  </a:rPr>
                  <a:t>motor controller</a:t>
                </a:r>
                <a:endParaRPr lang="zh-CN" altLang="en-US" sz="1200">
                  <a:solidFill>
                    <a:schemeClr val="tx1"/>
                  </a:solidFill>
                  <a:sym typeface="+mn-ea"/>
                </a:endParaRPr>
              </a:p>
            </p:txBody>
          </p:sp>
        </p:grpSp>
        <p:cxnSp>
          <p:nvCxnSpPr>
            <p:cNvPr id="68" name="直接连接符 67"/>
            <p:cNvCxnSpPr/>
            <p:nvPr>
              <p:custDataLst>
                <p:tags r:id="rId86"/>
              </p:custDataLst>
            </p:nvPr>
          </p:nvCxnSpPr>
          <p:spPr>
            <a:xfrm>
              <a:off x="1713" y="6121"/>
              <a:ext cx="0" cy="3175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28448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温控系统工作模式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87375" y="13785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四、电机余温加热</a:t>
            </a:r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1781810" y="1379220"/>
            <a:ext cx="10014585" cy="4554729"/>
            <a:chOff x="274" y="402"/>
            <a:chExt cx="18303" cy="8943"/>
          </a:xfrm>
        </p:grpSpPr>
        <p:cxnSp>
          <p:nvCxnSpPr>
            <p:cNvPr id="95" name="直接连接符 94"/>
            <p:cNvCxnSpPr/>
            <p:nvPr>
              <p:custDataLst>
                <p:tags r:id="rId4"/>
              </p:custDataLst>
            </p:nvPr>
          </p:nvCxnSpPr>
          <p:spPr>
            <a:xfrm>
              <a:off x="1713" y="4751"/>
              <a:ext cx="0" cy="4592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1713" y="1683"/>
              <a:ext cx="0" cy="794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组合 108"/>
            <p:cNvGrpSpPr/>
            <p:nvPr/>
          </p:nvGrpSpPr>
          <p:grpSpPr>
            <a:xfrm>
              <a:off x="274" y="2437"/>
              <a:ext cx="2878" cy="3684"/>
              <a:chOff x="274" y="2437"/>
              <a:chExt cx="2878" cy="3684"/>
            </a:xfrm>
          </p:grpSpPr>
          <p:sp>
            <p:nvSpPr>
              <p:cNvPr id="110" name="椭圆 109"/>
              <p:cNvSpPr/>
              <p:nvPr>
                <p:custDataLst>
                  <p:tags r:id="rId6"/>
                </p:custDataLst>
              </p:nvPr>
            </p:nvSpPr>
            <p:spPr>
              <a:xfrm>
                <a:off x="274" y="3437"/>
                <a:ext cx="2878" cy="268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600">
                    <a:solidFill>
                      <a:schemeClr val="tx1"/>
                    </a:solidFill>
                    <a:sym typeface="+mn-ea"/>
                  </a:rPr>
                  <a:t>电机</a:t>
                </a:r>
                <a:endParaRPr lang="zh-CN" altLang="en-US" sz="1600">
                  <a:solidFill>
                    <a:schemeClr val="tx1"/>
                  </a:solidFill>
                </a:endParaRPr>
              </a:p>
              <a:p>
                <a:pPr algn="ctr"/>
                <a:r>
                  <a:rPr lang="zh-CN" altLang="en-US" sz="1600">
                    <a:solidFill>
                      <a:schemeClr val="tx1"/>
                    </a:solidFill>
                    <a:sym typeface="+mn-ea"/>
                  </a:rPr>
                  <a:t>electrical machinery</a:t>
                </a:r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圆角矩形 110"/>
              <p:cNvSpPr/>
              <p:nvPr>
                <p:custDataLst>
                  <p:tags r:id="rId7"/>
                </p:custDataLst>
              </p:nvPr>
            </p:nvSpPr>
            <p:spPr>
              <a:xfrm>
                <a:off x="620" y="2437"/>
                <a:ext cx="2125" cy="111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>
                    <a:solidFill>
                      <a:schemeClr val="tx1"/>
                    </a:solidFill>
                    <a:sym typeface="+mn-ea"/>
                  </a:rPr>
                  <a:t>电机控制器</a:t>
                </a:r>
                <a:endParaRPr lang="zh-CN" altLang="en-US" sz="1200">
                  <a:solidFill>
                    <a:schemeClr val="tx1"/>
                  </a:solidFill>
                </a:endParaRPr>
              </a:p>
              <a:p>
                <a:pPr algn="ctr"/>
                <a:r>
                  <a:rPr lang="zh-CN" altLang="en-US" sz="1200">
                    <a:solidFill>
                      <a:schemeClr val="tx1"/>
                    </a:solidFill>
                    <a:sym typeface="+mn-ea"/>
                  </a:rPr>
                  <a:t>motor controller</a:t>
                </a:r>
                <a:endParaRPr lang="en-US" altLang="zh-CN" sz="12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" name="直接连接符 7"/>
            <p:cNvCxnSpPr/>
            <p:nvPr>
              <p:custDataLst>
                <p:tags r:id="rId8"/>
              </p:custDataLst>
            </p:nvPr>
          </p:nvCxnSpPr>
          <p:spPr>
            <a:xfrm flipV="1">
              <a:off x="4997" y="1769"/>
              <a:ext cx="9263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9"/>
              </p:custDataLst>
            </p:nvPr>
          </p:nvCxnSpPr>
          <p:spPr>
            <a:xfrm flipH="1">
              <a:off x="17895" y="6856"/>
              <a:ext cx="0" cy="187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10"/>
              </p:custDataLst>
            </p:nvPr>
          </p:nvCxnSpPr>
          <p:spPr>
            <a:xfrm flipH="1">
              <a:off x="5096" y="1685"/>
              <a:ext cx="1" cy="4317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1"/>
              </p:custDataLst>
            </p:nvPr>
          </p:nvCxnSpPr>
          <p:spPr>
            <a:xfrm flipH="1">
              <a:off x="11842" y="2607"/>
              <a:ext cx="0" cy="3969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圆角矩形 16"/>
            <p:cNvSpPr/>
            <p:nvPr>
              <p:custDataLst>
                <p:tags r:id="rId12"/>
              </p:custDataLst>
            </p:nvPr>
          </p:nvSpPr>
          <p:spPr>
            <a:xfrm>
              <a:off x="5525" y="2044"/>
              <a:ext cx="6104" cy="4974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/>
            <p:nvPr>
              <p:custDataLst>
                <p:tags r:id="rId13"/>
              </p:custDataLst>
            </p:nvPr>
          </p:nvCxnSpPr>
          <p:spPr>
            <a:xfrm>
              <a:off x="1609" y="9246"/>
              <a:ext cx="15250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14"/>
              </p:custDataLst>
            </p:nvPr>
          </p:nvCxnSpPr>
          <p:spPr>
            <a:xfrm flipV="1">
              <a:off x="3993" y="8240"/>
              <a:ext cx="10850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 descr="微信图片_20230711195010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14229" y="6437"/>
              <a:ext cx="2505" cy="2134"/>
            </a:xfrm>
            <a:prstGeom prst="rect">
              <a:avLst/>
            </a:prstGeom>
          </p:spPr>
        </p:pic>
        <p:pic>
          <p:nvPicPr>
            <p:cNvPr id="21" name="图片 20" descr="微信图片_20230711195117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rcRect l="15062" t="12947" r="15967" b="6473"/>
            <a:stretch>
              <a:fillRect/>
            </a:stretch>
          </p:blipFill>
          <p:spPr>
            <a:xfrm>
              <a:off x="14586" y="6709"/>
              <a:ext cx="1726" cy="1718"/>
            </a:xfrm>
            <a:prstGeom prst="rect">
              <a:avLst/>
            </a:prstGeom>
          </p:spPr>
        </p:pic>
        <p:cxnSp>
          <p:nvCxnSpPr>
            <p:cNvPr id="22" name="直接连接符 21"/>
            <p:cNvCxnSpPr/>
            <p:nvPr>
              <p:custDataLst>
                <p:tags r:id="rId19"/>
              </p:custDataLst>
            </p:nvPr>
          </p:nvCxnSpPr>
          <p:spPr>
            <a:xfrm>
              <a:off x="11780" y="3314"/>
              <a:ext cx="3808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>
              <p:custDataLst>
                <p:tags r:id="rId20"/>
              </p:custDataLst>
            </p:nvPr>
          </p:nvCxnSpPr>
          <p:spPr>
            <a:xfrm flipV="1">
              <a:off x="16387" y="1738"/>
              <a:ext cx="1587" cy="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>
              <p:custDataLst>
                <p:tags r:id="rId21"/>
              </p:custDataLst>
            </p:nvPr>
          </p:nvCxnSpPr>
          <p:spPr>
            <a:xfrm>
              <a:off x="17891" y="1685"/>
              <a:ext cx="0" cy="567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>
              <p:custDataLst>
                <p:tags r:id="rId22"/>
              </p:custDataLst>
            </p:nvPr>
          </p:nvSpPr>
          <p:spPr>
            <a:xfrm>
              <a:off x="5955" y="2261"/>
              <a:ext cx="5280" cy="83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800">
                  <a:solidFill>
                    <a:schemeClr val="tx1"/>
                  </a:solidFill>
                </a:rPr>
                <a:t>1#</a:t>
              </a:r>
              <a:endParaRPr lang="en-US" altLang="zh-CN" sz="2800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23"/>
              </p:custDataLst>
            </p:nvPr>
          </p:nvSpPr>
          <p:spPr>
            <a:xfrm>
              <a:off x="5955" y="3514"/>
              <a:ext cx="5280" cy="83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800">
                  <a:solidFill>
                    <a:schemeClr val="tx1"/>
                  </a:solidFill>
                  <a:sym typeface="+mn-ea"/>
                </a:rPr>
                <a:t>2#</a:t>
              </a:r>
              <a:endParaRPr lang="en-US" altLang="zh-CN" sz="28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24"/>
              </p:custDataLst>
            </p:nvPr>
          </p:nvSpPr>
          <p:spPr>
            <a:xfrm>
              <a:off x="5955" y="4767"/>
              <a:ext cx="5280" cy="83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800">
                  <a:solidFill>
                    <a:schemeClr val="tx1"/>
                  </a:solidFill>
                </a:rPr>
                <a:t>3#</a:t>
              </a:r>
              <a:endParaRPr lang="en-US" altLang="zh-CN" sz="2800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25"/>
              </p:custDataLst>
            </p:nvPr>
          </p:nvSpPr>
          <p:spPr>
            <a:xfrm>
              <a:off x="5955" y="6020"/>
              <a:ext cx="5280" cy="83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800">
                  <a:solidFill>
                    <a:schemeClr val="tx1"/>
                  </a:solidFill>
                </a:rPr>
                <a:t>4#</a:t>
              </a:r>
              <a:endParaRPr lang="en-US" altLang="zh-CN" sz="2800">
                <a:solidFill>
                  <a:schemeClr val="tx1"/>
                </a:solidFill>
              </a:endParaRPr>
            </a:p>
          </p:txBody>
        </p:sp>
        <p:cxnSp>
          <p:nvCxnSpPr>
            <p:cNvPr id="31" name="直接连接符 30"/>
            <p:cNvCxnSpPr/>
            <p:nvPr>
              <p:custDataLst>
                <p:tags r:id="rId26"/>
              </p:custDataLst>
            </p:nvPr>
          </p:nvCxnSpPr>
          <p:spPr>
            <a:xfrm>
              <a:off x="11255" y="2709"/>
              <a:ext cx="567" cy="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27"/>
              </p:custDataLst>
            </p:nvPr>
          </p:nvCxnSpPr>
          <p:spPr>
            <a:xfrm>
              <a:off x="11255" y="3962"/>
              <a:ext cx="567" cy="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>
              <p:custDataLst>
                <p:tags r:id="rId28"/>
              </p:custDataLst>
            </p:nvPr>
          </p:nvCxnSpPr>
          <p:spPr>
            <a:xfrm flipH="1">
              <a:off x="15467" y="3221"/>
              <a:ext cx="0" cy="3572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组合 36"/>
            <p:cNvGrpSpPr/>
            <p:nvPr/>
          </p:nvGrpSpPr>
          <p:grpSpPr>
            <a:xfrm rot="0" flipH="1">
              <a:off x="5413" y="2540"/>
              <a:ext cx="528" cy="1574"/>
              <a:chOff x="13253" y="5134"/>
              <a:chExt cx="522" cy="1574"/>
            </a:xfrm>
          </p:grpSpPr>
          <p:cxnSp>
            <p:nvCxnSpPr>
              <p:cNvPr id="38" name="直接连接符 37"/>
              <p:cNvCxnSpPr/>
              <p:nvPr>
                <p:custDataLst>
                  <p:tags r:id="rId29"/>
                </p:custDataLst>
              </p:nvPr>
            </p:nvCxnSpPr>
            <p:spPr>
              <a:xfrm flipH="1">
                <a:off x="13685" y="5134"/>
                <a:ext cx="16" cy="1575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13253" y="5185"/>
                <a:ext cx="511" cy="1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>
                <p:custDataLst>
                  <p:tags r:id="rId31"/>
                </p:custDataLst>
              </p:nvPr>
            </p:nvCxnSpPr>
            <p:spPr>
              <a:xfrm>
                <a:off x="13265" y="6620"/>
                <a:ext cx="511" cy="1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/>
            <p:cNvGrpSpPr/>
            <p:nvPr/>
          </p:nvGrpSpPr>
          <p:grpSpPr>
            <a:xfrm rot="0" flipH="1">
              <a:off x="5410" y="5050"/>
              <a:ext cx="528" cy="1574"/>
              <a:chOff x="13253" y="5134"/>
              <a:chExt cx="522" cy="1574"/>
            </a:xfrm>
          </p:grpSpPr>
          <p:cxnSp>
            <p:nvCxnSpPr>
              <p:cNvPr id="47" name="直接连接符 46"/>
              <p:cNvCxnSpPr/>
              <p:nvPr>
                <p:custDataLst>
                  <p:tags r:id="rId32"/>
                </p:custDataLst>
              </p:nvPr>
            </p:nvCxnSpPr>
            <p:spPr>
              <a:xfrm flipH="1">
                <a:off x="13685" y="5134"/>
                <a:ext cx="16" cy="1575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>
                <p:custDataLst>
                  <p:tags r:id="rId33"/>
                </p:custDataLst>
              </p:nvPr>
            </p:nvCxnSpPr>
            <p:spPr>
              <a:xfrm>
                <a:off x="13253" y="5185"/>
                <a:ext cx="511" cy="1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>
                <p:custDataLst>
                  <p:tags r:id="rId34"/>
                </p:custDataLst>
              </p:nvPr>
            </p:nvCxnSpPr>
            <p:spPr>
              <a:xfrm>
                <a:off x="13265" y="6620"/>
                <a:ext cx="511" cy="1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直接连接符 14"/>
            <p:cNvCxnSpPr/>
            <p:nvPr>
              <p:custDataLst>
                <p:tags r:id="rId35"/>
              </p:custDataLst>
            </p:nvPr>
          </p:nvCxnSpPr>
          <p:spPr>
            <a:xfrm>
              <a:off x="5028" y="3221"/>
              <a:ext cx="437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36"/>
              </p:custDataLst>
            </p:nvPr>
          </p:nvCxnSpPr>
          <p:spPr>
            <a:xfrm flipV="1">
              <a:off x="4997" y="5940"/>
              <a:ext cx="468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>
              <p:custDataLst>
                <p:tags r:id="rId37"/>
              </p:custDataLst>
            </p:nvPr>
          </p:nvSpPr>
          <p:spPr>
            <a:xfrm>
              <a:off x="3567" y="3022"/>
              <a:ext cx="1020" cy="34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功率转换单元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800">
                  <a:solidFill>
                    <a:schemeClr val="tx1"/>
                  </a:solidFill>
                  <a:sym typeface="+mn-ea"/>
                </a:rPr>
                <a:t>Power conversion unit</a:t>
              </a:r>
              <a:endParaRPr lang="zh-CN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38"/>
              </p:custDataLst>
            </p:nvPr>
          </p:nvSpPr>
          <p:spPr>
            <a:xfrm>
              <a:off x="17265" y="2207"/>
              <a:ext cx="1312" cy="46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散热水箱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Cooling water tank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cxnSp>
          <p:nvCxnSpPr>
            <p:cNvPr id="55" name="直接连接符 54"/>
            <p:cNvCxnSpPr/>
            <p:nvPr>
              <p:custDataLst>
                <p:tags r:id="rId39"/>
              </p:custDataLst>
            </p:nvPr>
          </p:nvCxnSpPr>
          <p:spPr>
            <a:xfrm>
              <a:off x="11235" y="5215"/>
              <a:ext cx="567" cy="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>
              <p:custDataLst>
                <p:tags r:id="rId40"/>
              </p:custDataLst>
            </p:nvPr>
          </p:nvCxnSpPr>
          <p:spPr>
            <a:xfrm>
              <a:off x="11235" y="6481"/>
              <a:ext cx="567" cy="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圆角矩形 56"/>
            <p:cNvSpPr/>
            <p:nvPr>
              <p:custDataLst>
                <p:tags r:id="rId41"/>
              </p:custDataLst>
            </p:nvPr>
          </p:nvSpPr>
          <p:spPr>
            <a:xfrm>
              <a:off x="14843" y="2573"/>
              <a:ext cx="1118" cy="15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900">
                  <a:solidFill>
                    <a:schemeClr val="tx1"/>
                  </a:solidFill>
                  <a:sym typeface="+mn-ea"/>
                </a:rPr>
                <a:t>热交换器</a:t>
              </a:r>
              <a:endParaRPr lang="zh-CN" altLang="en-US" sz="9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800">
                  <a:solidFill>
                    <a:schemeClr val="tx1"/>
                  </a:solidFill>
                  <a:sym typeface="+mn-ea"/>
                </a:rPr>
                <a:t>heat exchanger</a:t>
              </a:r>
              <a:endParaRPr lang="zh-CN" altLang="en-US" sz="800">
                <a:solidFill>
                  <a:schemeClr val="tx1"/>
                </a:solidFill>
                <a:sym typeface="+mn-ea"/>
              </a:endParaRPr>
            </a:p>
          </p:txBody>
        </p:sp>
        <p:cxnSp>
          <p:nvCxnSpPr>
            <p:cNvPr id="59" name="直接连接符 58"/>
            <p:cNvCxnSpPr/>
            <p:nvPr>
              <p:custDataLst>
                <p:tags r:id="rId42"/>
              </p:custDataLst>
            </p:nvPr>
          </p:nvCxnSpPr>
          <p:spPr>
            <a:xfrm flipH="1">
              <a:off x="16480" y="1653"/>
              <a:ext cx="0" cy="5386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圆角矩形 59"/>
            <p:cNvSpPr/>
            <p:nvPr>
              <p:custDataLst>
                <p:tags r:id="rId43"/>
              </p:custDataLst>
            </p:nvPr>
          </p:nvSpPr>
          <p:spPr>
            <a:xfrm>
              <a:off x="12354" y="4193"/>
              <a:ext cx="1312" cy="1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900">
                  <a:solidFill>
                    <a:schemeClr val="tx1"/>
                  </a:solidFill>
                  <a:sym typeface="+mn-ea"/>
                </a:rPr>
                <a:t>中央计算机</a:t>
              </a:r>
              <a:endParaRPr lang="zh-CN" altLang="en-US" sz="9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900">
                  <a:solidFill>
                    <a:schemeClr val="tx1"/>
                  </a:solidFill>
                  <a:sym typeface="+mn-ea"/>
                </a:rPr>
                <a:t>Central Computer</a:t>
              </a:r>
              <a:endParaRPr lang="en-US" altLang="zh-CN" sz="900">
                <a:solidFill>
                  <a:schemeClr val="tx1"/>
                </a:solidFill>
              </a:endParaRPr>
            </a:p>
          </p:txBody>
        </p:sp>
        <p:cxnSp>
          <p:nvCxnSpPr>
            <p:cNvPr id="61" name="直接连接符 60"/>
            <p:cNvCxnSpPr/>
            <p:nvPr>
              <p:custDataLst>
                <p:tags r:id="rId44"/>
              </p:custDataLst>
            </p:nvPr>
          </p:nvCxnSpPr>
          <p:spPr>
            <a:xfrm>
              <a:off x="15857" y="8103"/>
              <a:ext cx="410" cy="584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>
              <p:custDataLst>
                <p:tags r:id="rId45"/>
              </p:custDataLst>
            </p:nvPr>
          </p:nvCxnSpPr>
          <p:spPr>
            <a:xfrm>
              <a:off x="16192" y="8642"/>
              <a:ext cx="1757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>
              <p:custDataLst>
                <p:tags r:id="rId46"/>
              </p:custDataLst>
            </p:nvPr>
          </p:nvCxnSpPr>
          <p:spPr>
            <a:xfrm flipH="1" flipV="1">
              <a:off x="1713" y="1685"/>
              <a:ext cx="0" cy="794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>
              <p:custDataLst>
                <p:tags r:id="rId47"/>
              </p:custDataLst>
            </p:nvPr>
          </p:nvCxnSpPr>
          <p:spPr>
            <a:xfrm flipV="1">
              <a:off x="1688" y="1769"/>
              <a:ext cx="2484" cy="16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>
              <p:custDataLst>
                <p:tags r:id="rId48"/>
              </p:custDataLst>
            </p:nvPr>
          </p:nvCxnSpPr>
          <p:spPr>
            <a:xfrm flipH="1">
              <a:off x="4077" y="6466"/>
              <a:ext cx="0" cy="187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>
              <a:stCxn id="53" idx="0"/>
            </p:cNvCxnSpPr>
            <p:nvPr>
              <p:custDataLst>
                <p:tags r:id="rId49"/>
              </p:custDataLst>
            </p:nvPr>
          </p:nvCxnSpPr>
          <p:spPr>
            <a:xfrm flipV="1">
              <a:off x="4077" y="1686"/>
              <a:ext cx="0" cy="1336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组合 73"/>
            <p:cNvGrpSpPr/>
            <p:nvPr/>
          </p:nvGrpSpPr>
          <p:grpSpPr>
            <a:xfrm rot="5400000">
              <a:off x="15984" y="7152"/>
              <a:ext cx="624" cy="397"/>
              <a:chOff x="5506" y="9431"/>
              <a:chExt cx="610" cy="401"/>
            </a:xfrm>
          </p:grpSpPr>
          <p:cxnSp>
            <p:nvCxnSpPr>
              <p:cNvPr id="72" name="直接连接符 71"/>
              <p:cNvCxnSpPr/>
              <p:nvPr>
                <p:custDataLst>
                  <p:tags r:id="rId50"/>
                </p:custDataLst>
              </p:nvPr>
            </p:nvCxnSpPr>
            <p:spPr>
              <a:xfrm>
                <a:off x="5506" y="9431"/>
                <a:ext cx="610" cy="0"/>
              </a:xfrm>
              <a:prstGeom prst="line">
                <a:avLst/>
              </a:prstGeom>
              <a:ln w="1270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>
                <p:custDataLst>
                  <p:tags r:id="rId51"/>
                </p:custDataLst>
              </p:nvPr>
            </p:nvCxnSpPr>
            <p:spPr>
              <a:xfrm flipV="1">
                <a:off x="5807" y="9446"/>
                <a:ext cx="0" cy="386"/>
              </a:xfrm>
              <a:prstGeom prst="line">
                <a:avLst/>
              </a:prstGeom>
              <a:ln w="1270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直接连接符 4"/>
            <p:cNvCxnSpPr/>
            <p:nvPr>
              <p:custDataLst>
                <p:tags r:id="rId52"/>
              </p:custDataLst>
            </p:nvPr>
          </p:nvCxnSpPr>
          <p:spPr>
            <a:xfrm flipH="1">
              <a:off x="14167" y="3777"/>
              <a:ext cx="12" cy="3286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>
              <p:custDataLst>
                <p:tags r:id="rId53"/>
              </p:custDataLst>
            </p:nvPr>
          </p:nvCxnSpPr>
          <p:spPr>
            <a:xfrm>
              <a:off x="14136" y="6990"/>
              <a:ext cx="664" cy="356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54"/>
              </p:custDataLst>
            </p:nvPr>
          </p:nvCxnSpPr>
          <p:spPr>
            <a:xfrm>
              <a:off x="16484" y="7655"/>
              <a:ext cx="1" cy="772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圆角矩形 8"/>
            <p:cNvSpPr/>
            <p:nvPr>
              <p:custDataLst>
                <p:tags r:id="rId55"/>
              </p:custDataLst>
            </p:nvPr>
          </p:nvSpPr>
          <p:spPr>
            <a:xfrm>
              <a:off x="3339" y="1167"/>
              <a:ext cx="8974" cy="6287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1" name="直接箭头连接符 10"/>
            <p:cNvCxnSpPr>
              <a:stCxn id="57" idx="0"/>
            </p:cNvCxnSpPr>
            <p:nvPr>
              <p:custDataLst>
                <p:tags r:id="rId56"/>
              </p:custDataLst>
            </p:nvPr>
          </p:nvCxnSpPr>
          <p:spPr>
            <a:xfrm flipV="1">
              <a:off x="15402" y="1306"/>
              <a:ext cx="16" cy="1267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>
              <p:custDataLst>
                <p:tags r:id="rId57"/>
              </p:custDataLst>
            </p:nvPr>
          </p:nvSpPr>
          <p:spPr>
            <a:xfrm>
              <a:off x="14256" y="402"/>
              <a:ext cx="2400" cy="1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>
                  <a:sym typeface="+mn-ea"/>
                </a:rPr>
                <a:t>空调系统</a:t>
              </a:r>
              <a:endParaRPr lang="zh-CN" altLang="en-US" sz="1400"/>
            </a:p>
            <a:p>
              <a:pPr algn="ctr"/>
              <a:r>
                <a:rPr lang="zh-CN" altLang="en-US" sz="1000">
                  <a:sym typeface="+mn-ea"/>
                </a:rPr>
                <a:t>air-conditioning system</a:t>
              </a:r>
              <a:endParaRPr lang="zh-CN" altLang="en-US" sz="1000"/>
            </a:p>
          </p:txBody>
        </p:sp>
        <p:cxnSp>
          <p:nvCxnSpPr>
            <p:cNvPr id="30" name="直接连接符 29"/>
            <p:cNvCxnSpPr/>
            <p:nvPr>
              <p:custDataLst>
                <p:tags r:id="rId58"/>
              </p:custDataLst>
            </p:nvPr>
          </p:nvCxnSpPr>
          <p:spPr>
            <a:xfrm flipV="1">
              <a:off x="1614" y="9248"/>
              <a:ext cx="15250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>
              <p:custDataLst>
                <p:tags r:id="rId59"/>
              </p:custDataLst>
            </p:nvPr>
          </p:nvCxnSpPr>
          <p:spPr>
            <a:xfrm>
              <a:off x="16489" y="7660"/>
              <a:ext cx="0" cy="763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60"/>
              </p:custDataLst>
            </p:nvPr>
          </p:nvCxnSpPr>
          <p:spPr>
            <a:xfrm>
              <a:off x="15476" y="4118"/>
              <a:ext cx="0" cy="2695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>
              <p:custDataLst>
                <p:tags r:id="rId61"/>
              </p:custDataLst>
            </p:nvPr>
          </p:nvSpPr>
          <p:spPr>
            <a:xfrm>
              <a:off x="15181" y="6121"/>
              <a:ext cx="602" cy="6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M</a:t>
              </a:r>
              <a:endParaRPr lang="en-US" altLang="zh-CN"/>
            </a:p>
          </p:txBody>
        </p:sp>
        <p:cxnSp>
          <p:nvCxnSpPr>
            <p:cNvPr id="35" name="直接连接符 34"/>
            <p:cNvCxnSpPr/>
            <p:nvPr>
              <p:custDataLst>
                <p:tags r:id="rId62"/>
              </p:custDataLst>
            </p:nvPr>
          </p:nvCxnSpPr>
          <p:spPr>
            <a:xfrm>
              <a:off x="11950" y="3319"/>
              <a:ext cx="2863" cy="1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>
              <p:custDataLst>
                <p:tags r:id="rId63"/>
              </p:custDataLst>
            </p:nvPr>
          </p:nvCxnSpPr>
          <p:spPr>
            <a:xfrm flipH="1">
              <a:off x="11832" y="2612"/>
              <a:ext cx="0" cy="3969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>
              <p:custDataLst>
                <p:tags r:id="rId64"/>
              </p:custDataLst>
            </p:nvPr>
          </p:nvCxnSpPr>
          <p:spPr>
            <a:xfrm>
              <a:off x="11245" y="2714"/>
              <a:ext cx="567" cy="1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>
              <p:custDataLst>
                <p:tags r:id="rId65"/>
              </p:custDataLst>
            </p:nvPr>
          </p:nvCxnSpPr>
          <p:spPr>
            <a:xfrm>
              <a:off x="11245" y="3967"/>
              <a:ext cx="567" cy="1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>
              <p:custDataLst>
                <p:tags r:id="rId66"/>
              </p:custDataLst>
            </p:nvPr>
          </p:nvCxnSpPr>
          <p:spPr>
            <a:xfrm>
              <a:off x="11225" y="5220"/>
              <a:ext cx="567" cy="1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>
              <p:custDataLst>
                <p:tags r:id="rId67"/>
              </p:custDataLst>
            </p:nvPr>
          </p:nvCxnSpPr>
          <p:spPr>
            <a:xfrm>
              <a:off x="11225" y="6486"/>
              <a:ext cx="567" cy="1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>
              <p:custDataLst>
                <p:tags r:id="rId68"/>
              </p:custDataLst>
            </p:nvPr>
          </p:nvCxnSpPr>
          <p:spPr>
            <a:xfrm flipV="1">
              <a:off x="4987" y="1759"/>
              <a:ext cx="9263" cy="0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>
              <p:custDataLst>
                <p:tags r:id="rId69"/>
              </p:custDataLst>
            </p:nvPr>
          </p:nvCxnSpPr>
          <p:spPr>
            <a:xfrm flipH="1">
              <a:off x="5086" y="1675"/>
              <a:ext cx="1" cy="4317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组合 76"/>
            <p:cNvGrpSpPr/>
            <p:nvPr/>
          </p:nvGrpSpPr>
          <p:grpSpPr>
            <a:xfrm rot="0" flipH="1">
              <a:off x="5403" y="2530"/>
              <a:ext cx="528" cy="1574"/>
              <a:chOff x="13253" y="5134"/>
              <a:chExt cx="522" cy="1574"/>
            </a:xfrm>
          </p:grpSpPr>
          <p:cxnSp>
            <p:nvCxnSpPr>
              <p:cNvPr id="78" name="直接连接符 77"/>
              <p:cNvCxnSpPr/>
              <p:nvPr>
                <p:custDataLst>
                  <p:tags r:id="rId70"/>
                </p:custDataLst>
              </p:nvPr>
            </p:nvCxnSpPr>
            <p:spPr>
              <a:xfrm flipH="1">
                <a:off x="13685" y="5134"/>
                <a:ext cx="16" cy="1575"/>
              </a:xfrm>
              <a:prstGeom prst="line">
                <a:avLst/>
              </a:prstGeom>
              <a:ln w="1270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>
                <p:custDataLst>
                  <p:tags r:id="rId71"/>
                </p:custDataLst>
              </p:nvPr>
            </p:nvCxnSpPr>
            <p:spPr>
              <a:xfrm>
                <a:off x="13253" y="5185"/>
                <a:ext cx="511" cy="1"/>
              </a:xfrm>
              <a:prstGeom prst="line">
                <a:avLst/>
              </a:prstGeom>
              <a:ln w="1270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>
                <p:custDataLst>
                  <p:tags r:id="rId72"/>
                </p:custDataLst>
              </p:nvPr>
            </p:nvCxnSpPr>
            <p:spPr>
              <a:xfrm>
                <a:off x="13265" y="6620"/>
                <a:ext cx="511" cy="1"/>
              </a:xfrm>
              <a:prstGeom prst="line">
                <a:avLst/>
              </a:prstGeom>
              <a:ln w="1270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组合 80"/>
            <p:cNvGrpSpPr/>
            <p:nvPr/>
          </p:nvGrpSpPr>
          <p:grpSpPr>
            <a:xfrm rot="0" flipH="1">
              <a:off x="5400" y="5040"/>
              <a:ext cx="528" cy="1574"/>
              <a:chOff x="13253" y="5134"/>
              <a:chExt cx="522" cy="1574"/>
            </a:xfrm>
          </p:grpSpPr>
          <p:cxnSp>
            <p:nvCxnSpPr>
              <p:cNvPr id="82" name="直接连接符 81"/>
              <p:cNvCxnSpPr/>
              <p:nvPr>
                <p:custDataLst>
                  <p:tags r:id="rId73"/>
                </p:custDataLst>
              </p:nvPr>
            </p:nvCxnSpPr>
            <p:spPr>
              <a:xfrm flipH="1">
                <a:off x="13685" y="5134"/>
                <a:ext cx="16" cy="1575"/>
              </a:xfrm>
              <a:prstGeom prst="line">
                <a:avLst/>
              </a:prstGeom>
              <a:ln w="1270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>
                <p:custDataLst>
                  <p:tags r:id="rId74"/>
                </p:custDataLst>
              </p:nvPr>
            </p:nvCxnSpPr>
            <p:spPr>
              <a:xfrm>
                <a:off x="13253" y="5185"/>
                <a:ext cx="511" cy="1"/>
              </a:xfrm>
              <a:prstGeom prst="line">
                <a:avLst/>
              </a:prstGeom>
              <a:ln w="1270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>
                <p:custDataLst>
                  <p:tags r:id="rId75"/>
                </p:custDataLst>
              </p:nvPr>
            </p:nvCxnSpPr>
            <p:spPr>
              <a:xfrm>
                <a:off x="13265" y="6620"/>
                <a:ext cx="511" cy="1"/>
              </a:xfrm>
              <a:prstGeom prst="line">
                <a:avLst/>
              </a:prstGeom>
              <a:ln w="1270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直接连接符 84"/>
            <p:cNvCxnSpPr/>
            <p:nvPr>
              <p:custDataLst>
                <p:tags r:id="rId76"/>
              </p:custDataLst>
            </p:nvPr>
          </p:nvCxnSpPr>
          <p:spPr>
            <a:xfrm>
              <a:off x="5018" y="3211"/>
              <a:ext cx="437" cy="0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>
              <p:custDataLst>
                <p:tags r:id="rId77"/>
              </p:custDataLst>
            </p:nvPr>
          </p:nvCxnSpPr>
          <p:spPr>
            <a:xfrm flipV="1">
              <a:off x="4987" y="5930"/>
              <a:ext cx="468" cy="0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>
              <p:custDataLst>
                <p:tags r:id="rId78"/>
              </p:custDataLst>
            </p:nvPr>
          </p:nvCxnSpPr>
          <p:spPr>
            <a:xfrm flipH="1">
              <a:off x="14172" y="3794"/>
              <a:ext cx="7" cy="3229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>
              <p:custDataLst>
                <p:tags r:id="rId79"/>
              </p:custDataLst>
            </p:nvPr>
          </p:nvCxnSpPr>
          <p:spPr>
            <a:xfrm>
              <a:off x="14126" y="6980"/>
              <a:ext cx="664" cy="356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>
              <p:custDataLst>
                <p:tags r:id="rId80"/>
              </p:custDataLst>
            </p:nvPr>
          </p:nvCxnSpPr>
          <p:spPr>
            <a:xfrm flipV="1">
              <a:off x="3983" y="8245"/>
              <a:ext cx="10850" cy="0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>
              <p:custDataLst>
                <p:tags r:id="rId81"/>
              </p:custDataLst>
            </p:nvPr>
          </p:nvCxnSpPr>
          <p:spPr>
            <a:xfrm flipH="1" flipV="1">
              <a:off x="1713" y="1690"/>
              <a:ext cx="0" cy="794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>
              <p:custDataLst>
                <p:tags r:id="rId82"/>
              </p:custDataLst>
            </p:nvPr>
          </p:nvCxnSpPr>
          <p:spPr>
            <a:xfrm flipV="1">
              <a:off x="1718" y="1774"/>
              <a:ext cx="2484" cy="16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>
              <p:custDataLst>
                <p:tags r:id="rId83"/>
              </p:custDataLst>
            </p:nvPr>
          </p:nvCxnSpPr>
          <p:spPr>
            <a:xfrm flipH="1">
              <a:off x="4067" y="6471"/>
              <a:ext cx="0" cy="1871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>
              <p:custDataLst>
                <p:tags r:id="rId84"/>
              </p:custDataLst>
            </p:nvPr>
          </p:nvCxnSpPr>
          <p:spPr>
            <a:xfrm flipV="1">
              <a:off x="4067" y="1691"/>
              <a:ext cx="0" cy="1336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>
              <p:custDataLst>
                <p:tags r:id="rId85"/>
              </p:custDataLst>
            </p:nvPr>
          </p:nvCxnSpPr>
          <p:spPr>
            <a:xfrm>
              <a:off x="1713" y="6097"/>
              <a:ext cx="0" cy="311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/>
            <p:cNvSpPr/>
            <p:nvPr>
              <p:custDataLst>
                <p:tags r:id="rId86"/>
              </p:custDataLst>
            </p:nvPr>
          </p:nvSpPr>
          <p:spPr>
            <a:xfrm>
              <a:off x="14502" y="7967"/>
              <a:ext cx="602" cy="6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M</a:t>
              </a:r>
              <a:endParaRPr lang="en-US" altLang="zh-CN"/>
            </a:p>
          </p:txBody>
        </p:sp>
        <p:sp>
          <p:nvSpPr>
            <p:cNvPr id="96" name="空心弧 95"/>
            <p:cNvSpPr/>
            <p:nvPr>
              <p:custDataLst>
                <p:tags r:id="rId87"/>
              </p:custDataLst>
            </p:nvPr>
          </p:nvSpPr>
          <p:spPr>
            <a:xfrm rot="5400000">
              <a:off x="16275" y="8416"/>
              <a:ext cx="1095" cy="752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97" name="直接连接符 96"/>
            <p:cNvCxnSpPr/>
            <p:nvPr>
              <p:custDataLst>
                <p:tags r:id="rId88"/>
              </p:custDataLst>
            </p:nvPr>
          </p:nvCxnSpPr>
          <p:spPr>
            <a:xfrm>
              <a:off x="16387" y="8336"/>
              <a:ext cx="454" cy="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>
              <p:custDataLst>
                <p:tags r:id="rId89"/>
              </p:custDataLst>
            </p:nvPr>
          </p:nvCxnSpPr>
          <p:spPr>
            <a:xfrm>
              <a:off x="16392" y="8341"/>
              <a:ext cx="454" cy="1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空心弧 98"/>
            <p:cNvSpPr/>
            <p:nvPr>
              <p:custDataLst>
                <p:tags r:id="rId90"/>
              </p:custDataLst>
            </p:nvPr>
          </p:nvSpPr>
          <p:spPr>
            <a:xfrm rot="5400000">
              <a:off x="16280" y="8421"/>
              <a:ext cx="1095" cy="752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空心弧 99"/>
            <p:cNvSpPr/>
            <p:nvPr>
              <p:custDataLst>
                <p:tags r:id="rId91"/>
              </p:custDataLst>
            </p:nvPr>
          </p:nvSpPr>
          <p:spPr>
            <a:xfrm rot="5400000">
              <a:off x="13866" y="3038"/>
              <a:ext cx="1095" cy="752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01" name="直接连接符 100"/>
            <p:cNvCxnSpPr/>
            <p:nvPr>
              <p:custDataLst>
                <p:tags r:id="rId92"/>
              </p:custDataLst>
            </p:nvPr>
          </p:nvCxnSpPr>
          <p:spPr>
            <a:xfrm>
              <a:off x="14078" y="3856"/>
              <a:ext cx="397" cy="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>
              <p:custDataLst>
                <p:tags r:id="rId93"/>
              </p:custDataLst>
            </p:nvPr>
          </p:nvCxnSpPr>
          <p:spPr>
            <a:xfrm>
              <a:off x="14068" y="3861"/>
              <a:ext cx="397" cy="1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空心弧 102"/>
            <p:cNvSpPr/>
            <p:nvPr>
              <p:custDataLst>
                <p:tags r:id="rId94"/>
              </p:custDataLst>
            </p:nvPr>
          </p:nvSpPr>
          <p:spPr>
            <a:xfrm rot="5400000">
              <a:off x="13856" y="3043"/>
              <a:ext cx="1095" cy="752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04" name="直接连接符 103"/>
            <p:cNvCxnSpPr/>
            <p:nvPr>
              <p:custDataLst>
                <p:tags r:id="rId95"/>
              </p:custDataLst>
            </p:nvPr>
          </p:nvCxnSpPr>
          <p:spPr>
            <a:xfrm>
              <a:off x="14167" y="1653"/>
              <a:ext cx="0" cy="136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>
              <p:custDataLst>
                <p:tags r:id="rId96"/>
              </p:custDataLst>
            </p:nvPr>
          </p:nvCxnSpPr>
          <p:spPr>
            <a:xfrm>
              <a:off x="14068" y="2983"/>
              <a:ext cx="397" cy="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>
              <p:custDataLst>
                <p:tags r:id="rId97"/>
              </p:custDataLst>
            </p:nvPr>
          </p:nvCxnSpPr>
          <p:spPr>
            <a:xfrm>
              <a:off x="14172" y="1643"/>
              <a:ext cx="0" cy="1361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>
              <p:custDataLst>
                <p:tags r:id="rId98"/>
              </p:custDataLst>
            </p:nvPr>
          </p:nvCxnSpPr>
          <p:spPr>
            <a:xfrm>
              <a:off x="14073" y="2973"/>
              <a:ext cx="397" cy="1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>
              <p:custDataLst>
                <p:tags r:id="rId99"/>
              </p:custDataLst>
            </p:nvPr>
          </p:nvCxnSpPr>
          <p:spPr>
            <a:xfrm flipH="1" flipV="1">
              <a:off x="13328" y="3386"/>
              <a:ext cx="0" cy="794"/>
            </a:xfrm>
            <a:prstGeom prst="line">
              <a:avLst/>
            </a:prstGeom>
            <a:ln w="952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>
              <p:custDataLst>
                <p:tags r:id="rId100"/>
              </p:custDataLst>
            </p:nvPr>
          </p:nvCxnSpPr>
          <p:spPr>
            <a:xfrm flipH="1" flipV="1">
              <a:off x="12680" y="3374"/>
              <a:ext cx="0" cy="850"/>
            </a:xfrm>
            <a:prstGeom prst="line">
              <a:avLst/>
            </a:prstGeom>
            <a:ln w="952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>
              <p:custDataLst>
                <p:tags r:id="rId101"/>
              </p:custDataLst>
            </p:nvPr>
          </p:nvCxnSpPr>
          <p:spPr>
            <a:xfrm flipH="1" flipV="1">
              <a:off x="13333" y="3391"/>
              <a:ext cx="0" cy="794"/>
            </a:xfrm>
            <a:prstGeom prst="line">
              <a:avLst/>
            </a:prstGeom>
            <a:ln w="952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>
              <p:custDataLst>
                <p:tags r:id="rId102"/>
              </p:custDataLst>
            </p:nvPr>
          </p:nvCxnSpPr>
          <p:spPr>
            <a:xfrm flipH="1" flipV="1">
              <a:off x="12685" y="3379"/>
              <a:ext cx="0" cy="850"/>
            </a:xfrm>
            <a:prstGeom prst="line">
              <a:avLst/>
            </a:prstGeom>
            <a:ln w="952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禁止符 51"/>
            <p:cNvSpPr/>
            <p:nvPr>
              <p:custDataLst>
                <p:tags r:id="rId103"/>
              </p:custDataLst>
            </p:nvPr>
          </p:nvSpPr>
          <p:spPr>
            <a:xfrm>
              <a:off x="12913" y="3236"/>
              <a:ext cx="170" cy="170"/>
            </a:xfrm>
            <a:prstGeom prst="noSmoking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80.xml><?xml version="1.0" encoding="utf-8"?>
<p:tagLst xmlns:p="http://schemas.openxmlformats.org/presentationml/2006/main">
  <p:tag name="KSO_WM_BEAUTIFY_FLAG" val=""/>
</p:tagLst>
</file>

<file path=ppt/tags/tag381.xml><?xml version="1.0" encoding="utf-8"?>
<p:tagLst xmlns:p="http://schemas.openxmlformats.org/presentationml/2006/main">
  <p:tag name="KSO_WM_BEAUTIFY_FLAG" val=""/>
</p:tagLst>
</file>

<file path=ppt/tags/tag382.xml><?xml version="1.0" encoding="utf-8"?>
<p:tagLst xmlns:p="http://schemas.openxmlformats.org/presentationml/2006/main">
  <p:tag name="KSO_WM_BEAUTIFY_FLAG" val=""/>
</p:tagLst>
</file>

<file path=ppt/tags/tag383.xml><?xml version="1.0" encoding="utf-8"?>
<p:tagLst xmlns:p="http://schemas.openxmlformats.org/presentationml/2006/main">
  <p:tag name="KSO_WM_BEAUTIFY_FLAG" val=""/>
</p:tagLst>
</file>

<file path=ppt/tags/tag384.xml><?xml version="1.0" encoding="utf-8"?>
<p:tagLst xmlns:p="http://schemas.openxmlformats.org/presentationml/2006/main">
  <p:tag name="KSO_WM_BEAUTIFY_FLAG" val="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KSO_WM_BEAUTIFY_FLAG" val=""/>
</p:tagLst>
</file>

<file path=ppt/tags/tag387.xml><?xml version="1.0" encoding="utf-8"?>
<p:tagLst xmlns:p="http://schemas.openxmlformats.org/presentationml/2006/main">
  <p:tag name="KSO_WM_BEAUTIFY_FLAG" val=""/>
</p:tagLst>
</file>

<file path=ppt/tags/tag388.xml><?xml version="1.0" encoding="utf-8"?>
<p:tagLst xmlns:p="http://schemas.openxmlformats.org/presentationml/2006/main">
  <p:tag name="KSO_WM_BEAUTIFY_FLAG" val=""/>
</p:tagLst>
</file>

<file path=ppt/tags/tag389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390.xml><?xml version="1.0" encoding="utf-8"?>
<p:tagLst xmlns:p="http://schemas.openxmlformats.org/presentationml/2006/main">
  <p:tag name="KSO_WM_BEAUTIFY_FLAG" val=""/>
</p:tagLst>
</file>

<file path=ppt/tags/tag391.xml><?xml version="1.0" encoding="utf-8"?>
<p:tagLst xmlns:p="http://schemas.openxmlformats.org/presentationml/2006/main">
  <p:tag name="KSO_WM_BEAUTIFY_FLAG" val=""/>
</p:tagLst>
</file>

<file path=ppt/tags/tag392.xml><?xml version="1.0" encoding="utf-8"?>
<p:tagLst xmlns:p="http://schemas.openxmlformats.org/presentationml/2006/main">
  <p:tag name="KSO_WM_BEAUTIFY_FLAG" val=""/>
</p:tagLst>
</file>

<file path=ppt/tags/tag393.xml><?xml version="1.0" encoding="utf-8"?>
<p:tagLst xmlns:p="http://schemas.openxmlformats.org/presentationml/2006/main">
  <p:tag name="KSO_WM_BEAUTIFY_FLAG" val=""/>
</p:tagLst>
</file>

<file path=ppt/tags/tag394.xml><?xml version="1.0" encoding="utf-8"?>
<p:tagLst xmlns:p="http://schemas.openxmlformats.org/presentationml/2006/main"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BEAUTIFY_FLAG" val=""/>
</p:tagLst>
</file>

<file path=ppt/tags/tag398.xml><?xml version="1.0" encoding="utf-8"?>
<p:tagLst xmlns:p="http://schemas.openxmlformats.org/presentationml/2006/main">
  <p:tag name="KSO_WM_BEAUTIFY_FLAG" val=""/>
</p:tagLst>
</file>

<file path=ppt/tags/tag39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KSO_WM_BEAUTIFY_FLAG" val=""/>
</p:tagLst>
</file>

<file path=ppt/tags/tag404.xml><?xml version="1.0" encoding="utf-8"?>
<p:tagLst xmlns:p="http://schemas.openxmlformats.org/presentationml/2006/main">
  <p:tag name="KSO_WM_BEAUTIFY_FLAG" val=""/>
</p:tagLst>
</file>

<file path=ppt/tags/tag405.xml><?xml version="1.0" encoding="utf-8"?>
<p:tagLst xmlns:p="http://schemas.openxmlformats.org/presentationml/2006/main">
  <p:tag name="KSO_WM_BEAUTIFY_FLAG" val=""/>
</p:tagLst>
</file>

<file path=ppt/tags/tag406.xml><?xml version="1.0" encoding="utf-8"?>
<p:tagLst xmlns:p="http://schemas.openxmlformats.org/presentationml/2006/main">
  <p:tag name="KSO_WM_BEAUTIFY_FLAG" val=""/>
</p:tagLst>
</file>

<file path=ppt/tags/tag407.xml><?xml version="1.0" encoding="utf-8"?>
<p:tagLst xmlns:p="http://schemas.openxmlformats.org/presentationml/2006/main">
  <p:tag name="KSO_WM_BEAUTIFY_FLAG" val=""/>
</p:tagLst>
</file>

<file path=ppt/tags/tag408.xml><?xml version="1.0" encoding="utf-8"?>
<p:tagLst xmlns:p="http://schemas.openxmlformats.org/presentationml/2006/main">
  <p:tag name="KSO_WM_BEAUTIFY_FLAG" val=""/>
</p:tagLst>
</file>

<file path=ppt/tags/tag409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10.xml><?xml version="1.0" encoding="utf-8"?>
<p:tagLst xmlns:p="http://schemas.openxmlformats.org/presentationml/2006/main">
  <p:tag name="KSO_WM_BEAUTIFY_FLAG" val=""/>
</p:tagLst>
</file>

<file path=ppt/tags/tag411.xml><?xml version="1.0" encoding="utf-8"?>
<p:tagLst xmlns:p="http://schemas.openxmlformats.org/presentationml/2006/main">
  <p:tag name="KSO_WM_BEAUTIFY_FLAG" val=""/>
</p:tagLst>
</file>

<file path=ppt/tags/tag412.xml><?xml version="1.0" encoding="utf-8"?>
<p:tagLst xmlns:p="http://schemas.openxmlformats.org/presentationml/2006/main">
  <p:tag name="KSO_WM_BEAUTIFY_FLAG" val=""/>
</p:tagLst>
</file>

<file path=ppt/tags/tag413.xml><?xml version="1.0" encoding="utf-8"?>
<p:tagLst xmlns:p="http://schemas.openxmlformats.org/presentationml/2006/main">
  <p:tag name="KSO_WM_BEAUTIFY_FLAG" val=""/>
</p:tagLst>
</file>

<file path=ppt/tags/tag414.xml><?xml version="1.0" encoding="utf-8"?>
<p:tagLst xmlns:p="http://schemas.openxmlformats.org/presentationml/2006/main">
  <p:tag name="KSO_WM_BEAUTIFY_FLAG" val=""/>
</p:tagLst>
</file>

<file path=ppt/tags/tag415.xml><?xml version="1.0" encoding="utf-8"?>
<p:tagLst xmlns:p="http://schemas.openxmlformats.org/presentationml/2006/main">
  <p:tag name="KSO_WM_BEAUTIFY_FLAG" val=""/>
</p:tagLst>
</file>

<file path=ppt/tags/tag416.xml><?xml version="1.0" encoding="utf-8"?>
<p:tagLst xmlns:p="http://schemas.openxmlformats.org/presentationml/2006/main">
  <p:tag name="KSO_WM_BEAUTIFY_FLAG" val=""/>
</p:tagLst>
</file>

<file path=ppt/tags/tag417.xml><?xml version="1.0" encoding="utf-8"?>
<p:tagLst xmlns:p="http://schemas.openxmlformats.org/presentationml/2006/main">
  <p:tag name="KSO_WM_BEAUTIFY_FLAG" val=""/>
</p:tagLst>
</file>

<file path=ppt/tags/tag418.xml><?xml version="1.0" encoding="utf-8"?>
<p:tagLst xmlns:p="http://schemas.openxmlformats.org/presentationml/2006/main">
  <p:tag name="KSO_WM_BEAUTIFY_FLAG" val=""/>
</p:tagLst>
</file>

<file path=ppt/tags/tag419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20.xml><?xml version="1.0" encoding="utf-8"?>
<p:tagLst xmlns:p="http://schemas.openxmlformats.org/presentationml/2006/main">
  <p:tag name="KSO_WM_BEAUTIFY_FLAG" val=""/>
</p:tagLst>
</file>

<file path=ppt/tags/tag421.xml><?xml version="1.0" encoding="utf-8"?>
<p:tagLst xmlns:p="http://schemas.openxmlformats.org/presentationml/2006/main">
  <p:tag name="KSO_WM_BEAUTIFY_FLAG" val=""/>
</p:tagLst>
</file>

<file path=ppt/tags/tag422.xml><?xml version="1.0" encoding="utf-8"?>
<p:tagLst xmlns:p="http://schemas.openxmlformats.org/presentationml/2006/main">
  <p:tag name="KSO_WM_BEAUTIFY_FLAG" val=""/>
</p:tagLst>
</file>

<file path=ppt/tags/tag423.xml><?xml version="1.0" encoding="utf-8"?>
<p:tagLst xmlns:p="http://schemas.openxmlformats.org/presentationml/2006/main">
  <p:tag name="KSO_WM_BEAUTIFY_FLAG" val=""/>
</p:tagLst>
</file>

<file path=ppt/tags/tag424.xml><?xml version="1.0" encoding="utf-8"?>
<p:tagLst xmlns:p="http://schemas.openxmlformats.org/presentationml/2006/main">
  <p:tag name="KSO_WM_BEAUTIFY_FLAG" val=""/>
</p:tagLst>
</file>

<file path=ppt/tags/tag425.xml><?xml version="1.0" encoding="utf-8"?>
<p:tagLst xmlns:p="http://schemas.openxmlformats.org/presentationml/2006/main">
  <p:tag name="KSO_WM_BEAUTIFY_FLAG" val=""/>
</p:tagLst>
</file>

<file path=ppt/tags/tag426.xml><?xml version="1.0" encoding="utf-8"?>
<p:tagLst xmlns:p="http://schemas.openxmlformats.org/presentationml/2006/main">
  <p:tag name="KSO_WM_BEAUTIFY_FLAG" val=""/>
</p:tagLst>
</file>

<file path=ppt/tags/tag427.xml><?xml version="1.0" encoding="utf-8"?>
<p:tagLst xmlns:p="http://schemas.openxmlformats.org/presentationml/2006/main">
  <p:tag name="KSO_WM_BEAUTIFY_FLAG" val=""/>
</p:tagLst>
</file>

<file path=ppt/tags/tag428.xml><?xml version="1.0" encoding="utf-8"?>
<p:tagLst xmlns:p="http://schemas.openxmlformats.org/presentationml/2006/main">
  <p:tag name="KSO_WM_BEAUTIFY_FLAG" val=""/>
</p:tagLst>
</file>

<file path=ppt/tags/tag429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BEAUTIFY_FLAG" val=""/>
</p:tagLst>
</file>

<file path=ppt/tags/tag432.xml><?xml version="1.0" encoding="utf-8"?>
<p:tagLst xmlns:p="http://schemas.openxmlformats.org/presentationml/2006/main">
  <p:tag name="KSO_WM_BEAUTIFY_FLAG" val=""/>
</p:tagLst>
</file>

<file path=ppt/tags/tag433.xml><?xml version="1.0" encoding="utf-8"?>
<p:tagLst xmlns:p="http://schemas.openxmlformats.org/presentationml/2006/main">
  <p:tag name="KSO_WM_BEAUTIFY_FLAG" val=""/>
</p:tagLst>
</file>

<file path=ppt/tags/tag434.xml><?xml version="1.0" encoding="utf-8"?>
<p:tagLst xmlns:p="http://schemas.openxmlformats.org/presentationml/2006/main">
  <p:tag name="KSO_WM_BEAUTIFY_FLAG" val=""/>
</p:tagLst>
</file>

<file path=ppt/tags/tag435.xml><?xml version="1.0" encoding="utf-8"?>
<p:tagLst xmlns:p="http://schemas.openxmlformats.org/presentationml/2006/main">
  <p:tag name="KSO_WM_BEAUTIFY_FLAG" val=""/>
</p:tagLst>
</file>

<file path=ppt/tags/tag436.xml><?xml version="1.0" encoding="utf-8"?>
<p:tagLst xmlns:p="http://schemas.openxmlformats.org/presentationml/2006/main">
  <p:tag name="KSO_WM_BEAUTIFY_FLAG" val=""/>
</p:tagLst>
</file>

<file path=ppt/tags/tag437.xml><?xml version="1.0" encoding="utf-8"?>
<p:tagLst xmlns:p="http://schemas.openxmlformats.org/presentationml/2006/main">
  <p:tag name="KSO_WM_BEAUTIFY_FLAG" val=""/>
</p:tagLst>
</file>

<file path=ppt/tags/tag438.xml><?xml version="1.0" encoding="utf-8"?>
<p:tagLst xmlns:p="http://schemas.openxmlformats.org/presentationml/2006/main">
  <p:tag name="KSO_WM_BEAUTIFY_FLAG" val=""/>
</p:tagLst>
</file>

<file path=ppt/tags/tag439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40.xml><?xml version="1.0" encoding="utf-8"?>
<p:tagLst xmlns:p="http://schemas.openxmlformats.org/presentationml/2006/main">
  <p:tag name="KSO_WM_BEAUTIFY_FLAG" val=""/>
</p:tagLst>
</file>

<file path=ppt/tags/tag441.xml><?xml version="1.0" encoding="utf-8"?>
<p:tagLst xmlns:p="http://schemas.openxmlformats.org/presentationml/2006/main">
  <p:tag name="KSO_WM_BEAUTIFY_FLAG" val=""/>
</p:tagLst>
</file>

<file path=ppt/tags/tag442.xml><?xml version="1.0" encoding="utf-8"?>
<p:tagLst xmlns:p="http://schemas.openxmlformats.org/presentationml/2006/main">
  <p:tag name="KSO_WM_BEAUTIFY_FLAG" val=""/>
</p:tagLst>
</file>

<file path=ppt/tags/tag443.xml><?xml version="1.0" encoding="utf-8"?>
<p:tagLst xmlns:p="http://schemas.openxmlformats.org/presentationml/2006/main">
  <p:tag name="KSO_WM_BEAUTIFY_FLAG" val=""/>
</p:tagLst>
</file>

<file path=ppt/tags/tag444.xml><?xml version="1.0" encoding="utf-8"?>
<p:tagLst xmlns:p="http://schemas.openxmlformats.org/presentationml/2006/main">
  <p:tag name="KSO_WM_BEAUTIFY_FLAG" val=""/>
</p:tagLst>
</file>

<file path=ppt/tags/tag445.xml><?xml version="1.0" encoding="utf-8"?>
<p:tagLst xmlns:p="http://schemas.openxmlformats.org/presentationml/2006/main">
  <p:tag name="KSO_WM_BEAUTIFY_FLAG" val=""/>
</p:tagLst>
</file>

<file path=ppt/tags/tag446.xml><?xml version="1.0" encoding="utf-8"?>
<p:tagLst xmlns:p="http://schemas.openxmlformats.org/presentationml/2006/main">
  <p:tag name="KSO_WM_BEAUTIFY_FLAG" val=""/>
</p:tagLst>
</file>

<file path=ppt/tags/tag447.xml><?xml version="1.0" encoding="utf-8"?>
<p:tagLst xmlns:p="http://schemas.openxmlformats.org/presentationml/2006/main">
  <p:tag name="KSO_WM_BEAUTIFY_FLAG" val=""/>
</p:tagLst>
</file>

<file path=ppt/tags/tag448.xml><?xml version="1.0" encoding="utf-8"?>
<p:tagLst xmlns:p="http://schemas.openxmlformats.org/presentationml/2006/main">
  <p:tag name="KSO_WM_BEAUTIFY_FLAG" val=""/>
</p:tagLst>
</file>

<file path=ppt/tags/tag449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51.xml><?xml version="1.0" encoding="utf-8"?>
<p:tagLst xmlns:p="http://schemas.openxmlformats.org/presentationml/2006/main">
  <p:tag name="KSO_WPP_MARK_KEY" val="3cc73b9a-f896-4b00-becc-0e02a97a3d35"/>
  <p:tag name="COMMONDATA" val="eyJoZGlkIjoiM2IyNGM0ZjdjZTNmODI0YTQ1YjExN2U3OGQ1NDcwNzcifQ==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UNIT_PLACING_PICTURE_USER_VIEWPORT" val="{&quot;height&quot;:6297,&quot;width&quot;:8644}"/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zYWM4YTg5OS1lNThjLTQzMzQtOWZhNC0wYWI5OGU4YzczYWMiCn0K"/>
    </extobj>
    <extobj name="F35B0BEE-F18A-47BB-8FCB-E00DA2F2635D-2">
      <extobjdata type="F35B0BEE-F18A-47BB-8FCB-E00DA2F2635D" data="ewoJIkRlc2lnbklkIiA6ICJlMWU2MjJjOS0yYjVjLTQwNzctYmZmZi00ZDIwODk4MDc3MDMiCn0K"/>
    </extobj>
  </extobjs>
</s:customData>
</file>

<file path=customXml/itemProps450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1221</Words>
  <Application>WPS 演示</Application>
  <PresentationFormat>宽屏</PresentationFormat>
  <Paragraphs>225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思源黑体 CN Normal</vt:lpstr>
      <vt:lpstr>思源黑体 CN Medium</vt:lpstr>
      <vt:lpstr>黑体</vt:lpstr>
      <vt:lpstr>思源黑体 CN Bold</vt:lpstr>
      <vt:lpstr>OPPOSans H</vt:lpstr>
      <vt:lpstr>微软雅黑</vt:lpstr>
      <vt:lpstr>Arial Unicode MS</vt:lpstr>
      <vt:lpstr>Calibri</vt:lpstr>
      <vt:lpstr>思源黑体 CN Normal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北方职业教育 岳群</cp:lastModifiedBy>
  <cp:revision>36</cp:revision>
  <dcterms:created xsi:type="dcterms:W3CDTF">2023-09-15T06:27:00Z</dcterms:created>
  <dcterms:modified xsi:type="dcterms:W3CDTF">2023-10-24T10:05:47Z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35E73200262F4FD5948B574E95AD9A10_13</vt:lpwstr>
  </property>
  <property fmtid="{D5CDD505-2E9C-101B-9397-08002B2CF9AE}" pid="3" name="KSOProductBuildVer">
    <vt:lpwstr>2052-11.1.0.14309</vt:lpwstr>
  </property>
</Properties>
</file>