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rels" ContentType="application/vnd.openxmlformats-package.relationships+xml"/>
  <Override PartName="/customXml/itemProps139.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3"/>
    <p:sldId id="264" r:id="rId4"/>
    <p:sldId id="297" r:id="rId5"/>
    <p:sldId id="306" r:id="rId6"/>
    <p:sldId id="307" r:id="rId7"/>
    <p:sldId id="308" r:id="rId8"/>
    <p:sldId id="310" r:id="rId9"/>
    <p:sldId id="309" r:id="rId10"/>
    <p:sldId id="311" r:id="rId11"/>
    <p:sldId id="258" r:id="rId12"/>
  </p:sldIdLst>
  <p:sldSz cx="12192000" cy="6858000"/>
  <p:notesSz cx="6858000" cy="9144000"/>
  <p:embeddedFontLst>
    <p:embeddedFont>
      <p:font typeface="OPPOSans H" panose="02010600030101010101" pitchFamily="18" charset="-122"/>
      <p:regular r:id="rId18"/>
    </p:embeddedFont>
  </p:embeddedFontLst>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1660CC"/>
    <a:srgbClr val="3484E4"/>
    <a:srgbClr val="112759"/>
    <a:srgbClr val="489CF5"/>
    <a:srgbClr val="9AD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8" d="100"/>
          <a:sy n="68" d="100"/>
        </p:scale>
        <p:origin x="552" y="4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gs" Target="tags/tag140.xml"/><Relationship Id="rId18" Type="http://schemas.openxmlformats.org/officeDocument/2006/relationships/font" Target="fonts/font1.fntdata"/><Relationship Id="rId17" Type="http://schemas.openxmlformats.org/officeDocument/2006/relationships/customXml" Target="../customXml/item1.xml"/><Relationship Id="rId16" Type="http://schemas.openxmlformats.org/officeDocument/2006/relationships/customXmlProps" Target="../customXml/itemProps139.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8963" b="28963"/>
          <a:stretch>
            <a:fillRect/>
          </a:stretch>
        </p:blipFill>
        <p:spPr>
          <a:xfrm rot="5400000">
            <a:off x="2667000" y="-2667000"/>
            <a:ext cx="6858000" cy="12192000"/>
          </a:xfrm>
          <a:prstGeom prst="rect">
            <a:avLst/>
          </a:prstGeom>
        </p:spPr>
      </p:pic>
      <p:sp>
        <p:nvSpPr>
          <p:cNvPr id="8" name="矩形 7"/>
          <p:cNvSpPr/>
          <p:nvPr userDrawn="1"/>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EB8BA64-6C4C-4178-88A8-BDC819C7B99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6325D-8900-4C96-8F7D-C49DC9A9A8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EB8BA64-6C4C-4178-88A8-BDC819C7B99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6325D-8900-4C96-8F7D-C49DC9A9A8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EB8BA64-6C4C-4178-88A8-BDC819C7B99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6325D-8900-4C96-8F7D-C49DC9A9A8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4EB8BA64-6C4C-4178-88A8-BDC819C7B99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6325D-8900-4C96-8F7D-C49DC9A9A8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EB8BA64-6C4C-4178-88A8-BDC819C7B99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6325D-8900-4C96-8F7D-C49DC9A9A8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EB8BA64-6C4C-4178-88A8-BDC819C7B99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2B6325D-8900-4C96-8F7D-C49DC9A9A8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EB8BA64-6C4C-4178-88A8-BDC819C7B99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B6325D-8900-4C96-8F7D-C49DC9A9A8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B8BA64-6C4C-4178-88A8-BDC819C7B99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2B6325D-8900-4C96-8F7D-C49DC9A9A8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4EB8BA64-6C4C-4178-88A8-BDC819C7B99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6325D-8900-4C96-8F7D-C49DC9A9A8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4EB8BA64-6C4C-4178-88A8-BDC819C7B99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6325D-8900-4C96-8F7D-C49DC9A9A8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B8BA64-6C4C-4178-88A8-BDC819C7B99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6325D-8900-4C96-8F7D-C49DC9A9A8F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tags" Target="../tags/tag138.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xml"/><Relationship Id="rId2" Type="http://schemas.openxmlformats.org/officeDocument/2006/relationships/image" Target="../media/image2.png"/><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2.png"/><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tags" Target="../tags/tag8.xml"/><Relationship Id="rId2" Type="http://schemas.openxmlformats.org/officeDocument/2006/relationships/image" Target="../media/image2.png"/><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4" Type="http://schemas.openxmlformats.org/officeDocument/2006/relationships/slideLayout" Target="../slideLayouts/slideLayout1.xml"/><Relationship Id="rId23" Type="http://schemas.openxmlformats.org/officeDocument/2006/relationships/tags" Target="../tags/tag30.xml"/><Relationship Id="rId22" Type="http://schemas.openxmlformats.org/officeDocument/2006/relationships/tags" Target="../tags/tag29.xml"/><Relationship Id="rId21" Type="http://schemas.openxmlformats.org/officeDocument/2006/relationships/tags" Target="../tags/tag28.xml"/><Relationship Id="rId20" Type="http://schemas.openxmlformats.org/officeDocument/2006/relationships/tags" Target="../tags/tag27.xml"/><Relationship Id="rId2" Type="http://schemas.openxmlformats.org/officeDocument/2006/relationships/image" Target="../media/image2.png"/><Relationship Id="rId19" Type="http://schemas.openxmlformats.org/officeDocument/2006/relationships/tags" Target="../tags/tag26.xml"/><Relationship Id="rId18" Type="http://schemas.openxmlformats.org/officeDocument/2006/relationships/tags" Target="../tags/tag25.xml"/><Relationship Id="rId17" Type="http://schemas.openxmlformats.org/officeDocument/2006/relationships/tags" Target="../tags/tag24.xml"/><Relationship Id="rId16" Type="http://schemas.openxmlformats.org/officeDocument/2006/relationships/tags" Target="../tags/tag23.xml"/><Relationship Id="rId15" Type="http://schemas.openxmlformats.org/officeDocument/2006/relationships/tags" Target="../tags/tag22.xml"/><Relationship Id="rId14" Type="http://schemas.openxmlformats.org/officeDocument/2006/relationships/tags" Target="../tags/tag21.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6" Type="http://schemas.openxmlformats.org/officeDocument/2006/relationships/slideLayout" Target="../slideLayouts/slideLayout1.xml"/><Relationship Id="rId35" Type="http://schemas.openxmlformats.org/officeDocument/2006/relationships/tags" Target="../tags/tag64.xml"/><Relationship Id="rId34" Type="http://schemas.openxmlformats.org/officeDocument/2006/relationships/tags" Target="../tags/tag63.xml"/><Relationship Id="rId33" Type="http://schemas.openxmlformats.org/officeDocument/2006/relationships/tags" Target="../tags/tag62.xml"/><Relationship Id="rId32" Type="http://schemas.openxmlformats.org/officeDocument/2006/relationships/tags" Target="../tags/tag61.xml"/><Relationship Id="rId31" Type="http://schemas.openxmlformats.org/officeDocument/2006/relationships/tags" Target="../tags/tag60.xml"/><Relationship Id="rId30" Type="http://schemas.openxmlformats.org/officeDocument/2006/relationships/tags" Target="../tags/tag59.xml"/><Relationship Id="rId3" Type="http://schemas.openxmlformats.org/officeDocument/2006/relationships/tags" Target="../tags/tag32.xml"/><Relationship Id="rId29" Type="http://schemas.openxmlformats.org/officeDocument/2006/relationships/tags" Target="../tags/tag58.xml"/><Relationship Id="rId28" Type="http://schemas.openxmlformats.org/officeDocument/2006/relationships/tags" Target="../tags/tag57.xml"/><Relationship Id="rId27" Type="http://schemas.openxmlformats.org/officeDocument/2006/relationships/tags" Target="../tags/tag56.xml"/><Relationship Id="rId26" Type="http://schemas.openxmlformats.org/officeDocument/2006/relationships/tags" Target="../tags/tag55.xml"/><Relationship Id="rId25" Type="http://schemas.openxmlformats.org/officeDocument/2006/relationships/tags" Target="../tags/tag54.xml"/><Relationship Id="rId24" Type="http://schemas.openxmlformats.org/officeDocument/2006/relationships/tags" Target="../tags/tag53.xml"/><Relationship Id="rId23" Type="http://schemas.openxmlformats.org/officeDocument/2006/relationships/tags" Target="../tags/tag52.xml"/><Relationship Id="rId22" Type="http://schemas.openxmlformats.org/officeDocument/2006/relationships/tags" Target="../tags/tag51.xml"/><Relationship Id="rId21" Type="http://schemas.openxmlformats.org/officeDocument/2006/relationships/tags" Target="../tags/tag50.xml"/><Relationship Id="rId20" Type="http://schemas.openxmlformats.org/officeDocument/2006/relationships/tags" Target="../tags/tag49.xml"/><Relationship Id="rId2" Type="http://schemas.openxmlformats.org/officeDocument/2006/relationships/image" Target="../media/image2.png"/><Relationship Id="rId19" Type="http://schemas.openxmlformats.org/officeDocument/2006/relationships/tags" Target="../tags/tag48.xml"/><Relationship Id="rId18" Type="http://schemas.openxmlformats.org/officeDocument/2006/relationships/tags" Target="../tags/tag47.xml"/><Relationship Id="rId17" Type="http://schemas.openxmlformats.org/officeDocument/2006/relationships/tags" Target="../tags/tag46.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tags" Target="../tags/tag31.xml"/></Relationships>
</file>

<file path=ppt/slides/_rels/slide7.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image" Target="../media/image5.png"/><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2.png"/><Relationship Id="rId17" Type="http://schemas.openxmlformats.org/officeDocument/2006/relationships/slideLayout" Target="../slideLayouts/slideLayout1.xml"/><Relationship Id="rId16" Type="http://schemas.openxmlformats.org/officeDocument/2006/relationships/tags" Target="../tags/tag78.xml"/><Relationship Id="rId15" Type="http://schemas.openxmlformats.org/officeDocument/2006/relationships/tags" Target="../tags/tag77.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tags" Target="../tags/tag65.xml"/></Relationships>
</file>

<file path=ppt/slides/_rels/slide8.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8" Type="http://schemas.openxmlformats.org/officeDocument/2006/relationships/slideLayout" Target="../slideLayouts/slideLayout1.xml"/><Relationship Id="rId27" Type="http://schemas.openxmlformats.org/officeDocument/2006/relationships/tags" Target="../tags/tag104.xml"/><Relationship Id="rId26" Type="http://schemas.openxmlformats.org/officeDocument/2006/relationships/tags" Target="../tags/tag103.xml"/><Relationship Id="rId25" Type="http://schemas.openxmlformats.org/officeDocument/2006/relationships/tags" Target="../tags/tag102.xml"/><Relationship Id="rId24" Type="http://schemas.openxmlformats.org/officeDocument/2006/relationships/tags" Target="../tags/tag101.xml"/><Relationship Id="rId23" Type="http://schemas.openxmlformats.org/officeDocument/2006/relationships/tags" Target="../tags/tag100.xml"/><Relationship Id="rId22" Type="http://schemas.openxmlformats.org/officeDocument/2006/relationships/tags" Target="../tags/tag99.xml"/><Relationship Id="rId21" Type="http://schemas.openxmlformats.org/officeDocument/2006/relationships/tags" Target="../tags/tag98.xml"/><Relationship Id="rId20" Type="http://schemas.openxmlformats.org/officeDocument/2006/relationships/tags" Target="../tags/tag97.xml"/><Relationship Id="rId2" Type="http://schemas.openxmlformats.org/officeDocument/2006/relationships/image" Target="../media/image2.png"/><Relationship Id="rId19" Type="http://schemas.openxmlformats.org/officeDocument/2006/relationships/tags" Target="../tags/tag96.xml"/><Relationship Id="rId18" Type="http://schemas.openxmlformats.org/officeDocument/2006/relationships/tags" Target="../tags/tag95.xml"/><Relationship Id="rId17" Type="http://schemas.openxmlformats.org/officeDocument/2006/relationships/tags" Target="../tags/tag94.xml"/><Relationship Id="rId16" Type="http://schemas.openxmlformats.org/officeDocument/2006/relationships/tags" Target="../tags/tag93.xml"/><Relationship Id="rId15" Type="http://schemas.openxmlformats.org/officeDocument/2006/relationships/tags" Target="../tags/tag92.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tags" Target="../tags/tag79.xml"/></Relationships>
</file>

<file path=ppt/slides/_rels/slide9.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5" Type="http://schemas.openxmlformats.org/officeDocument/2006/relationships/slideLayout" Target="../slideLayouts/slideLayout1.xml"/><Relationship Id="rId34" Type="http://schemas.openxmlformats.org/officeDocument/2006/relationships/tags" Target="../tags/tag137.xml"/><Relationship Id="rId33" Type="http://schemas.openxmlformats.org/officeDocument/2006/relationships/tags" Target="../tags/tag136.xml"/><Relationship Id="rId32" Type="http://schemas.openxmlformats.org/officeDocument/2006/relationships/tags" Target="../tags/tag135.xml"/><Relationship Id="rId31" Type="http://schemas.openxmlformats.org/officeDocument/2006/relationships/tags" Target="../tags/tag134.xml"/><Relationship Id="rId30" Type="http://schemas.openxmlformats.org/officeDocument/2006/relationships/tags" Target="../tags/tag133.xml"/><Relationship Id="rId3" Type="http://schemas.openxmlformats.org/officeDocument/2006/relationships/tags" Target="../tags/tag106.xml"/><Relationship Id="rId29" Type="http://schemas.openxmlformats.org/officeDocument/2006/relationships/tags" Target="../tags/tag132.xml"/><Relationship Id="rId28" Type="http://schemas.openxmlformats.org/officeDocument/2006/relationships/tags" Target="../tags/tag131.xml"/><Relationship Id="rId27" Type="http://schemas.openxmlformats.org/officeDocument/2006/relationships/tags" Target="../tags/tag130.xml"/><Relationship Id="rId26" Type="http://schemas.openxmlformats.org/officeDocument/2006/relationships/tags" Target="../tags/tag129.xml"/><Relationship Id="rId25" Type="http://schemas.openxmlformats.org/officeDocument/2006/relationships/tags" Target="../tags/tag128.xml"/><Relationship Id="rId24" Type="http://schemas.openxmlformats.org/officeDocument/2006/relationships/tags" Target="../tags/tag127.xml"/><Relationship Id="rId23" Type="http://schemas.openxmlformats.org/officeDocument/2006/relationships/tags" Target="../tags/tag126.xml"/><Relationship Id="rId22" Type="http://schemas.openxmlformats.org/officeDocument/2006/relationships/tags" Target="../tags/tag125.xml"/><Relationship Id="rId21" Type="http://schemas.openxmlformats.org/officeDocument/2006/relationships/tags" Target="../tags/tag124.xml"/><Relationship Id="rId20" Type="http://schemas.openxmlformats.org/officeDocument/2006/relationships/tags" Target="../tags/tag123.xml"/><Relationship Id="rId2" Type="http://schemas.openxmlformats.org/officeDocument/2006/relationships/image" Target="../media/image2.png"/><Relationship Id="rId19" Type="http://schemas.openxmlformats.org/officeDocument/2006/relationships/tags" Target="../tags/tag122.xml"/><Relationship Id="rId18" Type="http://schemas.openxmlformats.org/officeDocument/2006/relationships/tags" Target="../tags/tag121.xml"/><Relationship Id="rId17" Type="http://schemas.openxmlformats.org/officeDocument/2006/relationships/tags" Target="../tags/tag120.xml"/><Relationship Id="rId16" Type="http://schemas.openxmlformats.org/officeDocument/2006/relationships/tags" Target="../tags/tag119.xml"/><Relationship Id="rId15" Type="http://schemas.openxmlformats.org/officeDocument/2006/relationships/tags" Target="../tags/tag118.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tags" Target="../tags/tag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rot="3219617" flipH="1" flipV="1">
            <a:off x="8960812" y="4818207"/>
            <a:ext cx="2521669" cy="3835203"/>
          </a:xfrm>
          <a:custGeom>
            <a:avLst/>
            <a:gdLst>
              <a:gd name="connsiteX0" fmla="*/ 0 w 2521669"/>
              <a:gd name="connsiteY0" fmla="*/ 3427853 h 3835203"/>
              <a:gd name="connsiteX1" fmla="*/ 2521669 w 2521669"/>
              <a:gd name="connsiteY1" fmla="*/ 0 h 3835203"/>
              <a:gd name="connsiteX2" fmla="*/ 2521669 w 2521669"/>
              <a:gd name="connsiteY2" fmla="*/ 3202311 h 3835203"/>
              <a:gd name="connsiteX3" fmla="*/ 1888777 w 2521669"/>
              <a:gd name="connsiteY3" fmla="*/ 3835203 h 3835203"/>
              <a:gd name="connsiteX4" fmla="*/ 553735 w 2521669"/>
              <a:gd name="connsiteY4" fmla="*/ 3835203 h 3835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1669" h="3835203">
                <a:moveTo>
                  <a:pt x="0" y="3427853"/>
                </a:moveTo>
                <a:lnTo>
                  <a:pt x="2521669" y="0"/>
                </a:lnTo>
                <a:lnTo>
                  <a:pt x="2521669" y="3202311"/>
                </a:lnTo>
                <a:cubicBezTo>
                  <a:pt x="2521669" y="3551848"/>
                  <a:pt x="2238314" y="3835203"/>
                  <a:pt x="1888777" y="3835203"/>
                </a:cubicBezTo>
                <a:lnTo>
                  <a:pt x="553735" y="3835203"/>
                </a:lnTo>
                <a:close/>
              </a:path>
            </a:pathLst>
          </a:custGeom>
          <a:solidFill>
            <a:srgbClr val="112759"/>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sp>
        <p:nvSpPr>
          <p:cNvPr id="7" name="任意多边形 6"/>
          <p:cNvSpPr/>
          <p:nvPr/>
        </p:nvSpPr>
        <p:spPr>
          <a:xfrm rot="3219617">
            <a:off x="702834" y="-1796909"/>
            <a:ext cx="2521669" cy="3835203"/>
          </a:xfrm>
          <a:custGeom>
            <a:avLst/>
            <a:gdLst>
              <a:gd name="connsiteX0" fmla="*/ 0 w 2521669"/>
              <a:gd name="connsiteY0" fmla="*/ 3427853 h 3835203"/>
              <a:gd name="connsiteX1" fmla="*/ 2521669 w 2521669"/>
              <a:gd name="connsiteY1" fmla="*/ 0 h 3835203"/>
              <a:gd name="connsiteX2" fmla="*/ 2521669 w 2521669"/>
              <a:gd name="connsiteY2" fmla="*/ 3202311 h 3835203"/>
              <a:gd name="connsiteX3" fmla="*/ 1888777 w 2521669"/>
              <a:gd name="connsiteY3" fmla="*/ 3835203 h 3835203"/>
              <a:gd name="connsiteX4" fmla="*/ 553735 w 2521669"/>
              <a:gd name="connsiteY4" fmla="*/ 3835203 h 3835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1669" h="3835203">
                <a:moveTo>
                  <a:pt x="0" y="3427853"/>
                </a:moveTo>
                <a:lnTo>
                  <a:pt x="2521669" y="0"/>
                </a:lnTo>
                <a:lnTo>
                  <a:pt x="2521669" y="3202311"/>
                </a:lnTo>
                <a:cubicBezTo>
                  <a:pt x="2521669" y="3551848"/>
                  <a:pt x="2238314" y="3835203"/>
                  <a:pt x="1888777" y="3835203"/>
                </a:cubicBezTo>
                <a:lnTo>
                  <a:pt x="553735" y="3835203"/>
                </a:lnTo>
                <a:close/>
              </a:path>
            </a:pathLst>
          </a:custGeom>
          <a:solidFill>
            <a:srgbClr val="112759"/>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sp>
        <p:nvSpPr>
          <p:cNvPr id="4" name="直角三角形 3"/>
          <p:cNvSpPr/>
          <p:nvPr/>
        </p:nvSpPr>
        <p:spPr>
          <a:xfrm rot="5400000">
            <a:off x="456658" y="-456657"/>
            <a:ext cx="2431702" cy="3345019"/>
          </a:xfrm>
          <a:prstGeom prst="rtTriangle">
            <a:avLst/>
          </a:prstGeom>
          <a:gradFill flip="none" rotWithShape="1">
            <a:gsLst>
              <a:gs pos="0">
                <a:srgbClr val="489CF5"/>
              </a:gs>
              <a:gs pos="75000">
                <a:srgbClr val="1660CC"/>
              </a:gs>
            </a:gsLst>
            <a:path path="circle">
              <a:fillToRect r="100000" b="100000"/>
            </a:path>
            <a:tileRect l="-100000" t="-100000"/>
          </a:gra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sp>
        <p:nvSpPr>
          <p:cNvPr id="5" name="直角三角形 4"/>
          <p:cNvSpPr/>
          <p:nvPr/>
        </p:nvSpPr>
        <p:spPr>
          <a:xfrm rot="5400000" flipH="1" flipV="1">
            <a:off x="9303639" y="3969639"/>
            <a:ext cx="2431702" cy="3345019"/>
          </a:xfrm>
          <a:prstGeom prst="rtTriangle">
            <a:avLst/>
          </a:prstGeom>
          <a:gradFill flip="none" rotWithShape="1">
            <a:gsLst>
              <a:gs pos="0">
                <a:srgbClr val="489CF5"/>
              </a:gs>
              <a:gs pos="75000">
                <a:srgbClr val="1660CC"/>
              </a:gs>
            </a:gsLst>
            <a:path path="circle">
              <a:fillToRect r="100000" b="100000"/>
            </a:path>
            <a:tileRect l="-100000" t="-100000"/>
          </a:gra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sp>
        <p:nvSpPr>
          <p:cNvPr id="10" name="文本框 9"/>
          <p:cNvSpPr txBox="1"/>
          <p:nvPr/>
        </p:nvSpPr>
        <p:spPr>
          <a:xfrm>
            <a:off x="1104265" y="2272665"/>
            <a:ext cx="10137775" cy="922020"/>
          </a:xfrm>
          <a:prstGeom prst="rect">
            <a:avLst/>
          </a:prstGeom>
          <a:noFill/>
        </p:spPr>
        <p:txBody>
          <a:bodyPr wrap="square" rtlCol="0">
            <a:spAutoFit/>
          </a:bodyPr>
          <a:lstStyle/>
          <a:p>
            <a:pPr algn="ctr"/>
            <a:r>
              <a:rPr lang="zh-CN" sz="5400" b="1">
                <a:sym typeface="+mn-ea"/>
              </a:rPr>
              <a:t>Model 3高压上下电控制逻辑</a:t>
            </a:r>
            <a:endParaRPr lang="zh-CN" sz="5400" b="1">
              <a:sym typeface="+mn-ea"/>
            </a:endParaRPr>
          </a:p>
        </p:txBody>
      </p:sp>
      <p:sp>
        <p:nvSpPr>
          <p:cNvPr id="11" name="文本框 10"/>
          <p:cNvSpPr txBox="1"/>
          <p:nvPr/>
        </p:nvSpPr>
        <p:spPr>
          <a:xfrm>
            <a:off x="0" y="6080125"/>
            <a:ext cx="4852035" cy="478155"/>
          </a:xfrm>
          <a:prstGeom prst="rect">
            <a:avLst/>
          </a:prstGeom>
          <a:noFill/>
        </p:spPr>
        <p:txBody>
          <a:bodyPr wrap="square" rtlCol="0">
            <a:spAutoFit/>
          </a:bodyPr>
          <a:lstStyle/>
          <a:p>
            <a:pPr algn="ctr">
              <a:lnSpc>
                <a:spcPct val="140000"/>
              </a:lnSpc>
            </a:pPr>
            <a:r>
              <a:rPr lang="zh-CN"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中职北方智扬（北京）教育科技有限公司</a:t>
            </a:r>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15" name="文本框 14"/>
          <p:cNvSpPr txBox="1"/>
          <p:nvPr/>
        </p:nvSpPr>
        <p:spPr>
          <a:xfrm>
            <a:off x="3950681" y="3602997"/>
            <a:ext cx="4290638" cy="523220"/>
          </a:xfrm>
          <a:prstGeom prst="rect">
            <a:avLst/>
          </a:prstGeom>
          <a:noFill/>
        </p:spPr>
        <p:txBody>
          <a:bodyPr wrap="square" rtlCol="0">
            <a:spAutoFit/>
          </a:bodyPr>
          <a:lstStyle/>
          <a:p>
            <a:pPr algn="dist">
              <a:lnSpc>
                <a:spcPct val="140000"/>
              </a:lnSpc>
            </a:pPr>
            <a:r>
              <a:rPr lang="zh-CN" altLang="en-US" sz="2000" dirty="0">
                <a:solidFill>
                  <a:srgbClr val="1660CC"/>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诚信</a:t>
            </a:r>
            <a:r>
              <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  </a:t>
            </a:r>
            <a:r>
              <a:rPr lang="en-US" altLang="zh-CN" sz="20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  </a:t>
            </a:r>
            <a:r>
              <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共赢  </a:t>
            </a:r>
            <a:r>
              <a:rPr lang="en-US" altLang="zh-CN" sz="20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a:t>
            </a:r>
            <a:r>
              <a:rPr lang="en-US" altLang="zh-CN" sz="2000" dirty="0">
                <a:solidFill>
                  <a:srgbClr val="1660CC"/>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  </a:t>
            </a:r>
            <a:r>
              <a:rPr lang="zh-CN" altLang="en-US" sz="2000" dirty="0">
                <a:solidFill>
                  <a:srgbClr val="1660CC"/>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创新  </a:t>
            </a:r>
            <a:r>
              <a:rPr lang="en-US" altLang="zh-CN" sz="20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  </a:t>
            </a:r>
            <a:r>
              <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开放</a:t>
            </a:r>
            <a:endPar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grpSp>
        <p:nvGrpSpPr>
          <p:cNvPr id="17" name="组合 16"/>
          <p:cNvGrpSpPr/>
          <p:nvPr/>
        </p:nvGrpSpPr>
        <p:grpSpPr>
          <a:xfrm>
            <a:off x="1103371" y="1400537"/>
            <a:ext cx="1135532" cy="335974"/>
            <a:chOff x="2604927" y="5908818"/>
            <a:chExt cx="2841965" cy="840864"/>
          </a:xfrm>
          <a:gradFill flip="none" rotWithShape="1">
            <a:gsLst>
              <a:gs pos="48000">
                <a:srgbClr val="217EEB"/>
              </a:gs>
              <a:gs pos="12000">
                <a:srgbClr val="217EEB">
                  <a:alpha val="0"/>
                </a:srgbClr>
              </a:gs>
              <a:gs pos="84000">
                <a:srgbClr val="217EEB">
                  <a:alpha val="0"/>
                </a:srgbClr>
              </a:gs>
            </a:gsLst>
            <a:path path="circle">
              <a:fillToRect l="100000" b="100000"/>
            </a:path>
            <a:tileRect t="-100000" r="-100000"/>
          </a:gradFill>
        </p:grpSpPr>
        <p:sp>
          <p:nvSpPr>
            <p:cNvPr id="18" name="椭圆 17"/>
            <p:cNvSpPr>
              <a:spLocks noChangeAspect="1"/>
            </p:cNvSpPr>
            <p:nvPr/>
          </p:nvSpPr>
          <p:spPr>
            <a:xfrm>
              <a:off x="2850399"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9" name="椭圆 18"/>
            <p:cNvSpPr>
              <a:spLocks noChangeAspect="1"/>
            </p:cNvSpPr>
            <p:nvPr/>
          </p:nvSpPr>
          <p:spPr>
            <a:xfrm>
              <a:off x="3102426"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0" name="椭圆 19"/>
            <p:cNvSpPr>
              <a:spLocks noChangeAspect="1"/>
            </p:cNvSpPr>
            <p:nvPr/>
          </p:nvSpPr>
          <p:spPr>
            <a:xfrm>
              <a:off x="3354453"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1" name="椭圆 20"/>
            <p:cNvSpPr>
              <a:spLocks noChangeAspect="1"/>
            </p:cNvSpPr>
            <p:nvPr/>
          </p:nvSpPr>
          <p:spPr>
            <a:xfrm>
              <a:off x="3606478"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2" name="椭圆 21"/>
            <p:cNvSpPr>
              <a:spLocks noChangeAspect="1"/>
            </p:cNvSpPr>
            <p:nvPr/>
          </p:nvSpPr>
          <p:spPr>
            <a:xfrm>
              <a:off x="3858505"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3" name="椭圆 22"/>
            <p:cNvSpPr>
              <a:spLocks noChangeAspect="1"/>
            </p:cNvSpPr>
            <p:nvPr/>
          </p:nvSpPr>
          <p:spPr>
            <a:xfrm>
              <a:off x="4110531"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4" name="椭圆 23"/>
            <p:cNvSpPr>
              <a:spLocks noChangeAspect="1"/>
            </p:cNvSpPr>
            <p:nvPr/>
          </p:nvSpPr>
          <p:spPr>
            <a:xfrm>
              <a:off x="4362557"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5" name="椭圆 24"/>
            <p:cNvSpPr>
              <a:spLocks noChangeAspect="1"/>
            </p:cNvSpPr>
            <p:nvPr/>
          </p:nvSpPr>
          <p:spPr>
            <a:xfrm>
              <a:off x="4614585"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6" name="椭圆 25"/>
            <p:cNvSpPr>
              <a:spLocks noChangeAspect="1"/>
            </p:cNvSpPr>
            <p:nvPr/>
          </p:nvSpPr>
          <p:spPr>
            <a:xfrm>
              <a:off x="4866610"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7" name="椭圆 26"/>
            <p:cNvSpPr>
              <a:spLocks noChangeAspect="1"/>
            </p:cNvSpPr>
            <p:nvPr/>
          </p:nvSpPr>
          <p:spPr>
            <a:xfrm>
              <a:off x="5118637"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8" name="椭圆 27"/>
            <p:cNvSpPr>
              <a:spLocks noChangeAspect="1"/>
            </p:cNvSpPr>
            <p:nvPr/>
          </p:nvSpPr>
          <p:spPr>
            <a:xfrm>
              <a:off x="5370663"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9" name="椭圆 28"/>
            <p:cNvSpPr>
              <a:spLocks noChangeAspect="1"/>
            </p:cNvSpPr>
            <p:nvPr/>
          </p:nvSpPr>
          <p:spPr>
            <a:xfrm>
              <a:off x="2850399"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0" name="椭圆 29"/>
            <p:cNvSpPr>
              <a:spLocks noChangeAspect="1"/>
            </p:cNvSpPr>
            <p:nvPr/>
          </p:nvSpPr>
          <p:spPr>
            <a:xfrm>
              <a:off x="3102426"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1" name="椭圆 30"/>
            <p:cNvSpPr>
              <a:spLocks noChangeAspect="1"/>
            </p:cNvSpPr>
            <p:nvPr/>
          </p:nvSpPr>
          <p:spPr>
            <a:xfrm>
              <a:off x="3354453"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2" name="椭圆 31"/>
            <p:cNvSpPr>
              <a:spLocks noChangeAspect="1"/>
            </p:cNvSpPr>
            <p:nvPr/>
          </p:nvSpPr>
          <p:spPr>
            <a:xfrm>
              <a:off x="3606478"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3" name="椭圆 32"/>
            <p:cNvSpPr>
              <a:spLocks noChangeAspect="1"/>
            </p:cNvSpPr>
            <p:nvPr/>
          </p:nvSpPr>
          <p:spPr>
            <a:xfrm>
              <a:off x="3858505"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4" name="椭圆 33"/>
            <p:cNvSpPr>
              <a:spLocks noChangeAspect="1"/>
            </p:cNvSpPr>
            <p:nvPr/>
          </p:nvSpPr>
          <p:spPr>
            <a:xfrm>
              <a:off x="4110531"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5" name="椭圆 34"/>
            <p:cNvSpPr>
              <a:spLocks noChangeAspect="1"/>
            </p:cNvSpPr>
            <p:nvPr/>
          </p:nvSpPr>
          <p:spPr>
            <a:xfrm>
              <a:off x="4362557"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6" name="椭圆 35"/>
            <p:cNvSpPr>
              <a:spLocks noChangeAspect="1"/>
            </p:cNvSpPr>
            <p:nvPr/>
          </p:nvSpPr>
          <p:spPr>
            <a:xfrm>
              <a:off x="4614585"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7" name="椭圆 36"/>
            <p:cNvSpPr>
              <a:spLocks noChangeAspect="1"/>
            </p:cNvSpPr>
            <p:nvPr/>
          </p:nvSpPr>
          <p:spPr>
            <a:xfrm>
              <a:off x="4866610"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8" name="椭圆 37"/>
            <p:cNvSpPr>
              <a:spLocks noChangeAspect="1"/>
            </p:cNvSpPr>
            <p:nvPr/>
          </p:nvSpPr>
          <p:spPr>
            <a:xfrm>
              <a:off x="5118637"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9" name="椭圆 38"/>
            <p:cNvSpPr>
              <a:spLocks noChangeAspect="1"/>
            </p:cNvSpPr>
            <p:nvPr/>
          </p:nvSpPr>
          <p:spPr>
            <a:xfrm>
              <a:off x="5370663"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0" name="椭圆 39"/>
            <p:cNvSpPr>
              <a:spLocks noChangeAspect="1"/>
            </p:cNvSpPr>
            <p:nvPr/>
          </p:nvSpPr>
          <p:spPr>
            <a:xfrm>
              <a:off x="2850399"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1" name="椭圆 40"/>
            <p:cNvSpPr>
              <a:spLocks noChangeAspect="1"/>
            </p:cNvSpPr>
            <p:nvPr/>
          </p:nvSpPr>
          <p:spPr>
            <a:xfrm>
              <a:off x="3102426"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2" name="椭圆 41"/>
            <p:cNvSpPr>
              <a:spLocks noChangeAspect="1"/>
            </p:cNvSpPr>
            <p:nvPr/>
          </p:nvSpPr>
          <p:spPr>
            <a:xfrm>
              <a:off x="3354453"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3" name="椭圆 42"/>
            <p:cNvSpPr>
              <a:spLocks noChangeAspect="1"/>
            </p:cNvSpPr>
            <p:nvPr/>
          </p:nvSpPr>
          <p:spPr>
            <a:xfrm>
              <a:off x="3606478"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4" name="椭圆 43"/>
            <p:cNvSpPr>
              <a:spLocks noChangeAspect="1"/>
            </p:cNvSpPr>
            <p:nvPr/>
          </p:nvSpPr>
          <p:spPr>
            <a:xfrm>
              <a:off x="3858505"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5" name="椭圆 44"/>
            <p:cNvSpPr>
              <a:spLocks noChangeAspect="1"/>
            </p:cNvSpPr>
            <p:nvPr/>
          </p:nvSpPr>
          <p:spPr>
            <a:xfrm>
              <a:off x="4110531"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6" name="椭圆 45"/>
            <p:cNvSpPr>
              <a:spLocks noChangeAspect="1"/>
            </p:cNvSpPr>
            <p:nvPr/>
          </p:nvSpPr>
          <p:spPr>
            <a:xfrm>
              <a:off x="4362557"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7" name="椭圆 46"/>
            <p:cNvSpPr>
              <a:spLocks noChangeAspect="1"/>
            </p:cNvSpPr>
            <p:nvPr/>
          </p:nvSpPr>
          <p:spPr>
            <a:xfrm>
              <a:off x="4614585"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8" name="椭圆 47"/>
            <p:cNvSpPr>
              <a:spLocks noChangeAspect="1"/>
            </p:cNvSpPr>
            <p:nvPr/>
          </p:nvSpPr>
          <p:spPr>
            <a:xfrm>
              <a:off x="4866610"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9" name="椭圆 48"/>
            <p:cNvSpPr>
              <a:spLocks noChangeAspect="1"/>
            </p:cNvSpPr>
            <p:nvPr/>
          </p:nvSpPr>
          <p:spPr>
            <a:xfrm>
              <a:off x="5118637"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0" name="椭圆 49"/>
            <p:cNvSpPr>
              <a:spLocks noChangeAspect="1"/>
            </p:cNvSpPr>
            <p:nvPr/>
          </p:nvSpPr>
          <p:spPr>
            <a:xfrm>
              <a:off x="5370663"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1" name="椭圆 50"/>
            <p:cNvSpPr>
              <a:spLocks noChangeAspect="1"/>
            </p:cNvSpPr>
            <p:nvPr/>
          </p:nvSpPr>
          <p:spPr>
            <a:xfrm>
              <a:off x="2850399"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2" name="椭圆 51"/>
            <p:cNvSpPr>
              <a:spLocks noChangeAspect="1"/>
            </p:cNvSpPr>
            <p:nvPr/>
          </p:nvSpPr>
          <p:spPr>
            <a:xfrm>
              <a:off x="3102426"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3" name="椭圆 52"/>
            <p:cNvSpPr>
              <a:spLocks noChangeAspect="1"/>
            </p:cNvSpPr>
            <p:nvPr/>
          </p:nvSpPr>
          <p:spPr>
            <a:xfrm>
              <a:off x="3354453"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4" name="椭圆 53"/>
            <p:cNvSpPr>
              <a:spLocks noChangeAspect="1"/>
            </p:cNvSpPr>
            <p:nvPr/>
          </p:nvSpPr>
          <p:spPr>
            <a:xfrm>
              <a:off x="3606478"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5" name="椭圆 54"/>
            <p:cNvSpPr>
              <a:spLocks noChangeAspect="1"/>
            </p:cNvSpPr>
            <p:nvPr/>
          </p:nvSpPr>
          <p:spPr>
            <a:xfrm>
              <a:off x="3858505"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6" name="椭圆 55"/>
            <p:cNvSpPr>
              <a:spLocks noChangeAspect="1"/>
            </p:cNvSpPr>
            <p:nvPr/>
          </p:nvSpPr>
          <p:spPr>
            <a:xfrm>
              <a:off x="4110531"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7" name="椭圆 56"/>
            <p:cNvSpPr>
              <a:spLocks noChangeAspect="1"/>
            </p:cNvSpPr>
            <p:nvPr/>
          </p:nvSpPr>
          <p:spPr>
            <a:xfrm>
              <a:off x="4362557"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8" name="椭圆 57"/>
            <p:cNvSpPr>
              <a:spLocks noChangeAspect="1"/>
            </p:cNvSpPr>
            <p:nvPr/>
          </p:nvSpPr>
          <p:spPr>
            <a:xfrm>
              <a:off x="4614585"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9" name="椭圆 58"/>
            <p:cNvSpPr>
              <a:spLocks noChangeAspect="1"/>
            </p:cNvSpPr>
            <p:nvPr/>
          </p:nvSpPr>
          <p:spPr>
            <a:xfrm>
              <a:off x="4866610"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60" name="椭圆 59"/>
            <p:cNvSpPr>
              <a:spLocks noChangeAspect="1"/>
            </p:cNvSpPr>
            <p:nvPr/>
          </p:nvSpPr>
          <p:spPr>
            <a:xfrm>
              <a:off x="5118637"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61" name="椭圆 60"/>
            <p:cNvSpPr>
              <a:spLocks noChangeAspect="1"/>
            </p:cNvSpPr>
            <p:nvPr/>
          </p:nvSpPr>
          <p:spPr>
            <a:xfrm>
              <a:off x="5370663"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62" name="椭圆 61"/>
            <p:cNvSpPr>
              <a:spLocks noChangeAspect="1"/>
            </p:cNvSpPr>
            <p:nvPr/>
          </p:nvSpPr>
          <p:spPr>
            <a:xfrm>
              <a:off x="2604927" y="5908818"/>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63" name="椭圆 62"/>
            <p:cNvSpPr>
              <a:spLocks noChangeAspect="1"/>
            </p:cNvSpPr>
            <p:nvPr/>
          </p:nvSpPr>
          <p:spPr>
            <a:xfrm>
              <a:off x="2604927" y="6160844"/>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64" name="椭圆 63"/>
            <p:cNvSpPr>
              <a:spLocks noChangeAspect="1"/>
            </p:cNvSpPr>
            <p:nvPr/>
          </p:nvSpPr>
          <p:spPr>
            <a:xfrm>
              <a:off x="2604927" y="6412872"/>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65" name="椭圆 64"/>
            <p:cNvSpPr>
              <a:spLocks noChangeAspect="1"/>
            </p:cNvSpPr>
            <p:nvPr/>
          </p:nvSpPr>
          <p:spPr>
            <a:xfrm>
              <a:off x="2604927" y="6664898"/>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grpSp>
      <p:grpSp>
        <p:nvGrpSpPr>
          <p:cNvPr id="66" name="组合 65"/>
          <p:cNvGrpSpPr/>
          <p:nvPr/>
        </p:nvGrpSpPr>
        <p:grpSpPr>
          <a:xfrm>
            <a:off x="9165552" y="5119651"/>
            <a:ext cx="1135532" cy="335974"/>
            <a:chOff x="2604927" y="5908818"/>
            <a:chExt cx="2841965" cy="840864"/>
          </a:xfrm>
          <a:gradFill flip="none" rotWithShape="1">
            <a:gsLst>
              <a:gs pos="48000">
                <a:srgbClr val="217EEB"/>
              </a:gs>
              <a:gs pos="12000">
                <a:srgbClr val="217EEB">
                  <a:alpha val="0"/>
                </a:srgbClr>
              </a:gs>
              <a:gs pos="84000">
                <a:srgbClr val="217EEB">
                  <a:alpha val="0"/>
                </a:srgbClr>
              </a:gs>
            </a:gsLst>
            <a:path path="circle">
              <a:fillToRect l="100000" b="100000"/>
            </a:path>
            <a:tileRect t="-100000" r="-100000"/>
          </a:gradFill>
        </p:grpSpPr>
        <p:sp>
          <p:nvSpPr>
            <p:cNvPr id="67" name="椭圆 66"/>
            <p:cNvSpPr>
              <a:spLocks noChangeAspect="1"/>
            </p:cNvSpPr>
            <p:nvPr/>
          </p:nvSpPr>
          <p:spPr>
            <a:xfrm>
              <a:off x="2850399"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68" name="椭圆 67"/>
            <p:cNvSpPr>
              <a:spLocks noChangeAspect="1"/>
            </p:cNvSpPr>
            <p:nvPr/>
          </p:nvSpPr>
          <p:spPr>
            <a:xfrm>
              <a:off x="3102426"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69" name="椭圆 68"/>
            <p:cNvSpPr>
              <a:spLocks noChangeAspect="1"/>
            </p:cNvSpPr>
            <p:nvPr/>
          </p:nvSpPr>
          <p:spPr>
            <a:xfrm>
              <a:off x="3354453"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0" name="椭圆 69"/>
            <p:cNvSpPr>
              <a:spLocks noChangeAspect="1"/>
            </p:cNvSpPr>
            <p:nvPr/>
          </p:nvSpPr>
          <p:spPr>
            <a:xfrm>
              <a:off x="3606478"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1" name="椭圆 70"/>
            <p:cNvSpPr>
              <a:spLocks noChangeAspect="1"/>
            </p:cNvSpPr>
            <p:nvPr/>
          </p:nvSpPr>
          <p:spPr>
            <a:xfrm>
              <a:off x="3858505"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2" name="椭圆 71"/>
            <p:cNvSpPr>
              <a:spLocks noChangeAspect="1"/>
            </p:cNvSpPr>
            <p:nvPr/>
          </p:nvSpPr>
          <p:spPr>
            <a:xfrm>
              <a:off x="4110531"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3" name="椭圆 72"/>
            <p:cNvSpPr>
              <a:spLocks noChangeAspect="1"/>
            </p:cNvSpPr>
            <p:nvPr/>
          </p:nvSpPr>
          <p:spPr>
            <a:xfrm>
              <a:off x="4362557"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4" name="椭圆 73"/>
            <p:cNvSpPr>
              <a:spLocks noChangeAspect="1"/>
            </p:cNvSpPr>
            <p:nvPr/>
          </p:nvSpPr>
          <p:spPr>
            <a:xfrm>
              <a:off x="4614585"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5" name="椭圆 74"/>
            <p:cNvSpPr>
              <a:spLocks noChangeAspect="1"/>
            </p:cNvSpPr>
            <p:nvPr/>
          </p:nvSpPr>
          <p:spPr>
            <a:xfrm>
              <a:off x="4866610"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6" name="椭圆 75"/>
            <p:cNvSpPr>
              <a:spLocks noChangeAspect="1"/>
            </p:cNvSpPr>
            <p:nvPr/>
          </p:nvSpPr>
          <p:spPr>
            <a:xfrm>
              <a:off x="5118637"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7" name="椭圆 76"/>
            <p:cNvSpPr>
              <a:spLocks noChangeAspect="1"/>
            </p:cNvSpPr>
            <p:nvPr/>
          </p:nvSpPr>
          <p:spPr>
            <a:xfrm>
              <a:off x="5370663"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8" name="椭圆 77"/>
            <p:cNvSpPr>
              <a:spLocks noChangeAspect="1"/>
            </p:cNvSpPr>
            <p:nvPr/>
          </p:nvSpPr>
          <p:spPr>
            <a:xfrm>
              <a:off x="2850399"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9" name="椭圆 78"/>
            <p:cNvSpPr>
              <a:spLocks noChangeAspect="1"/>
            </p:cNvSpPr>
            <p:nvPr/>
          </p:nvSpPr>
          <p:spPr>
            <a:xfrm>
              <a:off x="3102426"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0" name="椭圆 79"/>
            <p:cNvSpPr>
              <a:spLocks noChangeAspect="1"/>
            </p:cNvSpPr>
            <p:nvPr/>
          </p:nvSpPr>
          <p:spPr>
            <a:xfrm>
              <a:off x="3354453"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1" name="椭圆 80"/>
            <p:cNvSpPr>
              <a:spLocks noChangeAspect="1"/>
            </p:cNvSpPr>
            <p:nvPr/>
          </p:nvSpPr>
          <p:spPr>
            <a:xfrm>
              <a:off x="3606478"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2" name="椭圆 81"/>
            <p:cNvSpPr>
              <a:spLocks noChangeAspect="1"/>
            </p:cNvSpPr>
            <p:nvPr/>
          </p:nvSpPr>
          <p:spPr>
            <a:xfrm>
              <a:off x="3858505"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3" name="椭圆 82"/>
            <p:cNvSpPr>
              <a:spLocks noChangeAspect="1"/>
            </p:cNvSpPr>
            <p:nvPr/>
          </p:nvSpPr>
          <p:spPr>
            <a:xfrm>
              <a:off x="4110531"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4" name="椭圆 83"/>
            <p:cNvSpPr>
              <a:spLocks noChangeAspect="1"/>
            </p:cNvSpPr>
            <p:nvPr/>
          </p:nvSpPr>
          <p:spPr>
            <a:xfrm>
              <a:off x="4362557"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5" name="椭圆 84"/>
            <p:cNvSpPr>
              <a:spLocks noChangeAspect="1"/>
            </p:cNvSpPr>
            <p:nvPr/>
          </p:nvSpPr>
          <p:spPr>
            <a:xfrm>
              <a:off x="4614585"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6" name="椭圆 85"/>
            <p:cNvSpPr>
              <a:spLocks noChangeAspect="1"/>
            </p:cNvSpPr>
            <p:nvPr/>
          </p:nvSpPr>
          <p:spPr>
            <a:xfrm>
              <a:off x="4866610"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7" name="椭圆 86"/>
            <p:cNvSpPr>
              <a:spLocks noChangeAspect="1"/>
            </p:cNvSpPr>
            <p:nvPr/>
          </p:nvSpPr>
          <p:spPr>
            <a:xfrm>
              <a:off x="5118637"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8" name="椭圆 87"/>
            <p:cNvSpPr>
              <a:spLocks noChangeAspect="1"/>
            </p:cNvSpPr>
            <p:nvPr/>
          </p:nvSpPr>
          <p:spPr>
            <a:xfrm>
              <a:off x="5370663"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9" name="椭圆 88"/>
            <p:cNvSpPr>
              <a:spLocks noChangeAspect="1"/>
            </p:cNvSpPr>
            <p:nvPr/>
          </p:nvSpPr>
          <p:spPr>
            <a:xfrm>
              <a:off x="2850399"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0" name="椭圆 89"/>
            <p:cNvSpPr>
              <a:spLocks noChangeAspect="1"/>
            </p:cNvSpPr>
            <p:nvPr/>
          </p:nvSpPr>
          <p:spPr>
            <a:xfrm>
              <a:off x="3102426"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1" name="椭圆 90"/>
            <p:cNvSpPr>
              <a:spLocks noChangeAspect="1"/>
            </p:cNvSpPr>
            <p:nvPr/>
          </p:nvSpPr>
          <p:spPr>
            <a:xfrm>
              <a:off x="3354453"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2" name="椭圆 91"/>
            <p:cNvSpPr>
              <a:spLocks noChangeAspect="1"/>
            </p:cNvSpPr>
            <p:nvPr/>
          </p:nvSpPr>
          <p:spPr>
            <a:xfrm>
              <a:off x="3606478"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3" name="椭圆 92"/>
            <p:cNvSpPr>
              <a:spLocks noChangeAspect="1"/>
            </p:cNvSpPr>
            <p:nvPr/>
          </p:nvSpPr>
          <p:spPr>
            <a:xfrm>
              <a:off x="3858505"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4" name="椭圆 93"/>
            <p:cNvSpPr>
              <a:spLocks noChangeAspect="1"/>
            </p:cNvSpPr>
            <p:nvPr/>
          </p:nvSpPr>
          <p:spPr>
            <a:xfrm>
              <a:off x="4110531"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5" name="椭圆 94"/>
            <p:cNvSpPr>
              <a:spLocks noChangeAspect="1"/>
            </p:cNvSpPr>
            <p:nvPr/>
          </p:nvSpPr>
          <p:spPr>
            <a:xfrm>
              <a:off x="4362557"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6" name="椭圆 95"/>
            <p:cNvSpPr>
              <a:spLocks noChangeAspect="1"/>
            </p:cNvSpPr>
            <p:nvPr/>
          </p:nvSpPr>
          <p:spPr>
            <a:xfrm>
              <a:off x="4614585"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7" name="椭圆 96"/>
            <p:cNvSpPr>
              <a:spLocks noChangeAspect="1"/>
            </p:cNvSpPr>
            <p:nvPr/>
          </p:nvSpPr>
          <p:spPr>
            <a:xfrm>
              <a:off x="4866610"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8" name="椭圆 97"/>
            <p:cNvSpPr>
              <a:spLocks noChangeAspect="1"/>
            </p:cNvSpPr>
            <p:nvPr/>
          </p:nvSpPr>
          <p:spPr>
            <a:xfrm>
              <a:off x="5118637"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9" name="椭圆 98"/>
            <p:cNvSpPr>
              <a:spLocks noChangeAspect="1"/>
            </p:cNvSpPr>
            <p:nvPr/>
          </p:nvSpPr>
          <p:spPr>
            <a:xfrm>
              <a:off x="5370663"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0" name="椭圆 99"/>
            <p:cNvSpPr>
              <a:spLocks noChangeAspect="1"/>
            </p:cNvSpPr>
            <p:nvPr/>
          </p:nvSpPr>
          <p:spPr>
            <a:xfrm>
              <a:off x="2850399"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1" name="椭圆 100"/>
            <p:cNvSpPr>
              <a:spLocks noChangeAspect="1"/>
            </p:cNvSpPr>
            <p:nvPr/>
          </p:nvSpPr>
          <p:spPr>
            <a:xfrm>
              <a:off x="3102426"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2" name="椭圆 101"/>
            <p:cNvSpPr>
              <a:spLocks noChangeAspect="1"/>
            </p:cNvSpPr>
            <p:nvPr/>
          </p:nvSpPr>
          <p:spPr>
            <a:xfrm>
              <a:off x="3354453"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3" name="椭圆 102"/>
            <p:cNvSpPr>
              <a:spLocks noChangeAspect="1"/>
            </p:cNvSpPr>
            <p:nvPr/>
          </p:nvSpPr>
          <p:spPr>
            <a:xfrm>
              <a:off x="3606478"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4" name="椭圆 103"/>
            <p:cNvSpPr>
              <a:spLocks noChangeAspect="1"/>
            </p:cNvSpPr>
            <p:nvPr/>
          </p:nvSpPr>
          <p:spPr>
            <a:xfrm>
              <a:off x="3858505"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5" name="椭圆 104"/>
            <p:cNvSpPr>
              <a:spLocks noChangeAspect="1"/>
            </p:cNvSpPr>
            <p:nvPr/>
          </p:nvSpPr>
          <p:spPr>
            <a:xfrm>
              <a:off x="4110531"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6" name="椭圆 105"/>
            <p:cNvSpPr>
              <a:spLocks noChangeAspect="1"/>
            </p:cNvSpPr>
            <p:nvPr/>
          </p:nvSpPr>
          <p:spPr>
            <a:xfrm>
              <a:off x="4362557"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7" name="椭圆 106"/>
            <p:cNvSpPr>
              <a:spLocks noChangeAspect="1"/>
            </p:cNvSpPr>
            <p:nvPr/>
          </p:nvSpPr>
          <p:spPr>
            <a:xfrm>
              <a:off x="4614585"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8" name="椭圆 107"/>
            <p:cNvSpPr>
              <a:spLocks noChangeAspect="1"/>
            </p:cNvSpPr>
            <p:nvPr/>
          </p:nvSpPr>
          <p:spPr>
            <a:xfrm>
              <a:off x="4866610"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9" name="椭圆 108"/>
            <p:cNvSpPr>
              <a:spLocks noChangeAspect="1"/>
            </p:cNvSpPr>
            <p:nvPr/>
          </p:nvSpPr>
          <p:spPr>
            <a:xfrm>
              <a:off x="5118637"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10" name="椭圆 109"/>
            <p:cNvSpPr>
              <a:spLocks noChangeAspect="1"/>
            </p:cNvSpPr>
            <p:nvPr/>
          </p:nvSpPr>
          <p:spPr>
            <a:xfrm>
              <a:off x="5370663"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11" name="椭圆 110"/>
            <p:cNvSpPr>
              <a:spLocks noChangeAspect="1"/>
            </p:cNvSpPr>
            <p:nvPr/>
          </p:nvSpPr>
          <p:spPr>
            <a:xfrm>
              <a:off x="2604927" y="5908818"/>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12" name="椭圆 111"/>
            <p:cNvSpPr>
              <a:spLocks noChangeAspect="1"/>
            </p:cNvSpPr>
            <p:nvPr/>
          </p:nvSpPr>
          <p:spPr>
            <a:xfrm>
              <a:off x="2604927" y="6160844"/>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13" name="椭圆 112"/>
            <p:cNvSpPr>
              <a:spLocks noChangeAspect="1"/>
            </p:cNvSpPr>
            <p:nvPr/>
          </p:nvSpPr>
          <p:spPr>
            <a:xfrm>
              <a:off x="2604927" y="6412872"/>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14" name="椭圆 113"/>
            <p:cNvSpPr>
              <a:spLocks noChangeAspect="1"/>
            </p:cNvSpPr>
            <p:nvPr/>
          </p:nvSpPr>
          <p:spPr>
            <a:xfrm>
              <a:off x="2604927" y="6664898"/>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grpSp>
      <p:pic>
        <p:nvPicPr>
          <p:cNvPr id="3" name="图片 2" descr="logo-常用"/>
          <p:cNvPicPr>
            <a:picLocks noChangeAspect="1"/>
          </p:cNvPicPr>
          <p:nvPr>
            <p:custDataLst>
              <p:tags r:id="rId1"/>
            </p:custDataLst>
          </p:nvPr>
        </p:nvPicPr>
        <p:blipFill>
          <a:blip r:embed="rId2"/>
          <a:stretch>
            <a:fillRect/>
          </a:stretch>
        </p:blipFill>
        <p:spPr>
          <a:xfrm>
            <a:off x="11241405" y="304165"/>
            <a:ext cx="580390" cy="639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rot="3219617" flipH="1" flipV="1">
            <a:off x="8960812" y="4818207"/>
            <a:ext cx="2521669" cy="3835203"/>
          </a:xfrm>
          <a:custGeom>
            <a:avLst/>
            <a:gdLst>
              <a:gd name="connsiteX0" fmla="*/ 0 w 2521669"/>
              <a:gd name="connsiteY0" fmla="*/ 3427853 h 3835203"/>
              <a:gd name="connsiteX1" fmla="*/ 2521669 w 2521669"/>
              <a:gd name="connsiteY1" fmla="*/ 0 h 3835203"/>
              <a:gd name="connsiteX2" fmla="*/ 2521669 w 2521669"/>
              <a:gd name="connsiteY2" fmla="*/ 3202311 h 3835203"/>
              <a:gd name="connsiteX3" fmla="*/ 1888777 w 2521669"/>
              <a:gd name="connsiteY3" fmla="*/ 3835203 h 3835203"/>
              <a:gd name="connsiteX4" fmla="*/ 553735 w 2521669"/>
              <a:gd name="connsiteY4" fmla="*/ 3835203 h 3835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1669" h="3835203">
                <a:moveTo>
                  <a:pt x="0" y="3427853"/>
                </a:moveTo>
                <a:lnTo>
                  <a:pt x="2521669" y="0"/>
                </a:lnTo>
                <a:lnTo>
                  <a:pt x="2521669" y="3202311"/>
                </a:lnTo>
                <a:cubicBezTo>
                  <a:pt x="2521669" y="3551848"/>
                  <a:pt x="2238314" y="3835203"/>
                  <a:pt x="1888777" y="3835203"/>
                </a:cubicBezTo>
                <a:lnTo>
                  <a:pt x="553735" y="3835203"/>
                </a:lnTo>
                <a:close/>
              </a:path>
            </a:pathLst>
          </a:custGeom>
          <a:solidFill>
            <a:srgbClr val="112759"/>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sp>
        <p:nvSpPr>
          <p:cNvPr id="7" name="任意多边形 6"/>
          <p:cNvSpPr/>
          <p:nvPr/>
        </p:nvSpPr>
        <p:spPr>
          <a:xfrm rot="3219617">
            <a:off x="702834" y="-1796909"/>
            <a:ext cx="2521669" cy="3835203"/>
          </a:xfrm>
          <a:custGeom>
            <a:avLst/>
            <a:gdLst>
              <a:gd name="connsiteX0" fmla="*/ 0 w 2521669"/>
              <a:gd name="connsiteY0" fmla="*/ 3427853 h 3835203"/>
              <a:gd name="connsiteX1" fmla="*/ 2521669 w 2521669"/>
              <a:gd name="connsiteY1" fmla="*/ 0 h 3835203"/>
              <a:gd name="connsiteX2" fmla="*/ 2521669 w 2521669"/>
              <a:gd name="connsiteY2" fmla="*/ 3202311 h 3835203"/>
              <a:gd name="connsiteX3" fmla="*/ 1888777 w 2521669"/>
              <a:gd name="connsiteY3" fmla="*/ 3835203 h 3835203"/>
              <a:gd name="connsiteX4" fmla="*/ 553735 w 2521669"/>
              <a:gd name="connsiteY4" fmla="*/ 3835203 h 3835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1669" h="3835203">
                <a:moveTo>
                  <a:pt x="0" y="3427853"/>
                </a:moveTo>
                <a:lnTo>
                  <a:pt x="2521669" y="0"/>
                </a:lnTo>
                <a:lnTo>
                  <a:pt x="2521669" y="3202311"/>
                </a:lnTo>
                <a:cubicBezTo>
                  <a:pt x="2521669" y="3551848"/>
                  <a:pt x="2238314" y="3835203"/>
                  <a:pt x="1888777" y="3835203"/>
                </a:cubicBezTo>
                <a:lnTo>
                  <a:pt x="553735" y="3835203"/>
                </a:lnTo>
                <a:close/>
              </a:path>
            </a:pathLst>
          </a:custGeom>
          <a:solidFill>
            <a:srgbClr val="112759"/>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sp>
        <p:nvSpPr>
          <p:cNvPr id="4" name="直角三角形 3"/>
          <p:cNvSpPr/>
          <p:nvPr/>
        </p:nvSpPr>
        <p:spPr>
          <a:xfrm rot="5400000">
            <a:off x="456658" y="-456657"/>
            <a:ext cx="2431702" cy="3345019"/>
          </a:xfrm>
          <a:prstGeom prst="rtTriangle">
            <a:avLst/>
          </a:prstGeom>
          <a:gradFill flip="none" rotWithShape="1">
            <a:gsLst>
              <a:gs pos="0">
                <a:srgbClr val="489CF5"/>
              </a:gs>
              <a:gs pos="75000">
                <a:srgbClr val="1660CC"/>
              </a:gs>
            </a:gsLst>
            <a:path path="circle">
              <a:fillToRect r="100000" b="100000"/>
            </a:path>
            <a:tileRect l="-100000" t="-100000"/>
          </a:gra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sp>
        <p:nvSpPr>
          <p:cNvPr id="5" name="直角三角形 4"/>
          <p:cNvSpPr/>
          <p:nvPr/>
        </p:nvSpPr>
        <p:spPr>
          <a:xfrm rot="5400000" flipH="1" flipV="1">
            <a:off x="9303639" y="3969639"/>
            <a:ext cx="2431702" cy="3345019"/>
          </a:xfrm>
          <a:prstGeom prst="rtTriangle">
            <a:avLst/>
          </a:prstGeom>
          <a:gradFill flip="none" rotWithShape="1">
            <a:gsLst>
              <a:gs pos="0">
                <a:srgbClr val="489CF5"/>
              </a:gs>
              <a:gs pos="75000">
                <a:srgbClr val="1660CC"/>
              </a:gs>
            </a:gsLst>
            <a:path path="circle">
              <a:fillToRect r="100000" b="100000"/>
            </a:path>
            <a:tileRect l="-100000" t="-100000"/>
          </a:gra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sp>
        <p:nvSpPr>
          <p:cNvPr id="15" name="文本框 14"/>
          <p:cNvSpPr txBox="1"/>
          <p:nvPr/>
        </p:nvSpPr>
        <p:spPr>
          <a:xfrm>
            <a:off x="3950681" y="3659362"/>
            <a:ext cx="4290638" cy="523220"/>
          </a:xfrm>
          <a:prstGeom prst="rect">
            <a:avLst/>
          </a:prstGeom>
          <a:noFill/>
        </p:spPr>
        <p:txBody>
          <a:bodyPr wrap="square" rtlCol="0">
            <a:spAutoFit/>
          </a:bodyPr>
          <a:lstStyle/>
          <a:p>
            <a:pPr algn="dist">
              <a:lnSpc>
                <a:spcPct val="140000"/>
              </a:lnSpc>
            </a:pPr>
            <a:r>
              <a:rPr lang="zh-CN" altLang="en-US" sz="2000" dirty="0">
                <a:solidFill>
                  <a:srgbClr val="1660CC"/>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诚信</a:t>
            </a:r>
            <a:r>
              <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  </a:t>
            </a:r>
            <a:r>
              <a:rPr lang="en-US" altLang="zh-CN" sz="20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  </a:t>
            </a:r>
            <a:r>
              <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共赢  </a:t>
            </a:r>
            <a:r>
              <a:rPr lang="en-US" altLang="zh-CN" sz="20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a:t>
            </a:r>
            <a:r>
              <a:rPr lang="en-US" altLang="zh-CN" sz="2000" dirty="0">
                <a:solidFill>
                  <a:srgbClr val="1660CC"/>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  </a:t>
            </a:r>
            <a:r>
              <a:rPr lang="zh-CN" altLang="en-US" sz="2000" dirty="0">
                <a:solidFill>
                  <a:srgbClr val="1660CC"/>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创新  </a:t>
            </a:r>
            <a:r>
              <a:rPr lang="en-US" altLang="zh-CN" sz="20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  </a:t>
            </a:r>
            <a:r>
              <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rPr>
              <a:t>开放</a:t>
            </a:r>
            <a:endPar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grpSp>
        <p:nvGrpSpPr>
          <p:cNvPr id="17" name="组合 16"/>
          <p:cNvGrpSpPr/>
          <p:nvPr/>
        </p:nvGrpSpPr>
        <p:grpSpPr>
          <a:xfrm>
            <a:off x="1103371" y="1400537"/>
            <a:ext cx="1135532" cy="335974"/>
            <a:chOff x="2604927" y="5908818"/>
            <a:chExt cx="2841965" cy="840864"/>
          </a:xfrm>
          <a:gradFill flip="none" rotWithShape="1">
            <a:gsLst>
              <a:gs pos="48000">
                <a:srgbClr val="217EEB"/>
              </a:gs>
              <a:gs pos="12000">
                <a:srgbClr val="217EEB">
                  <a:alpha val="0"/>
                </a:srgbClr>
              </a:gs>
              <a:gs pos="84000">
                <a:srgbClr val="217EEB">
                  <a:alpha val="0"/>
                </a:srgbClr>
              </a:gs>
            </a:gsLst>
            <a:path path="circle">
              <a:fillToRect l="100000" b="100000"/>
            </a:path>
            <a:tileRect t="-100000" r="-100000"/>
          </a:gradFill>
        </p:grpSpPr>
        <p:sp>
          <p:nvSpPr>
            <p:cNvPr id="18" name="椭圆 17"/>
            <p:cNvSpPr>
              <a:spLocks noChangeAspect="1"/>
            </p:cNvSpPr>
            <p:nvPr/>
          </p:nvSpPr>
          <p:spPr>
            <a:xfrm>
              <a:off x="2850399"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9" name="椭圆 18"/>
            <p:cNvSpPr>
              <a:spLocks noChangeAspect="1"/>
            </p:cNvSpPr>
            <p:nvPr/>
          </p:nvSpPr>
          <p:spPr>
            <a:xfrm>
              <a:off x="3102426"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0" name="椭圆 19"/>
            <p:cNvSpPr>
              <a:spLocks noChangeAspect="1"/>
            </p:cNvSpPr>
            <p:nvPr/>
          </p:nvSpPr>
          <p:spPr>
            <a:xfrm>
              <a:off x="3354453"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1" name="椭圆 20"/>
            <p:cNvSpPr>
              <a:spLocks noChangeAspect="1"/>
            </p:cNvSpPr>
            <p:nvPr/>
          </p:nvSpPr>
          <p:spPr>
            <a:xfrm>
              <a:off x="3606478"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2" name="椭圆 21"/>
            <p:cNvSpPr>
              <a:spLocks noChangeAspect="1"/>
            </p:cNvSpPr>
            <p:nvPr/>
          </p:nvSpPr>
          <p:spPr>
            <a:xfrm>
              <a:off x="3858505"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3" name="椭圆 22"/>
            <p:cNvSpPr>
              <a:spLocks noChangeAspect="1"/>
            </p:cNvSpPr>
            <p:nvPr/>
          </p:nvSpPr>
          <p:spPr>
            <a:xfrm>
              <a:off x="4110531"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4" name="椭圆 23"/>
            <p:cNvSpPr>
              <a:spLocks noChangeAspect="1"/>
            </p:cNvSpPr>
            <p:nvPr/>
          </p:nvSpPr>
          <p:spPr>
            <a:xfrm>
              <a:off x="4362557"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5" name="椭圆 24"/>
            <p:cNvSpPr>
              <a:spLocks noChangeAspect="1"/>
            </p:cNvSpPr>
            <p:nvPr/>
          </p:nvSpPr>
          <p:spPr>
            <a:xfrm>
              <a:off x="4614585"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6" name="椭圆 25"/>
            <p:cNvSpPr>
              <a:spLocks noChangeAspect="1"/>
            </p:cNvSpPr>
            <p:nvPr/>
          </p:nvSpPr>
          <p:spPr>
            <a:xfrm>
              <a:off x="4866610"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7" name="椭圆 26"/>
            <p:cNvSpPr>
              <a:spLocks noChangeAspect="1"/>
            </p:cNvSpPr>
            <p:nvPr/>
          </p:nvSpPr>
          <p:spPr>
            <a:xfrm>
              <a:off x="5118637"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8" name="椭圆 27"/>
            <p:cNvSpPr>
              <a:spLocks noChangeAspect="1"/>
            </p:cNvSpPr>
            <p:nvPr/>
          </p:nvSpPr>
          <p:spPr>
            <a:xfrm>
              <a:off x="5370663"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29" name="椭圆 28"/>
            <p:cNvSpPr>
              <a:spLocks noChangeAspect="1"/>
            </p:cNvSpPr>
            <p:nvPr/>
          </p:nvSpPr>
          <p:spPr>
            <a:xfrm>
              <a:off x="2850399"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0" name="椭圆 29"/>
            <p:cNvSpPr>
              <a:spLocks noChangeAspect="1"/>
            </p:cNvSpPr>
            <p:nvPr/>
          </p:nvSpPr>
          <p:spPr>
            <a:xfrm>
              <a:off x="3102426"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1" name="椭圆 30"/>
            <p:cNvSpPr>
              <a:spLocks noChangeAspect="1"/>
            </p:cNvSpPr>
            <p:nvPr/>
          </p:nvSpPr>
          <p:spPr>
            <a:xfrm>
              <a:off x="3354453"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2" name="椭圆 31"/>
            <p:cNvSpPr>
              <a:spLocks noChangeAspect="1"/>
            </p:cNvSpPr>
            <p:nvPr/>
          </p:nvSpPr>
          <p:spPr>
            <a:xfrm>
              <a:off x="3606478"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3" name="椭圆 32"/>
            <p:cNvSpPr>
              <a:spLocks noChangeAspect="1"/>
            </p:cNvSpPr>
            <p:nvPr/>
          </p:nvSpPr>
          <p:spPr>
            <a:xfrm>
              <a:off x="3858505"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4" name="椭圆 33"/>
            <p:cNvSpPr>
              <a:spLocks noChangeAspect="1"/>
            </p:cNvSpPr>
            <p:nvPr/>
          </p:nvSpPr>
          <p:spPr>
            <a:xfrm>
              <a:off x="4110531"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5" name="椭圆 34"/>
            <p:cNvSpPr>
              <a:spLocks noChangeAspect="1"/>
            </p:cNvSpPr>
            <p:nvPr/>
          </p:nvSpPr>
          <p:spPr>
            <a:xfrm>
              <a:off x="4362557"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6" name="椭圆 35"/>
            <p:cNvSpPr>
              <a:spLocks noChangeAspect="1"/>
            </p:cNvSpPr>
            <p:nvPr/>
          </p:nvSpPr>
          <p:spPr>
            <a:xfrm>
              <a:off x="4614585"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7" name="椭圆 36"/>
            <p:cNvSpPr>
              <a:spLocks noChangeAspect="1"/>
            </p:cNvSpPr>
            <p:nvPr/>
          </p:nvSpPr>
          <p:spPr>
            <a:xfrm>
              <a:off x="4866610"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8" name="椭圆 37"/>
            <p:cNvSpPr>
              <a:spLocks noChangeAspect="1"/>
            </p:cNvSpPr>
            <p:nvPr/>
          </p:nvSpPr>
          <p:spPr>
            <a:xfrm>
              <a:off x="5118637"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39" name="椭圆 38"/>
            <p:cNvSpPr>
              <a:spLocks noChangeAspect="1"/>
            </p:cNvSpPr>
            <p:nvPr/>
          </p:nvSpPr>
          <p:spPr>
            <a:xfrm>
              <a:off x="5370663"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0" name="椭圆 39"/>
            <p:cNvSpPr>
              <a:spLocks noChangeAspect="1"/>
            </p:cNvSpPr>
            <p:nvPr/>
          </p:nvSpPr>
          <p:spPr>
            <a:xfrm>
              <a:off x="2850399"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1" name="椭圆 40"/>
            <p:cNvSpPr>
              <a:spLocks noChangeAspect="1"/>
            </p:cNvSpPr>
            <p:nvPr/>
          </p:nvSpPr>
          <p:spPr>
            <a:xfrm>
              <a:off x="3102426"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2" name="椭圆 41"/>
            <p:cNvSpPr>
              <a:spLocks noChangeAspect="1"/>
            </p:cNvSpPr>
            <p:nvPr/>
          </p:nvSpPr>
          <p:spPr>
            <a:xfrm>
              <a:off x="3354453"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3" name="椭圆 42"/>
            <p:cNvSpPr>
              <a:spLocks noChangeAspect="1"/>
            </p:cNvSpPr>
            <p:nvPr/>
          </p:nvSpPr>
          <p:spPr>
            <a:xfrm>
              <a:off x="3606478"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4" name="椭圆 43"/>
            <p:cNvSpPr>
              <a:spLocks noChangeAspect="1"/>
            </p:cNvSpPr>
            <p:nvPr/>
          </p:nvSpPr>
          <p:spPr>
            <a:xfrm>
              <a:off x="3858505"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5" name="椭圆 44"/>
            <p:cNvSpPr>
              <a:spLocks noChangeAspect="1"/>
            </p:cNvSpPr>
            <p:nvPr/>
          </p:nvSpPr>
          <p:spPr>
            <a:xfrm>
              <a:off x="4110531"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6" name="椭圆 45"/>
            <p:cNvSpPr>
              <a:spLocks noChangeAspect="1"/>
            </p:cNvSpPr>
            <p:nvPr/>
          </p:nvSpPr>
          <p:spPr>
            <a:xfrm>
              <a:off x="4362557"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7" name="椭圆 46"/>
            <p:cNvSpPr>
              <a:spLocks noChangeAspect="1"/>
            </p:cNvSpPr>
            <p:nvPr/>
          </p:nvSpPr>
          <p:spPr>
            <a:xfrm>
              <a:off x="4614585"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8" name="椭圆 47"/>
            <p:cNvSpPr>
              <a:spLocks noChangeAspect="1"/>
            </p:cNvSpPr>
            <p:nvPr/>
          </p:nvSpPr>
          <p:spPr>
            <a:xfrm>
              <a:off x="4866610"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49" name="椭圆 48"/>
            <p:cNvSpPr>
              <a:spLocks noChangeAspect="1"/>
            </p:cNvSpPr>
            <p:nvPr/>
          </p:nvSpPr>
          <p:spPr>
            <a:xfrm>
              <a:off x="5118637"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0" name="椭圆 49"/>
            <p:cNvSpPr>
              <a:spLocks noChangeAspect="1"/>
            </p:cNvSpPr>
            <p:nvPr/>
          </p:nvSpPr>
          <p:spPr>
            <a:xfrm>
              <a:off x="5370663"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1" name="椭圆 50"/>
            <p:cNvSpPr>
              <a:spLocks noChangeAspect="1"/>
            </p:cNvSpPr>
            <p:nvPr/>
          </p:nvSpPr>
          <p:spPr>
            <a:xfrm>
              <a:off x="2850399"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2" name="椭圆 51"/>
            <p:cNvSpPr>
              <a:spLocks noChangeAspect="1"/>
            </p:cNvSpPr>
            <p:nvPr/>
          </p:nvSpPr>
          <p:spPr>
            <a:xfrm>
              <a:off x="3102426"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3" name="椭圆 52"/>
            <p:cNvSpPr>
              <a:spLocks noChangeAspect="1"/>
            </p:cNvSpPr>
            <p:nvPr/>
          </p:nvSpPr>
          <p:spPr>
            <a:xfrm>
              <a:off x="3354453"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4" name="椭圆 53"/>
            <p:cNvSpPr>
              <a:spLocks noChangeAspect="1"/>
            </p:cNvSpPr>
            <p:nvPr/>
          </p:nvSpPr>
          <p:spPr>
            <a:xfrm>
              <a:off x="3606478"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5" name="椭圆 54"/>
            <p:cNvSpPr>
              <a:spLocks noChangeAspect="1"/>
            </p:cNvSpPr>
            <p:nvPr/>
          </p:nvSpPr>
          <p:spPr>
            <a:xfrm>
              <a:off x="3858505"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6" name="椭圆 55"/>
            <p:cNvSpPr>
              <a:spLocks noChangeAspect="1"/>
            </p:cNvSpPr>
            <p:nvPr/>
          </p:nvSpPr>
          <p:spPr>
            <a:xfrm>
              <a:off x="4110531"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7" name="椭圆 56"/>
            <p:cNvSpPr>
              <a:spLocks noChangeAspect="1"/>
            </p:cNvSpPr>
            <p:nvPr/>
          </p:nvSpPr>
          <p:spPr>
            <a:xfrm>
              <a:off x="4362557"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8" name="椭圆 57"/>
            <p:cNvSpPr>
              <a:spLocks noChangeAspect="1"/>
            </p:cNvSpPr>
            <p:nvPr/>
          </p:nvSpPr>
          <p:spPr>
            <a:xfrm>
              <a:off x="4614585"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59" name="椭圆 58"/>
            <p:cNvSpPr>
              <a:spLocks noChangeAspect="1"/>
            </p:cNvSpPr>
            <p:nvPr/>
          </p:nvSpPr>
          <p:spPr>
            <a:xfrm>
              <a:off x="4866610"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60" name="椭圆 59"/>
            <p:cNvSpPr>
              <a:spLocks noChangeAspect="1"/>
            </p:cNvSpPr>
            <p:nvPr/>
          </p:nvSpPr>
          <p:spPr>
            <a:xfrm>
              <a:off x="5118637"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61" name="椭圆 60"/>
            <p:cNvSpPr>
              <a:spLocks noChangeAspect="1"/>
            </p:cNvSpPr>
            <p:nvPr/>
          </p:nvSpPr>
          <p:spPr>
            <a:xfrm>
              <a:off x="5370663"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62" name="椭圆 61"/>
            <p:cNvSpPr>
              <a:spLocks noChangeAspect="1"/>
            </p:cNvSpPr>
            <p:nvPr/>
          </p:nvSpPr>
          <p:spPr>
            <a:xfrm>
              <a:off x="2604927" y="5908818"/>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63" name="椭圆 62"/>
            <p:cNvSpPr>
              <a:spLocks noChangeAspect="1"/>
            </p:cNvSpPr>
            <p:nvPr/>
          </p:nvSpPr>
          <p:spPr>
            <a:xfrm>
              <a:off x="2604927" y="6160844"/>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64" name="椭圆 63"/>
            <p:cNvSpPr>
              <a:spLocks noChangeAspect="1"/>
            </p:cNvSpPr>
            <p:nvPr/>
          </p:nvSpPr>
          <p:spPr>
            <a:xfrm>
              <a:off x="2604927" y="6412872"/>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65" name="椭圆 64"/>
            <p:cNvSpPr>
              <a:spLocks noChangeAspect="1"/>
            </p:cNvSpPr>
            <p:nvPr/>
          </p:nvSpPr>
          <p:spPr>
            <a:xfrm>
              <a:off x="2604927" y="6664898"/>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grpSp>
      <p:grpSp>
        <p:nvGrpSpPr>
          <p:cNvPr id="66" name="组合 65"/>
          <p:cNvGrpSpPr/>
          <p:nvPr/>
        </p:nvGrpSpPr>
        <p:grpSpPr>
          <a:xfrm>
            <a:off x="9165552" y="5119651"/>
            <a:ext cx="1135532" cy="335974"/>
            <a:chOff x="2604927" y="5908818"/>
            <a:chExt cx="2841965" cy="840864"/>
          </a:xfrm>
          <a:gradFill flip="none" rotWithShape="1">
            <a:gsLst>
              <a:gs pos="48000">
                <a:srgbClr val="217EEB"/>
              </a:gs>
              <a:gs pos="12000">
                <a:srgbClr val="217EEB">
                  <a:alpha val="0"/>
                </a:srgbClr>
              </a:gs>
              <a:gs pos="84000">
                <a:srgbClr val="217EEB">
                  <a:alpha val="0"/>
                </a:srgbClr>
              </a:gs>
            </a:gsLst>
            <a:path path="circle">
              <a:fillToRect l="100000" b="100000"/>
            </a:path>
            <a:tileRect t="-100000" r="-100000"/>
          </a:gradFill>
        </p:grpSpPr>
        <p:sp>
          <p:nvSpPr>
            <p:cNvPr id="67" name="椭圆 66"/>
            <p:cNvSpPr>
              <a:spLocks noChangeAspect="1"/>
            </p:cNvSpPr>
            <p:nvPr/>
          </p:nvSpPr>
          <p:spPr>
            <a:xfrm>
              <a:off x="2850399"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68" name="椭圆 67"/>
            <p:cNvSpPr>
              <a:spLocks noChangeAspect="1"/>
            </p:cNvSpPr>
            <p:nvPr/>
          </p:nvSpPr>
          <p:spPr>
            <a:xfrm>
              <a:off x="3102426"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69" name="椭圆 68"/>
            <p:cNvSpPr>
              <a:spLocks noChangeAspect="1"/>
            </p:cNvSpPr>
            <p:nvPr/>
          </p:nvSpPr>
          <p:spPr>
            <a:xfrm>
              <a:off x="3354453"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0" name="椭圆 69"/>
            <p:cNvSpPr>
              <a:spLocks noChangeAspect="1"/>
            </p:cNvSpPr>
            <p:nvPr/>
          </p:nvSpPr>
          <p:spPr>
            <a:xfrm>
              <a:off x="3606478"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1" name="椭圆 70"/>
            <p:cNvSpPr>
              <a:spLocks noChangeAspect="1"/>
            </p:cNvSpPr>
            <p:nvPr/>
          </p:nvSpPr>
          <p:spPr>
            <a:xfrm>
              <a:off x="3858505"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2" name="椭圆 71"/>
            <p:cNvSpPr>
              <a:spLocks noChangeAspect="1"/>
            </p:cNvSpPr>
            <p:nvPr/>
          </p:nvSpPr>
          <p:spPr>
            <a:xfrm>
              <a:off x="4110531"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3" name="椭圆 72"/>
            <p:cNvSpPr>
              <a:spLocks noChangeAspect="1"/>
            </p:cNvSpPr>
            <p:nvPr/>
          </p:nvSpPr>
          <p:spPr>
            <a:xfrm>
              <a:off x="4362557"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4" name="椭圆 73"/>
            <p:cNvSpPr>
              <a:spLocks noChangeAspect="1"/>
            </p:cNvSpPr>
            <p:nvPr/>
          </p:nvSpPr>
          <p:spPr>
            <a:xfrm>
              <a:off x="4614585"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5" name="椭圆 74"/>
            <p:cNvSpPr>
              <a:spLocks noChangeAspect="1"/>
            </p:cNvSpPr>
            <p:nvPr/>
          </p:nvSpPr>
          <p:spPr>
            <a:xfrm>
              <a:off x="4866610"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6" name="椭圆 75"/>
            <p:cNvSpPr>
              <a:spLocks noChangeAspect="1"/>
            </p:cNvSpPr>
            <p:nvPr/>
          </p:nvSpPr>
          <p:spPr>
            <a:xfrm>
              <a:off x="5118637"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7" name="椭圆 76"/>
            <p:cNvSpPr>
              <a:spLocks noChangeAspect="1"/>
            </p:cNvSpPr>
            <p:nvPr/>
          </p:nvSpPr>
          <p:spPr>
            <a:xfrm>
              <a:off x="5370663" y="591737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8" name="椭圆 77"/>
            <p:cNvSpPr>
              <a:spLocks noChangeAspect="1"/>
            </p:cNvSpPr>
            <p:nvPr/>
          </p:nvSpPr>
          <p:spPr>
            <a:xfrm>
              <a:off x="2850399"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79" name="椭圆 78"/>
            <p:cNvSpPr>
              <a:spLocks noChangeAspect="1"/>
            </p:cNvSpPr>
            <p:nvPr/>
          </p:nvSpPr>
          <p:spPr>
            <a:xfrm>
              <a:off x="3102426"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0" name="椭圆 79"/>
            <p:cNvSpPr>
              <a:spLocks noChangeAspect="1"/>
            </p:cNvSpPr>
            <p:nvPr/>
          </p:nvSpPr>
          <p:spPr>
            <a:xfrm>
              <a:off x="3354453"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1" name="椭圆 80"/>
            <p:cNvSpPr>
              <a:spLocks noChangeAspect="1"/>
            </p:cNvSpPr>
            <p:nvPr/>
          </p:nvSpPr>
          <p:spPr>
            <a:xfrm>
              <a:off x="3606478"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2" name="椭圆 81"/>
            <p:cNvSpPr>
              <a:spLocks noChangeAspect="1"/>
            </p:cNvSpPr>
            <p:nvPr/>
          </p:nvSpPr>
          <p:spPr>
            <a:xfrm>
              <a:off x="3858505"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3" name="椭圆 82"/>
            <p:cNvSpPr>
              <a:spLocks noChangeAspect="1"/>
            </p:cNvSpPr>
            <p:nvPr/>
          </p:nvSpPr>
          <p:spPr>
            <a:xfrm>
              <a:off x="4110531"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4" name="椭圆 83"/>
            <p:cNvSpPr>
              <a:spLocks noChangeAspect="1"/>
            </p:cNvSpPr>
            <p:nvPr/>
          </p:nvSpPr>
          <p:spPr>
            <a:xfrm>
              <a:off x="4362557"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5" name="椭圆 84"/>
            <p:cNvSpPr>
              <a:spLocks noChangeAspect="1"/>
            </p:cNvSpPr>
            <p:nvPr/>
          </p:nvSpPr>
          <p:spPr>
            <a:xfrm>
              <a:off x="4614585"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6" name="椭圆 85"/>
            <p:cNvSpPr>
              <a:spLocks noChangeAspect="1"/>
            </p:cNvSpPr>
            <p:nvPr/>
          </p:nvSpPr>
          <p:spPr>
            <a:xfrm>
              <a:off x="4866610"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7" name="椭圆 86"/>
            <p:cNvSpPr>
              <a:spLocks noChangeAspect="1"/>
            </p:cNvSpPr>
            <p:nvPr/>
          </p:nvSpPr>
          <p:spPr>
            <a:xfrm>
              <a:off x="5118637"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8" name="椭圆 87"/>
            <p:cNvSpPr>
              <a:spLocks noChangeAspect="1"/>
            </p:cNvSpPr>
            <p:nvPr/>
          </p:nvSpPr>
          <p:spPr>
            <a:xfrm>
              <a:off x="5370663" y="6169399"/>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89" name="椭圆 88"/>
            <p:cNvSpPr>
              <a:spLocks noChangeAspect="1"/>
            </p:cNvSpPr>
            <p:nvPr/>
          </p:nvSpPr>
          <p:spPr>
            <a:xfrm>
              <a:off x="2850399"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0" name="椭圆 89"/>
            <p:cNvSpPr>
              <a:spLocks noChangeAspect="1"/>
            </p:cNvSpPr>
            <p:nvPr/>
          </p:nvSpPr>
          <p:spPr>
            <a:xfrm>
              <a:off x="3102426"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1" name="椭圆 90"/>
            <p:cNvSpPr>
              <a:spLocks noChangeAspect="1"/>
            </p:cNvSpPr>
            <p:nvPr/>
          </p:nvSpPr>
          <p:spPr>
            <a:xfrm>
              <a:off x="3354453"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2" name="椭圆 91"/>
            <p:cNvSpPr>
              <a:spLocks noChangeAspect="1"/>
            </p:cNvSpPr>
            <p:nvPr/>
          </p:nvSpPr>
          <p:spPr>
            <a:xfrm>
              <a:off x="3606478"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3" name="椭圆 92"/>
            <p:cNvSpPr>
              <a:spLocks noChangeAspect="1"/>
            </p:cNvSpPr>
            <p:nvPr/>
          </p:nvSpPr>
          <p:spPr>
            <a:xfrm>
              <a:off x="3858505"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4" name="椭圆 93"/>
            <p:cNvSpPr>
              <a:spLocks noChangeAspect="1"/>
            </p:cNvSpPr>
            <p:nvPr/>
          </p:nvSpPr>
          <p:spPr>
            <a:xfrm>
              <a:off x="4110531"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5" name="椭圆 94"/>
            <p:cNvSpPr>
              <a:spLocks noChangeAspect="1"/>
            </p:cNvSpPr>
            <p:nvPr/>
          </p:nvSpPr>
          <p:spPr>
            <a:xfrm>
              <a:off x="4362557"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6" name="椭圆 95"/>
            <p:cNvSpPr>
              <a:spLocks noChangeAspect="1"/>
            </p:cNvSpPr>
            <p:nvPr/>
          </p:nvSpPr>
          <p:spPr>
            <a:xfrm>
              <a:off x="4614585"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7" name="椭圆 96"/>
            <p:cNvSpPr>
              <a:spLocks noChangeAspect="1"/>
            </p:cNvSpPr>
            <p:nvPr/>
          </p:nvSpPr>
          <p:spPr>
            <a:xfrm>
              <a:off x="4866610"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8" name="椭圆 97"/>
            <p:cNvSpPr>
              <a:spLocks noChangeAspect="1"/>
            </p:cNvSpPr>
            <p:nvPr/>
          </p:nvSpPr>
          <p:spPr>
            <a:xfrm>
              <a:off x="5118637"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99" name="椭圆 98"/>
            <p:cNvSpPr>
              <a:spLocks noChangeAspect="1"/>
            </p:cNvSpPr>
            <p:nvPr/>
          </p:nvSpPr>
          <p:spPr>
            <a:xfrm>
              <a:off x="5370663" y="6421427"/>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0" name="椭圆 99"/>
            <p:cNvSpPr>
              <a:spLocks noChangeAspect="1"/>
            </p:cNvSpPr>
            <p:nvPr/>
          </p:nvSpPr>
          <p:spPr>
            <a:xfrm>
              <a:off x="2850399"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1" name="椭圆 100"/>
            <p:cNvSpPr>
              <a:spLocks noChangeAspect="1"/>
            </p:cNvSpPr>
            <p:nvPr/>
          </p:nvSpPr>
          <p:spPr>
            <a:xfrm>
              <a:off x="3102426"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2" name="椭圆 101"/>
            <p:cNvSpPr>
              <a:spLocks noChangeAspect="1"/>
            </p:cNvSpPr>
            <p:nvPr/>
          </p:nvSpPr>
          <p:spPr>
            <a:xfrm>
              <a:off x="3354453"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3" name="椭圆 102"/>
            <p:cNvSpPr>
              <a:spLocks noChangeAspect="1"/>
            </p:cNvSpPr>
            <p:nvPr/>
          </p:nvSpPr>
          <p:spPr>
            <a:xfrm>
              <a:off x="3606478"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4" name="椭圆 103"/>
            <p:cNvSpPr>
              <a:spLocks noChangeAspect="1"/>
            </p:cNvSpPr>
            <p:nvPr/>
          </p:nvSpPr>
          <p:spPr>
            <a:xfrm>
              <a:off x="3858505"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5" name="椭圆 104"/>
            <p:cNvSpPr>
              <a:spLocks noChangeAspect="1"/>
            </p:cNvSpPr>
            <p:nvPr/>
          </p:nvSpPr>
          <p:spPr>
            <a:xfrm>
              <a:off x="4110531"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6" name="椭圆 105"/>
            <p:cNvSpPr>
              <a:spLocks noChangeAspect="1"/>
            </p:cNvSpPr>
            <p:nvPr/>
          </p:nvSpPr>
          <p:spPr>
            <a:xfrm>
              <a:off x="4362557"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7" name="椭圆 106"/>
            <p:cNvSpPr>
              <a:spLocks noChangeAspect="1"/>
            </p:cNvSpPr>
            <p:nvPr/>
          </p:nvSpPr>
          <p:spPr>
            <a:xfrm>
              <a:off x="4614585"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8" name="椭圆 107"/>
            <p:cNvSpPr>
              <a:spLocks noChangeAspect="1"/>
            </p:cNvSpPr>
            <p:nvPr/>
          </p:nvSpPr>
          <p:spPr>
            <a:xfrm>
              <a:off x="4866610"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09" name="椭圆 108"/>
            <p:cNvSpPr>
              <a:spLocks noChangeAspect="1"/>
            </p:cNvSpPr>
            <p:nvPr/>
          </p:nvSpPr>
          <p:spPr>
            <a:xfrm>
              <a:off x="5118637"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10" name="椭圆 109"/>
            <p:cNvSpPr>
              <a:spLocks noChangeAspect="1"/>
            </p:cNvSpPr>
            <p:nvPr/>
          </p:nvSpPr>
          <p:spPr>
            <a:xfrm>
              <a:off x="5370663" y="6673453"/>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11" name="椭圆 110"/>
            <p:cNvSpPr>
              <a:spLocks noChangeAspect="1"/>
            </p:cNvSpPr>
            <p:nvPr/>
          </p:nvSpPr>
          <p:spPr>
            <a:xfrm>
              <a:off x="2604927" y="5908818"/>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12" name="椭圆 111"/>
            <p:cNvSpPr>
              <a:spLocks noChangeAspect="1"/>
            </p:cNvSpPr>
            <p:nvPr/>
          </p:nvSpPr>
          <p:spPr>
            <a:xfrm>
              <a:off x="2604927" y="6160844"/>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13" name="椭圆 112"/>
            <p:cNvSpPr>
              <a:spLocks noChangeAspect="1"/>
            </p:cNvSpPr>
            <p:nvPr/>
          </p:nvSpPr>
          <p:spPr>
            <a:xfrm>
              <a:off x="2604927" y="6412872"/>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sp>
          <p:nvSpPr>
            <p:cNvPr id="114" name="椭圆 113"/>
            <p:cNvSpPr>
              <a:spLocks noChangeAspect="1"/>
            </p:cNvSpPr>
            <p:nvPr/>
          </p:nvSpPr>
          <p:spPr>
            <a:xfrm>
              <a:off x="2604927" y="6664898"/>
              <a:ext cx="76229" cy="76229"/>
            </a:xfrm>
            <a:prstGeom prst="ellipse">
              <a:avLst/>
            </a:prstGeom>
            <a:grp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思源黑体 CN Bold" panose="020B0800000000000000" pitchFamily="34" charset="-122"/>
                <a:ea typeface="思源黑体 CN Bold" panose="020B0800000000000000" pitchFamily="34" charset="-122"/>
              </a:endParaRPr>
            </a:p>
          </p:txBody>
        </p:sp>
      </p:grpSp>
      <p:sp>
        <p:nvSpPr>
          <p:cNvPr id="119" name="文本框 118"/>
          <p:cNvSpPr txBox="1"/>
          <p:nvPr/>
        </p:nvSpPr>
        <p:spPr>
          <a:xfrm>
            <a:off x="3018235" y="1615958"/>
            <a:ext cx="6155531" cy="999766"/>
          </a:xfrm>
          <a:prstGeom prst="rect">
            <a:avLst/>
          </a:prstGeom>
          <a:noFill/>
        </p:spPr>
        <p:txBody>
          <a:bodyPr wrap="none" lIns="0" tIns="0" rIns="0" bIns="0" rtlCol="0">
            <a:noAutofit/>
          </a:bodyPr>
          <a:lstStyle/>
          <a:p>
            <a:pPr algn="ctr"/>
            <a:r>
              <a:rPr lang="en-US" altLang="zh-CN" sz="6000" dirty="0">
                <a:gradFill>
                  <a:gsLst>
                    <a:gs pos="0">
                      <a:srgbClr val="217EEB"/>
                    </a:gs>
                    <a:gs pos="100000">
                      <a:srgbClr val="0866D1"/>
                    </a:gs>
                  </a:gsLst>
                  <a:lin ang="5400000" scaled="1"/>
                </a:gradFill>
                <a:effectLst>
                  <a:outerShdw blurRad="190500" dist="76200" dir="5400000" algn="t" rotWithShape="0">
                    <a:srgbClr val="0866D1">
                      <a:alpha val="25000"/>
                    </a:srgbClr>
                  </a:outerShdw>
                </a:effectLst>
                <a:latin typeface="思源黑体 CN Normal" panose="020B0400000000000000" pitchFamily="34" charset="-122"/>
                <a:ea typeface="思源黑体 CN Normal" panose="020B0400000000000000" pitchFamily="34" charset="-122"/>
                <a:cs typeface="OPPOSans H" panose="02010600030101010101" pitchFamily="18" charset="-122"/>
                <a:sym typeface="思源黑体 CN Normal" panose="020B0400000000000000" pitchFamily="34" charset="-122"/>
              </a:rPr>
              <a:t>THANKS</a:t>
            </a:r>
            <a:endParaRPr lang="zh-CN" altLang="en-US" sz="6000" dirty="0">
              <a:gradFill>
                <a:gsLst>
                  <a:gs pos="0">
                    <a:srgbClr val="217EEB"/>
                  </a:gs>
                  <a:gs pos="100000">
                    <a:srgbClr val="0866D1"/>
                  </a:gs>
                </a:gsLst>
                <a:lin ang="5400000" scaled="1"/>
              </a:gradFill>
              <a:effectLst>
                <a:outerShdw blurRad="190500" dist="76200" dir="5400000" algn="t" rotWithShape="0">
                  <a:srgbClr val="0866D1">
                    <a:alpha val="25000"/>
                  </a:srgbClr>
                </a:outerShdw>
              </a:effectLst>
              <a:latin typeface="思源黑体 CN Normal" panose="020B0400000000000000" pitchFamily="34" charset="-122"/>
              <a:ea typeface="思源黑体 CN Normal" panose="020B0400000000000000" pitchFamily="34" charset="-122"/>
              <a:cs typeface="OPPOSans H" panose="02010600030101010101" pitchFamily="18" charset="-122"/>
              <a:sym typeface="思源黑体 CN Normal" panose="020B0400000000000000" pitchFamily="34" charset="-122"/>
            </a:endParaRPr>
          </a:p>
        </p:txBody>
      </p:sp>
      <p:sp>
        <p:nvSpPr>
          <p:cNvPr id="120" name="矩形 119"/>
          <p:cNvSpPr/>
          <p:nvPr/>
        </p:nvSpPr>
        <p:spPr>
          <a:xfrm>
            <a:off x="2362939" y="2390419"/>
            <a:ext cx="7466122" cy="1323439"/>
          </a:xfrm>
          <a:prstGeom prst="rect">
            <a:avLst/>
          </a:prstGeom>
        </p:spPr>
        <p:txBody>
          <a:bodyPr wrap="square">
            <a:spAutoFit/>
          </a:bodyPr>
          <a:lstStyle/>
          <a:p>
            <a:pPr algn="dist"/>
            <a:r>
              <a:rPr lang="zh-CN" altLang="en-US" sz="8000" dirty="0">
                <a:solidFill>
                  <a:schemeClr val="tx1">
                    <a:lumMod val="75000"/>
                    <a:lumOff val="25000"/>
                  </a:schemeClr>
                </a:solidFill>
                <a:latin typeface="思源黑体 CN Bold" panose="020B0800000000000000" pitchFamily="34" charset="-122"/>
                <a:ea typeface="思源黑体 CN Bold" panose="020B0800000000000000" pitchFamily="34" charset="-122"/>
                <a:cs typeface="OPPOSans H" panose="02010600030101010101" pitchFamily="18" charset="-122"/>
                <a:sym typeface="思源黑体 CN Normal" panose="020B0400000000000000" pitchFamily="34" charset="-122"/>
              </a:rPr>
              <a:t>感谢各位的观看</a:t>
            </a:r>
            <a:endParaRPr lang="zh-CN" altLang="en-US" sz="8000" dirty="0">
              <a:solidFill>
                <a:schemeClr val="tx1">
                  <a:lumMod val="75000"/>
                  <a:lumOff val="25000"/>
                </a:schemeClr>
              </a:solidFill>
              <a:latin typeface="思源黑体 CN Bold" panose="020B0800000000000000" pitchFamily="34" charset="-122"/>
              <a:ea typeface="思源黑体 CN Bold" panose="020B0800000000000000" pitchFamily="34" charset="-122"/>
              <a:cs typeface="OPPOSans H" panose="02010600030101010101" pitchFamily="18" charset="-122"/>
              <a:sym typeface="思源黑体 CN Normal" panose="020B0400000000000000" pitchFamily="34" charset="-122"/>
            </a:endParaRPr>
          </a:p>
        </p:txBody>
      </p:sp>
      <p:pic>
        <p:nvPicPr>
          <p:cNvPr id="3" name="图片 2" descr="logo-常用"/>
          <p:cNvPicPr>
            <a:picLocks noChangeAspect="1"/>
          </p:cNvPicPr>
          <p:nvPr>
            <p:custDataLst>
              <p:tags r:id="rId1"/>
            </p:custDataLst>
          </p:nvPr>
        </p:nvPicPr>
        <p:blipFill>
          <a:blip r:embed="rId2"/>
          <a:stretch>
            <a:fillRect/>
          </a:stretch>
        </p:blipFill>
        <p:spPr>
          <a:xfrm>
            <a:off x="11241405" y="304165"/>
            <a:ext cx="580390" cy="639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9AD1FD"/>
            </a:gs>
          </a:gsLst>
          <a:lin ang="16200000" scaled="1"/>
          <a:tileRect/>
        </a:gradFill>
        <a:effectLst/>
      </p:bgPr>
    </p:bg>
    <p:spTree>
      <p:nvGrpSpPr>
        <p:cNvPr id="1" name=""/>
        <p:cNvGrpSpPr/>
        <p:nvPr/>
      </p:nvGrpSpPr>
      <p:grpSpPr>
        <a:xfrm>
          <a:off x="0" y="0"/>
          <a:ext cx="0" cy="0"/>
          <a:chOff x="0" y="0"/>
          <a:chExt cx="0" cy="0"/>
        </a:xfrm>
      </p:grpSpPr>
      <p:sp>
        <p:nvSpPr>
          <p:cNvPr id="115" name="矩形 114"/>
          <p:cNvSpPr/>
          <p:nvPr/>
        </p:nvSpPr>
        <p:spPr>
          <a:xfrm flipV="1">
            <a:off x="0" y="1037590"/>
            <a:ext cx="12192000" cy="72000"/>
          </a:xfrm>
          <a:prstGeom prst="rect">
            <a:avLst/>
          </a:prstGeom>
          <a:gradFill>
            <a:gsLst>
              <a:gs pos="0">
                <a:srgbClr val="3484E4"/>
              </a:gs>
              <a:gs pos="100000">
                <a:srgbClr val="1660C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1121773" y="408572"/>
            <a:ext cx="711200" cy="430530"/>
          </a:xfrm>
          <a:prstGeom prst="rect">
            <a:avLst/>
          </a:prstGeom>
          <a:noFill/>
        </p:spPr>
        <p:txBody>
          <a:bodyPr wrap="none" lIns="0" tIns="0" rIns="0" bIns="0" rtlCol="0">
            <a:spAutoFit/>
          </a:bodyPr>
          <a:lstStyle/>
          <a:p>
            <a:pPr>
              <a:defRPr/>
            </a:pPr>
            <a:r>
              <a:rPr lang="zh-CN" altLang="en-US" sz="2800" kern="0" dirty="0" smtClean="0">
                <a:solidFill>
                  <a:schemeClr val="tx1">
                    <a:lumMod val="75000"/>
                    <a:lumOff val="25000"/>
                  </a:schemeClr>
                </a:solidFill>
                <a:latin typeface="思源黑体 CN Bold" panose="020B0800000000000000" pitchFamily="34" charset="-122"/>
                <a:ea typeface="思源黑体 CN Bold" panose="020B0800000000000000" pitchFamily="34" charset="-122"/>
                <a:sym typeface="思源黑体 CN Normal" panose="020B0400000000000000" pitchFamily="34" charset="-122"/>
              </a:rPr>
              <a:t>目录</a:t>
            </a:r>
            <a:endParaRPr lang="zh-CN" altLang="en-US" sz="2800" kern="0" dirty="0">
              <a:solidFill>
                <a:schemeClr val="tx1">
                  <a:lumMod val="75000"/>
                  <a:lumOff val="25000"/>
                </a:schemeClr>
              </a:solidFill>
              <a:latin typeface="思源黑体 CN Bold" panose="020B0800000000000000" pitchFamily="34" charset="-122"/>
              <a:ea typeface="思源黑体 CN Bold" panose="020B0800000000000000" pitchFamily="34" charset="-122"/>
              <a:sym typeface="思源黑体 CN Normal" panose="020B0400000000000000" pitchFamily="34" charset="-122"/>
            </a:endParaRPr>
          </a:p>
        </p:txBody>
      </p:sp>
      <p:sp>
        <p:nvSpPr>
          <p:cNvPr id="118" name="任意多边形 117"/>
          <p:cNvSpPr/>
          <p:nvPr/>
        </p:nvSpPr>
        <p:spPr>
          <a:xfrm>
            <a:off x="0" y="432486"/>
            <a:ext cx="710513" cy="383060"/>
          </a:xfrm>
          <a:custGeom>
            <a:avLst/>
            <a:gdLst>
              <a:gd name="connsiteX0" fmla="*/ 0 w 710513"/>
              <a:gd name="connsiteY0" fmla="*/ 0 h 383060"/>
              <a:gd name="connsiteX1" fmla="*/ 646668 w 710513"/>
              <a:gd name="connsiteY1" fmla="*/ 0 h 383060"/>
              <a:gd name="connsiteX2" fmla="*/ 710513 w 710513"/>
              <a:gd name="connsiteY2" fmla="*/ 63845 h 383060"/>
              <a:gd name="connsiteX3" fmla="*/ 710513 w 710513"/>
              <a:gd name="connsiteY3" fmla="*/ 319215 h 383060"/>
              <a:gd name="connsiteX4" fmla="*/ 646668 w 710513"/>
              <a:gd name="connsiteY4" fmla="*/ 383060 h 383060"/>
              <a:gd name="connsiteX5" fmla="*/ 0 w 710513"/>
              <a:gd name="connsiteY5" fmla="*/ 383060 h 38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513" h="383060">
                <a:moveTo>
                  <a:pt x="0" y="0"/>
                </a:moveTo>
                <a:lnTo>
                  <a:pt x="646668" y="0"/>
                </a:lnTo>
                <a:cubicBezTo>
                  <a:pt x="681929" y="0"/>
                  <a:pt x="710513" y="28584"/>
                  <a:pt x="710513" y="63845"/>
                </a:cubicBezTo>
                <a:lnTo>
                  <a:pt x="710513" y="319215"/>
                </a:lnTo>
                <a:cubicBezTo>
                  <a:pt x="710513" y="354476"/>
                  <a:pt x="681929" y="383060"/>
                  <a:pt x="646668" y="383060"/>
                </a:cubicBezTo>
                <a:lnTo>
                  <a:pt x="0" y="383060"/>
                </a:lnTo>
                <a:close/>
              </a:path>
            </a:pathLst>
          </a:custGeom>
          <a:gradFill flip="none" rotWithShape="1">
            <a:gsLst>
              <a:gs pos="0">
                <a:srgbClr val="489CF5"/>
              </a:gs>
              <a:gs pos="75000">
                <a:srgbClr val="1660CC"/>
              </a:gs>
            </a:gsLst>
            <a:path path="circle">
              <a:fillToRect r="100000" b="100000"/>
            </a:path>
            <a:tileRect l="-100000" t="-100000"/>
          </a:gra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sp>
        <p:nvSpPr>
          <p:cNvPr id="119" name="圆角矩形 118"/>
          <p:cNvSpPr/>
          <p:nvPr/>
        </p:nvSpPr>
        <p:spPr>
          <a:xfrm>
            <a:off x="767354" y="432486"/>
            <a:ext cx="94024" cy="383060"/>
          </a:xfrm>
          <a:prstGeom prst="roundRect">
            <a:avLst>
              <a:gd name="adj" fmla="val 19295"/>
            </a:avLst>
          </a:prstGeom>
          <a:solidFill>
            <a:srgbClr val="112759"/>
          </a:soli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pic>
        <p:nvPicPr>
          <p:cNvPr id="2" name="图片 1" descr="logo-常用"/>
          <p:cNvPicPr>
            <a:picLocks noChangeAspect="1"/>
          </p:cNvPicPr>
          <p:nvPr>
            <p:custDataLst>
              <p:tags r:id="rId1"/>
            </p:custDataLst>
          </p:nvPr>
        </p:nvPicPr>
        <p:blipFill>
          <a:blip r:embed="rId2"/>
          <a:stretch>
            <a:fillRect/>
          </a:stretch>
        </p:blipFill>
        <p:spPr>
          <a:xfrm>
            <a:off x="11241405" y="304165"/>
            <a:ext cx="580390" cy="639445"/>
          </a:xfrm>
          <a:prstGeom prst="rect">
            <a:avLst/>
          </a:prstGeom>
        </p:spPr>
      </p:pic>
      <p:sp>
        <p:nvSpPr>
          <p:cNvPr id="4" name="矩形 3"/>
          <p:cNvSpPr/>
          <p:nvPr>
            <p:custDataLst>
              <p:tags r:id="rId3"/>
            </p:custDataLst>
          </p:nvPr>
        </p:nvSpPr>
        <p:spPr>
          <a:xfrm>
            <a:off x="0" y="6547485"/>
            <a:ext cx="12192000" cy="168275"/>
          </a:xfrm>
          <a:prstGeom prst="rect">
            <a:avLst/>
          </a:prstGeom>
          <a:solidFill>
            <a:srgbClr val="112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1642110" y="2529205"/>
            <a:ext cx="4064000" cy="368300"/>
          </a:xfrm>
          <a:prstGeom prst="rect">
            <a:avLst/>
          </a:prstGeom>
          <a:noFill/>
        </p:spPr>
        <p:txBody>
          <a:bodyPr wrap="square" rtlCol="0">
            <a:spAutoFit/>
          </a:bodyPr>
          <a:p>
            <a:r>
              <a:rPr lang="zh-CN" altLang="en-US"/>
              <a:t>一、概述</a:t>
            </a:r>
            <a:endParaRPr lang="zh-CN" altLang="en-US"/>
          </a:p>
        </p:txBody>
      </p:sp>
      <p:sp>
        <p:nvSpPr>
          <p:cNvPr id="5" name="文本框 4"/>
          <p:cNvSpPr txBox="1"/>
          <p:nvPr/>
        </p:nvSpPr>
        <p:spPr>
          <a:xfrm>
            <a:off x="1642110" y="3268345"/>
            <a:ext cx="4064000" cy="368300"/>
          </a:xfrm>
          <a:prstGeom prst="rect">
            <a:avLst/>
          </a:prstGeom>
          <a:noFill/>
        </p:spPr>
        <p:txBody>
          <a:bodyPr wrap="square" rtlCol="0">
            <a:spAutoFit/>
          </a:bodyPr>
          <a:p>
            <a:r>
              <a:rPr lang="zh-CN" altLang="en-US"/>
              <a:t>二、高压</a:t>
            </a:r>
            <a:r>
              <a:rPr lang="zh-CN" altLang="en-US">
                <a:sym typeface="+mn-ea"/>
              </a:rPr>
              <a:t>接触器</a:t>
            </a:r>
            <a:endParaRPr lang="zh-CN" altLang="en-US"/>
          </a:p>
        </p:txBody>
      </p:sp>
      <p:sp>
        <p:nvSpPr>
          <p:cNvPr id="6" name="文本框 5"/>
          <p:cNvSpPr txBox="1"/>
          <p:nvPr/>
        </p:nvSpPr>
        <p:spPr>
          <a:xfrm>
            <a:off x="1642110" y="4007485"/>
            <a:ext cx="4064000" cy="368300"/>
          </a:xfrm>
          <a:prstGeom prst="rect">
            <a:avLst/>
          </a:prstGeom>
          <a:noFill/>
        </p:spPr>
        <p:txBody>
          <a:bodyPr wrap="square" rtlCol="0">
            <a:spAutoFit/>
          </a:bodyPr>
          <a:p>
            <a:r>
              <a:rPr lang="zh-CN" altLang="en-US"/>
              <a:t>三、</a:t>
            </a:r>
            <a:r>
              <a:rPr lang="zh-CN" altLang="en-US">
                <a:sym typeface="+mn-ea"/>
              </a:rPr>
              <a:t>高压接触器工作流程</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9AD1FD"/>
            </a:gs>
          </a:gsLst>
          <a:lin ang="16200000" scaled="1"/>
          <a:tileRect/>
        </a:gradFill>
        <a:effectLst/>
      </p:bgPr>
    </p:bg>
    <p:spTree>
      <p:nvGrpSpPr>
        <p:cNvPr id="1" name=""/>
        <p:cNvGrpSpPr/>
        <p:nvPr/>
      </p:nvGrpSpPr>
      <p:grpSpPr>
        <a:xfrm>
          <a:off x="0" y="0"/>
          <a:ext cx="0" cy="0"/>
          <a:chOff x="0" y="0"/>
          <a:chExt cx="0" cy="0"/>
        </a:xfrm>
      </p:grpSpPr>
      <p:sp>
        <p:nvSpPr>
          <p:cNvPr id="115" name="矩形 114"/>
          <p:cNvSpPr/>
          <p:nvPr/>
        </p:nvSpPr>
        <p:spPr>
          <a:xfrm flipV="1">
            <a:off x="0" y="1037590"/>
            <a:ext cx="12192000" cy="72000"/>
          </a:xfrm>
          <a:prstGeom prst="rect">
            <a:avLst/>
          </a:prstGeom>
          <a:gradFill>
            <a:gsLst>
              <a:gs pos="0">
                <a:srgbClr val="3484E4"/>
              </a:gs>
              <a:gs pos="100000">
                <a:srgbClr val="1660C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1121773" y="408572"/>
            <a:ext cx="711200" cy="430530"/>
          </a:xfrm>
          <a:prstGeom prst="rect">
            <a:avLst/>
          </a:prstGeom>
          <a:noFill/>
        </p:spPr>
        <p:txBody>
          <a:bodyPr wrap="none" lIns="0" tIns="0" rIns="0" bIns="0" rtlCol="0">
            <a:spAutoFit/>
          </a:bodyPr>
          <a:lstStyle/>
          <a:p>
            <a:pPr>
              <a:defRPr/>
            </a:pPr>
            <a:r>
              <a:rPr lang="zh-CN" altLang="en-US" sz="2800" kern="0" dirty="0">
                <a:solidFill>
                  <a:schemeClr val="tx1">
                    <a:lumMod val="75000"/>
                    <a:lumOff val="25000"/>
                  </a:schemeClr>
                </a:solidFill>
                <a:latin typeface="思源黑体 CN Bold" panose="020B0800000000000000" pitchFamily="34" charset="-122"/>
                <a:ea typeface="思源黑体 CN Bold" panose="020B0800000000000000" pitchFamily="34" charset="-122"/>
                <a:sym typeface="思源黑体 CN Normal" panose="020B0400000000000000" pitchFamily="34" charset="-122"/>
              </a:rPr>
              <a:t>概述</a:t>
            </a:r>
            <a:endParaRPr lang="zh-CN" altLang="en-US" sz="2800" kern="0" dirty="0">
              <a:solidFill>
                <a:schemeClr val="tx1">
                  <a:lumMod val="75000"/>
                  <a:lumOff val="25000"/>
                </a:schemeClr>
              </a:solidFill>
              <a:latin typeface="思源黑体 CN Bold" panose="020B0800000000000000" pitchFamily="34" charset="-122"/>
              <a:ea typeface="思源黑体 CN Bold" panose="020B0800000000000000" pitchFamily="34" charset="-122"/>
              <a:sym typeface="思源黑体 CN Normal" panose="020B0400000000000000" pitchFamily="34" charset="-122"/>
            </a:endParaRPr>
          </a:p>
        </p:txBody>
      </p:sp>
      <p:sp>
        <p:nvSpPr>
          <p:cNvPr id="118" name="任意多边形 117"/>
          <p:cNvSpPr/>
          <p:nvPr/>
        </p:nvSpPr>
        <p:spPr>
          <a:xfrm>
            <a:off x="0" y="432486"/>
            <a:ext cx="710513" cy="383060"/>
          </a:xfrm>
          <a:custGeom>
            <a:avLst/>
            <a:gdLst>
              <a:gd name="connsiteX0" fmla="*/ 0 w 710513"/>
              <a:gd name="connsiteY0" fmla="*/ 0 h 383060"/>
              <a:gd name="connsiteX1" fmla="*/ 646668 w 710513"/>
              <a:gd name="connsiteY1" fmla="*/ 0 h 383060"/>
              <a:gd name="connsiteX2" fmla="*/ 710513 w 710513"/>
              <a:gd name="connsiteY2" fmla="*/ 63845 h 383060"/>
              <a:gd name="connsiteX3" fmla="*/ 710513 w 710513"/>
              <a:gd name="connsiteY3" fmla="*/ 319215 h 383060"/>
              <a:gd name="connsiteX4" fmla="*/ 646668 w 710513"/>
              <a:gd name="connsiteY4" fmla="*/ 383060 h 383060"/>
              <a:gd name="connsiteX5" fmla="*/ 0 w 710513"/>
              <a:gd name="connsiteY5" fmla="*/ 383060 h 38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513" h="383060">
                <a:moveTo>
                  <a:pt x="0" y="0"/>
                </a:moveTo>
                <a:lnTo>
                  <a:pt x="646668" y="0"/>
                </a:lnTo>
                <a:cubicBezTo>
                  <a:pt x="681929" y="0"/>
                  <a:pt x="710513" y="28584"/>
                  <a:pt x="710513" y="63845"/>
                </a:cubicBezTo>
                <a:lnTo>
                  <a:pt x="710513" y="319215"/>
                </a:lnTo>
                <a:cubicBezTo>
                  <a:pt x="710513" y="354476"/>
                  <a:pt x="681929" y="383060"/>
                  <a:pt x="646668" y="383060"/>
                </a:cubicBezTo>
                <a:lnTo>
                  <a:pt x="0" y="383060"/>
                </a:lnTo>
                <a:close/>
              </a:path>
            </a:pathLst>
          </a:custGeom>
          <a:gradFill flip="none" rotWithShape="1">
            <a:gsLst>
              <a:gs pos="0">
                <a:srgbClr val="489CF5"/>
              </a:gs>
              <a:gs pos="75000">
                <a:srgbClr val="1660CC"/>
              </a:gs>
            </a:gsLst>
            <a:path path="circle">
              <a:fillToRect r="100000" b="100000"/>
            </a:path>
            <a:tileRect l="-100000" t="-100000"/>
          </a:gra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sp>
        <p:nvSpPr>
          <p:cNvPr id="119" name="圆角矩形 118"/>
          <p:cNvSpPr/>
          <p:nvPr/>
        </p:nvSpPr>
        <p:spPr>
          <a:xfrm>
            <a:off x="767354" y="432486"/>
            <a:ext cx="94024" cy="383060"/>
          </a:xfrm>
          <a:prstGeom prst="roundRect">
            <a:avLst>
              <a:gd name="adj" fmla="val 19295"/>
            </a:avLst>
          </a:prstGeom>
          <a:solidFill>
            <a:srgbClr val="112759"/>
          </a:soli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pic>
        <p:nvPicPr>
          <p:cNvPr id="2" name="图片 1" descr="logo-常用"/>
          <p:cNvPicPr>
            <a:picLocks noChangeAspect="1"/>
          </p:cNvPicPr>
          <p:nvPr>
            <p:custDataLst>
              <p:tags r:id="rId1"/>
            </p:custDataLst>
          </p:nvPr>
        </p:nvPicPr>
        <p:blipFill>
          <a:blip r:embed="rId2"/>
          <a:stretch>
            <a:fillRect/>
          </a:stretch>
        </p:blipFill>
        <p:spPr>
          <a:xfrm>
            <a:off x="11241405" y="304165"/>
            <a:ext cx="580390" cy="639445"/>
          </a:xfrm>
          <a:prstGeom prst="rect">
            <a:avLst/>
          </a:prstGeom>
        </p:spPr>
      </p:pic>
      <p:sp>
        <p:nvSpPr>
          <p:cNvPr id="4" name="矩形 3"/>
          <p:cNvSpPr/>
          <p:nvPr>
            <p:custDataLst>
              <p:tags r:id="rId3"/>
            </p:custDataLst>
          </p:nvPr>
        </p:nvSpPr>
        <p:spPr>
          <a:xfrm>
            <a:off x="0" y="6547485"/>
            <a:ext cx="12192000" cy="168275"/>
          </a:xfrm>
          <a:prstGeom prst="rect">
            <a:avLst/>
          </a:prstGeom>
          <a:solidFill>
            <a:srgbClr val="112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646430" y="1417320"/>
            <a:ext cx="10528300" cy="922020"/>
          </a:xfrm>
          <a:prstGeom prst="rect">
            <a:avLst/>
          </a:prstGeom>
          <a:noFill/>
        </p:spPr>
        <p:txBody>
          <a:bodyPr wrap="square" rtlCol="0">
            <a:spAutoFit/>
          </a:bodyPr>
          <a:p>
            <a:r>
              <a:rPr lang="en-US" altLang="zh-CN">
                <a:sym typeface="+mn-ea"/>
              </a:rPr>
              <a:t>   </a:t>
            </a:r>
            <a:r>
              <a:rPr lang="zh-CN" altLang="en-US">
                <a:sym typeface="+mn-ea"/>
              </a:rPr>
              <a:t>电动汽车使用的是高压电源，高压电在接通和断开的瞬间会产生高压冲击。</a:t>
            </a:r>
            <a:r>
              <a:rPr lang="zh-CN" altLang="en-US">
                <a:sym typeface="+mn-ea"/>
              </a:rPr>
              <a:t>如果每次接触器都有高压冲击产生，很容易造成接触器的损坏。所以为了防止这种现象的产生所有的电动汽车都有相应的控制逻辑来防止这种现象的发生。</a:t>
            </a:r>
            <a:endParaRPr lang="zh-CN" altLang="en-US"/>
          </a:p>
        </p:txBody>
      </p:sp>
      <p:pic>
        <p:nvPicPr>
          <p:cNvPr id="103" name="F35B0BEE-F18A-47BB-8FCB-E00DA2F2635D-1" descr="C:/Users/岳群/AppData/Local/Temp/wpp.tUmdvcwpp"/>
          <p:cNvPicPr/>
          <p:nvPr>
            <p:custDataLst>
              <p:tags r:id="rId4"/>
            </p:custDataLst>
          </p:nvPr>
        </p:nvPicPr>
        <p:blipFill>
          <a:blip r:embed="rId5"/>
          <a:stretch>
            <a:fillRect/>
          </a:stretch>
        </p:blipFill>
        <p:spPr>
          <a:xfrm>
            <a:off x="3034665" y="2515235"/>
            <a:ext cx="6122035" cy="356616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9AD1FD"/>
            </a:gs>
          </a:gsLst>
          <a:lin ang="16200000" scaled="1"/>
          <a:tileRect/>
        </a:gradFill>
        <a:effectLst/>
      </p:bgPr>
    </p:bg>
    <p:spTree>
      <p:nvGrpSpPr>
        <p:cNvPr id="1" name=""/>
        <p:cNvGrpSpPr/>
        <p:nvPr/>
      </p:nvGrpSpPr>
      <p:grpSpPr>
        <a:xfrm>
          <a:off x="0" y="0"/>
          <a:ext cx="0" cy="0"/>
          <a:chOff x="0" y="0"/>
          <a:chExt cx="0" cy="0"/>
        </a:xfrm>
      </p:grpSpPr>
      <p:sp>
        <p:nvSpPr>
          <p:cNvPr id="115" name="矩形 114"/>
          <p:cNvSpPr/>
          <p:nvPr/>
        </p:nvSpPr>
        <p:spPr>
          <a:xfrm flipV="1">
            <a:off x="0" y="1037590"/>
            <a:ext cx="12192000" cy="72000"/>
          </a:xfrm>
          <a:prstGeom prst="rect">
            <a:avLst/>
          </a:prstGeom>
          <a:gradFill>
            <a:gsLst>
              <a:gs pos="0">
                <a:srgbClr val="3484E4"/>
              </a:gs>
              <a:gs pos="100000">
                <a:srgbClr val="1660C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1121773" y="408572"/>
            <a:ext cx="1778000" cy="430530"/>
          </a:xfrm>
          <a:prstGeom prst="rect">
            <a:avLst/>
          </a:prstGeom>
          <a:noFill/>
        </p:spPr>
        <p:txBody>
          <a:bodyPr wrap="none" lIns="0" tIns="0" rIns="0" bIns="0" rtlCol="0">
            <a:spAutoFit/>
          </a:bodyPr>
          <a:lstStyle/>
          <a:p>
            <a:pPr algn="l">
              <a:defRPr/>
            </a:pPr>
            <a:r>
              <a:rPr lang="zh-CN" altLang="en-US" sz="2800">
                <a:sym typeface="+mn-ea"/>
              </a:rPr>
              <a:t>高压</a:t>
            </a:r>
            <a:r>
              <a:rPr lang="zh-CN" altLang="en-US" sz="2800">
                <a:sym typeface="+mn-ea"/>
              </a:rPr>
              <a:t>接触器</a:t>
            </a:r>
            <a:endParaRPr lang="zh-CN" altLang="en-US" sz="2800" kern="0" dirty="0">
              <a:solidFill>
                <a:schemeClr val="tx1">
                  <a:lumMod val="75000"/>
                  <a:lumOff val="25000"/>
                </a:schemeClr>
              </a:solidFill>
              <a:latin typeface="思源黑体 CN Bold" panose="020B0800000000000000" pitchFamily="34" charset="-122"/>
              <a:ea typeface="思源黑体 CN Bold" panose="020B0800000000000000" pitchFamily="34" charset="-122"/>
              <a:sym typeface="思源黑体 CN Normal" panose="020B0400000000000000" pitchFamily="34" charset="-122"/>
            </a:endParaRPr>
          </a:p>
        </p:txBody>
      </p:sp>
      <p:sp>
        <p:nvSpPr>
          <p:cNvPr id="118" name="任意多边形 117"/>
          <p:cNvSpPr/>
          <p:nvPr/>
        </p:nvSpPr>
        <p:spPr>
          <a:xfrm>
            <a:off x="0" y="432486"/>
            <a:ext cx="710513" cy="383060"/>
          </a:xfrm>
          <a:custGeom>
            <a:avLst/>
            <a:gdLst>
              <a:gd name="connsiteX0" fmla="*/ 0 w 710513"/>
              <a:gd name="connsiteY0" fmla="*/ 0 h 383060"/>
              <a:gd name="connsiteX1" fmla="*/ 646668 w 710513"/>
              <a:gd name="connsiteY1" fmla="*/ 0 h 383060"/>
              <a:gd name="connsiteX2" fmla="*/ 710513 w 710513"/>
              <a:gd name="connsiteY2" fmla="*/ 63845 h 383060"/>
              <a:gd name="connsiteX3" fmla="*/ 710513 w 710513"/>
              <a:gd name="connsiteY3" fmla="*/ 319215 h 383060"/>
              <a:gd name="connsiteX4" fmla="*/ 646668 w 710513"/>
              <a:gd name="connsiteY4" fmla="*/ 383060 h 383060"/>
              <a:gd name="connsiteX5" fmla="*/ 0 w 710513"/>
              <a:gd name="connsiteY5" fmla="*/ 383060 h 38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513" h="383060">
                <a:moveTo>
                  <a:pt x="0" y="0"/>
                </a:moveTo>
                <a:lnTo>
                  <a:pt x="646668" y="0"/>
                </a:lnTo>
                <a:cubicBezTo>
                  <a:pt x="681929" y="0"/>
                  <a:pt x="710513" y="28584"/>
                  <a:pt x="710513" y="63845"/>
                </a:cubicBezTo>
                <a:lnTo>
                  <a:pt x="710513" y="319215"/>
                </a:lnTo>
                <a:cubicBezTo>
                  <a:pt x="710513" y="354476"/>
                  <a:pt x="681929" y="383060"/>
                  <a:pt x="646668" y="383060"/>
                </a:cubicBezTo>
                <a:lnTo>
                  <a:pt x="0" y="383060"/>
                </a:lnTo>
                <a:close/>
              </a:path>
            </a:pathLst>
          </a:custGeom>
          <a:gradFill flip="none" rotWithShape="1">
            <a:gsLst>
              <a:gs pos="0">
                <a:srgbClr val="489CF5"/>
              </a:gs>
              <a:gs pos="75000">
                <a:srgbClr val="1660CC"/>
              </a:gs>
            </a:gsLst>
            <a:path path="circle">
              <a:fillToRect r="100000" b="100000"/>
            </a:path>
            <a:tileRect l="-100000" t="-100000"/>
          </a:gra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sp>
        <p:nvSpPr>
          <p:cNvPr id="119" name="圆角矩形 118"/>
          <p:cNvSpPr/>
          <p:nvPr/>
        </p:nvSpPr>
        <p:spPr>
          <a:xfrm>
            <a:off x="767354" y="432486"/>
            <a:ext cx="94024" cy="383060"/>
          </a:xfrm>
          <a:prstGeom prst="roundRect">
            <a:avLst>
              <a:gd name="adj" fmla="val 19295"/>
            </a:avLst>
          </a:prstGeom>
          <a:solidFill>
            <a:srgbClr val="112759"/>
          </a:soli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pic>
        <p:nvPicPr>
          <p:cNvPr id="2" name="图片 1" descr="logo-常用"/>
          <p:cNvPicPr>
            <a:picLocks noChangeAspect="1"/>
          </p:cNvPicPr>
          <p:nvPr>
            <p:custDataLst>
              <p:tags r:id="rId1"/>
            </p:custDataLst>
          </p:nvPr>
        </p:nvPicPr>
        <p:blipFill>
          <a:blip r:embed="rId2"/>
          <a:stretch>
            <a:fillRect/>
          </a:stretch>
        </p:blipFill>
        <p:spPr>
          <a:xfrm>
            <a:off x="11241405" y="304165"/>
            <a:ext cx="580390" cy="639445"/>
          </a:xfrm>
          <a:prstGeom prst="rect">
            <a:avLst/>
          </a:prstGeom>
        </p:spPr>
      </p:pic>
      <p:sp>
        <p:nvSpPr>
          <p:cNvPr id="4" name="矩形 3"/>
          <p:cNvSpPr/>
          <p:nvPr>
            <p:custDataLst>
              <p:tags r:id="rId3"/>
            </p:custDataLst>
          </p:nvPr>
        </p:nvSpPr>
        <p:spPr>
          <a:xfrm>
            <a:off x="0" y="6547485"/>
            <a:ext cx="12192000" cy="168275"/>
          </a:xfrm>
          <a:prstGeom prst="rect">
            <a:avLst/>
          </a:prstGeom>
          <a:solidFill>
            <a:srgbClr val="112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F35B0BEE-F18A-47BB-8FCB-E00DA2F2635D-2" descr="C:/Users/岳群/AppData/Local/Temp/wpp.dfmKwZwpp"/>
          <p:cNvPicPr>
            <a:picLocks noChangeAspect="1"/>
          </p:cNvPicPr>
          <p:nvPr/>
        </p:nvPicPr>
        <p:blipFill>
          <a:blip r:embed="rId4"/>
          <a:stretch>
            <a:fillRect/>
          </a:stretch>
        </p:blipFill>
        <p:spPr>
          <a:xfrm>
            <a:off x="3127375" y="1419860"/>
            <a:ext cx="5301615" cy="4257040"/>
          </a:xfrm>
          <a:prstGeom prst="rect">
            <a:avLst/>
          </a:prstGeom>
        </p:spPr>
      </p:pic>
      <p:cxnSp>
        <p:nvCxnSpPr>
          <p:cNvPr id="5" name="直接箭头连接符 4"/>
          <p:cNvCxnSpPr/>
          <p:nvPr/>
        </p:nvCxnSpPr>
        <p:spPr>
          <a:xfrm flipH="1">
            <a:off x="2545080" y="3002280"/>
            <a:ext cx="1392555" cy="2913380"/>
          </a:xfrm>
          <a:prstGeom prst="straightConnector1">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a:off x="2927350" y="4208780"/>
            <a:ext cx="4792345" cy="1755775"/>
          </a:xfrm>
          <a:prstGeom prst="straightConnector1">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877695" y="6053455"/>
            <a:ext cx="1680210" cy="368300"/>
          </a:xfrm>
          <a:prstGeom prst="rect">
            <a:avLst/>
          </a:prstGeom>
          <a:noFill/>
        </p:spPr>
        <p:txBody>
          <a:bodyPr wrap="square" rtlCol="0">
            <a:spAutoFit/>
          </a:bodyPr>
          <a:p>
            <a:r>
              <a:rPr lang="zh-CN" altLang="en-US"/>
              <a:t>高压接线柱</a:t>
            </a:r>
            <a:endParaRPr lang="zh-CN" altLang="en-US"/>
          </a:p>
        </p:txBody>
      </p:sp>
      <p:cxnSp>
        <p:nvCxnSpPr>
          <p:cNvPr id="8" name="直接箭头连接符 7"/>
          <p:cNvCxnSpPr/>
          <p:nvPr/>
        </p:nvCxnSpPr>
        <p:spPr>
          <a:xfrm>
            <a:off x="6174105" y="2256790"/>
            <a:ext cx="2358390" cy="308610"/>
          </a:xfrm>
          <a:prstGeom prst="straightConnector1">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8532495" y="2418715"/>
            <a:ext cx="2250440" cy="368300"/>
          </a:xfrm>
          <a:prstGeom prst="rect">
            <a:avLst/>
          </a:prstGeom>
          <a:noFill/>
        </p:spPr>
        <p:txBody>
          <a:bodyPr wrap="square" rtlCol="0">
            <a:spAutoFit/>
          </a:bodyPr>
          <a:p>
            <a:r>
              <a:rPr lang="zh-CN" altLang="en-US"/>
              <a:t>低压</a:t>
            </a:r>
            <a:r>
              <a:rPr lang="en-US" altLang="zh-CN"/>
              <a:t>12V</a:t>
            </a:r>
            <a:r>
              <a:rPr lang="zh-CN" altLang="en-US"/>
              <a:t>控制电源</a:t>
            </a:r>
            <a:endParaRPr lang="zh-CN" altLang="en-US"/>
          </a:p>
        </p:txBody>
      </p:sp>
      <p:cxnSp>
        <p:nvCxnSpPr>
          <p:cNvPr id="10" name="直接箭头连接符 9"/>
          <p:cNvCxnSpPr/>
          <p:nvPr/>
        </p:nvCxnSpPr>
        <p:spPr>
          <a:xfrm flipV="1">
            <a:off x="6811645" y="3595370"/>
            <a:ext cx="2367280" cy="78740"/>
          </a:xfrm>
          <a:prstGeom prst="straightConnector1">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9159875" y="3450590"/>
            <a:ext cx="2250440" cy="368300"/>
          </a:xfrm>
          <a:prstGeom prst="rect">
            <a:avLst/>
          </a:prstGeom>
          <a:noFill/>
        </p:spPr>
        <p:txBody>
          <a:bodyPr wrap="square" rtlCol="0">
            <a:spAutoFit/>
          </a:bodyPr>
          <a:p>
            <a:r>
              <a:rPr lang="zh-CN"/>
              <a:t>高压检测插头</a:t>
            </a:r>
            <a:endParaRPr lang="zh-CN"/>
          </a:p>
        </p:txBody>
      </p:sp>
      <p:sp>
        <p:nvSpPr>
          <p:cNvPr id="12" name="文本框 11"/>
          <p:cNvSpPr txBox="1"/>
          <p:nvPr/>
        </p:nvSpPr>
        <p:spPr>
          <a:xfrm>
            <a:off x="710565" y="1419860"/>
            <a:ext cx="4064000" cy="368300"/>
          </a:xfrm>
          <a:prstGeom prst="rect">
            <a:avLst/>
          </a:prstGeom>
          <a:noFill/>
        </p:spPr>
        <p:txBody>
          <a:bodyPr wrap="square" rtlCol="0">
            <a:spAutoFit/>
          </a:bodyPr>
          <a:p>
            <a:r>
              <a:rPr lang="en-US" altLang="zh-CN"/>
              <a:t>1</a:t>
            </a:r>
            <a:r>
              <a:rPr lang="zh-CN" altLang="en-US"/>
              <a:t>、外部结构</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9AD1FD"/>
            </a:gs>
          </a:gsLst>
          <a:lin ang="16200000" scaled="1"/>
          <a:tileRect/>
        </a:gradFill>
        <a:effectLst/>
      </p:bgPr>
    </p:bg>
    <p:spTree>
      <p:nvGrpSpPr>
        <p:cNvPr id="1" name=""/>
        <p:cNvGrpSpPr/>
        <p:nvPr/>
      </p:nvGrpSpPr>
      <p:grpSpPr>
        <a:xfrm>
          <a:off x="0" y="0"/>
          <a:ext cx="0" cy="0"/>
          <a:chOff x="0" y="0"/>
          <a:chExt cx="0" cy="0"/>
        </a:xfrm>
      </p:grpSpPr>
      <p:sp>
        <p:nvSpPr>
          <p:cNvPr id="115" name="矩形 114"/>
          <p:cNvSpPr/>
          <p:nvPr/>
        </p:nvSpPr>
        <p:spPr>
          <a:xfrm flipV="1">
            <a:off x="0" y="1037590"/>
            <a:ext cx="12192000" cy="72000"/>
          </a:xfrm>
          <a:prstGeom prst="rect">
            <a:avLst/>
          </a:prstGeom>
          <a:gradFill>
            <a:gsLst>
              <a:gs pos="0">
                <a:srgbClr val="3484E4"/>
              </a:gs>
              <a:gs pos="100000">
                <a:srgbClr val="1660C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1121773" y="408572"/>
            <a:ext cx="1778000" cy="430530"/>
          </a:xfrm>
          <a:prstGeom prst="rect">
            <a:avLst/>
          </a:prstGeom>
          <a:noFill/>
        </p:spPr>
        <p:txBody>
          <a:bodyPr wrap="none" lIns="0" tIns="0" rIns="0" bIns="0" rtlCol="0">
            <a:spAutoFit/>
          </a:bodyPr>
          <a:lstStyle/>
          <a:p>
            <a:pPr algn="l">
              <a:defRPr/>
            </a:pPr>
            <a:r>
              <a:rPr lang="zh-CN" altLang="en-US" sz="2800">
                <a:sym typeface="+mn-ea"/>
              </a:rPr>
              <a:t>高压</a:t>
            </a:r>
            <a:r>
              <a:rPr lang="zh-CN" altLang="en-US" sz="2800">
                <a:sym typeface="+mn-ea"/>
              </a:rPr>
              <a:t>接触器</a:t>
            </a:r>
            <a:endParaRPr lang="zh-CN" altLang="en-US" sz="2800" kern="0" dirty="0">
              <a:solidFill>
                <a:schemeClr val="tx1">
                  <a:lumMod val="75000"/>
                  <a:lumOff val="25000"/>
                </a:schemeClr>
              </a:solidFill>
              <a:latin typeface="思源黑体 CN Bold" panose="020B0800000000000000" pitchFamily="34" charset="-122"/>
              <a:ea typeface="思源黑体 CN Bold" panose="020B0800000000000000" pitchFamily="34" charset="-122"/>
              <a:sym typeface="思源黑体 CN Normal" panose="020B0400000000000000" pitchFamily="34" charset="-122"/>
            </a:endParaRPr>
          </a:p>
        </p:txBody>
      </p:sp>
      <p:sp>
        <p:nvSpPr>
          <p:cNvPr id="118" name="任意多边形 117"/>
          <p:cNvSpPr/>
          <p:nvPr/>
        </p:nvSpPr>
        <p:spPr>
          <a:xfrm>
            <a:off x="0" y="432486"/>
            <a:ext cx="710513" cy="383060"/>
          </a:xfrm>
          <a:custGeom>
            <a:avLst/>
            <a:gdLst>
              <a:gd name="connsiteX0" fmla="*/ 0 w 710513"/>
              <a:gd name="connsiteY0" fmla="*/ 0 h 383060"/>
              <a:gd name="connsiteX1" fmla="*/ 646668 w 710513"/>
              <a:gd name="connsiteY1" fmla="*/ 0 h 383060"/>
              <a:gd name="connsiteX2" fmla="*/ 710513 w 710513"/>
              <a:gd name="connsiteY2" fmla="*/ 63845 h 383060"/>
              <a:gd name="connsiteX3" fmla="*/ 710513 w 710513"/>
              <a:gd name="connsiteY3" fmla="*/ 319215 h 383060"/>
              <a:gd name="connsiteX4" fmla="*/ 646668 w 710513"/>
              <a:gd name="connsiteY4" fmla="*/ 383060 h 383060"/>
              <a:gd name="connsiteX5" fmla="*/ 0 w 710513"/>
              <a:gd name="connsiteY5" fmla="*/ 383060 h 38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513" h="383060">
                <a:moveTo>
                  <a:pt x="0" y="0"/>
                </a:moveTo>
                <a:lnTo>
                  <a:pt x="646668" y="0"/>
                </a:lnTo>
                <a:cubicBezTo>
                  <a:pt x="681929" y="0"/>
                  <a:pt x="710513" y="28584"/>
                  <a:pt x="710513" y="63845"/>
                </a:cubicBezTo>
                <a:lnTo>
                  <a:pt x="710513" y="319215"/>
                </a:lnTo>
                <a:cubicBezTo>
                  <a:pt x="710513" y="354476"/>
                  <a:pt x="681929" y="383060"/>
                  <a:pt x="646668" y="383060"/>
                </a:cubicBezTo>
                <a:lnTo>
                  <a:pt x="0" y="383060"/>
                </a:lnTo>
                <a:close/>
              </a:path>
            </a:pathLst>
          </a:custGeom>
          <a:gradFill flip="none" rotWithShape="1">
            <a:gsLst>
              <a:gs pos="0">
                <a:srgbClr val="489CF5"/>
              </a:gs>
              <a:gs pos="75000">
                <a:srgbClr val="1660CC"/>
              </a:gs>
            </a:gsLst>
            <a:path path="circle">
              <a:fillToRect r="100000" b="100000"/>
            </a:path>
            <a:tileRect l="-100000" t="-100000"/>
          </a:gra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sp>
        <p:nvSpPr>
          <p:cNvPr id="119" name="圆角矩形 118"/>
          <p:cNvSpPr/>
          <p:nvPr/>
        </p:nvSpPr>
        <p:spPr>
          <a:xfrm>
            <a:off x="767354" y="432486"/>
            <a:ext cx="94024" cy="383060"/>
          </a:xfrm>
          <a:prstGeom prst="roundRect">
            <a:avLst>
              <a:gd name="adj" fmla="val 19295"/>
            </a:avLst>
          </a:prstGeom>
          <a:solidFill>
            <a:srgbClr val="112759"/>
          </a:soli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pic>
        <p:nvPicPr>
          <p:cNvPr id="2" name="图片 1" descr="logo-常用"/>
          <p:cNvPicPr>
            <a:picLocks noChangeAspect="1"/>
          </p:cNvPicPr>
          <p:nvPr>
            <p:custDataLst>
              <p:tags r:id="rId1"/>
            </p:custDataLst>
          </p:nvPr>
        </p:nvPicPr>
        <p:blipFill>
          <a:blip r:embed="rId2"/>
          <a:stretch>
            <a:fillRect/>
          </a:stretch>
        </p:blipFill>
        <p:spPr>
          <a:xfrm>
            <a:off x="11241405" y="304165"/>
            <a:ext cx="580390" cy="639445"/>
          </a:xfrm>
          <a:prstGeom prst="rect">
            <a:avLst/>
          </a:prstGeom>
        </p:spPr>
      </p:pic>
      <p:sp>
        <p:nvSpPr>
          <p:cNvPr id="4" name="矩形 3"/>
          <p:cNvSpPr/>
          <p:nvPr>
            <p:custDataLst>
              <p:tags r:id="rId3"/>
            </p:custDataLst>
          </p:nvPr>
        </p:nvSpPr>
        <p:spPr>
          <a:xfrm>
            <a:off x="0" y="6547485"/>
            <a:ext cx="12192000" cy="168275"/>
          </a:xfrm>
          <a:prstGeom prst="rect">
            <a:avLst/>
          </a:prstGeom>
          <a:solidFill>
            <a:srgbClr val="112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1" name="组合 20"/>
          <p:cNvGrpSpPr/>
          <p:nvPr/>
        </p:nvGrpSpPr>
        <p:grpSpPr>
          <a:xfrm>
            <a:off x="6635750" y="3334385"/>
            <a:ext cx="1456055" cy="798830"/>
            <a:chOff x="7315" y="3661"/>
            <a:chExt cx="2293" cy="1258"/>
          </a:xfrm>
        </p:grpSpPr>
        <p:cxnSp>
          <p:nvCxnSpPr>
            <p:cNvPr id="19" name="直接连接符 18"/>
            <p:cNvCxnSpPr/>
            <p:nvPr>
              <p:custDataLst>
                <p:tags r:id="rId4"/>
              </p:custDataLst>
            </p:nvPr>
          </p:nvCxnSpPr>
          <p:spPr>
            <a:xfrm flipV="1">
              <a:off x="7315" y="4291"/>
              <a:ext cx="1146" cy="629"/>
            </a:xfrm>
            <a:prstGeom prst="line">
              <a:avLst/>
            </a:prstGeom>
            <a:ln w="50800">
              <a:no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5"/>
              </p:custDataLst>
            </p:nvPr>
          </p:nvCxnSpPr>
          <p:spPr>
            <a:xfrm flipV="1">
              <a:off x="8462" y="3661"/>
              <a:ext cx="1146" cy="62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 name="直接连接符 4"/>
          <p:cNvCxnSpPr/>
          <p:nvPr>
            <p:custDataLst>
              <p:tags r:id="rId6"/>
            </p:custDataLst>
          </p:nvPr>
        </p:nvCxnSpPr>
        <p:spPr>
          <a:xfrm>
            <a:off x="4386580" y="3731260"/>
            <a:ext cx="3027680" cy="2540"/>
          </a:xfrm>
          <a:prstGeom prst="line">
            <a:avLst/>
          </a:prstGeom>
          <a:ln w="57150"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7"/>
            </p:custDataLst>
          </p:nvPr>
        </p:nvCxnSpPr>
        <p:spPr>
          <a:xfrm>
            <a:off x="8161655" y="3731260"/>
            <a:ext cx="3776980" cy="5715"/>
          </a:xfrm>
          <a:prstGeom prst="line">
            <a:avLst/>
          </a:prstGeom>
          <a:ln w="57150"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rot="0">
            <a:off x="7546340" y="4208780"/>
            <a:ext cx="608330" cy="1534795"/>
            <a:chOff x="8955" y="3300"/>
            <a:chExt cx="526" cy="630"/>
          </a:xfrm>
        </p:grpSpPr>
        <p:sp>
          <p:nvSpPr>
            <p:cNvPr id="11" name="矩形 10"/>
            <p:cNvSpPr/>
            <p:nvPr>
              <p:custDataLst>
                <p:tags r:id="rId8"/>
              </p:custDataLst>
            </p:nvPr>
          </p:nvSpPr>
          <p:spPr>
            <a:xfrm>
              <a:off x="8955" y="3300"/>
              <a:ext cx="526" cy="63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2" name="直接连接符 11"/>
            <p:cNvCxnSpPr/>
            <p:nvPr>
              <p:custDataLst>
                <p:tags r:id="rId9"/>
              </p:custDataLst>
            </p:nvPr>
          </p:nvCxnSpPr>
          <p:spPr>
            <a:xfrm>
              <a:off x="8955" y="3480"/>
              <a:ext cx="507" cy="33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 name="圆角矩形 13"/>
          <p:cNvSpPr/>
          <p:nvPr>
            <p:custDataLst>
              <p:tags r:id="rId10"/>
            </p:custDataLst>
          </p:nvPr>
        </p:nvSpPr>
        <p:spPr>
          <a:xfrm>
            <a:off x="6693535" y="2565400"/>
            <a:ext cx="2424430" cy="3510915"/>
          </a:xfrm>
          <a:prstGeom prst="roundRect">
            <a:avLst/>
          </a:prstGeom>
          <a:noFill/>
          <a:ln w="44450"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6" name="直接连接符 15"/>
          <p:cNvCxnSpPr/>
          <p:nvPr>
            <p:custDataLst>
              <p:tags r:id="rId11"/>
            </p:custDataLst>
          </p:nvPr>
        </p:nvCxnSpPr>
        <p:spPr>
          <a:xfrm>
            <a:off x="4451350" y="4949190"/>
            <a:ext cx="3099435" cy="139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2"/>
            </p:custDataLst>
          </p:nvPr>
        </p:nvCxnSpPr>
        <p:spPr>
          <a:xfrm>
            <a:off x="8161655" y="4954270"/>
            <a:ext cx="498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3"/>
            </p:custDataLst>
          </p:nvPr>
        </p:nvCxnSpPr>
        <p:spPr>
          <a:xfrm>
            <a:off x="8660130" y="4934585"/>
            <a:ext cx="0" cy="8953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14"/>
            </p:custDataLst>
          </p:nvPr>
        </p:nvSpPr>
        <p:spPr>
          <a:xfrm>
            <a:off x="2910840" y="3548380"/>
            <a:ext cx="1758315" cy="368300"/>
          </a:xfrm>
          <a:prstGeom prst="rect">
            <a:avLst/>
          </a:prstGeom>
          <a:noFill/>
        </p:spPr>
        <p:txBody>
          <a:bodyPr wrap="square" rtlCol="0">
            <a:spAutoFit/>
          </a:bodyPr>
          <a:p>
            <a:r>
              <a:rPr lang="zh-CN" altLang="en-US"/>
              <a:t>高压电池</a:t>
            </a:r>
            <a:endParaRPr lang="zh-CN" altLang="en-US" sz="1400"/>
          </a:p>
        </p:txBody>
      </p:sp>
      <p:grpSp>
        <p:nvGrpSpPr>
          <p:cNvPr id="9" name="组合 8"/>
          <p:cNvGrpSpPr/>
          <p:nvPr/>
        </p:nvGrpSpPr>
        <p:grpSpPr>
          <a:xfrm flipV="1">
            <a:off x="3909695" y="3163570"/>
            <a:ext cx="3098800" cy="535305"/>
            <a:chOff x="3022" y="4295"/>
            <a:chExt cx="4880" cy="902"/>
          </a:xfrm>
        </p:grpSpPr>
        <p:cxnSp>
          <p:nvCxnSpPr>
            <p:cNvPr id="30" name="直接连接符 29"/>
            <p:cNvCxnSpPr/>
            <p:nvPr>
              <p:custDataLst>
                <p:tags r:id="rId15"/>
              </p:custDataLst>
            </p:nvPr>
          </p:nvCxnSpPr>
          <p:spPr>
            <a:xfrm flipV="1">
              <a:off x="7888" y="4295"/>
              <a:ext cx="0" cy="88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16"/>
              </p:custDataLst>
            </p:nvPr>
          </p:nvCxnSpPr>
          <p:spPr>
            <a:xfrm>
              <a:off x="3022" y="5197"/>
              <a:ext cx="488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flipV="1">
            <a:off x="3909060" y="2851785"/>
            <a:ext cx="4783455" cy="864235"/>
            <a:chOff x="3022" y="4295"/>
            <a:chExt cx="4880" cy="902"/>
          </a:xfrm>
        </p:grpSpPr>
        <p:cxnSp>
          <p:nvCxnSpPr>
            <p:cNvPr id="13" name="直接连接符 12"/>
            <p:cNvCxnSpPr/>
            <p:nvPr>
              <p:custDataLst>
                <p:tags r:id="rId17"/>
              </p:custDataLst>
            </p:nvPr>
          </p:nvCxnSpPr>
          <p:spPr>
            <a:xfrm flipV="1">
              <a:off x="7888" y="4295"/>
              <a:ext cx="0" cy="88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8"/>
              </p:custDataLst>
            </p:nvPr>
          </p:nvCxnSpPr>
          <p:spPr>
            <a:xfrm>
              <a:off x="3022" y="5197"/>
              <a:ext cx="488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8" name="直接连接符 17"/>
          <p:cNvCxnSpPr/>
          <p:nvPr>
            <p:custDataLst>
              <p:tags r:id="rId19"/>
            </p:custDataLst>
          </p:nvPr>
        </p:nvCxnSpPr>
        <p:spPr>
          <a:xfrm>
            <a:off x="4422775" y="5819140"/>
            <a:ext cx="4246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左大括号 19"/>
          <p:cNvSpPr/>
          <p:nvPr>
            <p:custDataLst>
              <p:tags r:id="rId20"/>
            </p:custDataLst>
          </p:nvPr>
        </p:nvSpPr>
        <p:spPr>
          <a:xfrm>
            <a:off x="3980815" y="4833620"/>
            <a:ext cx="76200" cy="1107440"/>
          </a:xfrm>
          <a:prstGeom prst="lef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4" name="文本框 23"/>
          <p:cNvSpPr txBox="1"/>
          <p:nvPr>
            <p:custDataLst>
              <p:tags r:id="rId21"/>
            </p:custDataLst>
          </p:nvPr>
        </p:nvSpPr>
        <p:spPr>
          <a:xfrm>
            <a:off x="3175635" y="5203190"/>
            <a:ext cx="609600" cy="368300"/>
          </a:xfrm>
          <a:prstGeom prst="rect">
            <a:avLst/>
          </a:prstGeom>
          <a:noFill/>
        </p:spPr>
        <p:txBody>
          <a:bodyPr wrap="square" rtlCol="0">
            <a:spAutoFit/>
          </a:bodyPr>
          <a:p>
            <a:pPr algn="ctr"/>
            <a:r>
              <a:rPr lang="en-US" altLang="zh-CN"/>
              <a:t>12V</a:t>
            </a:r>
            <a:endParaRPr lang="en-US" altLang="zh-CN"/>
          </a:p>
        </p:txBody>
      </p:sp>
      <p:sp>
        <p:nvSpPr>
          <p:cNvPr id="32" name="文本框 31"/>
          <p:cNvSpPr txBox="1"/>
          <p:nvPr>
            <p:custDataLst>
              <p:tags r:id="rId22"/>
            </p:custDataLst>
          </p:nvPr>
        </p:nvSpPr>
        <p:spPr>
          <a:xfrm>
            <a:off x="2284730" y="2778125"/>
            <a:ext cx="2166620" cy="368300"/>
          </a:xfrm>
          <a:prstGeom prst="rect">
            <a:avLst/>
          </a:prstGeom>
          <a:noFill/>
        </p:spPr>
        <p:txBody>
          <a:bodyPr wrap="square" rtlCol="0">
            <a:spAutoFit/>
          </a:bodyPr>
          <a:p>
            <a:pPr algn="l"/>
            <a:r>
              <a:rPr lang="zh-CN" altLang="en-US"/>
              <a:t>高压检测</a:t>
            </a:r>
            <a:endParaRPr lang="zh-CN" altLang="en-US" sz="1200"/>
          </a:p>
        </p:txBody>
      </p:sp>
      <p:sp>
        <p:nvSpPr>
          <p:cNvPr id="23" name="文本框 22"/>
          <p:cNvSpPr txBox="1"/>
          <p:nvPr>
            <p:custDataLst>
              <p:tags r:id="rId23"/>
            </p:custDataLst>
          </p:nvPr>
        </p:nvSpPr>
        <p:spPr>
          <a:xfrm>
            <a:off x="710565" y="1485900"/>
            <a:ext cx="4064000" cy="368300"/>
          </a:xfrm>
          <a:prstGeom prst="rect">
            <a:avLst/>
          </a:prstGeom>
          <a:noFill/>
        </p:spPr>
        <p:txBody>
          <a:bodyPr wrap="square" rtlCol="0">
            <a:spAutoFit/>
          </a:bodyPr>
          <a:p>
            <a:r>
              <a:rPr lang="en-US"/>
              <a:t>2</a:t>
            </a:r>
            <a:r>
              <a:rPr lang="zh-CN" altLang="en-US"/>
              <a:t>、原理</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3000"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9AD1FD"/>
            </a:gs>
          </a:gsLst>
          <a:lin ang="16200000" scaled="1"/>
          <a:tileRect/>
        </a:gradFill>
        <a:effectLst/>
      </p:bgPr>
    </p:bg>
    <p:spTree>
      <p:nvGrpSpPr>
        <p:cNvPr id="1" name=""/>
        <p:cNvGrpSpPr/>
        <p:nvPr/>
      </p:nvGrpSpPr>
      <p:grpSpPr>
        <a:xfrm>
          <a:off x="0" y="0"/>
          <a:ext cx="0" cy="0"/>
          <a:chOff x="0" y="0"/>
          <a:chExt cx="0" cy="0"/>
        </a:xfrm>
      </p:grpSpPr>
      <p:sp>
        <p:nvSpPr>
          <p:cNvPr id="115" name="矩形 114"/>
          <p:cNvSpPr/>
          <p:nvPr/>
        </p:nvSpPr>
        <p:spPr>
          <a:xfrm flipV="1">
            <a:off x="0" y="1037590"/>
            <a:ext cx="12192000" cy="72000"/>
          </a:xfrm>
          <a:prstGeom prst="rect">
            <a:avLst/>
          </a:prstGeom>
          <a:gradFill>
            <a:gsLst>
              <a:gs pos="0">
                <a:srgbClr val="3484E4"/>
              </a:gs>
              <a:gs pos="100000">
                <a:srgbClr val="1660C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1121773" y="408572"/>
            <a:ext cx="1778000" cy="430530"/>
          </a:xfrm>
          <a:prstGeom prst="rect">
            <a:avLst/>
          </a:prstGeom>
          <a:noFill/>
        </p:spPr>
        <p:txBody>
          <a:bodyPr wrap="none" lIns="0" tIns="0" rIns="0" bIns="0" rtlCol="0">
            <a:spAutoFit/>
          </a:bodyPr>
          <a:lstStyle/>
          <a:p>
            <a:pPr algn="l">
              <a:defRPr/>
            </a:pPr>
            <a:r>
              <a:rPr lang="zh-CN" altLang="en-US" sz="2800">
                <a:sym typeface="+mn-ea"/>
              </a:rPr>
              <a:t>高压接触器</a:t>
            </a:r>
            <a:endParaRPr lang="zh-CN" altLang="en-US" sz="2800" kern="0" dirty="0">
              <a:solidFill>
                <a:schemeClr val="tx1">
                  <a:lumMod val="75000"/>
                  <a:lumOff val="25000"/>
                </a:schemeClr>
              </a:solidFill>
              <a:latin typeface="思源黑体 CN Bold" panose="020B0800000000000000" pitchFamily="34" charset="-122"/>
              <a:ea typeface="思源黑体 CN Bold" panose="020B0800000000000000" pitchFamily="34" charset="-122"/>
              <a:sym typeface="思源黑体 CN Normal" panose="020B0400000000000000" pitchFamily="34" charset="-122"/>
            </a:endParaRPr>
          </a:p>
        </p:txBody>
      </p:sp>
      <p:sp>
        <p:nvSpPr>
          <p:cNvPr id="118" name="任意多边形 117"/>
          <p:cNvSpPr/>
          <p:nvPr/>
        </p:nvSpPr>
        <p:spPr>
          <a:xfrm>
            <a:off x="0" y="432486"/>
            <a:ext cx="710513" cy="383060"/>
          </a:xfrm>
          <a:custGeom>
            <a:avLst/>
            <a:gdLst>
              <a:gd name="connsiteX0" fmla="*/ 0 w 710513"/>
              <a:gd name="connsiteY0" fmla="*/ 0 h 383060"/>
              <a:gd name="connsiteX1" fmla="*/ 646668 w 710513"/>
              <a:gd name="connsiteY1" fmla="*/ 0 h 383060"/>
              <a:gd name="connsiteX2" fmla="*/ 710513 w 710513"/>
              <a:gd name="connsiteY2" fmla="*/ 63845 h 383060"/>
              <a:gd name="connsiteX3" fmla="*/ 710513 w 710513"/>
              <a:gd name="connsiteY3" fmla="*/ 319215 h 383060"/>
              <a:gd name="connsiteX4" fmla="*/ 646668 w 710513"/>
              <a:gd name="connsiteY4" fmla="*/ 383060 h 383060"/>
              <a:gd name="connsiteX5" fmla="*/ 0 w 710513"/>
              <a:gd name="connsiteY5" fmla="*/ 383060 h 38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513" h="383060">
                <a:moveTo>
                  <a:pt x="0" y="0"/>
                </a:moveTo>
                <a:lnTo>
                  <a:pt x="646668" y="0"/>
                </a:lnTo>
                <a:cubicBezTo>
                  <a:pt x="681929" y="0"/>
                  <a:pt x="710513" y="28584"/>
                  <a:pt x="710513" y="63845"/>
                </a:cubicBezTo>
                <a:lnTo>
                  <a:pt x="710513" y="319215"/>
                </a:lnTo>
                <a:cubicBezTo>
                  <a:pt x="710513" y="354476"/>
                  <a:pt x="681929" y="383060"/>
                  <a:pt x="646668" y="383060"/>
                </a:cubicBezTo>
                <a:lnTo>
                  <a:pt x="0" y="383060"/>
                </a:lnTo>
                <a:close/>
              </a:path>
            </a:pathLst>
          </a:custGeom>
          <a:gradFill flip="none" rotWithShape="1">
            <a:gsLst>
              <a:gs pos="0">
                <a:srgbClr val="489CF5"/>
              </a:gs>
              <a:gs pos="75000">
                <a:srgbClr val="1660CC"/>
              </a:gs>
            </a:gsLst>
            <a:path path="circle">
              <a:fillToRect r="100000" b="100000"/>
            </a:path>
            <a:tileRect l="-100000" t="-100000"/>
          </a:gra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sp>
        <p:nvSpPr>
          <p:cNvPr id="119" name="圆角矩形 118"/>
          <p:cNvSpPr/>
          <p:nvPr/>
        </p:nvSpPr>
        <p:spPr>
          <a:xfrm>
            <a:off x="767354" y="432486"/>
            <a:ext cx="94024" cy="383060"/>
          </a:xfrm>
          <a:prstGeom prst="roundRect">
            <a:avLst>
              <a:gd name="adj" fmla="val 19295"/>
            </a:avLst>
          </a:prstGeom>
          <a:solidFill>
            <a:srgbClr val="112759"/>
          </a:soli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pic>
        <p:nvPicPr>
          <p:cNvPr id="2" name="图片 1" descr="logo-常用"/>
          <p:cNvPicPr>
            <a:picLocks noChangeAspect="1"/>
          </p:cNvPicPr>
          <p:nvPr>
            <p:custDataLst>
              <p:tags r:id="rId1"/>
            </p:custDataLst>
          </p:nvPr>
        </p:nvPicPr>
        <p:blipFill>
          <a:blip r:embed="rId2"/>
          <a:stretch>
            <a:fillRect/>
          </a:stretch>
        </p:blipFill>
        <p:spPr>
          <a:xfrm>
            <a:off x="11241405" y="304165"/>
            <a:ext cx="580390" cy="639445"/>
          </a:xfrm>
          <a:prstGeom prst="rect">
            <a:avLst/>
          </a:prstGeom>
        </p:spPr>
      </p:pic>
      <p:sp>
        <p:nvSpPr>
          <p:cNvPr id="4" name="矩形 3"/>
          <p:cNvSpPr/>
          <p:nvPr>
            <p:custDataLst>
              <p:tags r:id="rId3"/>
            </p:custDataLst>
          </p:nvPr>
        </p:nvSpPr>
        <p:spPr>
          <a:xfrm>
            <a:off x="0" y="6547485"/>
            <a:ext cx="12192000" cy="168275"/>
          </a:xfrm>
          <a:prstGeom prst="rect">
            <a:avLst/>
          </a:prstGeom>
          <a:solidFill>
            <a:srgbClr val="112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1" name="组合 20"/>
          <p:cNvGrpSpPr/>
          <p:nvPr/>
        </p:nvGrpSpPr>
        <p:grpSpPr>
          <a:xfrm rot="0">
            <a:off x="3023235" y="3632835"/>
            <a:ext cx="768350" cy="645795"/>
            <a:chOff x="7315" y="3661"/>
            <a:chExt cx="2293" cy="1258"/>
          </a:xfrm>
        </p:grpSpPr>
        <p:cxnSp>
          <p:nvCxnSpPr>
            <p:cNvPr id="19" name="直接连接符 18"/>
            <p:cNvCxnSpPr/>
            <p:nvPr>
              <p:custDataLst>
                <p:tags r:id="rId4"/>
              </p:custDataLst>
            </p:nvPr>
          </p:nvCxnSpPr>
          <p:spPr>
            <a:xfrm flipV="1">
              <a:off x="7315" y="4291"/>
              <a:ext cx="1146" cy="629"/>
            </a:xfrm>
            <a:prstGeom prst="line">
              <a:avLst/>
            </a:prstGeom>
            <a:ln w="50800">
              <a:no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5"/>
              </p:custDataLst>
            </p:nvPr>
          </p:nvCxnSpPr>
          <p:spPr>
            <a:xfrm flipV="1">
              <a:off x="8462" y="3661"/>
              <a:ext cx="1146" cy="62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 name="直接连接符 4"/>
          <p:cNvCxnSpPr/>
          <p:nvPr>
            <p:custDataLst>
              <p:tags r:id="rId6"/>
            </p:custDataLst>
          </p:nvPr>
        </p:nvCxnSpPr>
        <p:spPr>
          <a:xfrm>
            <a:off x="1836420" y="3953510"/>
            <a:ext cx="1597025" cy="1905"/>
          </a:xfrm>
          <a:prstGeom prst="line">
            <a:avLst/>
          </a:prstGeom>
          <a:ln w="57150"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7"/>
            </p:custDataLst>
          </p:nvPr>
        </p:nvCxnSpPr>
        <p:spPr>
          <a:xfrm>
            <a:off x="3827780" y="3953510"/>
            <a:ext cx="1992630" cy="4445"/>
          </a:xfrm>
          <a:prstGeom prst="line">
            <a:avLst/>
          </a:prstGeom>
          <a:ln w="57150"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rot="0">
            <a:off x="3503295" y="4338955"/>
            <a:ext cx="320675" cy="1240155"/>
            <a:chOff x="8955" y="3300"/>
            <a:chExt cx="526" cy="630"/>
          </a:xfrm>
        </p:grpSpPr>
        <p:sp>
          <p:nvSpPr>
            <p:cNvPr id="11" name="矩形 10"/>
            <p:cNvSpPr/>
            <p:nvPr>
              <p:custDataLst>
                <p:tags r:id="rId8"/>
              </p:custDataLst>
            </p:nvPr>
          </p:nvSpPr>
          <p:spPr>
            <a:xfrm>
              <a:off x="8955" y="3300"/>
              <a:ext cx="526" cy="63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2" name="直接连接符 11"/>
            <p:cNvCxnSpPr/>
            <p:nvPr>
              <p:custDataLst>
                <p:tags r:id="rId9"/>
              </p:custDataLst>
            </p:nvPr>
          </p:nvCxnSpPr>
          <p:spPr>
            <a:xfrm>
              <a:off x="8955" y="3480"/>
              <a:ext cx="507" cy="33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 name="圆角矩形 13"/>
          <p:cNvSpPr/>
          <p:nvPr>
            <p:custDataLst>
              <p:tags r:id="rId10"/>
            </p:custDataLst>
          </p:nvPr>
        </p:nvSpPr>
        <p:spPr>
          <a:xfrm>
            <a:off x="3053715" y="3011170"/>
            <a:ext cx="1278890" cy="2837180"/>
          </a:xfrm>
          <a:prstGeom prst="roundRect">
            <a:avLst/>
          </a:prstGeom>
          <a:noFill/>
          <a:ln w="44450"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6" name="直接连接符 15"/>
          <p:cNvCxnSpPr/>
          <p:nvPr>
            <p:custDataLst>
              <p:tags r:id="rId11"/>
            </p:custDataLst>
          </p:nvPr>
        </p:nvCxnSpPr>
        <p:spPr>
          <a:xfrm>
            <a:off x="1870710" y="4937760"/>
            <a:ext cx="1635125" cy="114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2"/>
            </p:custDataLst>
          </p:nvPr>
        </p:nvCxnSpPr>
        <p:spPr>
          <a:xfrm>
            <a:off x="3827780" y="4941570"/>
            <a:ext cx="2628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3"/>
            </p:custDataLst>
          </p:nvPr>
        </p:nvCxnSpPr>
        <p:spPr>
          <a:xfrm>
            <a:off x="4090670" y="4925695"/>
            <a:ext cx="0" cy="7232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14"/>
            </p:custDataLst>
          </p:nvPr>
        </p:nvCxnSpPr>
        <p:spPr>
          <a:xfrm>
            <a:off x="3197860" y="1555115"/>
            <a:ext cx="17145" cy="236791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15"/>
            </p:custDataLst>
          </p:nvPr>
        </p:nvCxnSpPr>
        <p:spPr>
          <a:xfrm>
            <a:off x="4090670" y="2303145"/>
            <a:ext cx="0" cy="161988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6"/>
            </p:custDataLst>
          </p:nvPr>
        </p:nvCxnSpPr>
        <p:spPr>
          <a:xfrm>
            <a:off x="1855470" y="5640705"/>
            <a:ext cx="22402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rot="0">
            <a:off x="8775700" y="3663315"/>
            <a:ext cx="798830" cy="676275"/>
            <a:chOff x="7315" y="3661"/>
            <a:chExt cx="2293" cy="1258"/>
          </a:xfrm>
        </p:grpSpPr>
        <p:cxnSp>
          <p:nvCxnSpPr>
            <p:cNvPr id="26" name="直接连接符 25"/>
            <p:cNvCxnSpPr/>
            <p:nvPr>
              <p:custDataLst>
                <p:tags r:id="rId17"/>
              </p:custDataLst>
            </p:nvPr>
          </p:nvCxnSpPr>
          <p:spPr>
            <a:xfrm flipV="1">
              <a:off x="7315" y="4291"/>
              <a:ext cx="1146" cy="629"/>
            </a:xfrm>
            <a:prstGeom prst="line">
              <a:avLst/>
            </a:prstGeom>
            <a:ln w="50800">
              <a:no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18"/>
              </p:custDataLst>
            </p:nvPr>
          </p:nvCxnSpPr>
          <p:spPr>
            <a:xfrm flipV="1">
              <a:off x="8462" y="3661"/>
              <a:ext cx="1146" cy="6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 name="直接连接符 27"/>
          <p:cNvCxnSpPr/>
          <p:nvPr>
            <p:custDataLst>
              <p:tags r:id="rId19"/>
            </p:custDataLst>
          </p:nvPr>
        </p:nvCxnSpPr>
        <p:spPr>
          <a:xfrm>
            <a:off x="7541260" y="3999230"/>
            <a:ext cx="1661160" cy="1905"/>
          </a:xfrm>
          <a:prstGeom prst="line">
            <a:avLst/>
          </a:prstGeom>
          <a:ln w="571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0"/>
            </p:custDataLst>
          </p:nvPr>
        </p:nvCxnSpPr>
        <p:spPr>
          <a:xfrm>
            <a:off x="9612630" y="3999230"/>
            <a:ext cx="2072640" cy="5080"/>
          </a:xfrm>
          <a:prstGeom prst="line">
            <a:avLst/>
          </a:prstGeom>
          <a:ln w="571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rot="0">
            <a:off x="9275445" y="4403725"/>
            <a:ext cx="334010" cy="1299210"/>
            <a:chOff x="8955" y="3300"/>
            <a:chExt cx="526" cy="630"/>
          </a:xfrm>
        </p:grpSpPr>
        <p:sp>
          <p:nvSpPr>
            <p:cNvPr id="34" name="矩形 33"/>
            <p:cNvSpPr/>
            <p:nvPr>
              <p:custDataLst>
                <p:tags r:id="rId21"/>
              </p:custDataLst>
            </p:nvPr>
          </p:nvSpPr>
          <p:spPr>
            <a:xfrm>
              <a:off x="8955" y="3300"/>
              <a:ext cx="526" cy="63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5" name="直接连接符 34"/>
            <p:cNvCxnSpPr/>
            <p:nvPr>
              <p:custDataLst>
                <p:tags r:id="rId22"/>
              </p:custDataLst>
            </p:nvPr>
          </p:nvCxnSpPr>
          <p:spPr>
            <a:xfrm>
              <a:off x="8955" y="3480"/>
              <a:ext cx="507" cy="33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6" name="圆角矩形 35"/>
          <p:cNvSpPr/>
          <p:nvPr>
            <p:custDataLst>
              <p:tags r:id="rId23"/>
            </p:custDataLst>
          </p:nvPr>
        </p:nvSpPr>
        <p:spPr>
          <a:xfrm>
            <a:off x="8807450" y="3012440"/>
            <a:ext cx="1330325" cy="2972435"/>
          </a:xfrm>
          <a:prstGeom prst="roundRect">
            <a:avLst/>
          </a:prstGeom>
          <a:noFill/>
          <a:ln w="44450"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7" name="直接连接符 36"/>
          <p:cNvCxnSpPr/>
          <p:nvPr>
            <p:custDataLst>
              <p:tags r:id="rId24"/>
            </p:custDataLst>
          </p:nvPr>
        </p:nvCxnSpPr>
        <p:spPr>
          <a:xfrm>
            <a:off x="7576820" y="5030470"/>
            <a:ext cx="1700530" cy="120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custDataLst>
              <p:tags r:id="rId25"/>
            </p:custDataLst>
          </p:nvPr>
        </p:nvCxnSpPr>
        <p:spPr>
          <a:xfrm>
            <a:off x="9612630" y="5034915"/>
            <a:ext cx="2736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26"/>
            </p:custDataLst>
          </p:nvPr>
        </p:nvCxnSpPr>
        <p:spPr>
          <a:xfrm>
            <a:off x="9886315" y="5018405"/>
            <a:ext cx="0" cy="7581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custDataLst>
              <p:tags r:id="rId27"/>
            </p:custDataLst>
          </p:nvPr>
        </p:nvCxnSpPr>
        <p:spPr>
          <a:xfrm>
            <a:off x="8955405" y="1584325"/>
            <a:ext cx="19685" cy="239014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custDataLst>
              <p:tags r:id="rId28"/>
            </p:custDataLst>
          </p:nvPr>
        </p:nvCxnSpPr>
        <p:spPr>
          <a:xfrm>
            <a:off x="9896475" y="2357755"/>
            <a:ext cx="0" cy="161988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custDataLst>
              <p:tags r:id="rId29"/>
            </p:custDataLst>
          </p:nvPr>
        </p:nvCxnSpPr>
        <p:spPr>
          <a:xfrm>
            <a:off x="7560945" y="5767070"/>
            <a:ext cx="23304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30"/>
            </p:custDataLst>
          </p:nvPr>
        </p:nvSpPr>
        <p:spPr>
          <a:xfrm>
            <a:off x="739140" y="3748405"/>
            <a:ext cx="1758315" cy="368300"/>
          </a:xfrm>
          <a:prstGeom prst="rect">
            <a:avLst/>
          </a:prstGeom>
          <a:noFill/>
        </p:spPr>
        <p:txBody>
          <a:bodyPr wrap="square" rtlCol="0">
            <a:spAutoFit/>
          </a:bodyPr>
          <a:p>
            <a:r>
              <a:rPr lang="zh-CN" altLang="en-US"/>
              <a:t>高压电池</a:t>
            </a:r>
            <a:endParaRPr lang="zh-CN" altLang="en-US" sz="1400"/>
          </a:p>
        </p:txBody>
      </p:sp>
      <p:sp>
        <p:nvSpPr>
          <p:cNvPr id="9" name="文本框 8"/>
          <p:cNvSpPr txBox="1"/>
          <p:nvPr>
            <p:custDataLst>
              <p:tags r:id="rId31"/>
            </p:custDataLst>
          </p:nvPr>
        </p:nvSpPr>
        <p:spPr>
          <a:xfrm>
            <a:off x="6461125" y="3808095"/>
            <a:ext cx="1758315" cy="368300"/>
          </a:xfrm>
          <a:prstGeom prst="rect">
            <a:avLst/>
          </a:prstGeom>
          <a:noFill/>
        </p:spPr>
        <p:txBody>
          <a:bodyPr wrap="square" rtlCol="0">
            <a:spAutoFit/>
          </a:bodyPr>
          <a:p>
            <a:r>
              <a:rPr lang="zh-CN" altLang="en-US"/>
              <a:t>高压电池</a:t>
            </a:r>
            <a:endParaRPr lang="zh-CN" altLang="en-US" sz="1400"/>
          </a:p>
        </p:txBody>
      </p:sp>
      <p:cxnSp>
        <p:nvCxnSpPr>
          <p:cNvPr id="13" name="直接连接符 12"/>
          <p:cNvCxnSpPr/>
          <p:nvPr>
            <p:custDataLst>
              <p:tags r:id="rId32"/>
            </p:custDataLst>
          </p:nvPr>
        </p:nvCxnSpPr>
        <p:spPr>
          <a:xfrm>
            <a:off x="3178810" y="1574800"/>
            <a:ext cx="1451610" cy="952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33"/>
            </p:custDataLst>
          </p:nvPr>
        </p:nvCxnSpPr>
        <p:spPr>
          <a:xfrm>
            <a:off x="7513955" y="1593850"/>
            <a:ext cx="1451610" cy="952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4990465" y="1395730"/>
            <a:ext cx="2523490" cy="368300"/>
          </a:xfrm>
          <a:prstGeom prst="rect">
            <a:avLst/>
          </a:prstGeom>
          <a:noFill/>
        </p:spPr>
        <p:txBody>
          <a:bodyPr wrap="square" rtlCol="0">
            <a:spAutoFit/>
          </a:bodyPr>
          <a:p>
            <a:r>
              <a:rPr lang="zh-CN" altLang="en-US"/>
              <a:t>高压电池侧电压检测</a:t>
            </a:r>
            <a:endParaRPr lang="zh-CN" altLang="en-US"/>
          </a:p>
        </p:txBody>
      </p:sp>
      <p:cxnSp>
        <p:nvCxnSpPr>
          <p:cNvPr id="24" name="直接连接符 23"/>
          <p:cNvCxnSpPr/>
          <p:nvPr>
            <p:custDataLst>
              <p:tags r:id="rId34"/>
            </p:custDataLst>
          </p:nvPr>
        </p:nvCxnSpPr>
        <p:spPr>
          <a:xfrm>
            <a:off x="4070350" y="2302510"/>
            <a:ext cx="1451610" cy="952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35"/>
            </p:custDataLst>
          </p:nvPr>
        </p:nvCxnSpPr>
        <p:spPr>
          <a:xfrm>
            <a:off x="8434705" y="2371725"/>
            <a:ext cx="1451610" cy="952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5716905" y="2121535"/>
            <a:ext cx="2523490" cy="368300"/>
          </a:xfrm>
          <a:prstGeom prst="rect">
            <a:avLst/>
          </a:prstGeom>
          <a:noFill/>
        </p:spPr>
        <p:txBody>
          <a:bodyPr wrap="square" rtlCol="0">
            <a:spAutoFit/>
          </a:bodyPr>
          <a:p>
            <a:r>
              <a:rPr lang="zh-CN" altLang="en-US"/>
              <a:t>外部高压侧电压检测</a:t>
            </a:r>
            <a:endParaRPr lang="zh-CN" altLang="en-US"/>
          </a:p>
        </p:txBody>
      </p:sp>
      <p:sp>
        <p:nvSpPr>
          <p:cNvPr id="40" name="文本框 39"/>
          <p:cNvSpPr txBox="1"/>
          <p:nvPr/>
        </p:nvSpPr>
        <p:spPr>
          <a:xfrm>
            <a:off x="441325" y="1417955"/>
            <a:ext cx="4064000" cy="368300"/>
          </a:xfrm>
          <a:prstGeom prst="rect">
            <a:avLst/>
          </a:prstGeom>
          <a:noFill/>
        </p:spPr>
        <p:txBody>
          <a:bodyPr wrap="square" rtlCol="0">
            <a:spAutoFit/>
          </a:bodyPr>
          <a:p>
            <a:r>
              <a:rPr lang="en-US" altLang="zh-CN"/>
              <a:t>3</a:t>
            </a:r>
            <a:r>
              <a:rPr lang="zh-CN" altLang="en-US"/>
              <a:t>、接触器烧蚀检测</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30"/>
                                        </p:tgtEl>
                                      </p:cBhvr>
                                    </p:animEffect>
                                    <p:animScale>
                                      <p:cBhvr>
                                        <p:cTn id="7" dur="250" autoRev="1" fill="hold"/>
                                        <p:tgtEl>
                                          <p:spTgt spid="30"/>
                                        </p:tgtEl>
                                      </p:cBhvr>
                                      <p:by x="105000" y="105000"/>
                                    </p:animScale>
                                  </p:childTnLst>
                                </p:cTn>
                              </p:par>
                              <p:par>
                                <p:cTn id="8" presetID="26" presetClass="emph" presetSubtype="0" repeatCount="3000" fill="hold" nodeType="withEffect">
                                  <p:stCondLst>
                                    <p:cond delay="0"/>
                                  </p:stCondLst>
                                  <p:childTnLst>
                                    <p:animEffect transition="out" filter="fade">
                                      <p:cBhvr>
                                        <p:cTn id="9" dur="500" tmFilter="0, 0; .2, .5; .8, .5; 1, 0"/>
                                        <p:tgtEl>
                                          <p:spTgt spid="42"/>
                                        </p:tgtEl>
                                      </p:cBhvr>
                                    </p:animEffect>
                                    <p:animScale>
                                      <p:cBhvr>
                                        <p:cTn id="10" dur="250" autoRev="1" fill="hold"/>
                                        <p:tgtEl>
                                          <p:spTgt spid="4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3000" fill="hold" nodeType="clickEffect">
                                  <p:stCondLst>
                                    <p:cond delay="0"/>
                                  </p:stCondLst>
                                  <p:childTnLst>
                                    <p:animEffect transition="out" filter="fade">
                                      <p:cBhvr>
                                        <p:cTn id="14" dur="500" tmFilter="0, 0; .2, .5; .8, .5; 1, 0"/>
                                        <p:tgtEl>
                                          <p:spTgt spid="10"/>
                                        </p:tgtEl>
                                      </p:cBhvr>
                                    </p:animEffect>
                                    <p:animScale>
                                      <p:cBhvr>
                                        <p:cTn id="15" dur="250" autoRev="1" fill="hold"/>
                                        <p:tgtEl>
                                          <p:spTgt spid="10"/>
                                        </p:tgtEl>
                                      </p:cBhvr>
                                      <p:by x="105000" y="105000"/>
                                    </p:animScale>
                                  </p:childTnLst>
                                </p:cTn>
                              </p:par>
                              <p:par>
                                <p:cTn id="16" presetID="26" presetClass="emph" presetSubtype="0" repeatCount="3000" fill="hold" nodeType="withEffect">
                                  <p:stCondLst>
                                    <p:cond delay="0"/>
                                  </p:stCondLst>
                                  <p:childTnLst>
                                    <p:animEffect transition="out" filter="fade">
                                      <p:cBhvr>
                                        <p:cTn id="17" dur="500" tmFilter="0, 0; .2, .5; .8, .5; 1, 0"/>
                                        <p:tgtEl>
                                          <p:spTgt spid="45"/>
                                        </p:tgtEl>
                                      </p:cBhvr>
                                    </p:animEffect>
                                    <p:animScale>
                                      <p:cBhvr>
                                        <p:cTn id="18" dur="250" autoRev="1" fill="hold"/>
                                        <p:tgtEl>
                                          <p:spTgt spid="45"/>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repeatCount="3000" fill="hold" nodeType="clickEffect">
                                  <p:stCondLst>
                                    <p:cond delay="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6" presetClass="emph" presetSubtype="0" repeatCount="3000" fill="hold" nodeType="clickEffect">
                                  <p:stCondLst>
                                    <p:cond delay="0"/>
                                  </p:stCondLst>
                                  <p:childTnLst>
                                    <p:animEffect transition="out" filter="fade">
                                      <p:cBhvr>
                                        <p:cTn id="27" dur="500" tmFilter="0, 0; .2, .5; .8, .5; 1, 0"/>
                                        <p:tgtEl>
                                          <p:spTgt spid="15"/>
                                        </p:tgtEl>
                                      </p:cBhvr>
                                    </p:animEffect>
                                    <p:animScale>
                                      <p:cBhvr>
                                        <p:cTn id="28" dur="250" autoRev="1" fill="hold"/>
                                        <p:tgtEl>
                                          <p:spTgt spid="15"/>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repeatCount="3000" fill="hold" nodeType="clickEffect">
                                  <p:stCondLst>
                                    <p:cond delay="0"/>
                                  </p:stCondLst>
                                  <p:childTnLst>
                                    <p:animEffect transition="out" filter="fade">
                                      <p:cBhvr>
                                        <p:cTn id="32" dur="500" tmFilter="0, 0; .2, .5; .8, .5; 1, 0"/>
                                        <p:tgtEl>
                                          <p:spTgt spid="24"/>
                                        </p:tgtEl>
                                      </p:cBhvr>
                                    </p:animEffect>
                                    <p:animScale>
                                      <p:cBhvr>
                                        <p:cTn id="33" dur="250" autoRev="1" fill="hold"/>
                                        <p:tgtEl>
                                          <p:spTgt spid="24"/>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3000" fill="hold" nodeType="clickEffect">
                                  <p:stCondLst>
                                    <p:cond delay="0"/>
                                  </p:stCondLst>
                                  <p:childTnLst>
                                    <p:animEffect transition="out" filter="fade">
                                      <p:cBhvr>
                                        <p:cTn id="37" dur="500" tmFilter="0, 0; .2, .5; .8, .5; 1, 0"/>
                                        <p:tgtEl>
                                          <p:spTgt spid="31"/>
                                        </p:tgtEl>
                                      </p:cBhvr>
                                    </p:animEffect>
                                    <p:animScale>
                                      <p:cBhvr>
                                        <p:cTn id="38"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9AD1FD"/>
            </a:gs>
          </a:gsLst>
          <a:lin ang="16200000" scaled="1"/>
          <a:tileRect/>
        </a:gradFill>
        <a:effectLst/>
      </p:bgPr>
    </p:bg>
    <p:spTree>
      <p:nvGrpSpPr>
        <p:cNvPr id="1" name=""/>
        <p:cNvGrpSpPr/>
        <p:nvPr/>
      </p:nvGrpSpPr>
      <p:grpSpPr>
        <a:xfrm>
          <a:off x="0" y="0"/>
          <a:ext cx="0" cy="0"/>
          <a:chOff x="0" y="0"/>
          <a:chExt cx="0" cy="0"/>
        </a:xfrm>
      </p:grpSpPr>
      <p:sp>
        <p:nvSpPr>
          <p:cNvPr id="115" name="矩形 114"/>
          <p:cNvSpPr/>
          <p:nvPr/>
        </p:nvSpPr>
        <p:spPr>
          <a:xfrm flipV="1">
            <a:off x="0" y="1037590"/>
            <a:ext cx="12192000" cy="72000"/>
          </a:xfrm>
          <a:prstGeom prst="rect">
            <a:avLst/>
          </a:prstGeom>
          <a:gradFill>
            <a:gsLst>
              <a:gs pos="0">
                <a:srgbClr val="3484E4"/>
              </a:gs>
              <a:gs pos="100000">
                <a:srgbClr val="1660C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1121773" y="408572"/>
            <a:ext cx="1778000" cy="430530"/>
          </a:xfrm>
          <a:prstGeom prst="rect">
            <a:avLst/>
          </a:prstGeom>
          <a:noFill/>
        </p:spPr>
        <p:txBody>
          <a:bodyPr wrap="none" lIns="0" tIns="0" rIns="0" bIns="0" rtlCol="0">
            <a:spAutoFit/>
          </a:bodyPr>
          <a:lstStyle/>
          <a:p>
            <a:pPr algn="l">
              <a:defRPr/>
            </a:pPr>
            <a:r>
              <a:rPr lang="zh-CN" altLang="en-US" sz="2800">
                <a:sym typeface="+mn-ea"/>
              </a:rPr>
              <a:t>高压接触器</a:t>
            </a:r>
            <a:endParaRPr lang="zh-CN" altLang="en-US" sz="2800" kern="0" dirty="0">
              <a:solidFill>
                <a:schemeClr val="tx1">
                  <a:lumMod val="75000"/>
                  <a:lumOff val="25000"/>
                </a:schemeClr>
              </a:solidFill>
              <a:latin typeface="思源黑体 CN Bold" panose="020B0800000000000000" pitchFamily="34" charset="-122"/>
              <a:ea typeface="思源黑体 CN Bold" panose="020B0800000000000000" pitchFamily="34" charset="-122"/>
              <a:sym typeface="思源黑体 CN Normal" panose="020B0400000000000000" pitchFamily="34" charset="-122"/>
            </a:endParaRPr>
          </a:p>
        </p:txBody>
      </p:sp>
      <p:sp>
        <p:nvSpPr>
          <p:cNvPr id="118" name="任意多边形 117"/>
          <p:cNvSpPr/>
          <p:nvPr/>
        </p:nvSpPr>
        <p:spPr>
          <a:xfrm>
            <a:off x="0" y="432486"/>
            <a:ext cx="710513" cy="383060"/>
          </a:xfrm>
          <a:custGeom>
            <a:avLst/>
            <a:gdLst>
              <a:gd name="connsiteX0" fmla="*/ 0 w 710513"/>
              <a:gd name="connsiteY0" fmla="*/ 0 h 383060"/>
              <a:gd name="connsiteX1" fmla="*/ 646668 w 710513"/>
              <a:gd name="connsiteY1" fmla="*/ 0 h 383060"/>
              <a:gd name="connsiteX2" fmla="*/ 710513 w 710513"/>
              <a:gd name="connsiteY2" fmla="*/ 63845 h 383060"/>
              <a:gd name="connsiteX3" fmla="*/ 710513 w 710513"/>
              <a:gd name="connsiteY3" fmla="*/ 319215 h 383060"/>
              <a:gd name="connsiteX4" fmla="*/ 646668 w 710513"/>
              <a:gd name="connsiteY4" fmla="*/ 383060 h 383060"/>
              <a:gd name="connsiteX5" fmla="*/ 0 w 710513"/>
              <a:gd name="connsiteY5" fmla="*/ 383060 h 38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513" h="383060">
                <a:moveTo>
                  <a:pt x="0" y="0"/>
                </a:moveTo>
                <a:lnTo>
                  <a:pt x="646668" y="0"/>
                </a:lnTo>
                <a:cubicBezTo>
                  <a:pt x="681929" y="0"/>
                  <a:pt x="710513" y="28584"/>
                  <a:pt x="710513" y="63845"/>
                </a:cubicBezTo>
                <a:lnTo>
                  <a:pt x="710513" y="319215"/>
                </a:lnTo>
                <a:cubicBezTo>
                  <a:pt x="710513" y="354476"/>
                  <a:pt x="681929" y="383060"/>
                  <a:pt x="646668" y="383060"/>
                </a:cubicBezTo>
                <a:lnTo>
                  <a:pt x="0" y="383060"/>
                </a:lnTo>
                <a:close/>
              </a:path>
            </a:pathLst>
          </a:custGeom>
          <a:gradFill flip="none" rotWithShape="1">
            <a:gsLst>
              <a:gs pos="0">
                <a:srgbClr val="489CF5"/>
              </a:gs>
              <a:gs pos="75000">
                <a:srgbClr val="1660CC"/>
              </a:gs>
            </a:gsLst>
            <a:path path="circle">
              <a:fillToRect r="100000" b="100000"/>
            </a:path>
            <a:tileRect l="-100000" t="-100000"/>
          </a:gra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sp>
        <p:nvSpPr>
          <p:cNvPr id="119" name="圆角矩形 118"/>
          <p:cNvSpPr/>
          <p:nvPr/>
        </p:nvSpPr>
        <p:spPr>
          <a:xfrm>
            <a:off x="767354" y="432486"/>
            <a:ext cx="94024" cy="383060"/>
          </a:xfrm>
          <a:prstGeom prst="roundRect">
            <a:avLst>
              <a:gd name="adj" fmla="val 19295"/>
            </a:avLst>
          </a:prstGeom>
          <a:solidFill>
            <a:srgbClr val="112759"/>
          </a:soli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pic>
        <p:nvPicPr>
          <p:cNvPr id="2" name="图片 1" descr="logo-常用"/>
          <p:cNvPicPr>
            <a:picLocks noChangeAspect="1"/>
          </p:cNvPicPr>
          <p:nvPr>
            <p:custDataLst>
              <p:tags r:id="rId1"/>
            </p:custDataLst>
          </p:nvPr>
        </p:nvPicPr>
        <p:blipFill>
          <a:blip r:embed="rId2"/>
          <a:stretch>
            <a:fillRect/>
          </a:stretch>
        </p:blipFill>
        <p:spPr>
          <a:xfrm>
            <a:off x="11241405" y="304165"/>
            <a:ext cx="580390" cy="639445"/>
          </a:xfrm>
          <a:prstGeom prst="rect">
            <a:avLst/>
          </a:prstGeom>
        </p:spPr>
      </p:pic>
      <p:sp>
        <p:nvSpPr>
          <p:cNvPr id="4" name="矩形 3"/>
          <p:cNvSpPr/>
          <p:nvPr>
            <p:custDataLst>
              <p:tags r:id="rId3"/>
            </p:custDataLst>
          </p:nvPr>
        </p:nvSpPr>
        <p:spPr>
          <a:xfrm>
            <a:off x="0" y="6547485"/>
            <a:ext cx="12192000" cy="168275"/>
          </a:xfrm>
          <a:prstGeom prst="rect">
            <a:avLst/>
          </a:prstGeom>
          <a:solidFill>
            <a:srgbClr val="112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custDataLst>
              <p:tags r:id="rId4"/>
            </p:custDataLst>
          </p:nvPr>
        </p:nvPicPr>
        <p:blipFill>
          <a:blip r:embed="rId5"/>
          <a:srcRect l="11675" t="16630" r="30164" b="41505"/>
          <a:stretch>
            <a:fillRect/>
          </a:stretch>
        </p:blipFill>
        <p:spPr>
          <a:xfrm rot="16200000">
            <a:off x="3480435" y="2848610"/>
            <a:ext cx="2932430" cy="2814955"/>
          </a:xfrm>
          <a:prstGeom prst="rect">
            <a:avLst/>
          </a:prstGeom>
        </p:spPr>
      </p:pic>
      <p:sp>
        <p:nvSpPr>
          <p:cNvPr id="5" name="文本框 4"/>
          <p:cNvSpPr txBox="1"/>
          <p:nvPr>
            <p:custDataLst>
              <p:tags r:id="rId6"/>
            </p:custDataLst>
          </p:nvPr>
        </p:nvSpPr>
        <p:spPr>
          <a:xfrm>
            <a:off x="8421370" y="3756025"/>
            <a:ext cx="1564005" cy="368300"/>
          </a:xfrm>
          <a:prstGeom prst="rect">
            <a:avLst/>
          </a:prstGeom>
          <a:noFill/>
        </p:spPr>
        <p:txBody>
          <a:bodyPr wrap="square" rtlCol="0">
            <a:spAutoFit/>
          </a:bodyPr>
          <a:p>
            <a:r>
              <a:rPr lang="en-US" altLang="zh-CN">
                <a:sym typeface="+mn-ea"/>
              </a:rPr>
              <a:t>12V</a:t>
            </a:r>
            <a:r>
              <a:rPr lang="zh-CN" altLang="en-US"/>
              <a:t>供电</a:t>
            </a:r>
            <a:endParaRPr lang="en-US" altLang="zh-CN" sz="1200"/>
          </a:p>
        </p:txBody>
      </p:sp>
      <p:cxnSp>
        <p:nvCxnSpPr>
          <p:cNvPr id="10" name="直接箭头连接符 9"/>
          <p:cNvCxnSpPr/>
          <p:nvPr>
            <p:custDataLst>
              <p:tags r:id="rId7"/>
            </p:custDataLst>
          </p:nvPr>
        </p:nvCxnSpPr>
        <p:spPr>
          <a:xfrm flipH="1">
            <a:off x="5805170" y="2084070"/>
            <a:ext cx="1216660" cy="1471295"/>
          </a:xfrm>
          <a:prstGeom prst="straightConnector1">
            <a:avLst/>
          </a:prstGeom>
          <a:ln w="28575" cmpd="sng">
            <a:solidFill>
              <a:schemeClr val="accent2"/>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custDataLst>
              <p:tags r:id="rId8"/>
            </p:custDataLst>
          </p:nvPr>
        </p:nvCxnSpPr>
        <p:spPr>
          <a:xfrm flipH="1">
            <a:off x="5883275" y="2112645"/>
            <a:ext cx="1236345" cy="2530475"/>
          </a:xfrm>
          <a:prstGeom prst="straightConnector1">
            <a:avLst/>
          </a:prstGeom>
          <a:ln w="28575" cmpd="sng">
            <a:solidFill>
              <a:schemeClr val="accent2"/>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custDataLst>
              <p:tags r:id="rId9"/>
            </p:custDataLst>
          </p:nvPr>
        </p:nvCxnSpPr>
        <p:spPr>
          <a:xfrm flipH="1" flipV="1">
            <a:off x="5922645" y="3849370"/>
            <a:ext cx="2395220" cy="6350"/>
          </a:xfrm>
          <a:prstGeom prst="straightConnector1">
            <a:avLst/>
          </a:prstGeom>
          <a:ln w="28575" cmpd="sng">
            <a:solidFill>
              <a:schemeClr val="accent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custDataLst>
              <p:tags r:id="rId10"/>
            </p:custDataLst>
          </p:nvPr>
        </p:nvCxnSpPr>
        <p:spPr>
          <a:xfrm flipH="1">
            <a:off x="5922645" y="3951605"/>
            <a:ext cx="2442845" cy="319405"/>
          </a:xfrm>
          <a:prstGeom prst="straightConnector1">
            <a:avLst/>
          </a:prstGeom>
          <a:ln w="28575" cmpd="sng">
            <a:solidFill>
              <a:schemeClr val="accent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custDataLst>
              <p:tags r:id="rId11"/>
            </p:custDataLst>
          </p:nvPr>
        </p:nvCxnSpPr>
        <p:spPr>
          <a:xfrm flipH="1" flipV="1">
            <a:off x="5922645" y="5106035"/>
            <a:ext cx="3089275" cy="3175"/>
          </a:xfrm>
          <a:prstGeom prst="straightConnector1">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9" name="文本框 28"/>
          <p:cNvSpPr txBox="1"/>
          <p:nvPr>
            <p:custDataLst>
              <p:tags r:id="rId12"/>
            </p:custDataLst>
          </p:nvPr>
        </p:nvSpPr>
        <p:spPr>
          <a:xfrm>
            <a:off x="6498590" y="1500505"/>
            <a:ext cx="1454150" cy="368300"/>
          </a:xfrm>
          <a:prstGeom prst="rect">
            <a:avLst/>
          </a:prstGeom>
          <a:noFill/>
        </p:spPr>
        <p:txBody>
          <a:bodyPr wrap="square" rtlCol="0">
            <a:spAutoFit/>
          </a:bodyPr>
          <a:p>
            <a:pPr algn="ctr"/>
            <a:r>
              <a:rPr lang="zh-CN" altLang="en-US"/>
              <a:t>辅助触点</a:t>
            </a:r>
            <a:endParaRPr lang="zh-CN" altLang="en-US" sz="1400"/>
          </a:p>
        </p:txBody>
      </p:sp>
      <p:sp>
        <p:nvSpPr>
          <p:cNvPr id="32" name="文本框 31"/>
          <p:cNvSpPr txBox="1"/>
          <p:nvPr>
            <p:custDataLst>
              <p:tags r:id="rId13"/>
            </p:custDataLst>
          </p:nvPr>
        </p:nvSpPr>
        <p:spPr>
          <a:xfrm>
            <a:off x="9011920" y="4831080"/>
            <a:ext cx="2166620" cy="368300"/>
          </a:xfrm>
          <a:prstGeom prst="rect">
            <a:avLst/>
          </a:prstGeom>
          <a:noFill/>
        </p:spPr>
        <p:txBody>
          <a:bodyPr wrap="square" rtlCol="0">
            <a:spAutoFit/>
          </a:bodyPr>
          <a:p>
            <a:pPr algn="l"/>
            <a:r>
              <a:rPr lang="zh-CN" altLang="en-US"/>
              <a:t>高压检测</a:t>
            </a:r>
            <a:endParaRPr lang="zh-CN" altLang="en-US" sz="1200"/>
          </a:p>
        </p:txBody>
      </p:sp>
      <p:sp>
        <p:nvSpPr>
          <p:cNvPr id="6" name="文本框 5"/>
          <p:cNvSpPr txBox="1"/>
          <p:nvPr>
            <p:custDataLst>
              <p:tags r:id="rId14"/>
            </p:custDataLst>
          </p:nvPr>
        </p:nvSpPr>
        <p:spPr>
          <a:xfrm>
            <a:off x="422275" y="1392555"/>
            <a:ext cx="4064000" cy="368300"/>
          </a:xfrm>
          <a:prstGeom prst="rect">
            <a:avLst/>
          </a:prstGeom>
          <a:noFill/>
        </p:spPr>
        <p:txBody>
          <a:bodyPr wrap="square" rtlCol="0">
            <a:spAutoFit/>
          </a:bodyPr>
          <a:p>
            <a:r>
              <a:rPr lang="en-US" altLang="zh-CN"/>
              <a:t>4</a:t>
            </a:r>
            <a:r>
              <a:rPr lang="zh-CN" altLang="en-US"/>
              <a:t>、快充接触器结构</a:t>
            </a:r>
            <a:endParaRPr lang="zh-CN" altLang="en-US"/>
          </a:p>
        </p:txBody>
      </p:sp>
      <p:cxnSp>
        <p:nvCxnSpPr>
          <p:cNvPr id="7" name="直接箭头连接符 6"/>
          <p:cNvCxnSpPr/>
          <p:nvPr>
            <p:custDataLst>
              <p:tags r:id="rId15"/>
            </p:custDataLst>
          </p:nvPr>
        </p:nvCxnSpPr>
        <p:spPr>
          <a:xfrm flipV="1">
            <a:off x="1971675" y="3583940"/>
            <a:ext cx="2911475" cy="393700"/>
          </a:xfrm>
          <a:prstGeom prst="straightConnector1">
            <a:avLst/>
          </a:prstGeom>
          <a:ln w="28575" cmpd="sng">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custDataLst>
              <p:tags r:id="rId16"/>
            </p:custDataLst>
          </p:nvPr>
        </p:nvCxnSpPr>
        <p:spPr>
          <a:xfrm>
            <a:off x="2030730" y="4360545"/>
            <a:ext cx="2940685" cy="470535"/>
          </a:xfrm>
          <a:prstGeom prst="straightConnector1">
            <a:avLst/>
          </a:prstGeom>
          <a:ln w="28575" cmpd="sng">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867410" y="3975100"/>
            <a:ext cx="1543050" cy="368300"/>
          </a:xfrm>
          <a:prstGeom prst="rect">
            <a:avLst/>
          </a:prstGeom>
          <a:noFill/>
        </p:spPr>
        <p:txBody>
          <a:bodyPr wrap="square" rtlCol="0">
            <a:spAutoFit/>
          </a:bodyPr>
          <a:p>
            <a:r>
              <a:rPr lang="zh-CN" altLang="en-US"/>
              <a:t>高压触点</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par>
                                <p:cTn id="8" presetID="22" presetClass="entr" presetSubtype="8" fill="hold" nodeType="withEffect">
                                  <p:stCondLst>
                                    <p:cond delay="0"/>
                                  </p:stCondLst>
                                  <p:childTnLst>
                                    <p:set>
                                      <p:cBhvr>
                                        <p:cTn id="9" dur="1000"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000" fill="hold">
                                          <p:stCondLst>
                                            <p:cond delay="0"/>
                                          </p:stCondLst>
                                        </p:cTn>
                                        <p:tgtEl>
                                          <p:spTgt spid="10"/>
                                        </p:tgtEl>
                                        <p:attrNameLst>
                                          <p:attrName>style.visibility</p:attrName>
                                        </p:attrNameLst>
                                      </p:cBhvr>
                                      <p:to>
                                        <p:strVal val="visible"/>
                                      </p:to>
                                    </p:set>
                                    <p:animEffect transition="in" filter="wipe(down)">
                                      <p:cBhvr>
                                        <p:cTn id="20" dur="1000"/>
                                        <p:tgtEl>
                                          <p:spTgt spid="10"/>
                                        </p:tgtEl>
                                      </p:cBhvr>
                                    </p:animEffect>
                                  </p:childTnLst>
                                </p:cTn>
                              </p:par>
                              <p:par>
                                <p:cTn id="21" presetID="22" presetClass="entr" presetSubtype="4" fill="hold" nodeType="withEffect">
                                  <p:stCondLst>
                                    <p:cond delay="0"/>
                                  </p:stCondLst>
                                  <p:childTnLst>
                                    <p:set>
                                      <p:cBhvr>
                                        <p:cTn id="22" dur="1000" fill="hold">
                                          <p:stCondLst>
                                            <p:cond delay="0"/>
                                          </p:stCondLst>
                                        </p:cTn>
                                        <p:tgtEl>
                                          <p:spTgt spid="11"/>
                                        </p:tgtEl>
                                        <p:attrNameLst>
                                          <p:attrName>style.visibility</p:attrName>
                                        </p:attrNameLst>
                                      </p:cBhvr>
                                      <p:to>
                                        <p:strVal val="visible"/>
                                      </p:to>
                                    </p:set>
                                    <p:animEffect transition="in" filter="wipe(down)">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000" fill="hold">
                                          <p:stCondLst>
                                            <p:cond delay="0"/>
                                          </p:stCondLst>
                                        </p:cTn>
                                        <p:tgtEl>
                                          <p:spTgt spid="29"/>
                                        </p:tgtEl>
                                        <p:attrNameLst>
                                          <p:attrName>style.visibility</p:attrName>
                                        </p:attrNameLst>
                                      </p:cBhvr>
                                      <p:to>
                                        <p:strVal val="visible"/>
                                      </p:to>
                                    </p:set>
                                    <p:animEffect transition="in" filter="dissolve">
                                      <p:cBhvr>
                                        <p:cTn id="28" dur="10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000" fill="hold">
                                          <p:stCondLst>
                                            <p:cond delay="0"/>
                                          </p:stCondLst>
                                        </p:cTn>
                                        <p:tgtEl>
                                          <p:spTgt spid="15"/>
                                        </p:tgtEl>
                                        <p:attrNameLst>
                                          <p:attrName>style.visibility</p:attrName>
                                        </p:attrNameLst>
                                      </p:cBhvr>
                                      <p:to>
                                        <p:strVal val="visible"/>
                                      </p:to>
                                    </p:set>
                                    <p:animEffect transition="in" filter="wipe(left)">
                                      <p:cBhvr>
                                        <p:cTn id="33" dur="1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dissolv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000" fill="hold">
                                          <p:stCondLst>
                                            <p:cond delay="0"/>
                                          </p:stCondLst>
                                        </p:cTn>
                                        <p:tgtEl>
                                          <p:spTgt spid="7"/>
                                        </p:tgtEl>
                                        <p:attrNameLst>
                                          <p:attrName>style.visibility</p:attrName>
                                        </p:attrNameLst>
                                      </p:cBhvr>
                                      <p:to>
                                        <p:strVal val="visible"/>
                                      </p:to>
                                    </p:set>
                                    <p:animEffect transition="in" filter="wipe(down)">
                                      <p:cBhvr>
                                        <p:cTn id="43" dur="1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000" fill="hold">
                                          <p:stCondLst>
                                            <p:cond delay="0"/>
                                          </p:stCondLst>
                                        </p:cTn>
                                        <p:tgtEl>
                                          <p:spTgt spid="8"/>
                                        </p:tgtEl>
                                        <p:attrNameLst>
                                          <p:attrName>style.visibility</p:attrName>
                                        </p:attrNameLst>
                                      </p:cBhvr>
                                      <p:to>
                                        <p:strVal val="visible"/>
                                      </p:to>
                                    </p:set>
                                    <p:animEffect transition="in" filter="wipe(down)">
                                      <p:cBhvr>
                                        <p:cTn id="4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9AD1FD"/>
            </a:gs>
          </a:gsLst>
          <a:lin ang="16200000" scaled="1"/>
          <a:tileRect/>
        </a:gradFill>
        <a:effectLst/>
      </p:bgPr>
    </p:bg>
    <p:spTree>
      <p:nvGrpSpPr>
        <p:cNvPr id="1" name=""/>
        <p:cNvGrpSpPr/>
        <p:nvPr/>
      </p:nvGrpSpPr>
      <p:grpSpPr>
        <a:xfrm>
          <a:off x="0" y="0"/>
          <a:ext cx="0" cy="0"/>
          <a:chOff x="0" y="0"/>
          <a:chExt cx="0" cy="0"/>
        </a:xfrm>
      </p:grpSpPr>
      <p:sp>
        <p:nvSpPr>
          <p:cNvPr id="115" name="矩形 114"/>
          <p:cNvSpPr/>
          <p:nvPr/>
        </p:nvSpPr>
        <p:spPr>
          <a:xfrm flipV="1">
            <a:off x="0" y="1037590"/>
            <a:ext cx="12192000" cy="72000"/>
          </a:xfrm>
          <a:prstGeom prst="rect">
            <a:avLst/>
          </a:prstGeom>
          <a:gradFill>
            <a:gsLst>
              <a:gs pos="0">
                <a:srgbClr val="3484E4"/>
              </a:gs>
              <a:gs pos="100000">
                <a:srgbClr val="1660C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1121773" y="408572"/>
            <a:ext cx="1778000" cy="430530"/>
          </a:xfrm>
          <a:prstGeom prst="rect">
            <a:avLst/>
          </a:prstGeom>
          <a:noFill/>
        </p:spPr>
        <p:txBody>
          <a:bodyPr wrap="none" lIns="0" tIns="0" rIns="0" bIns="0" rtlCol="0">
            <a:spAutoFit/>
          </a:bodyPr>
          <a:lstStyle/>
          <a:p>
            <a:pPr algn="l">
              <a:defRPr/>
            </a:pPr>
            <a:r>
              <a:rPr lang="zh-CN" altLang="en-US" sz="2800">
                <a:sym typeface="+mn-ea"/>
              </a:rPr>
              <a:t>高压接触器</a:t>
            </a:r>
            <a:endParaRPr lang="zh-CN" altLang="en-US" sz="2800" kern="0" dirty="0">
              <a:solidFill>
                <a:schemeClr val="tx1">
                  <a:lumMod val="75000"/>
                  <a:lumOff val="25000"/>
                </a:schemeClr>
              </a:solidFill>
              <a:latin typeface="思源黑体 CN Bold" panose="020B0800000000000000" pitchFamily="34" charset="-122"/>
              <a:ea typeface="思源黑体 CN Bold" panose="020B0800000000000000" pitchFamily="34" charset="-122"/>
              <a:sym typeface="思源黑体 CN Normal" panose="020B0400000000000000" pitchFamily="34" charset="-122"/>
            </a:endParaRPr>
          </a:p>
        </p:txBody>
      </p:sp>
      <p:sp>
        <p:nvSpPr>
          <p:cNvPr id="118" name="任意多边形 117"/>
          <p:cNvSpPr/>
          <p:nvPr/>
        </p:nvSpPr>
        <p:spPr>
          <a:xfrm>
            <a:off x="0" y="432486"/>
            <a:ext cx="710513" cy="383060"/>
          </a:xfrm>
          <a:custGeom>
            <a:avLst/>
            <a:gdLst>
              <a:gd name="connsiteX0" fmla="*/ 0 w 710513"/>
              <a:gd name="connsiteY0" fmla="*/ 0 h 383060"/>
              <a:gd name="connsiteX1" fmla="*/ 646668 w 710513"/>
              <a:gd name="connsiteY1" fmla="*/ 0 h 383060"/>
              <a:gd name="connsiteX2" fmla="*/ 710513 w 710513"/>
              <a:gd name="connsiteY2" fmla="*/ 63845 h 383060"/>
              <a:gd name="connsiteX3" fmla="*/ 710513 w 710513"/>
              <a:gd name="connsiteY3" fmla="*/ 319215 h 383060"/>
              <a:gd name="connsiteX4" fmla="*/ 646668 w 710513"/>
              <a:gd name="connsiteY4" fmla="*/ 383060 h 383060"/>
              <a:gd name="connsiteX5" fmla="*/ 0 w 710513"/>
              <a:gd name="connsiteY5" fmla="*/ 383060 h 38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513" h="383060">
                <a:moveTo>
                  <a:pt x="0" y="0"/>
                </a:moveTo>
                <a:lnTo>
                  <a:pt x="646668" y="0"/>
                </a:lnTo>
                <a:cubicBezTo>
                  <a:pt x="681929" y="0"/>
                  <a:pt x="710513" y="28584"/>
                  <a:pt x="710513" y="63845"/>
                </a:cubicBezTo>
                <a:lnTo>
                  <a:pt x="710513" y="319215"/>
                </a:lnTo>
                <a:cubicBezTo>
                  <a:pt x="710513" y="354476"/>
                  <a:pt x="681929" y="383060"/>
                  <a:pt x="646668" y="383060"/>
                </a:cubicBezTo>
                <a:lnTo>
                  <a:pt x="0" y="383060"/>
                </a:lnTo>
                <a:close/>
              </a:path>
            </a:pathLst>
          </a:custGeom>
          <a:gradFill flip="none" rotWithShape="1">
            <a:gsLst>
              <a:gs pos="0">
                <a:srgbClr val="489CF5"/>
              </a:gs>
              <a:gs pos="75000">
                <a:srgbClr val="1660CC"/>
              </a:gs>
            </a:gsLst>
            <a:path path="circle">
              <a:fillToRect r="100000" b="100000"/>
            </a:path>
            <a:tileRect l="-100000" t="-100000"/>
          </a:gra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sp>
        <p:nvSpPr>
          <p:cNvPr id="119" name="圆角矩形 118"/>
          <p:cNvSpPr/>
          <p:nvPr/>
        </p:nvSpPr>
        <p:spPr>
          <a:xfrm>
            <a:off x="767354" y="432486"/>
            <a:ext cx="94024" cy="383060"/>
          </a:xfrm>
          <a:prstGeom prst="roundRect">
            <a:avLst>
              <a:gd name="adj" fmla="val 19295"/>
            </a:avLst>
          </a:prstGeom>
          <a:solidFill>
            <a:srgbClr val="112759"/>
          </a:soli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pic>
        <p:nvPicPr>
          <p:cNvPr id="2" name="图片 1" descr="logo-常用"/>
          <p:cNvPicPr>
            <a:picLocks noChangeAspect="1"/>
          </p:cNvPicPr>
          <p:nvPr>
            <p:custDataLst>
              <p:tags r:id="rId1"/>
            </p:custDataLst>
          </p:nvPr>
        </p:nvPicPr>
        <p:blipFill>
          <a:blip r:embed="rId2"/>
          <a:stretch>
            <a:fillRect/>
          </a:stretch>
        </p:blipFill>
        <p:spPr>
          <a:xfrm>
            <a:off x="11241405" y="304165"/>
            <a:ext cx="580390" cy="639445"/>
          </a:xfrm>
          <a:prstGeom prst="rect">
            <a:avLst/>
          </a:prstGeom>
        </p:spPr>
      </p:pic>
      <p:sp>
        <p:nvSpPr>
          <p:cNvPr id="4" name="矩形 3"/>
          <p:cNvSpPr/>
          <p:nvPr>
            <p:custDataLst>
              <p:tags r:id="rId3"/>
            </p:custDataLst>
          </p:nvPr>
        </p:nvSpPr>
        <p:spPr>
          <a:xfrm>
            <a:off x="0" y="6547485"/>
            <a:ext cx="12192000" cy="168275"/>
          </a:xfrm>
          <a:prstGeom prst="rect">
            <a:avLst/>
          </a:prstGeom>
          <a:solidFill>
            <a:srgbClr val="112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 name="直接连接符 2"/>
          <p:cNvCxnSpPr/>
          <p:nvPr>
            <p:custDataLst>
              <p:tags r:id="rId4"/>
            </p:custDataLst>
          </p:nvPr>
        </p:nvCxnSpPr>
        <p:spPr>
          <a:xfrm>
            <a:off x="4316730" y="3607435"/>
            <a:ext cx="3027680" cy="2540"/>
          </a:xfrm>
          <a:prstGeom prst="line">
            <a:avLst/>
          </a:prstGeom>
          <a:ln w="57150"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8093075" y="3607435"/>
            <a:ext cx="3776980" cy="5715"/>
          </a:xfrm>
          <a:prstGeom prst="line">
            <a:avLst/>
          </a:prstGeom>
          <a:ln w="57150"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rot="0">
            <a:off x="7232015" y="4084955"/>
            <a:ext cx="608330" cy="1534795"/>
            <a:chOff x="8955" y="3300"/>
            <a:chExt cx="526" cy="630"/>
          </a:xfrm>
        </p:grpSpPr>
        <p:sp>
          <p:nvSpPr>
            <p:cNvPr id="11" name="矩形 10"/>
            <p:cNvSpPr/>
            <p:nvPr>
              <p:custDataLst>
                <p:tags r:id="rId6"/>
              </p:custDataLst>
            </p:nvPr>
          </p:nvSpPr>
          <p:spPr>
            <a:xfrm>
              <a:off x="8955" y="3300"/>
              <a:ext cx="526" cy="63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2" name="直接连接符 11"/>
            <p:cNvCxnSpPr/>
            <p:nvPr>
              <p:custDataLst>
                <p:tags r:id="rId7"/>
              </p:custDataLst>
            </p:nvPr>
          </p:nvCxnSpPr>
          <p:spPr>
            <a:xfrm>
              <a:off x="8955" y="3480"/>
              <a:ext cx="507" cy="33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 name="圆角矩形 13"/>
          <p:cNvSpPr/>
          <p:nvPr>
            <p:custDataLst>
              <p:tags r:id="rId8"/>
            </p:custDataLst>
          </p:nvPr>
        </p:nvSpPr>
        <p:spPr>
          <a:xfrm>
            <a:off x="6379210" y="1902460"/>
            <a:ext cx="2424430" cy="4050030"/>
          </a:xfrm>
          <a:prstGeom prst="roundRect">
            <a:avLst/>
          </a:prstGeom>
          <a:noFill/>
          <a:ln w="44450"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6" name="直接连接符 15"/>
          <p:cNvCxnSpPr/>
          <p:nvPr>
            <p:custDataLst>
              <p:tags r:id="rId9"/>
            </p:custDataLst>
          </p:nvPr>
        </p:nvCxnSpPr>
        <p:spPr>
          <a:xfrm>
            <a:off x="4137025" y="4844415"/>
            <a:ext cx="3099435" cy="139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0"/>
            </p:custDataLst>
          </p:nvPr>
        </p:nvCxnSpPr>
        <p:spPr>
          <a:xfrm>
            <a:off x="4128135" y="5314315"/>
            <a:ext cx="3108325" cy="69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custDataLst>
              <p:tags r:id="rId11"/>
            </p:custDataLst>
          </p:nvPr>
        </p:nvSpPr>
        <p:spPr>
          <a:xfrm>
            <a:off x="3155315" y="4858385"/>
            <a:ext cx="609600" cy="368300"/>
          </a:xfrm>
          <a:prstGeom prst="rect">
            <a:avLst/>
          </a:prstGeom>
          <a:noFill/>
        </p:spPr>
        <p:txBody>
          <a:bodyPr wrap="square" rtlCol="0">
            <a:spAutoFit/>
          </a:bodyPr>
          <a:p>
            <a:pPr algn="ctr"/>
            <a:r>
              <a:rPr lang="en-US" altLang="zh-CN"/>
              <a:t>12V</a:t>
            </a:r>
            <a:endParaRPr lang="en-US" altLang="zh-CN"/>
          </a:p>
        </p:txBody>
      </p:sp>
      <p:sp>
        <p:nvSpPr>
          <p:cNvPr id="6" name="文本框 5"/>
          <p:cNvSpPr txBox="1"/>
          <p:nvPr>
            <p:custDataLst>
              <p:tags r:id="rId12"/>
            </p:custDataLst>
          </p:nvPr>
        </p:nvSpPr>
        <p:spPr>
          <a:xfrm>
            <a:off x="3121025" y="3424555"/>
            <a:ext cx="1857375" cy="368300"/>
          </a:xfrm>
          <a:prstGeom prst="rect">
            <a:avLst/>
          </a:prstGeom>
          <a:noFill/>
        </p:spPr>
        <p:txBody>
          <a:bodyPr wrap="square" rtlCol="0">
            <a:spAutoFit/>
          </a:bodyPr>
          <a:p>
            <a:r>
              <a:rPr lang="zh-CN" altLang="en-US"/>
              <a:t>快充口侧</a:t>
            </a:r>
            <a:endParaRPr lang="zh-CN" altLang="en-US" sz="1200"/>
          </a:p>
        </p:txBody>
      </p:sp>
      <p:cxnSp>
        <p:nvCxnSpPr>
          <p:cNvPr id="7" name="直接连接符 6"/>
          <p:cNvCxnSpPr/>
          <p:nvPr>
            <p:custDataLst>
              <p:tags r:id="rId13"/>
            </p:custDataLst>
          </p:nvPr>
        </p:nvCxnSpPr>
        <p:spPr>
          <a:xfrm>
            <a:off x="4244975" y="2863215"/>
            <a:ext cx="309943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14"/>
            </p:custDataLst>
          </p:nvPr>
        </p:nvCxnSpPr>
        <p:spPr>
          <a:xfrm flipV="1">
            <a:off x="7937500" y="2872105"/>
            <a:ext cx="576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15"/>
            </p:custDataLst>
          </p:nvPr>
        </p:nvCxnSpPr>
        <p:spPr>
          <a:xfrm>
            <a:off x="7693660" y="2700020"/>
            <a:ext cx="0" cy="720000"/>
          </a:xfrm>
          <a:prstGeom prst="line">
            <a:avLst/>
          </a:prstGeom>
          <a:ln w="28575" cmpd="sng">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 name="左大括号 14"/>
          <p:cNvSpPr/>
          <p:nvPr>
            <p:custDataLst>
              <p:tags r:id="rId16"/>
            </p:custDataLst>
          </p:nvPr>
        </p:nvSpPr>
        <p:spPr>
          <a:xfrm>
            <a:off x="3892550" y="4696460"/>
            <a:ext cx="107950" cy="725805"/>
          </a:xfrm>
          <a:prstGeom prst="lef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cxnSp>
        <p:nvCxnSpPr>
          <p:cNvPr id="18" name="直接连接符 17"/>
          <p:cNvCxnSpPr/>
          <p:nvPr>
            <p:custDataLst>
              <p:tags r:id="rId17"/>
            </p:custDataLst>
          </p:nvPr>
        </p:nvCxnSpPr>
        <p:spPr>
          <a:xfrm flipV="1">
            <a:off x="8503285" y="2322195"/>
            <a:ext cx="0" cy="56007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8"/>
            </p:custDataLst>
          </p:nvPr>
        </p:nvCxnSpPr>
        <p:spPr>
          <a:xfrm flipV="1">
            <a:off x="4206875" y="2338070"/>
            <a:ext cx="430593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左大括号 23"/>
          <p:cNvSpPr/>
          <p:nvPr>
            <p:custDataLst>
              <p:tags r:id="rId19"/>
            </p:custDataLst>
          </p:nvPr>
        </p:nvSpPr>
        <p:spPr>
          <a:xfrm>
            <a:off x="3964305" y="2239645"/>
            <a:ext cx="107950" cy="725805"/>
          </a:xfrm>
          <a:prstGeom prst="lef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9" name="文本框 28"/>
          <p:cNvSpPr txBox="1"/>
          <p:nvPr>
            <p:custDataLst>
              <p:tags r:id="rId20"/>
            </p:custDataLst>
          </p:nvPr>
        </p:nvSpPr>
        <p:spPr>
          <a:xfrm>
            <a:off x="2310765" y="2357120"/>
            <a:ext cx="1454150" cy="368300"/>
          </a:xfrm>
          <a:prstGeom prst="rect">
            <a:avLst/>
          </a:prstGeom>
          <a:noFill/>
        </p:spPr>
        <p:txBody>
          <a:bodyPr wrap="square" rtlCol="0">
            <a:spAutoFit/>
          </a:bodyPr>
          <a:p>
            <a:pPr algn="ctr"/>
            <a:r>
              <a:rPr lang="zh-CN" altLang="en-US"/>
              <a:t>辅助触点</a:t>
            </a:r>
            <a:endParaRPr lang="zh-CN" altLang="en-US" sz="1400"/>
          </a:p>
        </p:txBody>
      </p:sp>
      <p:cxnSp>
        <p:nvCxnSpPr>
          <p:cNvPr id="30" name="直接连接符 29"/>
          <p:cNvCxnSpPr/>
          <p:nvPr>
            <p:custDataLst>
              <p:tags r:id="rId21"/>
            </p:custDataLst>
          </p:nvPr>
        </p:nvCxnSpPr>
        <p:spPr>
          <a:xfrm flipV="1">
            <a:off x="6685280" y="3632200"/>
            <a:ext cx="0" cy="56007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2"/>
            </p:custDataLst>
          </p:nvPr>
        </p:nvCxnSpPr>
        <p:spPr>
          <a:xfrm>
            <a:off x="3595370" y="4204970"/>
            <a:ext cx="309943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custDataLst>
              <p:tags r:id="rId23"/>
            </p:custDataLst>
          </p:nvPr>
        </p:nvSpPr>
        <p:spPr>
          <a:xfrm>
            <a:off x="2494280" y="4010025"/>
            <a:ext cx="2166620" cy="368300"/>
          </a:xfrm>
          <a:prstGeom prst="rect">
            <a:avLst/>
          </a:prstGeom>
          <a:noFill/>
        </p:spPr>
        <p:txBody>
          <a:bodyPr wrap="square" rtlCol="0">
            <a:spAutoFit/>
          </a:bodyPr>
          <a:p>
            <a:pPr algn="l"/>
            <a:r>
              <a:rPr lang="zh-CN" altLang="en-US"/>
              <a:t>高压检测</a:t>
            </a:r>
            <a:endParaRPr lang="zh-CN" altLang="en-US" sz="1200"/>
          </a:p>
        </p:txBody>
      </p:sp>
      <p:grpSp>
        <p:nvGrpSpPr>
          <p:cNvPr id="23" name="组合 22"/>
          <p:cNvGrpSpPr/>
          <p:nvPr/>
        </p:nvGrpSpPr>
        <p:grpSpPr>
          <a:xfrm>
            <a:off x="6590030" y="3216910"/>
            <a:ext cx="1456055" cy="798830"/>
            <a:chOff x="7315" y="3661"/>
            <a:chExt cx="2293" cy="1258"/>
          </a:xfrm>
        </p:grpSpPr>
        <p:cxnSp>
          <p:nvCxnSpPr>
            <p:cNvPr id="25" name="直接连接符 24"/>
            <p:cNvCxnSpPr/>
            <p:nvPr>
              <p:custDataLst>
                <p:tags r:id="rId24"/>
              </p:custDataLst>
            </p:nvPr>
          </p:nvCxnSpPr>
          <p:spPr>
            <a:xfrm flipV="1">
              <a:off x="7315" y="4291"/>
              <a:ext cx="1146" cy="629"/>
            </a:xfrm>
            <a:prstGeom prst="line">
              <a:avLst/>
            </a:prstGeom>
            <a:ln w="50800">
              <a:no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5"/>
              </p:custDataLst>
            </p:nvPr>
          </p:nvCxnSpPr>
          <p:spPr>
            <a:xfrm flipV="1">
              <a:off x="8462" y="3661"/>
              <a:ext cx="1146" cy="62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6759258" y="2560955"/>
            <a:ext cx="1117600" cy="607695"/>
            <a:chOff x="13977" y="1778"/>
            <a:chExt cx="1760" cy="957"/>
          </a:xfrm>
        </p:grpSpPr>
        <p:cxnSp>
          <p:nvCxnSpPr>
            <p:cNvPr id="22" name="直接连接符 21"/>
            <p:cNvCxnSpPr/>
            <p:nvPr>
              <p:custDataLst>
                <p:tags r:id="rId26"/>
              </p:custDataLst>
            </p:nvPr>
          </p:nvCxnSpPr>
          <p:spPr>
            <a:xfrm flipV="1">
              <a:off x="14857" y="1778"/>
              <a:ext cx="880" cy="47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7"/>
              </p:custDataLst>
            </p:nvPr>
          </p:nvCxnSpPr>
          <p:spPr>
            <a:xfrm flipV="1">
              <a:off x="13977" y="2257"/>
              <a:ext cx="880" cy="479"/>
            </a:xfrm>
            <a:prstGeom prst="line">
              <a:avLst/>
            </a:prstGeom>
            <a:ln w="28575">
              <a:no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422275" y="1392555"/>
            <a:ext cx="4064000" cy="368300"/>
          </a:xfrm>
          <a:prstGeom prst="rect">
            <a:avLst/>
          </a:prstGeom>
          <a:noFill/>
        </p:spPr>
        <p:txBody>
          <a:bodyPr wrap="square" rtlCol="0">
            <a:spAutoFit/>
          </a:bodyPr>
          <a:p>
            <a:r>
              <a:rPr lang="en-US" altLang="zh-CN"/>
              <a:t>5</a:t>
            </a:r>
            <a:r>
              <a:rPr lang="zh-CN" altLang="en-US"/>
              <a:t>、快充接触器原理</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22" presetClass="entr" presetSubtype="2" fill="hold" nodeType="withEffect">
                                  <p:stCondLst>
                                    <p:cond delay="0"/>
                                  </p:stCondLst>
                                  <p:childTnLst>
                                    <p:set>
                                      <p:cBhvr>
                                        <p:cTn id="9" dur="1000" fill="hold">
                                          <p:stCondLst>
                                            <p:cond delay="0"/>
                                          </p:stCondLst>
                                        </p:cTn>
                                        <p:tgtEl>
                                          <p:spTgt spid="17"/>
                                        </p:tgtEl>
                                        <p:attrNameLst>
                                          <p:attrName>style.visibility</p:attrName>
                                        </p:attrNameLst>
                                      </p:cBhvr>
                                      <p:to>
                                        <p:strVal val="visible"/>
                                      </p:to>
                                    </p:set>
                                    <p:animEffect transition="in" filter="wipe(right)">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dissolv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000" fill="hold">
                                          <p:stCondLst>
                                            <p:cond delay="0"/>
                                          </p:stCondLst>
                                        </p:cTn>
                                        <p:tgtEl>
                                          <p:spTgt spid="20"/>
                                        </p:tgtEl>
                                        <p:attrNameLst>
                                          <p:attrName>style.visibility</p:attrName>
                                        </p:attrNameLst>
                                      </p:cBhvr>
                                      <p:to>
                                        <p:strVal val="visible"/>
                                      </p:to>
                                    </p:set>
                                    <p:animEffect transition="in" filter="dissolve">
                                      <p:cBhvr>
                                        <p:cTn id="23" dur="1000"/>
                                        <p:tgtEl>
                                          <p:spTgt spid="20"/>
                                        </p:tgtEl>
                                      </p:cBhvr>
                                    </p:animEffect>
                                  </p:childTnLst>
                                </p:cTn>
                              </p:par>
                              <p:par>
                                <p:cTn id="24" presetID="9" presetClass="entr" presetSubtype="0" fill="hold" nodeType="withEffect">
                                  <p:stCondLst>
                                    <p:cond delay="0"/>
                                  </p:stCondLst>
                                  <p:childTnLst>
                                    <p:set>
                                      <p:cBhvr>
                                        <p:cTn id="25" dur="1000" fill="hold">
                                          <p:stCondLst>
                                            <p:cond delay="0"/>
                                          </p:stCondLst>
                                        </p:cTn>
                                        <p:tgtEl>
                                          <p:spTgt spid="18"/>
                                        </p:tgtEl>
                                        <p:attrNameLst>
                                          <p:attrName>style.visibility</p:attrName>
                                        </p:attrNameLst>
                                      </p:cBhvr>
                                      <p:to>
                                        <p:strVal val="visible"/>
                                      </p:to>
                                    </p:set>
                                    <p:animEffect transition="in" filter="dissolve">
                                      <p:cBhvr>
                                        <p:cTn id="26" dur="1000"/>
                                        <p:tgtEl>
                                          <p:spTgt spid="18"/>
                                        </p:tgtEl>
                                      </p:cBhvr>
                                    </p:animEffect>
                                  </p:childTnLst>
                                </p:cTn>
                              </p:par>
                              <p:par>
                                <p:cTn id="27" presetID="9" presetClass="entr" presetSubtype="0" fill="hold" nodeType="withEffect">
                                  <p:stCondLst>
                                    <p:cond delay="0"/>
                                  </p:stCondLst>
                                  <p:childTnLst>
                                    <p:set>
                                      <p:cBhvr>
                                        <p:cTn id="28" dur="1000" fill="hold">
                                          <p:stCondLst>
                                            <p:cond delay="0"/>
                                          </p:stCondLst>
                                        </p:cTn>
                                        <p:tgtEl>
                                          <p:spTgt spid="9"/>
                                        </p:tgtEl>
                                        <p:attrNameLst>
                                          <p:attrName>style.visibility</p:attrName>
                                        </p:attrNameLst>
                                      </p:cBhvr>
                                      <p:to>
                                        <p:strVal val="visible"/>
                                      </p:to>
                                    </p:set>
                                    <p:animEffect transition="in" filter="dissolve">
                                      <p:cBhvr>
                                        <p:cTn id="29" dur="1000"/>
                                        <p:tgtEl>
                                          <p:spTgt spid="9"/>
                                        </p:tgtEl>
                                      </p:cBhvr>
                                    </p:animEffect>
                                  </p:childTnLst>
                                </p:cTn>
                              </p:par>
                              <p:par>
                                <p:cTn id="30" presetID="9" presetClass="entr" presetSubtype="0" fill="hold" nodeType="withEffect">
                                  <p:stCondLst>
                                    <p:cond delay="0"/>
                                  </p:stCondLst>
                                  <p:childTnLst>
                                    <p:set>
                                      <p:cBhvr>
                                        <p:cTn id="31" dur="1000" fill="hold">
                                          <p:stCondLst>
                                            <p:cond delay="0"/>
                                          </p:stCondLst>
                                        </p:cTn>
                                        <p:tgtEl>
                                          <p:spTgt spid="10"/>
                                        </p:tgtEl>
                                        <p:attrNameLst>
                                          <p:attrName>style.visibility</p:attrName>
                                        </p:attrNameLst>
                                      </p:cBhvr>
                                      <p:to>
                                        <p:strVal val="visible"/>
                                      </p:to>
                                    </p:set>
                                    <p:animEffect transition="in" filter="dissolve">
                                      <p:cBhvr>
                                        <p:cTn id="32" dur="1000"/>
                                        <p:tgtEl>
                                          <p:spTgt spid="10"/>
                                        </p:tgtEl>
                                      </p:cBhvr>
                                    </p:animEffect>
                                  </p:childTnLst>
                                </p:cTn>
                              </p:par>
                              <p:par>
                                <p:cTn id="33" presetID="9" presetClass="entr" presetSubtype="0" fill="hold" nodeType="withEffect">
                                  <p:stCondLst>
                                    <p:cond delay="0"/>
                                  </p:stCondLst>
                                  <p:childTnLst>
                                    <p:set>
                                      <p:cBhvr>
                                        <p:cTn id="34" dur="1000" fill="hold">
                                          <p:stCondLst>
                                            <p:cond delay="0"/>
                                          </p:stCondLst>
                                        </p:cTn>
                                        <p:tgtEl>
                                          <p:spTgt spid="7"/>
                                        </p:tgtEl>
                                        <p:attrNameLst>
                                          <p:attrName>style.visibility</p:attrName>
                                        </p:attrNameLst>
                                      </p:cBhvr>
                                      <p:to>
                                        <p:strVal val="visible"/>
                                      </p:to>
                                    </p:set>
                                    <p:animEffect transition="in" filter="dissolve">
                                      <p:cBhvr>
                                        <p:cTn id="35" dur="1000"/>
                                        <p:tgtEl>
                                          <p:spTgt spid="7"/>
                                        </p:tgtEl>
                                      </p:cBhvr>
                                    </p:animEffect>
                                  </p:childTnLst>
                                </p:cTn>
                              </p:par>
                              <p:par>
                                <p:cTn id="36" presetID="9"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dissolv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dissolve">
                                      <p:cBhvr>
                                        <p:cTn id="43" dur="500"/>
                                        <p:tgtEl>
                                          <p:spTgt spid="2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dissolv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000" fill="hold">
                                          <p:stCondLst>
                                            <p:cond delay="0"/>
                                          </p:stCondLst>
                                        </p:cTn>
                                        <p:tgtEl>
                                          <p:spTgt spid="30"/>
                                        </p:tgtEl>
                                        <p:attrNameLst>
                                          <p:attrName>style.visibility</p:attrName>
                                        </p:attrNameLst>
                                      </p:cBhvr>
                                      <p:to>
                                        <p:strVal val="visible"/>
                                      </p:to>
                                    </p:set>
                                    <p:animEffect transition="in" filter="wipe(up)">
                                      <p:cBhvr>
                                        <p:cTn id="51" dur="1000"/>
                                        <p:tgtEl>
                                          <p:spTgt spid="30"/>
                                        </p:tgtEl>
                                      </p:cBhvr>
                                    </p:animEffect>
                                  </p:childTnLst>
                                </p:cTn>
                              </p:par>
                            </p:childTnLst>
                          </p:cTn>
                        </p:par>
                        <p:par>
                          <p:cTn id="52" fill="hold">
                            <p:stCondLst>
                              <p:cond delay="1000"/>
                            </p:stCondLst>
                            <p:childTnLst>
                              <p:par>
                                <p:cTn id="53" presetID="22" presetClass="entr" presetSubtype="2" fill="hold" nodeType="afterEffect">
                                  <p:stCondLst>
                                    <p:cond delay="0"/>
                                  </p:stCondLst>
                                  <p:childTnLst>
                                    <p:set>
                                      <p:cBhvr>
                                        <p:cTn id="54" dur="1000" fill="hold">
                                          <p:stCondLst>
                                            <p:cond delay="0"/>
                                          </p:stCondLst>
                                        </p:cTn>
                                        <p:tgtEl>
                                          <p:spTgt spid="31"/>
                                        </p:tgtEl>
                                        <p:attrNameLst>
                                          <p:attrName>style.visibility</p:attrName>
                                        </p:attrNameLst>
                                      </p:cBhvr>
                                      <p:to>
                                        <p:strVal val="visible"/>
                                      </p:to>
                                    </p:set>
                                    <p:animEffect transition="in" filter="wipe(right)">
                                      <p:cBhvr>
                                        <p:cTn id="55" dur="10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dissolv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8" presetClass="emph" presetSubtype="0" fill="hold" nodeType="clickEffect">
                                  <p:stCondLst>
                                    <p:cond delay="0"/>
                                  </p:stCondLst>
                                  <p:childTnLst>
                                    <p:animRot by="1740000">
                                      <p:cBhvr>
                                        <p:cTn id="64" dur="2000" fill="hold"/>
                                        <p:tgtEl>
                                          <p:spTgt spid="33"/>
                                        </p:tgtEl>
                                        <p:attrNameLst>
                                          <p:attrName>r</p:attrName>
                                        </p:attrNameLst>
                                      </p:cBhvr>
                                    </p:animRot>
                                  </p:childTnLst>
                                </p:cTn>
                              </p:par>
                              <p:par>
                                <p:cTn id="65" presetID="8" presetClass="emph" presetSubtype="0" fill="hold" nodeType="withEffect">
                                  <p:stCondLst>
                                    <p:cond delay="0"/>
                                  </p:stCondLst>
                                  <p:childTnLst>
                                    <p:animRot by="1740000">
                                      <p:cBhvr>
                                        <p:cTn id="66" dur="2000" fill="hold"/>
                                        <p:tgtEl>
                                          <p:spTgt spid="23"/>
                                        </p:tgtEl>
                                        <p:attrNameLst>
                                          <p:attrName>r</p:attrName>
                                        </p:attrNameLst>
                                      </p:cBhvr>
                                    </p:animRot>
                                  </p:childTnLst>
                                </p:cTn>
                              </p:par>
                              <p:par>
                                <p:cTn id="67" presetID="42" presetClass="path" presetSubtype="0" accel="50000" decel="50000" fill="hold" nodeType="withEffect">
                                  <p:stCondLst>
                                    <p:cond delay="0"/>
                                  </p:stCondLst>
                                  <p:childTnLst>
                                    <p:animMotion origin="layout" path="M 0 0 L 5.20833e-05 0.0257407 " pathEditMode="relative" rAng="0" ptsTypes="">
                                      <p:cBhvr>
                                        <p:cTn id="68" dur="2000" fill="hold"/>
                                        <p:tgtEl>
                                          <p:spTgt spid="10"/>
                                        </p:tgtEl>
                                        <p:attrNameLst>
                                          <p:attrName>ppt_x</p:attrName>
                                          <p:attrName>ppt_y</p:attrName>
                                        </p:attrNameLst>
                                      </p:cBhvr>
                                      <p:rCtr x="0" y="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28" grpId="0"/>
      <p:bldP spid="29" grpId="0"/>
      <p:bldP spid="24" grpId="0" bldLvl="0" animBg="1"/>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9AD1FD"/>
            </a:gs>
          </a:gsLst>
          <a:lin ang="16200000" scaled="1"/>
          <a:tileRect/>
        </a:gradFill>
        <a:effectLst/>
      </p:bgPr>
    </p:bg>
    <p:spTree>
      <p:nvGrpSpPr>
        <p:cNvPr id="1" name=""/>
        <p:cNvGrpSpPr/>
        <p:nvPr/>
      </p:nvGrpSpPr>
      <p:grpSpPr>
        <a:xfrm>
          <a:off x="0" y="0"/>
          <a:ext cx="0" cy="0"/>
          <a:chOff x="0" y="0"/>
          <a:chExt cx="0" cy="0"/>
        </a:xfrm>
      </p:grpSpPr>
      <p:sp>
        <p:nvSpPr>
          <p:cNvPr id="115" name="矩形 114"/>
          <p:cNvSpPr/>
          <p:nvPr/>
        </p:nvSpPr>
        <p:spPr>
          <a:xfrm flipV="1">
            <a:off x="0" y="1037590"/>
            <a:ext cx="12192000" cy="72000"/>
          </a:xfrm>
          <a:prstGeom prst="rect">
            <a:avLst/>
          </a:prstGeom>
          <a:gradFill>
            <a:gsLst>
              <a:gs pos="0">
                <a:srgbClr val="3484E4"/>
              </a:gs>
              <a:gs pos="100000">
                <a:srgbClr val="1660C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1121773" y="408572"/>
            <a:ext cx="3200400" cy="430530"/>
          </a:xfrm>
          <a:prstGeom prst="rect">
            <a:avLst/>
          </a:prstGeom>
          <a:noFill/>
        </p:spPr>
        <p:txBody>
          <a:bodyPr wrap="none" lIns="0" tIns="0" rIns="0" bIns="0" rtlCol="0">
            <a:spAutoFit/>
          </a:bodyPr>
          <a:lstStyle/>
          <a:p>
            <a:pPr algn="l">
              <a:defRPr/>
            </a:pPr>
            <a:r>
              <a:rPr lang="zh-CN" altLang="en-US" sz="2800">
                <a:sym typeface="+mn-ea"/>
              </a:rPr>
              <a:t>高压接触器工作流程</a:t>
            </a:r>
            <a:endParaRPr lang="zh-CN" altLang="en-US" sz="2800" kern="0" dirty="0">
              <a:solidFill>
                <a:schemeClr val="tx1">
                  <a:lumMod val="75000"/>
                  <a:lumOff val="25000"/>
                </a:schemeClr>
              </a:solidFill>
              <a:latin typeface="思源黑体 CN Bold" panose="020B0800000000000000" pitchFamily="34" charset="-122"/>
              <a:ea typeface="思源黑体 CN Bold" panose="020B0800000000000000" pitchFamily="34" charset="-122"/>
              <a:sym typeface="思源黑体 CN Normal" panose="020B0400000000000000" pitchFamily="34" charset="-122"/>
            </a:endParaRPr>
          </a:p>
        </p:txBody>
      </p:sp>
      <p:sp>
        <p:nvSpPr>
          <p:cNvPr id="118" name="任意多边形 117"/>
          <p:cNvSpPr/>
          <p:nvPr/>
        </p:nvSpPr>
        <p:spPr>
          <a:xfrm>
            <a:off x="0" y="432486"/>
            <a:ext cx="710513" cy="383060"/>
          </a:xfrm>
          <a:custGeom>
            <a:avLst/>
            <a:gdLst>
              <a:gd name="connsiteX0" fmla="*/ 0 w 710513"/>
              <a:gd name="connsiteY0" fmla="*/ 0 h 383060"/>
              <a:gd name="connsiteX1" fmla="*/ 646668 w 710513"/>
              <a:gd name="connsiteY1" fmla="*/ 0 h 383060"/>
              <a:gd name="connsiteX2" fmla="*/ 710513 w 710513"/>
              <a:gd name="connsiteY2" fmla="*/ 63845 h 383060"/>
              <a:gd name="connsiteX3" fmla="*/ 710513 w 710513"/>
              <a:gd name="connsiteY3" fmla="*/ 319215 h 383060"/>
              <a:gd name="connsiteX4" fmla="*/ 646668 w 710513"/>
              <a:gd name="connsiteY4" fmla="*/ 383060 h 383060"/>
              <a:gd name="connsiteX5" fmla="*/ 0 w 710513"/>
              <a:gd name="connsiteY5" fmla="*/ 383060 h 38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513" h="383060">
                <a:moveTo>
                  <a:pt x="0" y="0"/>
                </a:moveTo>
                <a:lnTo>
                  <a:pt x="646668" y="0"/>
                </a:lnTo>
                <a:cubicBezTo>
                  <a:pt x="681929" y="0"/>
                  <a:pt x="710513" y="28584"/>
                  <a:pt x="710513" y="63845"/>
                </a:cubicBezTo>
                <a:lnTo>
                  <a:pt x="710513" y="319215"/>
                </a:lnTo>
                <a:cubicBezTo>
                  <a:pt x="710513" y="354476"/>
                  <a:pt x="681929" y="383060"/>
                  <a:pt x="646668" y="383060"/>
                </a:cubicBezTo>
                <a:lnTo>
                  <a:pt x="0" y="383060"/>
                </a:lnTo>
                <a:close/>
              </a:path>
            </a:pathLst>
          </a:custGeom>
          <a:gradFill flip="none" rotWithShape="1">
            <a:gsLst>
              <a:gs pos="0">
                <a:srgbClr val="489CF5"/>
              </a:gs>
              <a:gs pos="75000">
                <a:srgbClr val="1660CC"/>
              </a:gs>
            </a:gsLst>
            <a:path path="circle">
              <a:fillToRect r="100000" b="100000"/>
            </a:path>
            <a:tileRect l="-100000" t="-100000"/>
          </a:gra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sp>
        <p:nvSpPr>
          <p:cNvPr id="119" name="圆角矩形 118"/>
          <p:cNvSpPr/>
          <p:nvPr/>
        </p:nvSpPr>
        <p:spPr>
          <a:xfrm>
            <a:off x="767354" y="432486"/>
            <a:ext cx="94024" cy="383060"/>
          </a:xfrm>
          <a:prstGeom prst="roundRect">
            <a:avLst>
              <a:gd name="adj" fmla="val 19295"/>
            </a:avLst>
          </a:prstGeom>
          <a:solidFill>
            <a:srgbClr val="112759"/>
          </a:solidFill>
          <a:ln w="38100">
            <a:noFill/>
          </a:ln>
          <a:effectLst>
            <a:outerShdw blurRad="152400" dist="76200" dir="2700000" algn="tl" rotWithShape="0">
              <a:srgbClr val="53689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思源黑体 CN Normal" panose="020B0400000000000000" pitchFamily="34" charset="-122"/>
              <a:ea typeface="思源黑体 CN Medium" panose="020B0600000000000000" pitchFamily="34" charset="-122"/>
            </a:endParaRPr>
          </a:p>
        </p:txBody>
      </p:sp>
      <p:pic>
        <p:nvPicPr>
          <p:cNvPr id="2" name="图片 1" descr="logo-常用"/>
          <p:cNvPicPr>
            <a:picLocks noChangeAspect="1"/>
          </p:cNvPicPr>
          <p:nvPr>
            <p:custDataLst>
              <p:tags r:id="rId1"/>
            </p:custDataLst>
          </p:nvPr>
        </p:nvPicPr>
        <p:blipFill>
          <a:blip r:embed="rId2"/>
          <a:stretch>
            <a:fillRect/>
          </a:stretch>
        </p:blipFill>
        <p:spPr>
          <a:xfrm>
            <a:off x="11241405" y="304165"/>
            <a:ext cx="580390" cy="639445"/>
          </a:xfrm>
          <a:prstGeom prst="rect">
            <a:avLst/>
          </a:prstGeom>
        </p:spPr>
      </p:pic>
      <p:sp>
        <p:nvSpPr>
          <p:cNvPr id="4" name="矩形 3"/>
          <p:cNvSpPr/>
          <p:nvPr>
            <p:custDataLst>
              <p:tags r:id="rId3"/>
            </p:custDataLst>
          </p:nvPr>
        </p:nvSpPr>
        <p:spPr>
          <a:xfrm>
            <a:off x="0" y="6547485"/>
            <a:ext cx="12192000" cy="168275"/>
          </a:xfrm>
          <a:prstGeom prst="rect">
            <a:avLst/>
          </a:prstGeom>
          <a:solidFill>
            <a:srgbClr val="112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3574415" y="1943100"/>
            <a:ext cx="8068945" cy="3726815"/>
            <a:chOff x="751" y="119"/>
            <a:chExt cx="17046" cy="9204"/>
          </a:xfrm>
        </p:grpSpPr>
        <p:cxnSp>
          <p:nvCxnSpPr>
            <p:cNvPr id="3" name="直接连接符 2"/>
            <p:cNvCxnSpPr/>
            <p:nvPr>
              <p:custDataLst>
                <p:tags r:id="rId4"/>
              </p:custDataLst>
            </p:nvPr>
          </p:nvCxnSpPr>
          <p:spPr>
            <a:xfrm flipV="1">
              <a:off x="7724" y="2279"/>
              <a:ext cx="8375" cy="15"/>
            </a:xfrm>
            <a:prstGeom prst="line">
              <a:avLst/>
            </a:prstGeom>
            <a:ln w="412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5"/>
              </p:custDataLst>
            </p:nvPr>
          </p:nvCxnSpPr>
          <p:spPr>
            <a:xfrm flipV="1">
              <a:off x="7664" y="3762"/>
              <a:ext cx="7214" cy="0"/>
            </a:xfrm>
            <a:prstGeom prst="line">
              <a:avLst/>
            </a:prstGeom>
            <a:ln w="412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6"/>
              </p:custDataLst>
            </p:nvPr>
          </p:nvCxnSpPr>
          <p:spPr>
            <a:xfrm>
              <a:off x="10587" y="2294"/>
              <a:ext cx="0" cy="2835"/>
            </a:xfrm>
            <a:prstGeom prst="line">
              <a:avLst/>
            </a:prstGeom>
            <a:ln w="41275" cmpd="sng">
              <a:solidFill>
                <a:srgbClr val="FF0000"/>
              </a:solidFill>
              <a:prstDash val="solid"/>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7"/>
              </p:custDataLst>
            </p:nvPr>
          </p:nvCxnSpPr>
          <p:spPr>
            <a:xfrm flipH="1">
              <a:off x="11689" y="3777"/>
              <a:ext cx="0" cy="1361"/>
            </a:xfrm>
            <a:prstGeom prst="line">
              <a:avLst/>
            </a:prstGeom>
            <a:ln w="41275" cmpd="sng">
              <a:solidFill>
                <a:schemeClr val="tx1"/>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14" name="圆角矩形 13"/>
            <p:cNvSpPr/>
            <p:nvPr>
              <p:custDataLst>
                <p:tags r:id="rId8"/>
              </p:custDataLst>
            </p:nvPr>
          </p:nvSpPr>
          <p:spPr>
            <a:xfrm>
              <a:off x="9978" y="5060"/>
              <a:ext cx="2377" cy="1390"/>
            </a:xfrm>
            <a:prstGeom prst="roundRect">
              <a:avLst/>
            </a:prstGeom>
            <a:effectLst>
              <a:glow rad="63500">
                <a:schemeClr val="accent1">
                  <a:satMod val="175000"/>
                  <a:alpha val="40000"/>
                </a:schemeClr>
              </a:glow>
              <a:innerShdw blurRad="63500" dist="50800" dir="12000000">
                <a:schemeClr val="tx1">
                  <a:alpha val="50000"/>
                </a:scheme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rPr>
                <a:t>车载充电与</a:t>
              </a:r>
              <a:r>
                <a:rPr lang="en-US" altLang="zh-CN" sz="1200">
                  <a:solidFill>
                    <a:schemeClr val="tx1"/>
                  </a:solidFill>
                </a:rPr>
                <a:t>DC-DC</a:t>
              </a:r>
              <a:endParaRPr lang="en-US" altLang="zh-CN" sz="1200">
                <a:solidFill>
                  <a:schemeClr val="tx1"/>
                </a:solidFill>
              </a:endParaRPr>
            </a:p>
          </p:txBody>
        </p:sp>
        <p:sp>
          <p:nvSpPr>
            <p:cNvPr id="18" name="矩形 17"/>
            <p:cNvSpPr/>
            <p:nvPr>
              <p:custDataLst>
                <p:tags r:id="rId9"/>
              </p:custDataLst>
            </p:nvPr>
          </p:nvSpPr>
          <p:spPr>
            <a:xfrm>
              <a:off x="10386" y="3935"/>
              <a:ext cx="386" cy="926"/>
            </a:xfrm>
            <a:prstGeom prst="rect">
              <a:avLst/>
            </a:prstGeom>
            <a:noFill/>
            <a:ln w="28575" cmpd="sng">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4" name="直接连接符 23"/>
            <p:cNvCxnSpPr/>
            <p:nvPr>
              <p:custDataLst>
                <p:tags r:id="rId10"/>
              </p:custDataLst>
            </p:nvPr>
          </p:nvCxnSpPr>
          <p:spPr>
            <a:xfrm>
              <a:off x="16144" y="2296"/>
              <a:ext cx="0" cy="5669"/>
            </a:xfrm>
            <a:prstGeom prst="line">
              <a:avLst/>
            </a:prstGeom>
            <a:ln w="41275" cmpd="sng">
              <a:solidFill>
                <a:srgbClr val="FF0000"/>
              </a:solidFill>
              <a:prstDash val="solid"/>
              <a:headEnd type="ova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1"/>
              </p:custDataLst>
            </p:nvPr>
          </p:nvCxnSpPr>
          <p:spPr>
            <a:xfrm flipH="1">
              <a:off x="14889" y="3745"/>
              <a:ext cx="0" cy="4195"/>
            </a:xfrm>
            <a:prstGeom prst="line">
              <a:avLst/>
            </a:prstGeom>
            <a:ln w="41275" cmpd="sng">
              <a:solidFill>
                <a:schemeClr val="tx1"/>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26" name="圆角矩形 25"/>
            <p:cNvSpPr/>
            <p:nvPr>
              <p:custDataLst>
                <p:tags r:id="rId12"/>
              </p:custDataLst>
            </p:nvPr>
          </p:nvSpPr>
          <p:spPr>
            <a:xfrm>
              <a:off x="14333" y="7933"/>
              <a:ext cx="2315" cy="1390"/>
            </a:xfrm>
            <a:prstGeom prst="roundRect">
              <a:avLst/>
            </a:prstGeom>
            <a:effectLst>
              <a:glow rad="63500">
                <a:schemeClr val="accent1">
                  <a:satMod val="175000"/>
                  <a:alpha val="40000"/>
                </a:schemeClr>
              </a:glow>
              <a:innerShdw blurRad="63500" dist="50800" dir="12000000">
                <a:schemeClr val="tx1">
                  <a:alpha val="50000"/>
                </a:scheme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rPr>
                <a:t>电机控制器</a:t>
              </a:r>
              <a:endParaRPr lang="zh-CN" altLang="en-US" sz="1200">
                <a:solidFill>
                  <a:schemeClr val="tx1"/>
                </a:solidFill>
              </a:endParaRPr>
            </a:p>
          </p:txBody>
        </p:sp>
        <p:sp>
          <p:nvSpPr>
            <p:cNvPr id="27" name="圆角矩形 26"/>
            <p:cNvSpPr/>
            <p:nvPr>
              <p:custDataLst>
                <p:tags r:id="rId13"/>
              </p:custDataLst>
            </p:nvPr>
          </p:nvSpPr>
          <p:spPr>
            <a:xfrm>
              <a:off x="6389" y="1509"/>
              <a:ext cx="11408" cy="5188"/>
            </a:xfrm>
            <a:prstGeom prst="roundRec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8" name="直接连接符 27"/>
            <p:cNvCxnSpPr/>
            <p:nvPr>
              <p:custDataLst>
                <p:tags r:id="rId14"/>
              </p:custDataLst>
            </p:nvPr>
          </p:nvCxnSpPr>
          <p:spPr>
            <a:xfrm flipH="1">
              <a:off x="10587" y="6419"/>
              <a:ext cx="0" cy="1587"/>
            </a:xfrm>
            <a:prstGeom prst="line">
              <a:avLst/>
            </a:prstGeom>
            <a:ln w="412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15"/>
              </p:custDataLst>
            </p:nvPr>
          </p:nvCxnSpPr>
          <p:spPr>
            <a:xfrm flipH="1">
              <a:off x="11689" y="6419"/>
              <a:ext cx="0" cy="1587"/>
            </a:xfrm>
            <a:prstGeom prst="line">
              <a:avLst/>
            </a:prstGeom>
            <a:ln w="412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2" name="圆角矩形 31"/>
            <p:cNvSpPr/>
            <p:nvPr>
              <p:custDataLst>
                <p:tags r:id="rId16"/>
              </p:custDataLst>
            </p:nvPr>
          </p:nvSpPr>
          <p:spPr>
            <a:xfrm>
              <a:off x="9985" y="7933"/>
              <a:ext cx="2290" cy="1390"/>
            </a:xfrm>
            <a:prstGeom prst="roundRect">
              <a:avLst/>
            </a:prstGeom>
            <a:effectLst>
              <a:glow rad="63500">
                <a:schemeClr val="accent1">
                  <a:satMod val="175000"/>
                  <a:alpha val="40000"/>
                </a:schemeClr>
              </a:glow>
              <a:innerShdw blurRad="63500" dist="50800" dir="12000000">
                <a:schemeClr val="tx1">
                  <a:alpha val="50000"/>
                </a:schemeClr>
              </a:inn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a:solidFill>
                    <a:schemeClr val="tx1"/>
                  </a:solidFill>
                </a:rPr>
                <a:t>12V</a:t>
              </a:r>
              <a:r>
                <a:rPr lang="zh-CN" altLang="en-US" sz="1200">
                  <a:solidFill>
                    <a:schemeClr val="tx1"/>
                  </a:solidFill>
                </a:rPr>
                <a:t>辅助电源</a:t>
              </a:r>
              <a:endParaRPr lang="zh-CN" altLang="en-US" sz="1200">
                <a:solidFill>
                  <a:schemeClr val="tx1"/>
                </a:solidFill>
              </a:endParaRPr>
            </a:p>
          </p:txBody>
        </p:sp>
        <p:cxnSp>
          <p:nvCxnSpPr>
            <p:cNvPr id="35" name="直接箭头连接符 34"/>
            <p:cNvCxnSpPr/>
            <p:nvPr>
              <p:custDataLst>
                <p:tags r:id="rId17"/>
              </p:custDataLst>
            </p:nvPr>
          </p:nvCxnSpPr>
          <p:spPr>
            <a:xfrm flipH="1">
              <a:off x="8162" y="1181"/>
              <a:ext cx="367" cy="610"/>
            </a:xfrm>
            <a:prstGeom prst="straightConnector1">
              <a:avLst/>
            </a:prstGeom>
            <a:ln w="28575" cmpd="sng">
              <a:solidFill>
                <a:schemeClr val="accent6"/>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6" name="文本框 35"/>
            <p:cNvSpPr txBox="1"/>
            <p:nvPr>
              <p:custDataLst>
                <p:tags r:id="rId18"/>
              </p:custDataLst>
            </p:nvPr>
          </p:nvSpPr>
          <p:spPr>
            <a:xfrm>
              <a:off x="7741" y="165"/>
              <a:ext cx="3003" cy="833"/>
            </a:xfrm>
            <a:prstGeom prst="rect">
              <a:avLst/>
            </a:prstGeom>
            <a:noFill/>
          </p:spPr>
          <p:txBody>
            <a:bodyPr wrap="square" rtlCol="0">
              <a:spAutoFit/>
            </a:bodyPr>
            <a:p>
              <a:r>
                <a:rPr lang="zh-CN" altLang="en-US" sz="1600"/>
                <a:t>主正极接触器</a:t>
              </a:r>
              <a:endParaRPr lang="zh-CN" altLang="en-US" sz="1600"/>
            </a:p>
          </p:txBody>
        </p:sp>
        <p:cxnSp>
          <p:nvCxnSpPr>
            <p:cNvPr id="37" name="直接箭头连接符 36"/>
            <p:cNvCxnSpPr/>
            <p:nvPr>
              <p:custDataLst>
                <p:tags r:id="rId19"/>
              </p:custDataLst>
            </p:nvPr>
          </p:nvCxnSpPr>
          <p:spPr>
            <a:xfrm flipH="1">
              <a:off x="8207" y="1198"/>
              <a:ext cx="3581" cy="2163"/>
            </a:xfrm>
            <a:prstGeom prst="straightConnector1">
              <a:avLst/>
            </a:prstGeom>
            <a:ln w="28575" cmpd="sng">
              <a:solidFill>
                <a:schemeClr val="accent6"/>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8" name="文本框 37"/>
            <p:cNvSpPr txBox="1"/>
            <p:nvPr>
              <p:custDataLst>
                <p:tags r:id="rId20"/>
              </p:custDataLst>
            </p:nvPr>
          </p:nvSpPr>
          <p:spPr>
            <a:xfrm>
              <a:off x="11417" y="119"/>
              <a:ext cx="3430" cy="833"/>
            </a:xfrm>
            <a:prstGeom prst="rect">
              <a:avLst/>
            </a:prstGeom>
            <a:noFill/>
          </p:spPr>
          <p:txBody>
            <a:bodyPr wrap="square" rtlCol="0">
              <a:spAutoFit/>
            </a:bodyPr>
            <a:p>
              <a:r>
                <a:rPr lang="zh-CN" altLang="en-US" sz="1600"/>
                <a:t>主负极接触器</a:t>
              </a:r>
              <a:endParaRPr lang="zh-CN" altLang="en-US" sz="1600"/>
            </a:p>
          </p:txBody>
        </p:sp>
        <p:sp>
          <p:nvSpPr>
            <p:cNvPr id="39" name="文本框 38"/>
            <p:cNvSpPr txBox="1"/>
            <p:nvPr>
              <p:custDataLst>
                <p:tags r:id="rId21"/>
              </p:custDataLst>
            </p:nvPr>
          </p:nvSpPr>
          <p:spPr>
            <a:xfrm>
              <a:off x="9393" y="4163"/>
              <a:ext cx="1036" cy="757"/>
            </a:xfrm>
            <a:prstGeom prst="rect">
              <a:avLst/>
            </a:prstGeom>
            <a:noFill/>
          </p:spPr>
          <p:txBody>
            <a:bodyPr wrap="square" rtlCol="0">
              <a:spAutoFit/>
            </a:bodyPr>
            <a:p>
              <a:r>
                <a:rPr lang="en-US" altLang="zh-CN" sz="1400"/>
                <a:t>63A</a:t>
              </a:r>
              <a:endParaRPr lang="en-US" altLang="zh-CN" sz="1400"/>
            </a:p>
          </p:txBody>
        </p:sp>
        <p:grpSp>
          <p:nvGrpSpPr>
            <p:cNvPr id="46" name="组合 45"/>
            <p:cNvGrpSpPr/>
            <p:nvPr/>
          </p:nvGrpSpPr>
          <p:grpSpPr>
            <a:xfrm rot="0">
              <a:off x="7322" y="2417"/>
              <a:ext cx="419" cy="500"/>
              <a:chOff x="8955" y="3300"/>
              <a:chExt cx="526" cy="630"/>
            </a:xfrm>
          </p:grpSpPr>
          <p:sp>
            <p:nvSpPr>
              <p:cNvPr id="47" name="矩形 46"/>
              <p:cNvSpPr/>
              <p:nvPr>
                <p:custDataLst>
                  <p:tags r:id="rId22"/>
                </p:custDataLst>
              </p:nvPr>
            </p:nvSpPr>
            <p:spPr>
              <a:xfrm>
                <a:off x="8955" y="3300"/>
                <a:ext cx="526" cy="63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8" name="直接连接符 47"/>
              <p:cNvCxnSpPr/>
              <p:nvPr>
                <p:custDataLst>
                  <p:tags r:id="rId23"/>
                </p:custDataLst>
              </p:nvPr>
            </p:nvCxnSpPr>
            <p:spPr>
              <a:xfrm>
                <a:off x="8955" y="3480"/>
                <a:ext cx="507" cy="33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9" name="圆角矩形 48"/>
            <p:cNvSpPr/>
            <p:nvPr>
              <p:custDataLst>
                <p:tags r:id="rId24"/>
              </p:custDataLst>
            </p:nvPr>
          </p:nvSpPr>
          <p:spPr>
            <a:xfrm>
              <a:off x="7042" y="1764"/>
              <a:ext cx="1099" cy="1272"/>
            </a:xfrm>
            <a:prstGeom prst="roundRect">
              <a:avLst/>
            </a:prstGeom>
            <a:noFill/>
            <a:ln w="44450"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1" name="组合 70"/>
            <p:cNvGrpSpPr/>
            <p:nvPr/>
          </p:nvGrpSpPr>
          <p:grpSpPr>
            <a:xfrm>
              <a:off x="6555" y="1924"/>
              <a:ext cx="1293" cy="728"/>
              <a:chOff x="6555" y="1924"/>
              <a:chExt cx="1293" cy="728"/>
            </a:xfrm>
          </p:grpSpPr>
          <p:cxnSp>
            <p:nvCxnSpPr>
              <p:cNvPr id="33" name="直接连接符 32"/>
              <p:cNvCxnSpPr/>
              <p:nvPr>
                <p:custDataLst>
                  <p:tags r:id="rId25"/>
                </p:custDataLst>
              </p:nvPr>
            </p:nvCxnSpPr>
            <p:spPr>
              <a:xfrm flipH="1">
                <a:off x="7202" y="1924"/>
                <a:ext cx="647" cy="357"/>
              </a:xfrm>
              <a:prstGeom prst="line">
                <a:avLst/>
              </a:prstGeom>
              <a:ln w="412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custDataLst>
                  <p:tags r:id="rId26"/>
                </p:custDataLst>
              </p:nvPr>
            </p:nvCxnSpPr>
            <p:spPr>
              <a:xfrm flipH="1">
                <a:off x="6555" y="2296"/>
                <a:ext cx="647" cy="357"/>
              </a:xfrm>
              <a:prstGeom prst="line">
                <a:avLst/>
              </a:prstGeom>
              <a:ln w="41275" cmpd="sng">
                <a:noFill/>
                <a:prstDash val="solid"/>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rot="0">
              <a:off x="7322" y="3896"/>
              <a:ext cx="419" cy="500"/>
              <a:chOff x="8955" y="3300"/>
              <a:chExt cx="526" cy="630"/>
            </a:xfrm>
          </p:grpSpPr>
          <p:sp>
            <p:nvSpPr>
              <p:cNvPr id="51" name="矩形 50"/>
              <p:cNvSpPr/>
              <p:nvPr>
                <p:custDataLst>
                  <p:tags r:id="rId27"/>
                </p:custDataLst>
              </p:nvPr>
            </p:nvSpPr>
            <p:spPr>
              <a:xfrm>
                <a:off x="8955" y="3300"/>
                <a:ext cx="526" cy="63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custDataLst>
                  <p:tags r:id="rId28"/>
                </p:custDataLst>
              </p:nvPr>
            </p:nvCxnSpPr>
            <p:spPr>
              <a:xfrm>
                <a:off x="8955" y="3480"/>
                <a:ext cx="507" cy="33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3" name="圆角矩形 52"/>
            <p:cNvSpPr/>
            <p:nvPr>
              <p:custDataLst>
                <p:tags r:id="rId29"/>
              </p:custDataLst>
            </p:nvPr>
          </p:nvSpPr>
          <p:spPr>
            <a:xfrm>
              <a:off x="7042" y="3303"/>
              <a:ext cx="1099" cy="1272"/>
            </a:xfrm>
            <a:prstGeom prst="roundRect">
              <a:avLst/>
            </a:prstGeom>
            <a:noFill/>
            <a:ln w="44450"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圆角矩形 53"/>
            <p:cNvSpPr/>
            <p:nvPr>
              <p:custDataLst>
                <p:tags r:id="rId30"/>
              </p:custDataLst>
            </p:nvPr>
          </p:nvSpPr>
          <p:spPr>
            <a:xfrm>
              <a:off x="751" y="564"/>
              <a:ext cx="2934" cy="84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4800">
                  <a:solidFill>
                    <a:schemeClr val="tx1"/>
                  </a:solidFill>
                </a:rPr>
                <a:t>高</a:t>
              </a:r>
              <a:endParaRPr lang="zh-CN" altLang="en-US" sz="4800">
                <a:solidFill>
                  <a:schemeClr val="tx1"/>
                </a:solidFill>
              </a:endParaRPr>
            </a:p>
            <a:p>
              <a:pPr algn="ctr"/>
              <a:r>
                <a:rPr lang="zh-CN" altLang="en-US" sz="4800">
                  <a:solidFill>
                    <a:schemeClr val="tx1"/>
                  </a:solidFill>
                </a:rPr>
                <a:t>压</a:t>
              </a:r>
              <a:endParaRPr lang="zh-CN" altLang="en-US" sz="4800">
                <a:solidFill>
                  <a:schemeClr val="tx1"/>
                </a:solidFill>
              </a:endParaRPr>
            </a:p>
            <a:p>
              <a:pPr algn="ctr"/>
              <a:r>
                <a:rPr lang="zh-CN" altLang="en-US" sz="4800">
                  <a:solidFill>
                    <a:schemeClr val="tx1"/>
                  </a:solidFill>
                </a:rPr>
                <a:t>电</a:t>
              </a:r>
              <a:endParaRPr lang="zh-CN" altLang="en-US" sz="4800">
                <a:solidFill>
                  <a:schemeClr val="tx1"/>
                </a:solidFill>
              </a:endParaRPr>
            </a:p>
            <a:p>
              <a:pPr algn="ctr"/>
              <a:r>
                <a:rPr lang="zh-CN" altLang="en-US" sz="4800">
                  <a:solidFill>
                    <a:schemeClr val="tx1"/>
                  </a:solidFill>
                </a:rPr>
                <a:t>池</a:t>
              </a:r>
              <a:endParaRPr lang="zh-CN" altLang="en-US" sz="4800">
                <a:solidFill>
                  <a:schemeClr val="tx1"/>
                </a:solidFill>
              </a:endParaRPr>
            </a:p>
          </p:txBody>
        </p:sp>
        <p:cxnSp>
          <p:nvCxnSpPr>
            <p:cNvPr id="55" name="直接连接符 54"/>
            <p:cNvCxnSpPr/>
            <p:nvPr>
              <p:custDataLst>
                <p:tags r:id="rId31"/>
              </p:custDataLst>
            </p:nvPr>
          </p:nvCxnSpPr>
          <p:spPr>
            <a:xfrm flipV="1">
              <a:off x="3670" y="2279"/>
              <a:ext cx="3574" cy="0"/>
            </a:xfrm>
            <a:prstGeom prst="line">
              <a:avLst/>
            </a:prstGeom>
            <a:ln w="412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32"/>
              </p:custDataLst>
            </p:nvPr>
          </p:nvCxnSpPr>
          <p:spPr>
            <a:xfrm flipV="1">
              <a:off x="3655" y="3747"/>
              <a:ext cx="3574" cy="16"/>
            </a:xfrm>
            <a:prstGeom prst="line">
              <a:avLst/>
            </a:prstGeom>
            <a:ln w="412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73" name="组合 72"/>
            <p:cNvGrpSpPr/>
            <p:nvPr/>
          </p:nvGrpSpPr>
          <p:grpSpPr>
            <a:xfrm>
              <a:off x="6559" y="3407"/>
              <a:ext cx="1264" cy="712"/>
              <a:chOff x="6559" y="3407"/>
              <a:chExt cx="1264" cy="712"/>
            </a:xfrm>
          </p:grpSpPr>
          <p:cxnSp>
            <p:nvCxnSpPr>
              <p:cNvPr id="34" name="直接连接符 33"/>
              <p:cNvCxnSpPr/>
              <p:nvPr>
                <p:custDataLst>
                  <p:tags r:id="rId33"/>
                </p:custDataLst>
              </p:nvPr>
            </p:nvCxnSpPr>
            <p:spPr>
              <a:xfrm flipH="1">
                <a:off x="7177" y="3407"/>
                <a:ext cx="647" cy="357"/>
              </a:xfrm>
              <a:prstGeom prst="line">
                <a:avLst/>
              </a:prstGeom>
              <a:ln w="412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custDataLst>
                  <p:tags r:id="rId34"/>
                </p:custDataLst>
              </p:nvPr>
            </p:nvCxnSpPr>
            <p:spPr>
              <a:xfrm flipH="1">
                <a:off x="6559" y="3763"/>
                <a:ext cx="647" cy="357"/>
              </a:xfrm>
              <a:prstGeom prst="line">
                <a:avLst/>
              </a:prstGeom>
              <a:ln w="41275" cmpd="sng">
                <a:noFill/>
                <a:prstDash val="solid"/>
              </a:ln>
            </p:spPr>
            <p:style>
              <a:lnRef idx="1">
                <a:schemeClr val="accent1"/>
              </a:lnRef>
              <a:fillRef idx="0">
                <a:schemeClr val="accent1"/>
              </a:fillRef>
              <a:effectRef idx="0">
                <a:schemeClr val="accent1"/>
              </a:effectRef>
              <a:fontRef idx="minor">
                <a:schemeClr val="tx1"/>
              </a:fontRef>
            </p:style>
          </p:cxnSp>
        </p:grpSp>
      </p:grpSp>
      <p:sp>
        <p:nvSpPr>
          <p:cNvPr id="7" name="文本框 6"/>
          <p:cNvSpPr txBox="1"/>
          <p:nvPr/>
        </p:nvSpPr>
        <p:spPr>
          <a:xfrm>
            <a:off x="343535" y="1584325"/>
            <a:ext cx="3230880" cy="2584450"/>
          </a:xfrm>
          <a:prstGeom prst="rect">
            <a:avLst/>
          </a:prstGeom>
          <a:noFill/>
        </p:spPr>
        <p:txBody>
          <a:bodyPr wrap="square" rtlCol="0">
            <a:spAutoFit/>
          </a:bodyPr>
          <a:p>
            <a:r>
              <a:rPr lang="zh-CN" altLang="en-US"/>
              <a:t>高压上电流程</a:t>
            </a:r>
            <a:endParaRPr lang="zh-CN" altLang="en-US"/>
          </a:p>
          <a:p>
            <a:endParaRPr lang="zh-CN" altLang="en-US"/>
          </a:p>
          <a:p>
            <a:r>
              <a:rPr lang="en-US" altLang="zh-CN"/>
              <a:t>1</a:t>
            </a:r>
            <a:r>
              <a:rPr lang="zh-CN" altLang="en-US"/>
              <a:t>、负极接触器闭合</a:t>
            </a:r>
            <a:endParaRPr lang="zh-CN" altLang="en-US"/>
          </a:p>
          <a:p>
            <a:r>
              <a:rPr lang="en-US" altLang="zh-CN"/>
              <a:t>2</a:t>
            </a:r>
            <a:r>
              <a:rPr lang="zh-CN" altLang="en-US"/>
              <a:t>、</a:t>
            </a:r>
            <a:r>
              <a:rPr lang="en-US" altLang="zh-CN"/>
              <a:t>DC-DC</a:t>
            </a:r>
            <a:r>
              <a:rPr lang="zh-CN" altLang="en-US"/>
              <a:t>工作将</a:t>
            </a:r>
            <a:r>
              <a:rPr lang="en-US" altLang="zh-CN"/>
              <a:t>12V</a:t>
            </a:r>
            <a:r>
              <a:rPr lang="zh-CN" altLang="en-US"/>
              <a:t>电源升压，进行预充电。</a:t>
            </a:r>
            <a:endParaRPr lang="zh-CN" altLang="en-US"/>
          </a:p>
          <a:p>
            <a:r>
              <a:rPr lang="en-US" altLang="zh-CN"/>
              <a:t>3</a:t>
            </a:r>
            <a:r>
              <a:rPr lang="zh-CN" altLang="en-US"/>
              <a:t>、正极接触器闭合</a:t>
            </a:r>
            <a:endParaRPr lang="zh-CN" altLang="en-US"/>
          </a:p>
          <a:p>
            <a:endParaRPr lang="zh-CN" altLang="en-US"/>
          </a:p>
          <a:p>
            <a:endParaRPr lang="zh-CN" altLang="en-US"/>
          </a:p>
          <a:p>
            <a:r>
              <a:rPr lang="zh-CN" altLang="en-US"/>
              <a:t>下电时正负极接触器直接断开。</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PP_MARK_KEY" val="3cc73b9a-f896-4b00-becc-0e02a97a3d35"/>
  <p:tag name="COMMONDATA" val="eyJoZGlkIjoiM2IyNGM0ZjdjZTNmODI0YTQ1YjExN2U3OGQ1NDcwNzcifQ=="/>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思源黑体 CN Medium"/>
        <a:ea typeface="思源黑体 CN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F35B0BEE-F18A-47BB-8FCB-E00DA2F2635D-1">
      <extobjdata type="F35B0BEE-F18A-47BB-8FCB-E00DA2F2635D" data="ewoJIkRlc2lnbklkIiA6ICIwNmZhMjEzOS01YmZmLTQ4NDMtYWY0Ny00NmM1MDU5OTg3OGIiCn0K"/>
    </extobj>
    <extobj name="F35B0BEE-F18A-47BB-8FCB-E00DA2F2635D-2">
      <extobjdata type="F35B0BEE-F18A-47BB-8FCB-E00DA2F2635D" data="ewoJIkRlc2lnbklkIiA6ICI5ZmYzMDg2NC03YjJkLTQxOTMtYWFlNC1jYmNmYjBiYTU3ZTAiCn0K"/>
    </extobj>
  </extobjs>
</s:customData>
</file>

<file path=customXml/itemProps139.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486</Words>
  <Application>WPS 演示</Application>
  <PresentationFormat>宽屏</PresentationFormat>
  <Paragraphs>108</Paragraphs>
  <Slides>10</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10</vt:i4>
      </vt:variant>
    </vt:vector>
  </HeadingPairs>
  <TitlesOfParts>
    <vt:vector size="23" baseType="lpstr">
      <vt:lpstr>Arial</vt:lpstr>
      <vt:lpstr>宋体</vt:lpstr>
      <vt:lpstr>Wingdings</vt:lpstr>
      <vt:lpstr>思源黑体 CN Normal</vt:lpstr>
      <vt:lpstr>思源黑体 CN Medium</vt:lpstr>
      <vt:lpstr>黑体</vt:lpstr>
      <vt:lpstr>思源黑体 CN Bold</vt:lpstr>
      <vt:lpstr>OPPOSans H</vt:lpstr>
      <vt:lpstr>微软雅黑</vt:lpstr>
      <vt:lpstr>Arial Unicode MS</vt:lpstr>
      <vt:lpstr>Calibri</vt:lpstr>
      <vt:lpstr>思源黑体 CN Normal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北方职业教育 岳群</cp:lastModifiedBy>
  <cp:revision>35</cp:revision>
  <dcterms:created xsi:type="dcterms:W3CDTF">2023-09-15T06:27:00Z</dcterms:created>
  <dcterms:modified xsi:type="dcterms:W3CDTF">2023-10-20T08:24:40Z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35E73200262F4FD5948B574E95AD9A10_13</vt:lpwstr>
  </property>
  <property fmtid="{D5CDD505-2E9C-101B-9397-08002B2CF9AE}" pid="3" name="KSOProductBuildVer">
    <vt:lpwstr>2052-11.1.0.14309</vt:lpwstr>
  </property>
</Properties>
</file>