
<file path=[Content_Types].xml><?xml version="1.0" encoding="utf-8"?>
<Types xmlns="http://schemas.openxmlformats.org/package/2006/content-types">
  <Default Extension="xml" ContentType="application/xml"/>
  <Default Extension="jpeg" ContentType="image/jpeg"/>
  <Default Extension="JPG" ContentType="image/.jpg"/>
  <Default Extension="png" ContentType="image/png"/>
  <Default Extension="rels" ContentType="application/vnd.openxmlformats-package.relationships+xml"/>
  <Override PartName="/customXml/itemProps297.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8.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52" r:id="rId3"/>
  </p:sldMasterIdLst>
  <p:notesMasterIdLst>
    <p:notesMasterId r:id="rId5"/>
  </p:notesMasterIdLst>
  <p:handoutMasterIdLst>
    <p:handoutMasterId r:id="rId19"/>
  </p:handoutMasterIdLst>
  <p:sldIdLst>
    <p:sldId id="868" r:id="rId4"/>
    <p:sldId id="884" r:id="rId6"/>
    <p:sldId id="886" r:id="rId7"/>
    <p:sldId id="898" r:id="rId8"/>
    <p:sldId id="909" r:id="rId9"/>
    <p:sldId id="891" r:id="rId10"/>
    <p:sldId id="925" r:id="rId11"/>
    <p:sldId id="940" r:id="rId12"/>
    <p:sldId id="938" r:id="rId13"/>
    <p:sldId id="926" r:id="rId14"/>
    <p:sldId id="917" r:id="rId15"/>
    <p:sldId id="931" r:id="rId16"/>
    <p:sldId id="932" r:id="rId17"/>
    <p:sldId id="879" r:id="rId18"/>
  </p:sldIdLst>
  <p:sldSz cx="12192000" cy="6858000"/>
  <p:notesSz cx="7099300" cy="10234295"/>
  <p:custDataLst>
    <p:tags r:id="rId25"/>
  </p:custDataLst>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93" userDrawn="1">
          <p15:clr>
            <a:srgbClr val="A4A3A4"/>
          </p15:clr>
        </p15:guide>
        <p15:guide id="2" pos="388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52667"/>
    <a:srgbClr val="0665C6"/>
    <a:srgbClr val="022E77"/>
    <a:srgbClr val="030716"/>
    <a:srgbClr val="122F7C"/>
    <a:srgbClr val="93948D"/>
    <a:srgbClr val="000A13"/>
    <a:srgbClr val="B01302"/>
    <a:srgbClr val="4E91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07" autoAdjust="0"/>
    <p:restoredTop sz="74487" autoAdjust="0"/>
  </p:normalViewPr>
  <p:slideViewPr>
    <p:cSldViewPr showGuides="1">
      <p:cViewPr varScale="1">
        <p:scale>
          <a:sx n="109" d="100"/>
          <a:sy n="109" d="100"/>
        </p:scale>
        <p:origin x="684" y="84"/>
      </p:cViewPr>
      <p:guideLst>
        <p:guide orient="horz" pos="2193"/>
        <p:guide pos="388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1" d="100"/>
          <a:sy n="51" d="100"/>
        </p:scale>
        <p:origin x="-1932" y="-84"/>
      </p:cViewPr>
      <p:guideLst>
        <p:guide orient="horz" pos="3272"/>
        <p:guide pos="2262"/>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5" Type="http://schemas.openxmlformats.org/officeDocument/2006/relationships/tags" Target="tags/tag298.xml"/><Relationship Id="rId24" Type="http://schemas.openxmlformats.org/officeDocument/2006/relationships/customXml" Target="../customXml/item1.xml"/><Relationship Id="rId23" Type="http://schemas.openxmlformats.org/officeDocument/2006/relationships/customXmlProps" Target="../customXml/itemProps297.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handoutMaster" Target="handoutMasters/handoutMaster1.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30" name="Line 6"/>
          <p:cNvSpPr>
            <a:spLocks noChangeShapeType="1"/>
          </p:cNvSpPr>
          <p:nvPr/>
        </p:nvSpPr>
        <p:spPr bwMode="auto">
          <a:xfrm>
            <a:off x="309563" y="652463"/>
            <a:ext cx="6335712" cy="0"/>
          </a:xfrm>
          <a:prstGeom prst="line">
            <a:avLst/>
          </a:prstGeom>
          <a:noFill/>
          <a:ln w="38100">
            <a:solidFill>
              <a:srgbClr val="3366FF"/>
            </a:solidFill>
            <a:round/>
          </a:ln>
          <a:effectLst/>
        </p:spPr>
        <p:txBody>
          <a:bodyPr/>
          <a:lstStyle/>
          <a:p>
            <a:pPr>
              <a:defRPr/>
            </a:pP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3431" name="Line 7"/>
          <p:cNvSpPr>
            <a:spLocks noChangeShapeType="1"/>
          </p:cNvSpPr>
          <p:nvPr/>
        </p:nvSpPr>
        <p:spPr bwMode="auto">
          <a:xfrm>
            <a:off x="381000" y="9437688"/>
            <a:ext cx="6335713" cy="0"/>
          </a:xfrm>
          <a:prstGeom prst="line">
            <a:avLst/>
          </a:prstGeom>
          <a:noFill/>
          <a:ln w="38100">
            <a:solidFill>
              <a:srgbClr val="3366FF"/>
            </a:solidFill>
            <a:round/>
          </a:ln>
          <a:effectLst/>
        </p:spPr>
        <p:txBody>
          <a:bodyPr/>
          <a:lstStyle/>
          <a:p>
            <a:pPr>
              <a:defRPr/>
            </a:pP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4149" name="Rectangle 5"/>
          <p:cNvSpPr>
            <a:spLocks noChangeArrowheads="1"/>
          </p:cNvSpPr>
          <p:nvPr/>
        </p:nvSpPr>
        <p:spPr bwMode="auto">
          <a:xfrm>
            <a:off x="1749425" y="0"/>
            <a:ext cx="3549650" cy="623888"/>
          </a:xfrm>
          <a:prstGeom prst="rect">
            <a:avLst/>
          </a:prstGeom>
          <a:noFill/>
          <a:ln w="38100">
            <a:noFill/>
            <a:miter lim="800000"/>
          </a:ln>
          <a:effectLst>
            <a:prstShdw prst="shdw17" dist="17961" dir="2700000">
              <a:srgbClr val="99CCFF">
                <a:gamma/>
                <a:shade val="60000"/>
                <a:invGamma/>
              </a:srgbClr>
            </a:prstShdw>
          </a:effectLst>
        </p:spPr>
        <p:txBody>
          <a:bodyPr>
            <a:spAutoFit/>
          </a:bodyPr>
          <a:lstStyle/>
          <a:p>
            <a:pPr algn="ctr">
              <a:spcBef>
                <a:spcPct val="50000"/>
              </a:spcBef>
            </a:pPr>
            <a:r>
              <a:rPr lang="zh-CN" altLang="en-US" sz="1400">
                <a:latin typeface="微软雅黑" panose="020B0503020204020204" pitchFamily="34" charset="-122"/>
                <a:ea typeface="隶书" pitchFamily="49" charset="-122"/>
                <a:cs typeface="微软雅黑" panose="020B0503020204020204" pitchFamily="34" charset="-122"/>
              </a:rPr>
              <a:t>注册信息安全专业人员（</a:t>
            </a:r>
            <a:r>
              <a:rPr lang="en-US" altLang="zh-CN" sz="1400">
                <a:latin typeface="微软雅黑" panose="020B0503020204020204" pitchFamily="34" charset="-122"/>
                <a:ea typeface="隶书" pitchFamily="49" charset="-122"/>
                <a:cs typeface="微软雅黑" panose="020B0503020204020204" pitchFamily="34" charset="-122"/>
              </a:rPr>
              <a:t>CISP</a:t>
            </a:r>
            <a:r>
              <a:rPr lang="zh-CN" altLang="en-US" sz="1400">
                <a:latin typeface="微软雅黑" panose="020B0503020204020204" pitchFamily="34" charset="-122"/>
                <a:ea typeface="隶书" pitchFamily="49" charset="-122"/>
                <a:cs typeface="微软雅黑" panose="020B0503020204020204" pitchFamily="34" charset="-122"/>
              </a:rPr>
              <a:t>）培训讲义</a:t>
            </a:r>
            <a:endParaRPr lang="zh-CN" altLang="en-US" sz="1400">
              <a:latin typeface="微软雅黑" panose="020B0503020204020204" pitchFamily="34" charset="-122"/>
              <a:ea typeface="隶书" pitchFamily="49" charset="-122"/>
              <a:cs typeface="微软雅黑" panose="020B0503020204020204" pitchFamily="34" charset="-122"/>
            </a:endParaRPr>
          </a:p>
          <a:p>
            <a:pPr algn="ctr">
              <a:spcBef>
                <a:spcPct val="50000"/>
              </a:spcBef>
            </a:pPr>
            <a:r>
              <a:rPr lang="zh-CN" altLang="en-US" sz="1400">
                <a:latin typeface="微软雅黑" panose="020B0503020204020204" pitchFamily="34" charset="-122"/>
                <a:ea typeface="隶书" pitchFamily="49" charset="-122"/>
                <a:cs typeface="微软雅黑" panose="020B0503020204020204" pitchFamily="34" charset="-122"/>
              </a:rPr>
              <a:t>课程：信息安全保障综述</a:t>
            </a:r>
            <a:endParaRPr lang="en-US" altLang="zh-CN" sz="1400">
              <a:latin typeface="微软雅黑" panose="020B0503020204020204" pitchFamily="34" charset="-122"/>
              <a:ea typeface="隶书" pitchFamily="49" charset="-122"/>
              <a:cs typeface="微软雅黑" panose="020B0503020204020204" pitchFamily="3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0" y="0"/>
            <a:ext cx="3076575" cy="511175"/>
          </a:xfrm>
          <a:prstGeom prst="rect">
            <a:avLst/>
          </a:prstGeom>
          <a:noFill/>
          <a:ln w="9525">
            <a:noFill/>
            <a:miter lim="800000"/>
          </a:ln>
          <a:effectLst/>
        </p:spPr>
        <p:txBody>
          <a:bodyPr vert="horz" wrap="square" lIns="99048" tIns="49524" rIns="99048" bIns="49524" numCol="1" anchor="t" anchorCtr="0" compatLnSpc="1"/>
          <a:lstStyle>
            <a:lvl1pPr defTabSz="990600">
              <a:defRPr sz="1300">
                <a:latin typeface="微软雅黑" panose="020B0503020204020204" pitchFamily="34" charset="-122"/>
                <a:ea typeface="微软雅黑" panose="020B0503020204020204" pitchFamily="34" charset="-122"/>
                <a:cs typeface="微软雅黑" panose="020B0503020204020204" pitchFamily="34" charset="-122"/>
              </a:defRPr>
            </a:lvl1pPr>
          </a:lstStyle>
          <a:p>
            <a:pPr>
              <a:defRPr/>
            </a:pPr>
            <a:endParaRPr lang="zh-CN" altLang="en-US" dirty="0"/>
          </a:p>
        </p:txBody>
      </p:sp>
      <p:sp>
        <p:nvSpPr>
          <p:cNvPr id="105475" name="Rectangle 3"/>
          <p:cNvSpPr>
            <a:spLocks noGrp="1" noChangeArrowheads="1"/>
          </p:cNvSpPr>
          <p:nvPr>
            <p:ph type="dt" idx="1"/>
          </p:nvPr>
        </p:nvSpPr>
        <p:spPr bwMode="auto">
          <a:xfrm>
            <a:off x="4021138" y="0"/>
            <a:ext cx="3076575" cy="511175"/>
          </a:xfrm>
          <a:prstGeom prst="rect">
            <a:avLst/>
          </a:prstGeom>
          <a:noFill/>
          <a:ln w="9525">
            <a:noFill/>
            <a:miter lim="800000"/>
          </a:ln>
          <a:effectLst/>
        </p:spPr>
        <p:txBody>
          <a:bodyPr vert="horz" wrap="square" lIns="99048" tIns="49524" rIns="99048" bIns="49524" numCol="1" anchor="t" anchorCtr="0" compatLnSpc="1"/>
          <a:lstStyle>
            <a:lvl1pPr algn="r" defTabSz="990600">
              <a:defRPr sz="1300">
                <a:latin typeface="微软雅黑" panose="020B0503020204020204" pitchFamily="34" charset="-122"/>
                <a:ea typeface="微软雅黑" panose="020B0503020204020204" pitchFamily="34" charset="-122"/>
                <a:cs typeface="微软雅黑" panose="020B0503020204020204" pitchFamily="34" charset="-122"/>
              </a:defRPr>
            </a:lvl1pPr>
          </a:lstStyle>
          <a:p>
            <a:pPr>
              <a:defRPr/>
            </a:pPr>
            <a:endParaRPr lang="en-US" altLang="zh-CN" dirty="0"/>
          </a:p>
        </p:txBody>
      </p:sp>
      <p:sp>
        <p:nvSpPr>
          <p:cNvPr id="88068" name="Rectangle 4"/>
          <p:cNvSpPr>
            <a:spLocks noGrp="1" noRot="1" noChangeAspect="1" noChangeArrowheads="1" noTextEdit="1"/>
          </p:cNvSpPr>
          <p:nvPr>
            <p:ph type="sldImg" idx="2"/>
          </p:nvPr>
        </p:nvSpPr>
        <p:spPr bwMode="auto">
          <a:xfrm>
            <a:off x="139700" y="768350"/>
            <a:ext cx="6819900" cy="3836988"/>
          </a:xfrm>
          <a:prstGeom prst="rect">
            <a:avLst/>
          </a:prstGeom>
          <a:noFill/>
          <a:ln w="9525">
            <a:solidFill>
              <a:srgbClr val="000000"/>
            </a:solidFill>
            <a:miter lim="800000"/>
          </a:ln>
        </p:spPr>
      </p:sp>
      <p:sp>
        <p:nvSpPr>
          <p:cNvPr id="105477" name="Rectangle 5"/>
          <p:cNvSpPr>
            <a:spLocks noGrp="1" noChangeArrowheads="1"/>
          </p:cNvSpPr>
          <p:nvPr>
            <p:ph type="body" sz="quarter" idx="3"/>
          </p:nvPr>
        </p:nvSpPr>
        <p:spPr bwMode="auto">
          <a:xfrm>
            <a:off x="709613" y="4860925"/>
            <a:ext cx="5680075" cy="2814638"/>
          </a:xfrm>
          <a:prstGeom prst="rect">
            <a:avLst/>
          </a:prstGeom>
          <a:noFill/>
          <a:ln w="9525">
            <a:noFill/>
            <a:miter lim="800000"/>
          </a:ln>
          <a:effectLst/>
        </p:spPr>
        <p:txBody>
          <a:bodyPr vert="horz" wrap="square" lIns="99048" tIns="49524" rIns="99048" bIns="49524" numCol="1" anchor="t" anchorCtr="0" compatLnSpc="1"/>
          <a:lstStyle/>
          <a:p>
            <a:pPr lvl="0"/>
            <a:r>
              <a:rPr lang="zh-CN" altLang="en-US" noProof="0" dirty="0"/>
              <a:t>单击此处编辑母版文本样式</a:t>
            </a:r>
            <a:endParaRPr lang="zh-CN" altLang="en-US" noProof="0" dirty="0"/>
          </a:p>
          <a:p>
            <a:pPr lvl="1"/>
            <a:r>
              <a:rPr lang="zh-CN" altLang="en-US" noProof="0" dirty="0"/>
              <a:t>第二级</a:t>
            </a:r>
            <a:endParaRPr lang="zh-CN" altLang="en-US" noProof="0" dirty="0"/>
          </a:p>
          <a:p>
            <a:pPr lvl="2"/>
            <a:r>
              <a:rPr lang="zh-CN" altLang="en-US" noProof="0" dirty="0"/>
              <a:t>第三级</a:t>
            </a:r>
            <a:endParaRPr lang="zh-CN" altLang="en-US" noProof="0" dirty="0"/>
          </a:p>
          <a:p>
            <a:pPr lvl="3"/>
            <a:r>
              <a:rPr lang="zh-CN" altLang="en-US" noProof="0" dirty="0"/>
              <a:t>第四级</a:t>
            </a:r>
            <a:endParaRPr lang="zh-CN" altLang="en-US" noProof="0" dirty="0"/>
          </a:p>
          <a:p>
            <a:pPr lvl="4"/>
            <a:r>
              <a:rPr lang="zh-CN" altLang="en-US" noProof="0" dirty="0"/>
              <a:t>第五级</a:t>
            </a:r>
            <a:endParaRPr lang="zh-CN" altLang="en-US" noProof="0" dirty="0"/>
          </a:p>
        </p:txBody>
      </p:sp>
      <p:sp>
        <p:nvSpPr>
          <p:cNvPr id="105478" name="Rectangle 6"/>
          <p:cNvSpPr>
            <a:spLocks noGrp="1" noChangeArrowheads="1"/>
          </p:cNvSpPr>
          <p:nvPr>
            <p:ph type="ftr" sz="quarter" idx="4"/>
          </p:nvPr>
        </p:nvSpPr>
        <p:spPr bwMode="auto">
          <a:xfrm>
            <a:off x="0" y="9721850"/>
            <a:ext cx="3076575" cy="511175"/>
          </a:xfrm>
          <a:prstGeom prst="rect">
            <a:avLst/>
          </a:prstGeom>
          <a:noFill/>
          <a:ln w="9525">
            <a:noFill/>
            <a:miter lim="800000"/>
          </a:ln>
          <a:effectLst/>
        </p:spPr>
        <p:txBody>
          <a:bodyPr vert="horz" wrap="square" lIns="99048" tIns="49524" rIns="99048" bIns="49524" numCol="1" anchor="b" anchorCtr="0" compatLnSpc="1"/>
          <a:lstStyle>
            <a:lvl1pPr defTabSz="990600">
              <a:defRPr sz="1300">
                <a:latin typeface="微软雅黑" panose="020B0503020204020204" pitchFamily="34" charset="-122"/>
                <a:ea typeface="微软雅黑" panose="020B0503020204020204" pitchFamily="34" charset="-122"/>
                <a:cs typeface="微软雅黑" panose="020B0503020204020204" pitchFamily="34" charset="-122"/>
              </a:defRPr>
            </a:lvl1pPr>
          </a:lstStyle>
          <a:p>
            <a:pPr>
              <a:defRPr/>
            </a:pPr>
            <a:endParaRPr lang="en-US" altLang="zh-CN" dirty="0"/>
          </a:p>
        </p:txBody>
      </p:sp>
      <p:sp>
        <p:nvSpPr>
          <p:cNvPr id="105479" name="Rectangle 7"/>
          <p:cNvSpPr>
            <a:spLocks noGrp="1" noChangeArrowheads="1"/>
          </p:cNvSpPr>
          <p:nvPr>
            <p:ph type="sldNum" sz="quarter" idx="5"/>
          </p:nvPr>
        </p:nvSpPr>
        <p:spPr bwMode="auto">
          <a:xfrm>
            <a:off x="4021138" y="9721850"/>
            <a:ext cx="3076575" cy="511175"/>
          </a:xfrm>
          <a:prstGeom prst="rect">
            <a:avLst/>
          </a:prstGeom>
          <a:noFill/>
          <a:ln w="9525">
            <a:noFill/>
            <a:miter lim="800000"/>
          </a:ln>
          <a:effectLst/>
        </p:spPr>
        <p:txBody>
          <a:bodyPr vert="horz" wrap="square" lIns="99048" tIns="49524" rIns="99048" bIns="49524" numCol="1" anchor="b" anchorCtr="0" compatLnSpc="1"/>
          <a:lstStyle>
            <a:lvl1pPr algn="r" defTabSz="990600">
              <a:defRPr sz="1300">
                <a:latin typeface="微软雅黑" panose="020B0503020204020204" pitchFamily="34" charset="-122"/>
                <a:ea typeface="微软雅黑" panose="020B0503020204020204" pitchFamily="34" charset="-122"/>
                <a:cs typeface="微软雅黑" panose="020B0503020204020204" pitchFamily="34" charset="-122"/>
              </a:defRPr>
            </a:lvl1pPr>
          </a:lstStyle>
          <a:p>
            <a:pPr>
              <a:defRPr/>
            </a:pPr>
            <a:fld id="{6683AA13-C9C2-4A7A-9300-31AA7C5CDA58}" type="slidenum">
              <a:rPr lang="zh-CN" altLang="en-US" smtClean="0"/>
            </a:fld>
            <a:endParaRPr lang="en-US" altLang="zh-CN" dirty="0"/>
          </a:p>
        </p:txBody>
      </p:sp>
      <p:grpSp>
        <p:nvGrpSpPr>
          <p:cNvPr id="88072" name="Group 8"/>
          <p:cNvGrpSpPr/>
          <p:nvPr/>
        </p:nvGrpSpPr>
        <p:grpSpPr bwMode="auto">
          <a:xfrm>
            <a:off x="315913" y="587375"/>
            <a:ext cx="6534150" cy="61913"/>
            <a:chOff x="133" y="96"/>
            <a:chExt cx="4101" cy="33"/>
          </a:xfrm>
        </p:grpSpPr>
        <p:sp>
          <p:nvSpPr>
            <p:cNvPr id="105481" name="Rectangle 9"/>
            <p:cNvSpPr>
              <a:spLocks noChangeArrowheads="1"/>
            </p:cNvSpPr>
            <p:nvPr/>
          </p:nvSpPr>
          <p:spPr bwMode="auto">
            <a:xfrm>
              <a:off x="133" y="107"/>
              <a:ext cx="4101" cy="22"/>
            </a:xfrm>
            <a:prstGeom prst="rect">
              <a:avLst/>
            </a:prstGeom>
            <a:solidFill>
              <a:srgbClr val="000000"/>
            </a:solidFill>
            <a:ln w="9525">
              <a:noFill/>
              <a:miter lim="800000"/>
            </a:ln>
          </p:spPr>
          <p:txBody>
            <a:bodyPr/>
            <a:lstStyle/>
            <a:p>
              <a:pPr>
                <a:defRPr/>
              </a:pP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5482" name="Line 10"/>
            <p:cNvSpPr>
              <a:spLocks noChangeShapeType="1"/>
            </p:cNvSpPr>
            <p:nvPr/>
          </p:nvSpPr>
          <p:spPr bwMode="auto">
            <a:xfrm>
              <a:off x="133" y="96"/>
              <a:ext cx="4101" cy="1"/>
            </a:xfrm>
            <a:prstGeom prst="line">
              <a:avLst/>
            </a:prstGeom>
            <a:noFill/>
            <a:ln w="11113">
              <a:solidFill>
                <a:srgbClr val="000000"/>
              </a:solidFill>
              <a:round/>
            </a:ln>
          </p:spPr>
          <p:txBody>
            <a:bodyPr/>
            <a:lstStyle/>
            <a:p>
              <a:pPr>
                <a:defRPr/>
              </a:pP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105483" name="Text Box 11"/>
          <p:cNvSpPr txBox="1">
            <a:spLocks noChangeArrowheads="1"/>
          </p:cNvSpPr>
          <p:nvPr/>
        </p:nvSpPr>
        <p:spPr bwMode="auto">
          <a:xfrm>
            <a:off x="2647950" y="209550"/>
            <a:ext cx="2139950" cy="387350"/>
          </a:xfrm>
          <a:prstGeom prst="rect">
            <a:avLst/>
          </a:prstGeom>
          <a:noFill/>
          <a:ln w="9525">
            <a:noFill/>
            <a:miter lim="800000"/>
          </a:ln>
          <a:effectLst/>
        </p:spPr>
        <p:txBody>
          <a:bodyPr wrap="none" lIns="99029" tIns="49514" rIns="99029" bIns="49514">
            <a:spAutoFit/>
          </a:bodyPr>
          <a:lstStyle/>
          <a:p>
            <a:pPr defTabSz="989330">
              <a:defRPr/>
            </a:pPr>
            <a:r>
              <a:rPr lang="zh-CN" altLang="en-US" sz="1900" b="1">
                <a:latin typeface="微软雅黑" panose="020B0503020204020204" pitchFamily="34" charset="-122"/>
                <a:ea typeface="隶书" pitchFamily="49" charset="-122"/>
                <a:cs typeface="微软雅黑" panose="020B0503020204020204" pitchFamily="34" charset="-122"/>
              </a:rPr>
              <a:t>信息安全保障培训</a:t>
            </a:r>
            <a:endParaRPr lang="zh-CN" altLang="en-US" sz="1900" b="1">
              <a:latin typeface="微软雅黑" panose="020B0503020204020204" pitchFamily="34" charset="-122"/>
              <a:ea typeface="隶书" pitchFamily="49" charset="-122"/>
              <a:cs typeface="微软雅黑" panose="020B0503020204020204" pitchFamily="34" charset="-122"/>
            </a:endParaRPr>
          </a:p>
        </p:txBody>
      </p:sp>
      <p:sp>
        <p:nvSpPr>
          <p:cNvPr id="105484" name="Line 12"/>
          <p:cNvSpPr>
            <a:spLocks noChangeShapeType="1"/>
          </p:cNvSpPr>
          <p:nvPr/>
        </p:nvSpPr>
        <p:spPr bwMode="auto">
          <a:xfrm>
            <a:off x="568325" y="4776788"/>
            <a:ext cx="6142038" cy="0"/>
          </a:xfrm>
          <a:prstGeom prst="line">
            <a:avLst/>
          </a:prstGeom>
          <a:noFill/>
          <a:ln w="9525">
            <a:solidFill>
              <a:schemeClr val="tx1"/>
            </a:solidFill>
            <a:round/>
          </a:ln>
          <a:effectLst/>
        </p:spPr>
        <p:txBody>
          <a:bodyPr/>
          <a:lstStyle/>
          <a:p>
            <a:pPr>
              <a:defRPr/>
            </a:pP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5485" name="Line 13"/>
          <p:cNvSpPr>
            <a:spLocks noChangeShapeType="1"/>
          </p:cNvSpPr>
          <p:nvPr/>
        </p:nvSpPr>
        <p:spPr bwMode="auto">
          <a:xfrm>
            <a:off x="465138" y="9550400"/>
            <a:ext cx="6140450" cy="0"/>
          </a:xfrm>
          <a:prstGeom prst="line">
            <a:avLst/>
          </a:prstGeom>
          <a:noFill/>
          <a:ln w="9525">
            <a:solidFill>
              <a:schemeClr val="tx1"/>
            </a:solidFill>
            <a:round/>
          </a:ln>
          <a:effectLst/>
        </p:spPr>
        <p:txBody>
          <a:bodyPr/>
          <a:lstStyle/>
          <a:p>
            <a:pPr>
              <a:defRPr/>
            </a:pP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5486" name="Text Box 14"/>
          <p:cNvSpPr txBox="1">
            <a:spLocks noChangeArrowheads="1"/>
          </p:cNvSpPr>
          <p:nvPr/>
        </p:nvSpPr>
        <p:spPr bwMode="auto">
          <a:xfrm>
            <a:off x="811213" y="7697788"/>
            <a:ext cx="1161794" cy="330827"/>
          </a:xfrm>
          <a:prstGeom prst="rect">
            <a:avLst/>
          </a:prstGeom>
          <a:noFill/>
          <a:ln w="9525">
            <a:noFill/>
            <a:miter lim="800000"/>
          </a:ln>
          <a:effectLst/>
        </p:spPr>
        <p:txBody>
          <a:bodyPr wrap="none" lIns="99029" tIns="49514" rIns="99029" bIns="49514">
            <a:spAutoFit/>
          </a:bodyPr>
          <a:lstStyle/>
          <a:p>
            <a:pPr defTabSz="989330">
              <a:defRPr/>
            </a:pPr>
            <a:r>
              <a:rPr lang="zh-CN" altLang="en-US" sz="1500" b="1" u="sng" dirty="0">
                <a:latin typeface="微软雅黑" panose="020B0503020204020204" pitchFamily="34" charset="-122"/>
                <a:ea typeface="微软雅黑" panose="020B0503020204020204" pitchFamily="34" charset="-122"/>
                <a:cs typeface="微软雅黑" panose="020B0503020204020204" pitchFamily="34" charset="-122"/>
              </a:rPr>
              <a:t>培训笔记：</a:t>
            </a:r>
            <a:endParaRPr lang="zh-CN" altLang="en-US" sz="1500" b="1" u="sng"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5487" name="Line 15"/>
          <p:cNvSpPr>
            <a:spLocks noChangeShapeType="1"/>
          </p:cNvSpPr>
          <p:nvPr/>
        </p:nvSpPr>
        <p:spPr bwMode="auto">
          <a:xfrm>
            <a:off x="811213" y="8193088"/>
            <a:ext cx="5421312" cy="0"/>
          </a:xfrm>
          <a:prstGeom prst="line">
            <a:avLst/>
          </a:prstGeom>
          <a:noFill/>
          <a:ln w="9525">
            <a:solidFill>
              <a:schemeClr val="tx1"/>
            </a:solidFill>
            <a:round/>
          </a:ln>
          <a:effectLst/>
        </p:spPr>
        <p:txBody>
          <a:bodyPr/>
          <a:lstStyle/>
          <a:p>
            <a:pPr>
              <a:defRPr/>
            </a:pP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5488" name="Line 16"/>
          <p:cNvSpPr>
            <a:spLocks noChangeShapeType="1"/>
          </p:cNvSpPr>
          <p:nvPr/>
        </p:nvSpPr>
        <p:spPr bwMode="auto">
          <a:xfrm>
            <a:off x="811213" y="8535988"/>
            <a:ext cx="5421312" cy="0"/>
          </a:xfrm>
          <a:prstGeom prst="line">
            <a:avLst/>
          </a:prstGeom>
          <a:noFill/>
          <a:ln w="9525">
            <a:solidFill>
              <a:schemeClr val="tx1"/>
            </a:solidFill>
            <a:round/>
          </a:ln>
          <a:effectLst/>
        </p:spPr>
        <p:txBody>
          <a:bodyPr/>
          <a:lstStyle/>
          <a:p>
            <a:pPr>
              <a:defRPr/>
            </a:pP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5489" name="Line 17"/>
          <p:cNvSpPr>
            <a:spLocks noChangeShapeType="1"/>
          </p:cNvSpPr>
          <p:nvPr/>
        </p:nvSpPr>
        <p:spPr bwMode="auto">
          <a:xfrm>
            <a:off x="811213" y="8880475"/>
            <a:ext cx="5421312" cy="0"/>
          </a:xfrm>
          <a:prstGeom prst="line">
            <a:avLst/>
          </a:prstGeom>
          <a:noFill/>
          <a:ln w="9525">
            <a:solidFill>
              <a:schemeClr val="tx1"/>
            </a:solidFill>
            <a:round/>
          </a:ln>
          <a:effectLst/>
        </p:spPr>
        <p:txBody>
          <a:bodyPr/>
          <a:lstStyle/>
          <a:p>
            <a:pPr>
              <a:defRPr/>
            </a:pP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5490" name="Line 18"/>
          <p:cNvSpPr>
            <a:spLocks noChangeShapeType="1"/>
          </p:cNvSpPr>
          <p:nvPr/>
        </p:nvSpPr>
        <p:spPr bwMode="auto">
          <a:xfrm>
            <a:off x="811213" y="9226550"/>
            <a:ext cx="5421312" cy="0"/>
          </a:xfrm>
          <a:prstGeom prst="line">
            <a:avLst/>
          </a:prstGeom>
          <a:noFill/>
          <a:ln w="9525">
            <a:solidFill>
              <a:schemeClr val="tx1"/>
            </a:solidFill>
            <a:round/>
          </a:ln>
          <a:effectLst/>
        </p:spPr>
        <p:txBody>
          <a:bodyPr/>
          <a:lstStyle/>
          <a:p>
            <a:pPr>
              <a:defRPr/>
            </a:pP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1pPr>
    <a:lvl2pPr marL="457200" algn="l" rtl="0" eaLnBrk="0" fontAlgn="base" hangingPunct="0">
      <a:spcBef>
        <a:spcPct val="30000"/>
      </a:spcBef>
      <a:spcAft>
        <a:spcPct val="0"/>
      </a:spcAft>
      <a:defRPr sz="1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2pPr>
    <a:lvl3pPr marL="914400" algn="l" rtl="0" eaLnBrk="0" fontAlgn="base" hangingPunct="0">
      <a:spcBef>
        <a:spcPct val="30000"/>
      </a:spcBef>
      <a:spcAft>
        <a:spcPct val="0"/>
      </a:spcAft>
      <a:defRPr sz="1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3pPr>
    <a:lvl4pPr marL="1371600" algn="l" rtl="0" eaLnBrk="0" fontAlgn="base" hangingPunct="0">
      <a:spcBef>
        <a:spcPct val="30000"/>
      </a:spcBef>
      <a:spcAft>
        <a:spcPct val="0"/>
      </a:spcAft>
      <a:defRPr sz="1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4pPr>
    <a:lvl5pPr marL="1828800" algn="l" rtl="0" eaLnBrk="0" fontAlgn="base" hangingPunct="0">
      <a:spcBef>
        <a:spcPct val="30000"/>
      </a:spcBef>
      <a:spcAft>
        <a:spcPct val="0"/>
      </a:spcAft>
      <a:defRPr sz="1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1682" name="Rectangle 6"/>
          <p:cNvSpPr txBox="1">
            <a:spLocks noGrp="1" noChangeArrowheads="1"/>
          </p:cNvSpPr>
          <p:nvPr/>
        </p:nvSpPr>
        <p:spPr bwMode="auto">
          <a:xfrm>
            <a:off x="4017963" y="9721850"/>
            <a:ext cx="3079750" cy="511175"/>
          </a:xfrm>
          <a:prstGeom prst="rect">
            <a:avLst/>
          </a:prstGeom>
          <a:noFill/>
          <a:ln w="9525">
            <a:noFill/>
            <a:round/>
          </a:ln>
        </p:spPr>
        <p:txBody>
          <a:bodyPr lIns="0" tIns="0" rIns="0" bIns="0" anchor="b" anchorCtr="1"/>
          <a:lstStyle/>
          <a:p>
            <a:pPr algn="r" defTabSz="427355" hangingPunct="0">
              <a:lnSpc>
                <a:spcPct val="99000"/>
              </a:lnSpc>
              <a:buClr>
                <a:srgbClr val="000000"/>
              </a:buClr>
              <a:buSzPct val="45000"/>
              <a:buFont typeface="Wingdings" panose="05000000000000000000" pitchFamily="2" charset="2"/>
              <a:buNone/>
              <a:tabLst>
                <a:tab pos="512445" algn="l"/>
                <a:tab pos="4784725" algn="ctr"/>
                <a:tab pos="9229725" algn="r"/>
              </a:tabLst>
            </a:pPr>
            <a:fld id="{AE0538EB-C078-475F-84EB-EB15FD05F4FF}" type="slidenum">
              <a:rPr lang="zh-CN" altLang="en-GB" sz="1300">
                <a:solidFill>
                  <a:srgbClr val="FFFFFF"/>
                </a:solidFill>
                <a:latin typeface="Bitstream Vera Sans" pitchFamily="32" charset="0"/>
                <a:ea typeface="微软雅黑" panose="020B0503020204020204" pitchFamily="34" charset="-122"/>
                <a:cs typeface="Lucida Sans Unicode" panose="020B0602030504020204" pitchFamily="34" charset="0"/>
              </a:rPr>
            </a:fld>
            <a:endParaRPr lang="en-GB" altLang="zh-CN" sz="1300" dirty="0">
              <a:solidFill>
                <a:srgbClr val="FFFFFF"/>
              </a:solidFill>
              <a:latin typeface="Bitstream Vera Sans" pitchFamily="32" charset="0"/>
              <a:ea typeface="微软雅黑" panose="020B0503020204020204" pitchFamily="34" charset="-122"/>
              <a:cs typeface="Lucida Sans Unicode" panose="020B0602030504020204" pitchFamily="34" charset="0"/>
            </a:endParaRPr>
          </a:p>
        </p:txBody>
      </p:sp>
      <p:sp>
        <p:nvSpPr>
          <p:cNvPr id="711683" name="Rectangle 1"/>
          <p:cNvSpPr>
            <a:spLocks noGrp="1" noRot="1" noChangeAspect="1" noChangeArrowheads="1" noTextEdit="1"/>
          </p:cNvSpPr>
          <p:nvPr>
            <p:ph type="sldImg"/>
          </p:nvPr>
        </p:nvSpPr>
        <p:spPr>
          <a:xfrm>
            <a:off x="139700" y="777875"/>
            <a:ext cx="6819900" cy="3836988"/>
          </a:xfrm>
          <a:solidFill>
            <a:srgbClr val="FFFFFF"/>
          </a:solidFill>
        </p:spPr>
      </p:sp>
      <p:sp>
        <p:nvSpPr>
          <p:cNvPr id="711684" name="Rectangle 2"/>
          <p:cNvSpPr>
            <a:spLocks noGrp="1" noChangeArrowheads="1"/>
          </p:cNvSpPr>
          <p:nvPr>
            <p:ph type="body" idx="1"/>
          </p:nvPr>
        </p:nvSpPr>
        <p:spPr>
          <a:xfrm>
            <a:off x="709613" y="4860925"/>
            <a:ext cx="5680075" cy="4606925"/>
          </a:xfrm>
          <a:noFill/>
        </p:spPr>
        <p:txBody>
          <a:bodyPr wrap="none" lIns="86841" tIns="43420" rIns="86841" bIns="43420" anchor="ctr"/>
          <a:lstStyle/>
          <a:p>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6683AA13-C9C2-4A7A-9300-31AA7C5CDA58}" type="slidenum">
              <a:rPr lang="zh-CN" altLang="en-US" smtClean="0"/>
            </a:fld>
            <a:endParaRPr lang="en-US" altLang="zh-CN"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6683AA13-C9C2-4A7A-9300-31AA7C5CDA58}" type="slidenum">
              <a:rPr lang="zh-CN" altLang="en-US" smtClean="0"/>
            </a:fld>
            <a:endParaRPr lang="en-US" altLang="zh-CN"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1682" name="Rectangle 6"/>
          <p:cNvSpPr txBox="1">
            <a:spLocks noGrp="1" noChangeArrowheads="1"/>
          </p:cNvSpPr>
          <p:nvPr/>
        </p:nvSpPr>
        <p:spPr bwMode="auto">
          <a:xfrm>
            <a:off x="4017963" y="9721850"/>
            <a:ext cx="3079750" cy="511175"/>
          </a:xfrm>
          <a:prstGeom prst="rect">
            <a:avLst/>
          </a:prstGeom>
          <a:noFill/>
          <a:ln w="9525">
            <a:noFill/>
            <a:round/>
          </a:ln>
        </p:spPr>
        <p:txBody>
          <a:bodyPr lIns="0" tIns="0" rIns="0" bIns="0" anchor="b" anchorCtr="1"/>
          <a:lstStyle/>
          <a:p>
            <a:pPr algn="r" defTabSz="427355" hangingPunct="0">
              <a:lnSpc>
                <a:spcPct val="99000"/>
              </a:lnSpc>
              <a:buClr>
                <a:srgbClr val="000000"/>
              </a:buClr>
              <a:buSzPct val="45000"/>
              <a:buFont typeface="Wingdings" panose="05000000000000000000" pitchFamily="2" charset="2"/>
              <a:buNone/>
              <a:tabLst>
                <a:tab pos="512445" algn="l"/>
                <a:tab pos="4784725" algn="ctr"/>
                <a:tab pos="9229725" algn="r"/>
              </a:tabLst>
            </a:pPr>
            <a:fld id="{AE0538EB-C078-475F-84EB-EB15FD05F4FF}" type="slidenum">
              <a:rPr lang="zh-CN" altLang="en-GB" sz="1300">
                <a:solidFill>
                  <a:srgbClr val="FFFFFF"/>
                </a:solidFill>
                <a:latin typeface="Bitstream Vera Sans" pitchFamily="32" charset="0"/>
                <a:ea typeface="微软雅黑" panose="020B0503020204020204" pitchFamily="34" charset="-122"/>
                <a:cs typeface="Lucida Sans Unicode" panose="020B0602030504020204" pitchFamily="34" charset="0"/>
              </a:rPr>
            </a:fld>
            <a:endParaRPr lang="en-GB" altLang="zh-CN" sz="1300" dirty="0">
              <a:solidFill>
                <a:srgbClr val="FFFFFF"/>
              </a:solidFill>
              <a:latin typeface="Bitstream Vera Sans" pitchFamily="32" charset="0"/>
              <a:ea typeface="微软雅黑" panose="020B0503020204020204" pitchFamily="34" charset="-122"/>
              <a:cs typeface="Lucida Sans Unicode" panose="020B0602030504020204" pitchFamily="34" charset="0"/>
            </a:endParaRPr>
          </a:p>
        </p:txBody>
      </p:sp>
      <p:sp>
        <p:nvSpPr>
          <p:cNvPr id="711683" name="Rectangle 1"/>
          <p:cNvSpPr>
            <a:spLocks noGrp="1" noRot="1" noChangeAspect="1" noChangeArrowheads="1" noTextEdit="1"/>
          </p:cNvSpPr>
          <p:nvPr>
            <p:ph type="sldImg"/>
          </p:nvPr>
        </p:nvSpPr>
        <p:spPr>
          <a:xfrm>
            <a:off x="139700" y="777875"/>
            <a:ext cx="6819900" cy="3836988"/>
          </a:xfrm>
          <a:solidFill>
            <a:srgbClr val="FFFFFF"/>
          </a:solidFill>
        </p:spPr>
      </p:sp>
      <p:sp>
        <p:nvSpPr>
          <p:cNvPr id="711684" name="Rectangle 2"/>
          <p:cNvSpPr>
            <a:spLocks noGrp="1" noChangeArrowheads="1"/>
          </p:cNvSpPr>
          <p:nvPr>
            <p:ph type="body" idx="1"/>
          </p:nvPr>
        </p:nvSpPr>
        <p:spPr>
          <a:xfrm>
            <a:off x="709613" y="4860925"/>
            <a:ext cx="5680075" cy="4606925"/>
          </a:xfrm>
          <a:noFill/>
        </p:spPr>
        <p:txBody>
          <a:bodyPr wrap="none" lIns="86841" tIns="43420" rIns="86841" bIns="43420" anchor="ctr"/>
          <a:lstStyle/>
          <a:p>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6683AA13-C9C2-4A7A-9300-31AA7C5CDA58}" type="slidenum">
              <a:rPr lang="zh-CN" altLang="en-US" smtClean="0"/>
            </a:fld>
            <a:endParaRPr lang="en-US" altLang="zh-CN"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6683AA13-C9C2-4A7A-9300-31AA7C5CDA58}" type="slidenum">
              <a:rPr lang="zh-CN" altLang="en-US" smtClean="0"/>
            </a:fld>
            <a:endParaRPr lang="en-US" altLang="zh-CN"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6683AA13-C9C2-4A7A-9300-31AA7C5CDA58}" type="slidenum">
              <a:rPr lang="zh-CN" altLang="en-US" smtClean="0"/>
            </a:fld>
            <a:endParaRPr lang="en-US" altLang="zh-CN"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6683AA13-C9C2-4A7A-9300-31AA7C5CDA58}" type="slidenum">
              <a:rPr lang="zh-CN" altLang="en-US" smtClean="0"/>
            </a:fld>
            <a:endParaRPr lang="en-US" altLang="zh-CN"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6683AA13-C9C2-4A7A-9300-31AA7C5CDA58}" type="slidenum">
              <a:rPr lang="zh-CN" altLang="en-US" smtClean="0"/>
            </a:fld>
            <a:endParaRPr lang="en-US" altLang="zh-CN"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6683AA13-C9C2-4A7A-9300-31AA7C5CDA58}" type="slidenum">
              <a:rPr lang="zh-CN" altLang="en-US" smtClean="0"/>
            </a:fld>
            <a:endParaRPr lang="en-US" altLang="zh-CN"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6683AA13-C9C2-4A7A-9300-31AA7C5CDA58}" type="slidenum">
              <a:rPr lang="zh-CN" altLang="en-US" smtClean="0"/>
            </a:fld>
            <a:endParaRPr lang="en-US" altLang="zh-CN"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6683AA13-C9C2-4A7A-9300-31AA7C5CDA58}" type="slidenum">
              <a:rPr lang="zh-CN" altLang="en-US" smtClean="0"/>
            </a:fld>
            <a:endParaRPr lang="en-US" altLang="zh-CN" dirty="0"/>
          </a:p>
        </p:txBody>
      </p:sp>
    </p:spTree>
  </p:cSld>
  <p:clrMapOvr>
    <a:masterClrMapping/>
  </p:clrMapOvr>
</p:notes>
</file>

<file path=ppt/slideLayouts/_rels/slideLayout1.xml.rels><?xml version="1.0" encoding="UTF-8" standalone="yes"?>
<Relationships xmlns="http://schemas.openxmlformats.org/package/2006/relationships"><Relationship Id="rId4" Type="http://schemas.openxmlformats.org/officeDocument/2006/relationships/image" Target="../media/image1.png"/><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4" Type="http://schemas.openxmlformats.org/officeDocument/2006/relationships/image" Target="../media/image1.png"/><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4" Type="http://schemas.openxmlformats.org/officeDocument/2006/relationships/image" Target="../media/image1.png"/><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4" Type="http://schemas.openxmlformats.org/officeDocument/2006/relationships/image" Target="../media/image1.png"/><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4" Type="http://schemas.openxmlformats.org/officeDocument/2006/relationships/tags" Target="../tags/tag12.xml"/><Relationship Id="rId3" Type="http://schemas.openxmlformats.org/officeDocument/2006/relationships/image" Target="../media/image1.png"/><Relationship Id="rId2" Type="http://schemas.openxmlformats.org/officeDocument/2006/relationships/tags" Target="../tags/tag11.xml"/><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1_标题幻灯片">
    <p:spTree>
      <p:nvGrpSpPr>
        <p:cNvPr id="1" name=""/>
        <p:cNvGrpSpPr/>
        <p:nvPr/>
      </p:nvGrpSpPr>
      <p:grpSpPr>
        <a:xfrm>
          <a:off x="0" y="0"/>
          <a:ext cx="0" cy="0"/>
          <a:chOff x="0" y="0"/>
          <a:chExt cx="0" cy="0"/>
        </a:xfrm>
      </p:grpSpPr>
      <p:sp>
        <p:nvSpPr>
          <p:cNvPr id="2" name="矩形 1"/>
          <p:cNvSpPr/>
          <p:nvPr userDrawn="1">
            <p:custDataLst>
              <p:tags r:id="rId2"/>
            </p:custDataLst>
          </p:nvPr>
        </p:nvSpPr>
        <p:spPr>
          <a:xfrm>
            <a:off x="8832215" y="6419215"/>
            <a:ext cx="3456305" cy="331470"/>
          </a:xfrm>
          <a:prstGeom prst="rect">
            <a:avLst/>
          </a:prstGeom>
          <a:noFill/>
          <a:ln>
            <a:noFill/>
          </a:ln>
          <a:extLst>
            <a:ext uri="{909E8E84-426E-40DD-AFC4-6F175D3DCCD1}">
              <a14:hiddenFill xmlns:a14="http://schemas.microsoft.com/office/drawing/2010/main">
                <a:solidFill>
                  <a:srgbClr val="C00000"/>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200" b="1">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rPr>
              <a:t>中职北方智扬（北京）教育科技有限公司</a:t>
            </a:r>
            <a:endParaRPr lang="zh-CN" altLang="en-US" sz="1200" b="1">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1" name="图片 10" descr="C:\Users\HH\Desktop\logo-常用3.pnglogo-常用3"/>
          <p:cNvPicPr>
            <a:picLocks noChangeAspect="1"/>
          </p:cNvPicPr>
          <p:nvPr userDrawn="1">
            <p:custDataLst>
              <p:tags r:id="rId3"/>
            </p:custDataLst>
          </p:nvPr>
        </p:nvPicPr>
        <p:blipFill>
          <a:blip r:embed="rId4"/>
          <a:srcRect/>
          <a:stretch>
            <a:fillRect/>
          </a:stretch>
        </p:blipFill>
        <p:spPr>
          <a:xfrm>
            <a:off x="8832533" y="6419850"/>
            <a:ext cx="337820" cy="3714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showMasterSp="0">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1534585" y="214314"/>
            <a:ext cx="10390716" cy="1462087"/>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1549400" y="6243638"/>
            <a:ext cx="2540000" cy="457200"/>
          </a:xfrm>
          <a:prstGeom prst="rect">
            <a:avLst/>
          </a:prstGeom>
        </p:spPr>
        <p:txBody>
          <a:bodyPr/>
          <a:lstStyle>
            <a:lvl1pPr>
              <a:defRPr>
                <a:ea typeface="微软雅黑" panose="020B0503020204020204" pitchFamily="34" charset="-122"/>
              </a:defRPr>
            </a:lvl1pPr>
          </a:lstStyle>
          <a:p>
            <a:pPr>
              <a:defRPr/>
            </a:pPr>
            <a:endParaRPr lang="en-US" altLang="zh-CN" dirty="0"/>
          </a:p>
        </p:txBody>
      </p:sp>
      <p:sp>
        <p:nvSpPr>
          <p:cNvPr id="4" name="页脚占位符 3"/>
          <p:cNvSpPr>
            <a:spLocks noGrp="1"/>
          </p:cNvSpPr>
          <p:nvPr>
            <p:ph type="ftr" sz="quarter" idx="11"/>
          </p:nvPr>
        </p:nvSpPr>
        <p:spPr>
          <a:xfrm>
            <a:off x="4876800" y="6243638"/>
            <a:ext cx="3860800" cy="457200"/>
          </a:xfrm>
          <a:prstGeom prst="rect">
            <a:avLst/>
          </a:prstGeom>
        </p:spPr>
        <p:txBody>
          <a:bodyPr/>
          <a:lstStyle>
            <a:lvl1pPr>
              <a:defRPr>
                <a:ea typeface="微软雅黑" panose="020B0503020204020204" pitchFamily="34" charset="-122"/>
              </a:defRPr>
            </a:lvl1pPr>
          </a:lstStyle>
          <a:p>
            <a:pPr>
              <a:defRPr/>
            </a:pPr>
            <a:endParaRPr lang="en-US" altLang="zh-CN" dirty="0"/>
          </a:p>
        </p:txBody>
      </p:sp>
      <p:sp>
        <p:nvSpPr>
          <p:cNvPr id="5" name="灯片编号占位符 4"/>
          <p:cNvSpPr>
            <a:spLocks noGrp="1"/>
          </p:cNvSpPr>
          <p:nvPr>
            <p:ph type="sldNum" sz="quarter" idx="12"/>
          </p:nvPr>
        </p:nvSpPr>
        <p:spPr>
          <a:xfrm>
            <a:off x="9389533" y="6243638"/>
            <a:ext cx="2540000" cy="457200"/>
          </a:xfrm>
          <a:prstGeom prst="rect">
            <a:avLst/>
          </a:prstGeom>
        </p:spPr>
        <p:txBody>
          <a:bodyPr/>
          <a:lstStyle>
            <a:lvl1pPr>
              <a:defRPr>
                <a:ea typeface="微软雅黑" panose="020B0503020204020204" pitchFamily="34" charset="-122"/>
              </a:defRPr>
            </a:lvl1pPr>
          </a:lstStyle>
          <a:p>
            <a:pPr>
              <a:defRPr/>
            </a:pPr>
            <a:fld id="{9DA2CB8D-AD25-4139-A165-768739BFA224}" type="slidenum">
              <a:rPr lang="zh-CN" altLang="en-US" smtClean="0"/>
            </a:fld>
            <a:endParaRPr lang="en-US" altLang="zh-CN" dirty="0"/>
          </a:p>
        </p:txBody>
      </p:sp>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a:prstGeom prst="rect">
            <a:avLst/>
          </a:prstGeom>
        </p:spPr>
        <p:txBody>
          <a:bodyPr/>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717"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a:xfrm>
            <a:off x="1549400" y="6243638"/>
            <a:ext cx="2540000" cy="457200"/>
          </a:xfrm>
          <a:prstGeom prst="rect">
            <a:avLst/>
          </a:prstGeom>
        </p:spPr>
        <p:txBody>
          <a:bodyPr/>
          <a:lstStyle>
            <a:lvl1pPr>
              <a:defRPr>
                <a:ea typeface="微软雅黑" panose="020B0503020204020204" pitchFamily="34" charset="-122"/>
              </a:defRPr>
            </a:lvl1pPr>
          </a:lstStyle>
          <a:p>
            <a:pPr>
              <a:defRPr/>
            </a:pPr>
            <a:endParaRPr lang="en-US" altLang="zh-CN" dirty="0"/>
          </a:p>
        </p:txBody>
      </p:sp>
      <p:sp>
        <p:nvSpPr>
          <p:cNvPr id="6" name="页脚占位符 5"/>
          <p:cNvSpPr>
            <a:spLocks noGrp="1"/>
          </p:cNvSpPr>
          <p:nvPr>
            <p:ph type="ftr" sz="quarter" idx="11"/>
          </p:nvPr>
        </p:nvSpPr>
        <p:spPr>
          <a:xfrm>
            <a:off x="4876800" y="6243638"/>
            <a:ext cx="3860800" cy="457200"/>
          </a:xfrm>
          <a:prstGeom prst="rect">
            <a:avLst/>
          </a:prstGeom>
        </p:spPr>
        <p:txBody>
          <a:bodyPr/>
          <a:lstStyle>
            <a:lvl1pPr>
              <a:defRPr>
                <a:ea typeface="微软雅黑" panose="020B0503020204020204" pitchFamily="34" charset="-122"/>
              </a:defRPr>
            </a:lvl1pPr>
          </a:lstStyle>
          <a:p>
            <a:pPr>
              <a:defRPr/>
            </a:pPr>
            <a:endParaRPr lang="en-US" altLang="zh-CN" dirty="0"/>
          </a:p>
        </p:txBody>
      </p:sp>
      <p:sp>
        <p:nvSpPr>
          <p:cNvPr id="7" name="灯片编号占位符 6"/>
          <p:cNvSpPr>
            <a:spLocks noGrp="1"/>
          </p:cNvSpPr>
          <p:nvPr>
            <p:ph type="sldNum" sz="quarter" idx="12"/>
          </p:nvPr>
        </p:nvSpPr>
        <p:spPr>
          <a:xfrm>
            <a:off x="9389533" y="6243638"/>
            <a:ext cx="2540000" cy="457200"/>
          </a:xfrm>
          <a:prstGeom prst="rect">
            <a:avLst/>
          </a:prstGeom>
        </p:spPr>
        <p:txBody>
          <a:bodyPr/>
          <a:lstStyle>
            <a:lvl1pPr>
              <a:defRPr>
                <a:ea typeface="微软雅黑" panose="020B0503020204020204" pitchFamily="34" charset="-122"/>
              </a:defRPr>
            </a:lvl1pPr>
          </a:lstStyle>
          <a:p>
            <a:pPr>
              <a:defRPr/>
            </a:pPr>
            <a:fld id="{D4DACCBB-5B68-46B0-8149-19ECCC141231}" type="slidenum">
              <a:rPr lang="zh-CN" altLang="en-US" smtClean="0"/>
            </a:fld>
            <a:endParaRPr lang="en-US" altLang="zh-CN" dirty="0"/>
          </a:p>
        </p:txBody>
      </p:sp>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a:prstGeom prst="rect">
            <a:avLst/>
          </a:prstGeom>
        </p:spPr>
        <p:txBody>
          <a:bodyPr/>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717" y="987426"/>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zh-CN" altLang="en-US"/>
          </a:p>
        </p:txBody>
      </p:sp>
      <p:sp>
        <p:nvSpPr>
          <p:cNvPr id="4" name="文本占位符 3"/>
          <p:cNvSpPr>
            <a:spLocks noGrp="1"/>
          </p:cNvSpPr>
          <p:nvPr>
            <p:ph type="body" sz="half" idx="2" hasCustomPrompt="1"/>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a:xfrm>
            <a:off x="1549400" y="6243638"/>
            <a:ext cx="2540000" cy="457200"/>
          </a:xfrm>
          <a:prstGeom prst="rect">
            <a:avLst/>
          </a:prstGeom>
        </p:spPr>
        <p:txBody>
          <a:bodyPr/>
          <a:lstStyle>
            <a:lvl1pPr>
              <a:defRPr>
                <a:ea typeface="微软雅黑" panose="020B0503020204020204" pitchFamily="34" charset="-122"/>
              </a:defRPr>
            </a:lvl1pPr>
          </a:lstStyle>
          <a:p>
            <a:pPr>
              <a:defRPr/>
            </a:pPr>
            <a:endParaRPr lang="en-US" altLang="zh-CN" dirty="0"/>
          </a:p>
        </p:txBody>
      </p:sp>
      <p:sp>
        <p:nvSpPr>
          <p:cNvPr id="6" name="页脚占位符 5"/>
          <p:cNvSpPr>
            <a:spLocks noGrp="1"/>
          </p:cNvSpPr>
          <p:nvPr>
            <p:ph type="ftr" sz="quarter" idx="11"/>
          </p:nvPr>
        </p:nvSpPr>
        <p:spPr>
          <a:xfrm>
            <a:off x="4876800" y="6243638"/>
            <a:ext cx="3860800" cy="457200"/>
          </a:xfrm>
          <a:prstGeom prst="rect">
            <a:avLst/>
          </a:prstGeom>
        </p:spPr>
        <p:txBody>
          <a:bodyPr/>
          <a:lstStyle>
            <a:lvl1pPr>
              <a:defRPr>
                <a:ea typeface="微软雅黑" panose="020B0503020204020204" pitchFamily="34" charset="-122"/>
              </a:defRPr>
            </a:lvl1pPr>
          </a:lstStyle>
          <a:p>
            <a:pPr>
              <a:defRPr/>
            </a:pPr>
            <a:endParaRPr lang="en-US" altLang="zh-CN" dirty="0"/>
          </a:p>
        </p:txBody>
      </p:sp>
      <p:sp>
        <p:nvSpPr>
          <p:cNvPr id="7" name="灯片编号占位符 6"/>
          <p:cNvSpPr>
            <a:spLocks noGrp="1"/>
          </p:cNvSpPr>
          <p:nvPr>
            <p:ph type="sldNum" sz="quarter" idx="12"/>
          </p:nvPr>
        </p:nvSpPr>
        <p:spPr>
          <a:xfrm>
            <a:off x="9389533" y="6243638"/>
            <a:ext cx="2540000" cy="457200"/>
          </a:xfrm>
          <a:prstGeom prst="rect">
            <a:avLst/>
          </a:prstGeom>
        </p:spPr>
        <p:txBody>
          <a:bodyPr/>
          <a:lstStyle>
            <a:lvl1pPr>
              <a:defRPr>
                <a:ea typeface="微软雅黑" panose="020B0503020204020204" pitchFamily="34" charset="-122"/>
              </a:defRPr>
            </a:lvl1pPr>
          </a:lstStyle>
          <a:p>
            <a:pPr>
              <a:defRPr/>
            </a:pPr>
            <a:fld id="{45CC2D1E-934A-4618-A5BD-DC22114901DA}" type="slidenum">
              <a:rPr lang="zh-CN" altLang="en-US" smtClean="0"/>
            </a:fld>
            <a:endParaRPr lang="en-US" altLang="zh-CN" dirty="0"/>
          </a:p>
        </p:txBody>
      </p:sp>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showMasterSp="0">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1534585" y="214314"/>
            <a:ext cx="10390716" cy="1462087"/>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1576917" y="2017713"/>
            <a:ext cx="10363200" cy="4114800"/>
          </a:xfrm>
          <a:prstGeom prst="rect">
            <a:avLst/>
          </a:prstGeo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1549400" y="6243638"/>
            <a:ext cx="2540000" cy="457200"/>
          </a:xfrm>
          <a:prstGeom prst="rect">
            <a:avLst/>
          </a:prstGeom>
        </p:spPr>
        <p:txBody>
          <a:bodyPr/>
          <a:lstStyle>
            <a:lvl1pPr>
              <a:defRPr>
                <a:ea typeface="微软雅黑" panose="020B0503020204020204" pitchFamily="34" charset="-122"/>
              </a:defRPr>
            </a:lvl1pPr>
          </a:lstStyle>
          <a:p>
            <a:pPr>
              <a:defRPr/>
            </a:pPr>
            <a:endParaRPr lang="en-US" altLang="zh-CN" dirty="0"/>
          </a:p>
        </p:txBody>
      </p:sp>
      <p:sp>
        <p:nvSpPr>
          <p:cNvPr id="5" name="页脚占位符 4"/>
          <p:cNvSpPr>
            <a:spLocks noGrp="1"/>
          </p:cNvSpPr>
          <p:nvPr>
            <p:ph type="ftr" sz="quarter" idx="11"/>
          </p:nvPr>
        </p:nvSpPr>
        <p:spPr>
          <a:xfrm>
            <a:off x="4876800" y="6243638"/>
            <a:ext cx="3860800" cy="457200"/>
          </a:xfrm>
          <a:prstGeom prst="rect">
            <a:avLst/>
          </a:prstGeom>
        </p:spPr>
        <p:txBody>
          <a:bodyPr/>
          <a:lstStyle>
            <a:lvl1pPr>
              <a:defRPr>
                <a:ea typeface="微软雅黑" panose="020B0503020204020204" pitchFamily="34" charset="-122"/>
              </a:defRPr>
            </a:lvl1pPr>
          </a:lstStyle>
          <a:p>
            <a:pPr>
              <a:defRPr/>
            </a:pPr>
            <a:endParaRPr lang="en-US" altLang="zh-CN" dirty="0"/>
          </a:p>
        </p:txBody>
      </p:sp>
      <p:sp>
        <p:nvSpPr>
          <p:cNvPr id="6" name="灯片编号占位符 5"/>
          <p:cNvSpPr>
            <a:spLocks noGrp="1"/>
          </p:cNvSpPr>
          <p:nvPr>
            <p:ph type="sldNum" sz="quarter" idx="12"/>
          </p:nvPr>
        </p:nvSpPr>
        <p:spPr>
          <a:xfrm>
            <a:off x="9389533" y="6243638"/>
            <a:ext cx="2540000" cy="457200"/>
          </a:xfrm>
          <a:prstGeom prst="rect">
            <a:avLst/>
          </a:prstGeom>
        </p:spPr>
        <p:txBody>
          <a:bodyPr/>
          <a:lstStyle>
            <a:lvl1pPr>
              <a:defRPr>
                <a:ea typeface="微软雅黑" panose="020B0503020204020204" pitchFamily="34" charset="-122"/>
              </a:defRPr>
            </a:lvl1pPr>
          </a:lstStyle>
          <a:p>
            <a:pPr>
              <a:defRPr/>
            </a:pPr>
            <a:fld id="{82295CBA-F022-4924-9E69-5251991C90CD}" type="slidenum">
              <a:rPr lang="zh-CN" altLang="en-US" smtClean="0"/>
            </a:fld>
            <a:endParaRPr lang="en-US" altLang="zh-CN" dirty="0"/>
          </a:p>
        </p:txBody>
      </p:sp>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showMasterSp="0">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338733" y="214313"/>
            <a:ext cx="2601384" cy="5918200"/>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1534584" y="214313"/>
            <a:ext cx="7600949" cy="5918200"/>
          </a:xfrm>
          <a:prstGeom prst="rect">
            <a:avLst/>
          </a:prstGeo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1549400" y="6243638"/>
            <a:ext cx="2540000" cy="457200"/>
          </a:xfrm>
          <a:prstGeom prst="rect">
            <a:avLst/>
          </a:prstGeom>
        </p:spPr>
        <p:txBody>
          <a:bodyPr/>
          <a:lstStyle>
            <a:lvl1pPr>
              <a:defRPr>
                <a:ea typeface="微软雅黑" panose="020B0503020204020204" pitchFamily="34" charset="-122"/>
              </a:defRPr>
            </a:lvl1pPr>
          </a:lstStyle>
          <a:p>
            <a:pPr>
              <a:defRPr/>
            </a:pPr>
            <a:endParaRPr lang="en-US" altLang="zh-CN" dirty="0"/>
          </a:p>
        </p:txBody>
      </p:sp>
      <p:sp>
        <p:nvSpPr>
          <p:cNvPr id="5" name="页脚占位符 4"/>
          <p:cNvSpPr>
            <a:spLocks noGrp="1"/>
          </p:cNvSpPr>
          <p:nvPr>
            <p:ph type="ftr" sz="quarter" idx="11"/>
          </p:nvPr>
        </p:nvSpPr>
        <p:spPr>
          <a:xfrm>
            <a:off x="4876800" y="6243638"/>
            <a:ext cx="3860800" cy="457200"/>
          </a:xfrm>
          <a:prstGeom prst="rect">
            <a:avLst/>
          </a:prstGeom>
        </p:spPr>
        <p:txBody>
          <a:bodyPr/>
          <a:lstStyle>
            <a:lvl1pPr>
              <a:defRPr>
                <a:ea typeface="微软雅黑" panose="020B0503020204020204" pitchFamily="34" charset="-122"/>
              </a:defRPr>
            </a:lvl1pPr>
          </a:lstStyle>
          <a:p>
            <a:pPr>
              <a:defRPr/>
            </a:pPr>
            <a:endParaRPr lang="en-US" altLang="zh-CN" dirty="0"/>
          </a:p>
        </p:txBody>
      </p:sp>
      <p:sp>
        <p:nvSpPr>
          <p:cNvPr id="6" name="灯片编号占位符 5"/>
          <p:cNvSpPr>
            <a:spLocks noGrp="1"/>
          </p:cNvSpPr>
          <p:nvPr>
            <p:ph type="sldNum" sz="quarter" idx="12"/>
          </p:nvPr>
        </p:nvSpPr>
        <p:spPr>
          <a:xfrm>
            <a:off x="9389533" y="6243638"/>
            <a:ext cx="2540000" cy="457200"/>
          </a:xfrm>
          <a:prstGeom prst="rect">
            <a:avLst/>
          </a:prstGeom>
        </p:spPr>
        <p:txBody>
          <a:bodyPr/>
          <a:lstStyle>
            <a:lvl1pPr>
              <a:defRPr>
                <a:ea typeface="微软雅黑" panose="020B0503020204020204" pitchFamily="34" charset="-122"/>
              </a:defRPr>
            </a:lvl1pPr>
          </a:lstStyle>
          <a:p>
            <a:pPr>
              <a:defRPr/>
            </a:pPr>
            <a:fld id="{27D4780B-3E9F-4F4E-A2F7-3278FDE37358}" type="slidenum">
              <a:rPr lang="zh-CN" altLang="en-US" smtClean="0"/>
            </a:fld>
            <a:endParaRPr lang="en-US" altLang="zh-CN" dirty="0"/>
          </a:p>
        </p:txBody>
      </p:sp>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7" name="矩形 6"/>
          <p:cNvSpPr/>
          <p:nvPr userDrawn="1">
            <p:custDataLst>
              <p:tags r:id="rId2"/>
            </p:custDataLst>
          </p:nvPr>
        </p:nvSpPr>
        <p:spPr>
          <a:xfrm>
            <a:off x="8832215" y="6419215"/>
            <a:ext cx="3456305" cy="331470"/>
          </a:xfrm>
          <a:prstGeom prst="rect">
            <a:avLst/>
          </a:prstGeom>
          <a:noFill/>
          <a:ln>
            <a:noFill/>
          </a:ln>
          <a:extLst>
            <a:ext uri="{909E8E84-426E-40DD-AFC4-6F175D3DCCD1}">
              <a14:hiddenFill xmlns:a14="http://schemas.microsoft.com/office/drawing/2010/main">
                <a:solidFill>
                  <a:srgbClr val="C00000"/>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200" b="1">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rPr>
              <a:t>中职北方智扬（北京）教育科技有限公司</a:t>
            </a:r>
            <a:endParaRPr lang="zh-CN" altLang="en-US" sz="1200" b="1">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8" name="图片 7" descr="C:\Users\HH\Desktop\logo-常用3.pnglogo-常用3"/>
          <p:cNvPicPr>
            <a:picLocks noChangeAspect="1"/>
          </p:cNvPicPr>
          <p:nvPr userDrawn="1">
            <p:custDataLst>
              <p:tags r:id="rId3"/>
            </p:custDataLst>
          </p:nvPr>
        </p:nvPicPr>
        <p:blipFill>
          <a:blip r:embed="rId4"/>
          <a:srcRect/>
          <a:stretch>
            <a:fillRect/>
          </a:stretch>
        </p:blipFill>
        <p:spPr>
          <a:xfrm>
            <a:off x="8832533" y="6419850"/>
            <a:ext cx="337820" cy="3714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0"/>
            <a:ext cx="2743200" cy="365125"/>
          </a:xfrm>
        </p:spPr>
        <p:txBody>
          <a:bodyPr/>
          <a:lstStyle>
            <a:lvl1pPr>
              <a:defRPr>
                <a:latin typeface="微软雅黑" panose="020B0503020204020204" pitchFamily="34" charset="-122"/>
                <a:cs typeface="微软雅黑" panose="020B0503020204020204" pitchFamily="3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lvl1pPr>
              <a:defRPr>
                <a:latin typeface="微软雅黑" panose="020B0503020204020204" pitchFamily="34" charset="-122"/>
                <a:cs typeface="微软雅黑" panose="020B0503020204020204" pitchFamily="34" charset="-122"/>
              </a:defRPr>
            </a:lvl1p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lvl1pPr>
              <a:defRPr>
                <a:latin typeface="微软雅黑" panose="020B0503020204020204" pitchFamily="34" charset="-122"/>
                <a:cs typeface="微软雅黑" panose="020B0503020204020204" pitchFamily="34" charset="-122"/>
              </a:defRPr>
            </a:lvl1pPr>
          </a:lstStyle>
          <a:p>
            <a:r>
              <a:rPr lang="zh-CN" altLang="en-US" smtClean="0"/>
              <a:t>（#）/总页数</a:t>
            </a:r>
            <a:endParaRPr lang="zh-CN" altLang="en-US" smtClean="0"/>
          </a:p>
        </p:txBody>
      </p:sp>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showMasterSp="0" userDrawn="1">
  <p:cSld name="1_标题和内容">
    <p:spTree>
      <p:nvGrpSpPr>
        <p:cNvPr id="1" name=""/>
        <p:cNvGrpSpPr/>
        <p:nvPr/>
      </p:nvGrpSpPr>
      <p:grpSpPr>
        <a:xfrm>
          <a:off x="0" y="0"/>
          <a:ext cx="0" cy="0"/>
          <a:chOff x="0" y="0"/>
          <a:chExt cx="0" cy="0"/>
        </a:xfrm>
      </p:grpSpPr>
      <p:grpSp>
        <p:nvGrpSpPr>
          <p:cNvPr id="4" name="组合 3"/>
          <p:cNvGrpSpPr/>
          <p:nvPr userDrawn="1"/>
        </p:nvGrpSpPr>
        <p:grpSpPr>
          <a:xfrm>
            <a:off x="10310495" y="6419850"/>
            <a:ext cx="2044700" cy="371475"/>
            <a:chOff x="16237" y="10110"/>
            <a:chExt cx="3220" cy="585"/>
          </a:xfrm>
        </p:grpSpPr>
        <p:sp>
          <p:nvSpPr>
            <p:cNvPr id="2" name="矩形 1"/>
            <p:cNvSpPr/>
            <p:nvPr userDrawn="1">
              <p:custDataLst>
                <p:tags r:id="rId2"/>
              </p:custDataLst>
            </p:nvPr>
          </p:nvSpPr>
          <p:spPr>
            <a:xfrm>
              <a:off x="16237" y="10142"/>
              <a:ext cx="3220" cy="522"/>
            </a:xfrm>
            <a:prstGeom prst="rect">
              <a:avLst/>
            </a:prstGeom>
            <a:noFill/>
            <a:ln>
              <a:noFill/>
            </a:ln>
            <a:extLst>
              <a:ext uri="{909E8E84-426E-40DD-AFC4-6F175D3DCCD1}">
                <a14:hiddenFill xmlns:a14="http://schemas.microsoft.com/office/drawing/2010/main">
                  <a:solidFill>
                    <a:srgbClr val="C00000"/>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200" b="1">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北方国际教育集团</a:t>
              </a:r>
              <a:endParaRPr lang="zh-CN" altLang="en-US" sz="1200" b="1">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 name="图片 2" descr="C:\Users\HH\Desktop\logo-常用3.pnglogo-常用3"/>
            <p:cNvPicPr>
              <a:picLocks noChangeAspect="1"/>
            </p:cNvPicPr>
            <p:nvPr userDrawn="1">
              <p:custDataLst>
                <p:tags r:id="rId3"/>
              </p:custDataLst>
            </p:nvPr>
          </p:nvPicPr>
          <p:blipFill>
            <a:blip r:embed="rId4"/>
            <a:srcRect/>
            <a:stretch>
              <a:fillRect/>
            </a:stretch>
          </p:blipFill>
          <p:spPr>
            <a:xfrm>
              <a:off x="16313" y="10110"/>
              <a:ext cx="532" cy="585"/>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sp>
        <p:nvSpPr>
          <p:cNvPr id="6" name="矩形 5"/>
          <p:cNvSpPr/>
          <p:nvPr userDrawn="1">
            <p:custDataLst>
              <p:tags r:id="rId2"/>
            </p:custDataLst>
          </p:nvPr>
        </p:nvSpPr>
        <p:spPr>
          <a:xfrm>
            <a:off x="8832215" y="6419215"/>
            <a:ext cx="3456305" cy="331470"/>
          </a:xfrm>
          <a:prstGeom prst="rect">
            <a:avLst/>
          </a:prstGeom>
          <a:noFill/>
          <a:ln>
            <a:noFill/>
          </a:ln>
          <a:extLst>
            <a:ext uri="{909E8E84-426E-40DD-AFC4-6F175D3DCCD1}">
              <a14:hiddenFill xmlns:a14="http://schemas.microsoft.com/office/drawing/2010/main">
                <a:solidFill>
                  <a:srgbClr val="C00000"/>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200" b="1">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rPr>
              <a:t>中职北方智扬（北京）教育科技有限公司</a:t>
            </a:r>
            <a:endParaRPr lang="zh-CN" altLang="en-US" sz="1200" b="1">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1" name="图片 10" descr="C:\Users\HH\Desktop\logo-常用3.pnglogo-常用3"/>
          <p:cNvPicPr>
            <a:picLocks noChangeAspect="1"/>
          </p:cNvPicPr>
          <p:nvPr userDrawn="1">
            <p:custDataLst>
              <p:tags r:id="rId3"/>
            </p:custDataLst>
          </p:nvPr>
        </p:nvPicPr>
        <p:blipFill>
          <a:blip r:embed="rId4"/>
          <a:srcRect/>
          <a:stretch>
            <a:fillRect/>
          </a:stretch>
        </p:blipFill>
        <p:spPr>
          <a:xfrm>
            <a:off x="8832533" y="6419850"/>
            <a:ext cx="337820" cy="3714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showMasterSp="0" userDrawn="1">
  <p:cSld name="标题和内容">
    <p:spTree>
      <p:nvGrpSpPr>
        <p:cNvPr id="1" name=""/>
        <p:cNvGrpSpPr/>
        <p:nvPr/>
      </p:nvGrpSpPr>
      <p:grpSpPr>
        <a:xfrm>
          <a:off x="0" y="0"/>
          <a:ext cx="0" cy="0"/>
          <a:chOff x="0" y="0"/>
          <a:chExt cx="0" cy="0"/>
        </a:xfrm>
      </p:grpSpPr>
      <p:pic>
        <p:nvPicPr>
          <p:cNvPr id="22" name="图片 21" descr="C:\Users\HH\Desktop\logo-常用3.pnglogo-常用3"/>
          <p:cNvPicPr>
            <a:picLocks noChangeAspect="1"/>
          </p:cNvPicPr>
          <p:nvPr userDrawn="1">
            <p:custDataLst>
              <p:tags r:id="rId2"/>
            </p:custDataLst>
          </p:nvPr>
        </p:nvPicPr>
        <p:blipFill>
          <a:blip r:embed="rId3"/>
          <a:srcRect/>
          <a:stretch>
            <a:fillRect/>
          </a:stretch>
        </p:blipFill>
        <p:spPr>
          <a:xfrm>
            <a:off x="8832850" y="6419850"/>
            <a:ext cx="337820" cy="371475"/>
          </a:xfrm>
          <a:prstGeom prst="rect">
            <a:avLst/>
          </a:prstGeom>
        </p:spPr>
      </p:pic>
      <p:sp>
        <p:nvSpPr>
          <p:cNvPr id="6" name="矩形 5"/>
          <p:cNvSpPr/>
          <p:nvPr userDrawn="1">
            <p:custDataLst>
              <p:tags r:id="rId4"/>
            </p:custDataLst>
          </p:nvPr>
        </p:nvSpPr>
        <p:spPr>
          <a:xfrm>
            <a:off x="8832215" y="6419215"/>
            <a:ext cx="3456305" cy="331470"/>
          </a:xfrm>
          <a:prstGeom prst="rect">
            <a:avLst/>
          </a:prstGeom>
          <a:noFill/>
          <a:ln>
            <a:noFill/>
          </a:ln>
          <a:extLst>
            <a:ext uri="{909E8E84-426E-40DD-AFC4-6F175D3DCCD1}">
              <a14:hiddenFill xmlns:a14="http://schemas.microsoft.com/office/drawing/2010/main">
                <a:solidFill>
                  <a:srgbClr val="C00000"/>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200" b="1">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rPr>
              <a:t>中职北方智扬（北京）教育科技有限公司</a:t>
            </a:r>
            <a:endParaRPr lang="zh-CN" altLang="en-US" sz="1200" b="1">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9"/>
            <a:ext cx="10515600" cy="2852737"/>
          </a:xfrm>
          <a:prstGeom prst="rect">
            <a:avLst/>
          </a:prstGeom>
        </p:spPr>
        <p:txBody>
          <a:bodyPr/>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1" y="4589464"/>
            <a:ext cx="105156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编辑母版文本样式</a:t>
            </a:r>
            <a:endParaRPr lang="zh-CN" altLang="en-US"/>
          </a:p>
        </p:txBody>
      </p:sp>
      <p:sp>
        <p:nvSpPr>
          <p:cNvPr id="4" name="日期占位符 3"/>
          <p:cNvSpPr>
            <a:spLocks noGrp="1"/>
          </p:cNvSpPr>
          <p:nvPr>
            <p:ph type="dt" sz="half" idx="10"/>
          </p:nvPr>
        </p:nvSpPr>
        <p:spPr>
          <a:xfrm>
            <a:off x="1549400" y="6243638"/>
            <a:ext cx="2540000" cy="457200"/>
          </a:xfrm>
          <a:prstGeom prst="rect">
            <a:avLst/>
          </a:prstGeom>
        </p:spPr>
        <p:txBody>
          <a:bodyPr/>
          <a:lstStyle>
            <a:lvl1pPr>
              <a:defRPr>
                <a:ea typeface="微软雅黑" panose="020B0503020204020204" pitchFamily="34" charset="-122"/>
              </a:defRPr>
            </a:lvl1pPr>
          </a:lstStyle>
          <a:p>
            <a:pPr>
              <a:defRPr/>
            </a:pPr>
            <a:endParaRPr lang="en-US" altLang="zh-CN" dirty="0"/>
          </a:p>
        </p:txBody>
      </p:sp>
      <p:sp>
        <p:nvSpPr>
          <p:cNvPr id="5" name="页脚占位符 4"/>
          <p:cNvSpPr>
            <a:spLocks noGrp="1"/>
          </p:cNvSpPr>
          <p:nvPr>
            <p:ph type="ftr" sz="quarter" idx="11"/>
          </p:nvPr>
        </p:nvSpPr>
        <p:spPr>
          <a:xfrm>
            <a:off x="4876800" y="6243638"/>
            <a:ext cx="3860800" cy="457200"/>
          </a:xfrm>
          <a:prstGeom prst="rect">
            <a:avLst/>
          </a:prstGeom>
        </p:spPr>
        <p:txBody>
          <a:bodyPr/>
          <a:lstStyle>
            <a:lvl1pPr>
              <a:defRPr>
                <a:ea typeface="微软雅黑" panose="020B0503020204020204" pitchFamily="34" charset="-122"/>
              </a:defRPr>
            </a:lvl1pPr>
          </a:lstStyle>
          <a:p>
            <a:pPr>
              <a:defRPr/>
            </a:pPr>
            <a:endParaRPr lang="en-US" altLang="zh-CN" dirty="0"/>
          </a:p>
        </p:txBody>
      </p:sp>
      <p:sp>
        <p:nvSpPr>
          <p:cNvPr id="6" name="灯片编号占位符 5"/>
          <p:cNvSpPr>
            <a:spLocks noGrp="1"/>
          </p:cNvSpPr>
          <p:nvPr>
            <p:ph type="sldNum" sz="quarter" idx="12"/>
          </p:nvPr>
        </p:nvSpPr>
        <p:spPr>
          <a:xfrm>
            <a:off x="9389533" y="6243638"/>
            <a:ext cx="2540000" cy="457200"/>
          </a:xfrm>
          <a:prstGeom prst="rect">
            <a:avLst/>
          </a:prstGeom>
        </p:spPr>
        <p:txBody>
          <a:bodyPr/>
          <a:lstStyle>
            <a:lvl1pPr>
              <a:defRPr>
                <a:ea typeface="微软雅黑" panose="020B0503020204020204" pitchFamily="34" charset="-122"/>
              </a:defRPr>
            </a:lvl1pPr>
          </a:lstStyle>
          <a:p>
            <a:pPr>
              <a:defRPr/>
            </a:pPr>
            <a:fld id="{2EF0551A-F837-451E-83FD-630DC32CD1FC}" type="slidenum">
              <a:rPr lang="zh-CN" altLang="en-US" smtClean="0"/>
            </a:fld>
            <a:endParaRPr lang="en-US" altLang="zh-CN" dirty="0"/>
          </a:p>
        </p:txBody>
      </p:sp>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showMasterSp="0">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1534585" y="214314"/>
            <a:ext cx="10390716" cy="1462087"/>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1576917" y="2017713"/>
            <a:ext cx="5080000" cy="4114800"/>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860117" y="2017713"/>
            <a:ext cx="5080000" cy="4114800"/>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a:xfrm>
            <a:off x="1549400" y="6243638"/>
            <a:ext cx="2540000" cy="457200"/>
          </a:xfrm>
          <a:prstGeom prst="rect">
            <a:avLst/>
          </a:prstGeom>
        </p:spPr>
        <p:txBody>
          <a:bodyPr/>
          <a:lstStyle>
            <a:lvl1pPr>
              <a:defRPr>
                <a:ea typeface="微软雅黑" panose="020B0503020204020204" pitchFamily="34" charset="-122"/>
              </a:defRPr>
            </a:lvl1pPr>
          </a:lstStyle>
          <a:p>
            <a:pPr>
              <a:defRPr/>
            </a:pPr>
            <a:endParaRPr lang="en-US" altLang="zh-CN" dirty="0"/>
          </a:p>
        </p:txBody>
      </p:sp>
      <p:sp>
        <p:nvSpPr>
          <p:cNvPr id="6" name="页脚占位符 5"/>
          <p:cNvSpPr>
            <a:spLocks noGrp="1"/>
          </p:cNvSpPr>
          <p:nvPr>
            <p:ph type="ftr" sz="quarter" idx="11"/>
          </p:nvPr>
        </p:nvSpPr>
        <p:spPr>
          <a:xfrm>
            <a:off x="4876800" y="6243638"/>
            <a:ext cx="3860800" cy="457200"/>
          </a:xfrm>
          <a:prstGeom prst="rect">
            <a:avLst/>
          </a:prstGeom>
        </p:spPr>
        <p:txBody>
          <a:bodyPr/>
          <a:lstStyle>
            <a:lvl1pPr>
              <a:defRPr>
                <a:ea typeface="微软雅黑" panose="020B0503020204020204" pitchFamily="34" charset="-122"/>
              </a:defRPr>
            </a:lvl1pPr>
          </a:lstStyle>
          <a:p>
            <a:pPr>
              <a:defRPr/>
            </a:pPr>
            <a:endParaRPr lang="en-US" altLang="zh-CN" dirty="0"/>
          </a:p>
        </p:txBody>
      </p:sp>
      <p:sp>
        <p:nvSpPr>
          <p:cNvPr id="7" name="灯片编号占位符 6"/>
          <p:cNvSpPr>
            <a:spLocks noGrp="1"/>
          </p:cNvSpPr>
          <p:nvPr>
            <p:ph type="sldNum" sz="quarter" idx="12"/>
          </p:nvPr>
        </p:nvSpPr>
        <p:spPr>
          <a:xfrm>
            <a:off x="9389533" y="6243638"/>
            <a:ext cx="2540000" cy="457200"/>
          </a:xfrm>
          <a:prstGeom prst="rect">
            <a:avLst/>
          </a:prstGeom>
        </p:spPr>
        <p:txBody>
          <a:bodyPr/>
          <a:lstStyle>
            <a:lvl1pPr>
              <a:defRPr>
                <a:ea typeface="微软雅黑" panose="020B0503020204020204" pitchFamily="34" charset="-122"/>
              </a:defRPr>
            </a:lvl1pPr>
          </a:lstStyle>
          <a:p>
            <a:pPr>
              <a:defRPr/>
            </a:pPr>
            <a:fld id="{9A11D8B4-2FCE-4D4D-A8D2-4015E30B1652}" type="slidenum">
              <a:rPr lang="zh-CN" altLang="en-US" smtClean="0"/>
            </a:fld>
            <a:endParaRPr lang="en-US" altLang="zh-CN" dirty="0"/>
          </a:p>
        </p:txBody>
      </p:sp>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showMasterSp="0">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317" y="365126"/>
            <a:ext cx="10515600" cy="1325563"/>
          </a:xfrm>
          <a:prstGeom prst="rect">
            <a:avLst/>
          </a:prstGeo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40318" y="1681163"/>
            <a:ext cx="5158316"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40318" y="2505075"/>
            <a:ext cx="5158316" cy="368458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71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717" cy="368458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a:xfrm>
            <a:off x="1549400" y="6243638"/>
            <a:ext cx="2540000" cy="457200"/>
          </a:xfrm>
          <a:prstGeom prst="rect">
            <a:avLst/>
          </a:prstGeom>
        </p:spPr>
        <p:txBody>
          <a:bodyPr/>
          <a:lstStyle>
            <a:lvl1pPr>
              <a:defRPr>
                <a:ea typeface="微软雅黑" panose="020B0503020204020204" pitchFamily="34" charset="-122"/>
              </a:defRPr>
            </a:lvl1pPr>
          </a:lstStyle>
          <a:p>
            <a:pPr>
              <a:defRPr/>
            </a:pPr>
            <a:endParaRPr lang="en-US" altLang="zh-CN" dirty="0"/>
          </a:p>
        </p:txBody>
      </p:sp>
      <p:sp>
        <p:nvSpPr>
          <p:cNvPr id="8" name="页脚占位符 7"/>
          <p:cNvSpPr>
            <a:spLocks noGrp="1"/>
          </p:cNvSpPr>
          <p:nvPr>
            <p:ph type="ftr" sz="quarter" idx="11"/>
          </p:nvPr>
        </p:nvSpPr>
        <p:spPr>
          <a:xfrm>
            <a:off x="4876800" y="6243638"/>
            <a:ext cx="3860800" cy="457200"/>
          </a:xfrm>
          <a:prstGeom prst="rect">
            <a:avLst/>
          </a:prstGeom>
        </p:spPr>
        <p:txBody>
          <a:bodyPr/>
          <a:lstStyle>
            <a:lvl1pPr>
              <a:defRPr>
                <a:ea typeface="微软雅黑" panose="020B0503020204020204" pitchFamily="34" charset="-122"/>
              </a:defRPr>
            </a:lvl1pPr>
          </a:lstStyle>
          <a:p>
            <a:pPr>
              <a:defRPr/>
            </a:pPr>
            <a:endParaRPr lang="en-US" altLang="zh-CN" dirty="0"/>
          </a:p>
        </p:txBody>
      </p:sp>
      <p:sp>
        <p:nvSpPr>
          <p:cNvPr id="9" name="灯片编号占位符 8"/>
          <p:cNvSpPr>
            <a:spLocks noGrp="1"/>
          </p:cNvSpPr>
          <p:nvPr>
            <p:ph type="sldNum" sz="quarter" idx="12"/>
          </p:nvPr>
        </p:nvSpPr>
        <p:spPr>
          <a:xfrm>
            <a:off x="9389533" y="6243638"/>
            <a:ext cx="2540000" cy="457200"/>
          </a:xfrm>
          <a:prstGeom prst="rect">
            <a:avLst/>
          </a:prstGeom>
        </p:spPr>
        <p:txBody>
          <a:bodyPr/>
          <a:lstStyle>
            <a:lvl1pPr>
              <a:defRPr>
                <a:ea typeface="微软雅黑" panose="020B0503020204020204" pitchFamily="34" charset="-122"/>
              </a:defRPr>
            </a:lvl1pPr>
          </a:lstStyle>
          <a:p>
            <a:pPr>
              <a:defRPr/>
            </a:pPr>
            <a:fld id="{84C1946E-6C12-4746-AECE-05545A950BAD}" type="slidenum">
              <a:rPr lang="zh-CN" altLang="en-US" smtClean="0"/>
            </a:fld>
            <a:endParaRPr lang="en-US" altLang="zh-CN" dirty="0"/>
          </a:p>
        </p:txBody>
      </p:sp>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theme" Target="../theme/theme1.xml"/><Relationship Id="rId8" Type="http://schemas.openxmlformats.org/officeDocument/2006/relationships/image" Target="../media/image1.png"/><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image" Target="../media/image3.jpeg"/><Relationship Id="rId4" Type="http://schemas.openxmlformats.org/officeDocument/2006/relationships/image" Target="../media/image2.jpeg"/><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slideLayout" Target="../slideLayouts/slideLayout11.xml"/><Relationship Id="rId7" Type="http://schemas.openxmlformats.org/officeDocument/2006/relationships/slideLayout" Target="../slideLayouts/slideLayout10.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3" Type="http://schemas.openxmlformats.org/officeDocument/2006/relationships/slideLayout" Target="../slideLayouts/slideLayout6.xml"/><Relationship Id="rId2" Type="http://schemas.openxmlformats.org/officeDocument/2006/relationships/slideLayout" Target="../slideLayouts/slideLayout5.xml"/><Relationship Id="rId19" Type="http://schemas.openxmlformats.org/officeDocument/2006/relationships/theme" Target="../theme/theme2.xml"/><Relationship Id="rId18" Type="http://schemas.openxmlformats.org/officeDocument/2006/relationships/image" Target="../media/image1.png"/><Relationship Id="rId17" Type="http://schemas.openxmlformats.org/officeDocument/2006/relationships/tags" Target="../tags/tag14.xml"/><Relationship Id="rId16" Type="http://schemas.openxmlformats.org/officeDocument/2006/relationships/tags" Target="../tags/tag13.xml"/><Relationship Id="rId15" Type="http://schemas.openxmlformats.org/officeDocument/2006/relationships/image" Target="../media/image3.jpeg"/><Relationship Id="rId14" Type="http://schemas.openxmlformats.org/officeDocument/2006/relationships/image" Target="../media/image2.jpeg"/><Relationship Id="rId13" Type="http://schemas.openxmlformats.org/officeDocument/2006/relationships/slideLayout" Target="../slideLayouts/slideLayout16.xml"/><Relationship Id="rId12" Type="http://schemas.openxmlformats.org/officeDocument/2006/relationships/slideLayout" Target="../slideLayouts/slideLayout15.xml"/><Relationship Id="rId11" Type="http://schemas.openxmlformats.org/officeDocument/2006/relationships/slideLayout" Target="../slideLayouts/slideLayout14.xml"/><Relationship Id="rId10" Type="http://schemas.openxmlformats.org/officeDocument/2006/relationships/slideLayout" Target="../slideLayouts/slideLayout13.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5" cstate="print">
            <a:extLst>
              <a:ext uri="{28A0092B-C50C-407E-A947-70E740481C1C}">
                <a14:useLocalDpi xmlns:a14="http://schemas.microsoft.com/office/drawing/2010/main" val="0"/>
              </a:ext>
            </a:extLst>
          </a:blip>
          <a:srcRect/>
          <a:stretch>
            <a:fillRect/>
          </a:stretch>
        </p:blipFill>
        <p:spPr>
          <a:xfrm>
            <a:off x="0" y="0"/>
            <a:ext cx="12192000" cy="6858000"/>
          </a:xfrm>
          <a:prstGeom prst="rect">
            <a:avLst/>
          </a:prstGeom>
        </p:spPr>
      </p:pic>
      <p:sp>
        <p:nvSpPr>
          <p:cNvPr id="8" name="矩形 7"/>
          <p:cNvSpPr/>
          <p:nvPr userDrawn="1"/>
        </p:nvSpPr>
        <p:spPr>
          <a:xfrm>
            <a:off x="0" y="-41737"/>
            <a:ext cx="11493305" cy="6899737"/>
          </a:xfrm>
          <a:prstGeom prst="rect">
            <a:avLst/>
          </a:prstGeom>
          <a:gradFill flip="none" rotWithShape="1">
            <a:gsLst>
              <a:gs pos="0">
                <a:srgbClr val="0D0A08"/>
              </a:gs>
              <a:gs pos="46000">
                <a:srgbClr val="0D0A08">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cs typeface="微软雅黑" panose="020B0503020204020204" pitchFamily="34" charset="-122"/>
            </a:endParaRPr>
          </a:p>
        </p:txBody>
      </p:sp>
      <p:sp>
        <p:nvSpPr>
          <p:cNvPr id="2" name="矩形 1"/>
          <p:cNvSpPr/>
          <p:nvPr userDrawn="1">
            <p:custDataLst>
              <p:tags r:id="rId6"/>
            </p:custDataLst>
          </p:nvPr>
        </p:nvSpPr>
        <p:spPr>
          <a:xfrm>
            <a:off x="8832215" y="6419215"/>
            <a:ext cx="3456305" cy="331470"/>
          </a:xfrm>
          <a:prstGeom prst="rect">
            <a:avLst/>
          </a:prstGeom>
          <a:noFill/>
          <a:ln>
            <a:noFill/>
          </a:ln>
          <a:extLst>
            <a:ext uri="{909E8E84-426E-40DD-AFC4-6F175D3DCCD1}">
              <a14:hiddenFill xmlns:a14="http://schemas.microsoft.com/office/drawing/2010/main">
                <a:solidFill>
                  <a:srgbClr val="C00000"/>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200" b="1">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rPr>
              <a:t>中职北方智扬（北京）教育科技有限公司</a:t>
            </a:r>
            <a:endParaRPr lang="zh-CN" altLang="en-US" sz="1200" b="1">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1" name="图片 10" descr="C:\Users\HH\Desktop\logo-常用3.pnglogo-常用3"/>
          <p:cNvPicPr>
            <a:picLocks noChangeAspect="1"/>
          </p:cNvPicPr>
          <p:nvPr userDrawn="1">
            <p:custDataLst>
              <p:tags r:id="rId7"/>
            </p:custDataLst>
          </p:nvPr>
        </p:nvPicPr>
        <p:blipFill>
          <a:blip r:embed="rId8"/>
          <a:srcRect/>
          <a:stretch>
            <a:fillRect/>
          </a:stretch>
        </p:blipFill>
        <p:spPr>
          <a:xfrm>
            <a:off x="8832533" y="6419850"/>
            <a:ext cx="337820" cy="37147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txStyles>
    <p:title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anose="020B0604030504040204" pitchFamily="34" charset="0"/>
        </a:defRPr>
      </a:lvl2pPr>
      <a:lvl3pPr algn="l" rtl="0" eaLnBrk="1" fontAlgn="base" hangingPunct="1">
        <a:spcBef>
          <a:spcPct val="0"/>
        </a:spcBef>
        <a:spcAft>
          <a:spcPct val="0"/>
        </a:spcAft>
        <a:defRPr sz="4400">
          <a:solidFill>
            <a:schemeClr val="tx2"/>
          </a:solidFill>
          <a:latin typeface="Tahoma" panose="020B0604030504040204" pitchFamily="34" charset="0"/>
        </a:defRPr>
      </a:lvl3pPr>
      <a:lvl4pPr algn="l" rtl="0" eaLnBrk="1" fontAlgn="base" hangingPunct="1">
        <a:spcBef>
          <a:spcPct val="0"/>
        </a:spcBef>
        <a:spcAft>
          <a:spcPct val="0"/>
        </a:spcAft>
        <a:defRPr sz="4400">
          <a:solidFill>
            <a:schemeClr val="tx2"/>
          </a:solidFill>
          <a:latin typeface="Tahoma" panose="020B0604030504040204" pitchFamily="34" charset="0"/>
        </a:defRPr>
      </a:lvl4pPr>
      <a:lvl5pPr algn="l" rtl="0" eaLnBrk="1" fontAlgn="base" hangingPunct="1">
        <a:spcBef>
          <a:spcPct val="0"/>
        </a:spcBef>
        <a:spcAft>
          <a:spcPct val="0"/>
        </a:spcAft>
        <a:defRPr sz="4400">
          <a:solidFill>
            <a:schemeClr val="tx2"/>
          </a:solidFill>
          <a:latin typeface="Tahoma" panose="020B0604030504040204" pitchFamily="34" charset="0"/>
        </a:defRPr>
      </a:lvl5pPr>
      <a:lvl6pPr marL="457200" algn="l" rtl="0" eaLnBrk="1" fontAlgn="base" hangingPunct="1">
        <a:spcBef>
          <a:spcPct val="0"/>
        </a:spcBef>
        <a:spcAft>
          <a:spcPct val="0"/>
        </a:spcAft>
        <a:defRPr sz="4400">
          <a:solidFill>
            <a:schemeClr val="tx2"/>
          </a:solidFill>
          <a:latin typeface="Tahoma" panose="020B0604030504040204" pitchFamily="34" charset="0"/>
        </a:defRPr>
      </a:lvl6pPr>
      <a:lvl7pPr marL="914400" algn="l" rtl="0" eaLnBrk="1" fontAlgn="base" hangingPunct="1">
        <a:spcBef>
          <a:spcPct val="0"/>
        </a:spcBef>
        <a:spcAft>
          <a:spcPct val="0"/>
        </a:spcAft>
        <a:defRPr sz="4400">
          <a:solidFill>
            <a:schemeClr val="tx2"/>
          </a:solidFill>
          <a:latin typeface="Tahoma" panose="020B0604030504040204" pitchFamily="34" charset="0"/>
        </a:defRPr>
      </a:lvl7pPr>
      <a:lvl8pPr marL="1371600" algn="l" rtl="0" eaLnBrk="1" fontAlgn="base" hangingPunct="1">
        <a:spcBef>
          <a:spcPct val="0"/>
        </a:spcBef>
        <a:spcAft>
          <a:spcPct val="0"/>
        </a:spcAft>
        <a:defRPr sz="4400">
          <a:solidFill>
            <a:schemeClr val="tx2"/>
          </a:solidFill>
          <a:latin typeface="Tahoma" panose="020B0604030504040204" pitchFamily="34" charset="0"/>
        </a:defRPr>
      </a:lvl8pPr>
      <a:lvl9pPr marL="1828800" algn="l" rtl="0" eaLnBrk="1" fontAlgn="base" hangingPunct="1">
        <a:spcBef>
          <a:spcPct val="0"/>
        </a:spcBef>
        <a:spcAft>
          <a:spcPct val="0"/>
        </a:spcAft>
        <a:defRPr sz="4400">
          <a:solidFill>
            <a:schemeClr val="tx2"/>
          </a:solidFill>
          <a:latin typeface="Tahoma" panose="020B0604030504040204" pitchFamily="34" charset="0"/>
        </a:defRPr>
      </a:lvl9pPr>
    </p:titleStyle>
    <p:bodyStyle>
      <a:lvl1pPr marL="342900" indent="-342900" algn="l" rtl="0" eaLnBrk="1" fontAlgn="base" hangingPunct="1">
        <a:spcBef>
          <a:spcPct val="20000"/>
        </a:spcBef>
        <a:spcAft>
          <a:spcPct val="0"/>
        </a:spcAft>
        <a:buClr>
          <a:schemeClr val="folHlink"/>
        </a:buClr>
        <a:buSzPct val="60000"/>
        <a:buFont typeface="Wingdings" panose="05000000000000000000" pitchFamily="2" charset="2"/>
        <a:buChar char="n"/>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SzPct val="55000"/>
        <a:buFont typeface="Wingdings" panose="05000000000000000000" pitchFamily="2" charset="2"/>
        <a:buChar char="n"/>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folHlink"/>
        </a:buClr>
        <a:buSzPct val="50000"/>
        <a:buFont typeface="Wingdings" panose="05000000000000000000" pitchFamily="2" charset="2"/>
        <a:buChar char="n"/>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accent2"/>
        </a:buClr>
        <a:buSzPct val="55000"/>
        <a:buFont typeface="Wingdings" panose="05000000000000000000" pitchFamily="2" charset="2"/>
        <a:buChar char="n"/>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15" cstate="print">
            <a:extLst>
              <a:ext uri="{28A0092B-C50C-407E-A947-70E740481C1C}">
                <a14:useLocalDpi xmlns:a14="http://schemas.microsoft.com/office/drawing/2010/main" val="0"/>
              </a:ext>
            </a:extLst>
          </a:blip>
          <a:srcRect/>
          <a:stretch>
            <a:fillRect/>
          </a:stretch>
        </p:blipFill>
        <p:spPr>
          <a:xfrm>
            <a:off x="0" y="0"/>
            <a:ext cx="12192000" cy="6858000"/>
          </a:xfrm>
          <a:prstGeom prst="rect">
            <a:avLst/>
          </a:prstGeom>
        </p:spPr>
      </p:pic>
      <p:sp>
        <p:nvSpPr>
          <p:cNvPr id="8" name="矩形 7"/>
          <p:cNvSpPr/>
          <p:nvPr userDrawn="1"/>
        </p:nvSpPr>
        <p:spPr>
          <a:xfrm>
            <a:off x="0" y="-41737"/>
            <a:ext cx="11493305" cy="6899737"/>
          </a:xfrm>
          <a:prstGeom prst="rect">
            <a:avLst/>
          </a:prstGeom>
          <a:gradFill flip="none" rotWithShape="1">
            <a:gsLst>
              <a:gs pos="0">
                <a:srgbClr val="0D0A08"/>
              </a:gs>
              <a:gs pos="46000">
                <a:srgbClr val="0D0A08">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userDrawn="1">
            <p:custDataLst>
              <p:tags r:id="rId16"/>
            </p:custDataLst>
          </p:nvPr>
        </p:nvSpPr>
        <p:spPr>
          <a:xfrm>
            <a:off x="8832215" y="6419215"/>
            <a:ext cx="3456305" cy="331470"/>
          </a:xfrm>
          <a:prstGeom prst="rect">
            <a:avLst/>
          </a:prstGeom>
          <a:noFill/>
          <a:ln>
            <a:noFill/>
          </a:ln>
          <a:extLst>
            <a:ext uri="{909E8E84-426E-40DD-AFC4-6F175D3DCCD1}">
              <a14:hiddenFill xmlns:a14="http://schemas.microsoft.com/office/drawing/2010/main">
                <a:solidFill>
                  <a:srgbClr val="C00000"/>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200" b="1">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rPr>
              <a:t>中职北方智扬（北京）教育科技有限公司</a:t>
            </a:r>
            <a:endParaRPr lang="zh-CN" altLang="en-US" sz="1200" b="1">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1" name="图片 10" descr="C:\Users\HH\Desktop\logo-常用3.pnglogo-常用3"/>
          <p:cNvPicPr>
            <a:picLocks noChangeAspect="1"/>
          </p:cNvPicPr>
          <p:nvPr userDrawn="1">
            <p:custDataLst>
              <p:tags r:id="rId17"/>
            </p:custDataLst>
          </p:nvPr>
        </p:nvPicPr>
        <p:blipFill>
          <a:blip r:embed="rId18"/>
          <a:srcRect/>
          <a:stretch>
            <a:fillRect/>
          </a:stretch>
        </p:blipFill>
        <p:spPr>
          <a:xfrm>
            <a:off x="8832533" y="6419850"/>
            <a:ext cx="337820" cy="371475"/>
          </a:xfrm>
          <a:prstGeom prst="rect">
            <a:avLst/>
          </a:prstGeom>
        </p:spPr>
      </p:pic>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Lst>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txStyles>
    <p:title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anose="020B0604030504040204" pitchFamily="34" charset="0"/>
        </a:defRPr>
      </a:lvl2pPr>
      <a:lvl3pPr algn="l" rtl="0" eaLnBrk="1" fontAlgn="base" hangingPunct="1">
        <a:spcBef>
          <a:spcPct val="0"/>
        </a:spcBef>
        <a:spcAft>
          <a:spcPct val="0"/>
        </a:spcAft>
        <a:defRPr sz="4400">
          <a:solidFill>
            <a:schemeClr val="tx2"/>
          </a:solidFill>
          <a:latin typeface="Tahoma" panose="020B0604030504040204" pitchFamily="34" charset="0"/>
        </a:defRPr>
      </a:lvl3pPr>
      <a:lvl4pPr algn="l" rtl="0" eaLnBrk="1" fontAlgn="base" hangingPunct="1">
        <a:spcBef>
          <a:spcPct val="0"/>
        </a:spcBef>
        <a:spcAft>
          <a:spcPct val="0"/>
        </a:spcAft>
        <a:defRPr sz="4400">
          <a:solidFill>
            <a:schemeClr val="tx2"/>
          </a:solidFill>
          <a:latin typeface="Tahoma" panose="020B0604030504040204" pitchFamily="34" charset="0"/>
        </a:defRPr>
      </a:lvl4pPr>
      <a:lvl5pPr algn="l" rtl="0" eaLnBrk="1" fontAlgn="base" hangingPunct="1">
        <a:spcBef>
          <a:spcPct val="0"/>
        </a:spcBef>
        <a:spcAft>
          <a:spcPct val="0"/>
        </a:spcAft>
        <a:defRPr sz="4400">
          <a:solidFill>
            <a:schemeClr val="tx2"/>
          </a:solidFill>
          <a:latin typeface="Tahoma" panose="020B0604030504040204" pitchFamily="34" charset="0"/>
        </a:defRPr>
      </a:lvl5pPr>
      <a:lvl6pPr marL="457200" algn="l" rtl="0" eaLnBrk="1" fontAlgn="base" hangingPunct="1">
        <a:spcBef>
          <a:spcPct val="0"/>
        </a:spcBef>
        <a:spcAft>
          <a:spcPct val="0"/>
        </a:spcAft>
        <a:defRPr sz="4400">
          <a:solidFill>
            <a:schemeClr val="tx2"/>
          </a:solidFill>
          <a:latin typeface="Tahoma" panose="020B0604030504040204" pitchFamily="34" charset="0"/>
        </a:defRPr>
      </a:lvl6pPr>
      <a:lvl7pPr marL="914400" algn="l" rtl="0" eaLnBrk="1" fontAlgn="base" hangingPunct="1">
        <a:spcBef>
          <a:spcPct val="0"/>
        </a:spcBef>
        <a:spcAft>
          <a:spcPct val="0"/>
        </a:spcAft>
        <a:defRPr sz="4400">
          <a:solidFill>
            <a:schemeClr val="tx2"/>
          </a:solidFill>
          <a:latin typeface="Tahoma" panose="020B0604030504040204" pitchFamily="34" charset="0"/>
        </a:defRPr>
      </a:lvl7pPr>
      <a:lvl8pPr marL="1371600" algn="l" rtl="0" eaLnBrk="1" fontAlgn="base" hangingPunct="1">
        <a:spcBef>
          <a:spcPct val="0"/>
        </a:spcBef>
        <a:spcAft>
          <a:spcPct val="0"/>
        </a:spcAft>
        <a:defRPr sz="4400">
          <a:solidFill>
            <a:schemeClr val="tx2"/>
          </a:solidFill>
          <a:latin typeface="Tahoma" panose="020B0604030504040204" pitchFamily="34" charset="0"/>
        </a:defRPr>
      </a:lvl8pPr>
      <a:lvl9pPr marL="1828800" algn="l" rtl="0" eaLnBrk="1" fontAlgn="base" hangingPunct="1">
        <a:spcBef>
          <a:spcPct val="0"/>
        </a:spcBef>
        <a:spcAft>
          <a:spcPct val="0"/>
        </a:spcAft>
        <a:defRPr sz="4400">
          <a:solidFill>
            <a:schemeClr val="tx2"/>
          </a:solidFill>
          <a:latin typeface="Tahoma" panose="020B0604030504040204" pitchFamily="34" charset="0"/>
        </a:defRPr>
      </a:lvl9pPr>
    </p:titleStyle>
    <p:bodyStyle>
      <a:lvl1pPr marL="342900" indent="-342900" algn="l" rtl="0" eaLnBrk="1" fontAlgn="base" hangingPunct="1">
        <a:spcBef>
          <a:spcPct val="20000"/>
        </a:spcBef>
        <a:spcAft>
          <a:spcPct val="0"/>
        </a:spcAft>
        <a:buClr>
          <a:schemeClr val="folHlink"/>
        </a:buClr>
        <a:buSzPct val="60000"/>
        <a:buFont typeface="Wingdings" panose="05000000000000000000" pitchFamily="2" charset="2"/>
        <a:buChar char="n"/>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SzPct val="55000"/>
        <a:buFont typeface="Wingdings" panose="05000000000000000000" pitchFamily="2" charset="2"/>
        <a:buChar char="n"/>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folHlink"/>
        </a:buClr>
        <a:buSzPct val="50000"/>
        <a:buFont typeface="Wingdings" panose="05000000000000000000" pitchFamily="2" charset="2"/>
        <a:buChar char="n"/>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accent2"/>
        </a:buClr>
        <a:buSzPct val="55000"/>
        <a:buFont typeface="Wingdings" panose="05000000000000000000" pitchFamily="2" charset="2"/>
        <a:buChar char="n"/>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image" Target="../media/image5.png"/><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9" Type="http://schemas.openxmlformats.org/officeDocument/2006/relationships/tags" Target="../tags/tag283.xml"/><Relationship Id="rId8" Type="http://schemas.openxmlformats.org/officeDocument/2006/relationships/tags" Target="../tags/tag282.xml"/><Relationship Id="rId7" Type="http://schemas.openxmlformats.org/officeDocument/2006/relationships/tags" Target="../tags/tag281.xml"/><Relationship Id="rId6" Type="http://schemas.openxmlformats.org/officeDocument/2006/relationships/tags" Target="../tags/tag280.xml"/><Relationship Id="rId5" Type="http://schemas.openxmlformats.org/officeDocument/2006/relationships/tags" Target="../tags/tag279.xml"/><Relationship Id="rId4" Type="http://schemas.openxmlformats.org/officeDocument/2006/relationships/tags" Target="../tags/tag278.xml"/><Relationship Id="rId3" Type="http://schemas.openxmlformats.org/officeDocument/2006/relationships/image" Target="../media/image14.png"/><Relationship Id="rId2" Type="http://schemas.openxmlformats.org/officeDocument/2006/relationships/image" Target="../media/image4.jpeg"/><Relationship Id="rId13" Type="http://schemas.openxmlformats.org/officeDocument/2006/relationships/notesSlide" Target="../notesSlides/notesSlide8.xml"/><Relationship Id="rId12" Type="http://schemas.openxmlformats.org/officeDocument/2006/relationships/slideLayout" Target="../slideLayouts/slideLayout4.xml"/><Relationship Id="rId11" Type="http://schemas.openxmlformats.org/officeDocument/2006/relationships/tags" Target="../tags/tag285.xml"/><Relationship Id="rId10" Type="http://schemas.openxmlformats.org/officeDocument/2006/relationships/tags" Target="../tags/tag284.xml"/><Relationship Id="rId1" Type="http://schemas.openxmlformats.org/officeDocument/2006/relationships/tags" Target="../tags/tag277.xml"/></Relationships>
</file>

<file path=ppt/slides/_rels/slide11.xml.rels><?xml version="1.0" encoding="UTF-8" standalone="yes"?>
<Relationships xmlns="http://schemas.openxmlformats.org/package/2006/relationships"><Relationship Id="rId9" Type="http://schemas.openxmlformats.org/officeDocument/2006/relationships/notesSlide" Target="../notesSlides/notesSlide9.xml"/><Relationship Id="rId8" Type="http://schemas.openxmlformats.org/officeDocument/2006/relationships/slideLayout" Target="../slideLayouts/slideLayout4.xml"/><Relationship Id="rId7" Type="http://schemas.openxmlformats.org/officeDocument/2006/relationships/tags" Target="../tags/tag290.xml"/><Relationship Id="rId6" Type="http://schemas.openxmlformats.org/officeDocument/2006/relationships/tags" Target="../tags/tag289.xml"/><Relationship Id="rId5" Type="http://schemas.openxmlformats.org/officeDocument/2006/relationships/image" Target="../media/image9.png"/><Relationship Id="rId4" Type="http://schemas.openxmlformats.org/officeDocument/2006/relationships/tags" Target="../tags/tag288.xml"/><Relationship Id="rId3" Type="http://schemas.openxmlformats.org/officeDocument/2006/relationships/tags" Target="../tags/tag287.xml"/><Relationship Id="rId2" Type="http://schemas.openxmlformats.org/officeDocument/2006/relationships/image" Target="../media/image4.jpeg"/><Relationship Id="rId1" Type="http://schemas.openxmlformats.org/officeDocument/2006/relationships/tags" Target="../tags/tag286.xml"/></Relationships>
</file>

<file path=ppt/slides/_rels/slide12.xml.rels><?xml version="1.0" encoding="UTF-8" standalone="yes"?>
<Relationships xmlns="http://schemas.openxmlformats.org/package/2006/relationships"><Relationship Id="rId6" Type="http://schemas.openxmlformats.org/officeDocument/2006/relationships/notesSlide" Target="../notesSlides/notesSlide10.xml"/><Relationship Id="rId5" Type="http://schemas.openxmlformats.org/officeDocument/2006/relationships/slideLayout" Target="../slideLayouts/slideLayout4.xml"/><Relationship Id="rId4" Type="http://schemas.openxmlformats.org/officeDocument/2006/relationships/tags" Target="../tags/tag292.xml"/><Relationship Id="rId3" Type="http://schemas.openxmlformats.org/officeDocument/2006/relationships/image" Target="../media/image15.png"/><Relationship Id="rId2" Type="http://schemas.openxmlformats.org/officeDocument/2006/relationships/image" Target="../media/image4.jpeg"/><Relationship Id="rId1" Type="http://schemas.openxmlformats.org/officeDocument/2006/relationships/tags" Target="../tags/tag291.xml"/></Relationships>
</file>

<file path=ppt/slides/_rels/slide13.xml.rels><?xml version="1.0" encoding="UTF-8" standalone="yes"?>
<Relationships xmlns="http://schemas.openxmlformats.org/package/2006/relationships"><Relationship Id="rId7" Type="http://schemas.openxmlformats.org/officeDocument/2006/relationships/notesSlide" Target="../notesSlides/notesSlide11.xml"/><Relationship Id="rId6" Type="http://schemas.openxmlformats.org/officeDocument/2006/relationships/slideLayout" Target="../slideLayouts/slideLayout4.xml"/><Relationship Id="rId5" Type="http://schemas.openxmlformats.org/officeDocument/2006/relationships/tags" Target="../tags/tag294.xml"/><Relationship Id="rId4" Type="http://schemas.openxmlformats.org/officeDocument/2006/relationships/image" Target="../media/image17.png"/><Relationship Id="rId3" Type="http://schemas.openxmlformats.org/officeDocument/2006/relationships/image" Target="../media/image16.png"/><Relationship Id="rId2" Type="http://schemas.openxmlformats.org/officeDocument/2006/relationships/image" Target="../media/image4.jpeg"/><Relationship Id="rId1" Type="http://schemas.openxmlformats.org/officeDocument/2006/relationships/tags" Target="../tags/tag293.xml"/></Relationships>
</file>

<file path=ppt/slides/_rels/slide14.xml.rels><?xml version="1.0" encoding="UTF-8" standalone="yes"?>
<Relationships xmlns="http://schemas.openxmlformats.org/package/2006/relationships"><Relationship Id="rId7" Type="http://schemas.openxmlformats.org/officeDocument/2006/relationships/notesSlide" Target="../notesSlides/notesSlide12.xml"/><Relationship Id="rId6"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tags" Target="../tags/tag296.xml"/><Relationship Id="rId3" Type="http://schemas.openxmlformats.org/officeDocument/2006/relationships/tags" Target="../tags/tag295.xml"/><Relationship Id="rId2" Type="http://schemas.openxmlformats.org/officeDocument/2006/relationships/image" Target="../media/image5.png"/><Relationship Id="rId1" Type="http://schemas.openxmlformats.org/officeDocument/2006/relationships/image" Target="../media/image4.jpeg"/></Relationships>
</file>

<file path=ppt/slides/_rels/slide2.xml.rels><?xml version="1.0" encoding="UTF-8" standalone="yes"?>
<Relationships xmlns="http://schemas.openxmlformats.org/package/2006/relationships"><Relationship Id="rId9" Type="http://schemas.openxmlformats.org/officeDocument/2006/relationships/tags" Target="../tags/tag23.xml"/><Relationship Id="rId8" Type="http://schemas.openxmlformats.org/officeDocument/2006/relationships/tags" Target="../tags/tag22.xml"/><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image" Target="../media/image7.png"/><Relationship Id="rId3" Type="http://schemas.openxmlformats.org/officeDocument/2006/relationships/tags" Target="../tags/tag18.xml"/><Relationship Id="rId20" Type="http://schemas.openxmlformats.org/officeDocument/2006/relationships/notesSlide" Target="../notesSlides/notesSlide2.xml"/><Relationship Id="rId2" Type="http://schemas.openxmlformats.org/officeDocument/2006/relationships/image" Target="../media/image4.jpeg"/><Relationship Id="rId19" Type="http://schemas.openxmlformats.org/officeDocument/2006/relationships/slideLayout" Target="../slideLayouts/slideLayout4.xml"/><Relationship Id="rId18" Type="http://schemas.openxmlformats.org/officeDocument/2006/relationships/tags" Target="../tags/tag31.xml"/><Relationship Id="rId17" Type="http://schemas.openxmlformats.org/officeDocument/2006/relationships/tags" Target="../tags/tag30.xml"/><Relationship Id="rId16" Type="http://schemas.openxmlformats.org/officeDocument/2006/relationships/tags" Target="../tags/tag29.xml"/><Relationship Id="rId15" Type="http://schemas.openxmlformats.org/officeDocument/2006/relationships/tags" Target="../tags/tag28.xml"/><Relationship Id="rId14" Type="http://schemas.openxmlformats.org/officeDocument/2006/relationships/tags" Target="../tags/tag27.xml"/><Relationship Id="rId13" Type="http://schemas.openxmlformats.org/officeDocument/2006/relationships/tags" Target="../tags/tag26.xml"/><Relationship Id="rId12" Type="http://schemas.openxmlformats.org/officeDocument/2006/relationships/image" Target="../media/image8.png"/><Relationship Id="rId11" Type="http://schemas.openxmlformats.org/officeDocument/2006/relationships/tags" Target="../tags/tag25.xml"/><Relationship Id="rId10" Type="http://schemas.openxmlformats.org/officeDocument/2006/relationships/tags" Target="../tags/tag24.xml"/><Relationship Id="rId1" Type="http://schemas.openxmlformats.org/officeDocument/2006/relationships/tags" Target="../tags/tag17.xml"/></Relationships>
</file>

<file path=ppt/slides/_rels/slide3.xml.rels><?xml version="1.0" encoding="UTF-8" standalone="yes"?>
<Relationships xmlns="http://schemas.openxmlformats.org/package/2006/relationships"><Relationship Id="rId9" Type="http://schemas.openxmlformats.org/officeDocument/2006/relationships/notesSlide" Target="../notesSlides/notesSlide3.xml"/><Relationship Id="rId8" Type="http://schemas.openxmlformats.org/officeDocument/2006/relationships/slideLayout" Target="../slideLayouts/slideLayout4.xml"/><Relationship Id="rId7" Type="http://schemas.openxmlformats.org/officeDocument/2006/relationships/tags" Target="../tags/tag36.xml"/><Relationship Id="rId6" Type="http://schemas.openxmlformats.org/officeDocument/2006/relationships/tags" Target="../tags/tag35.xml"/><Relationship Id="rId5" Type="http://schemas.openxmlformats.org/officeDocument/2006/relationships/image" Target="../media/image9.png"/><Relationship Id="rId4" Type="http://schemas.openxmlformats.org/officeDocument/2006/relationships/tags" Target="../tags/tag34.xml"/><Relationship Id="rId3" Type="http://schemas.openxmlformats.org/officeDocument/2006/relationships/tags" Target="../tags/tag33.xml"/><Relationship Id="rId2" Type="http://schemas.openxmlformats.org/officeDocument/2006/relationships/image" Target="../media/image4.jpeg"/><Relationship Id="rId1" Type="http://schemas.openxmlformats.org/officeDocument/2006/relationships/tags" Target="../tags/tag32.xml"/></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4.xml"/><Relationship Id="rId3" Type="http://schemas.openxmlformats.org/officeDocument/2006/relationships/tags" Target="../tags/tag38.xml"/><Relationship Id="rId2" Type="http://schemas.openxmlformats.org/officeDocument/2006/relationships/image" Target="../media/image4.jpeg"/><Relationship Id="rId1" Type="http://schemas.openxmlformats.org/officeDocument/2006/relationships/tags" Target="../tags/tag37.xml"/></Relationships>
</file>

<file path=ppt/slides/_rels/slide5.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4.xml"/><Relationship Id="rId5" Type="http://schemas.openxmlformats.org/officeDocument/2006/relationships/tags" Target="../tags/tag40.xml"/><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4.jpeg"/><Relationship Id="rId1" Type="http://schemas.openxmlformats.org/officeDocument/2006/relationships/tags" Target="../tags/tag39.xml"/></Relationships>
</file>

<file path=ppt/slides/_rels/slide6.xml.rels><?xml version="1.0" encoding="UTF-8" standalone="yes"?>
<Relationships xmlns="http://schemas.openxmlformats.org/package/2006/relationships"><Relationship Id="rId9" Type="http://schemas.openxmlformats.org/officeDocument/2006/relationships/notesSlide" Target="../notesSlides/notesSlide6.xml"/><Relationship Id="rId8" Type="http://schemas.openxmlformats.org/officeDocument/2006/relationships/slideLayout" Target="../slideLayouts/slideLayout4.xml"/><Relationship Id="rId7" Type="http://schemas.openxmlformats.org/officeDocument/2006/relationships/tags" Target="../tags/tag45.xml"/><Relationship Id="rId6" Type="http://schemas.openxmlformats.org/officeDocument/2006/relationships/tags" Target="../tags/tag44.xml"/><Relationship Id="rId5" Type="http://schemas.openxmlformats.org/officeDocument/2006/relationships/image" Target="../media/image9.png"/><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image" Target="../media/image4.jpeg"/><Relationship Id="rId1" Type="http://schemas.openxmlformats.org/officeDocument/2006/relationships/tags" Target="../tags/tag41.xml"/></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4.xml"/><Relationship Id="rId3" Type="http://schemas.openxmlformats.org/officeDocument/2006/relationships/tags" Target="../tags/tag47.xml"/><Relationship Id="rId2" Type="http://schemas.openxmlformats.org/officeDocument/2006/relationships/image" Target="../media/image4.jpeg"/><Relationship Id="rId1" Type="http://schemas.openxmlformats.org/officeDocument/2006/relationships/tags" Target="../tags/tag46.xml"/></Relationships>
</file>

<file path=ppt/slides/_rels/slide8.xml.rels><?xml version="1.0" encoding="UTF-8" standalone="yes"?>
<Relationships xmlns="http://schemas.openxmlformats.org/package/2006/relationships"><Relationship Id="rId9" Type="http://schemas.openxmlformats.org/officeDocument/2006/relationships/tags" Target="../tags/tag54.xml"/><Relationship Id="rId8" Type="http://schemas.openxmlformats.org/officeDocument/2006/relationships/tags" Target="../tags/tag53.xml"/><Relationship Id="rId7" Type="http://schemas.openxmlformats.org/officeDocument/2006/relationships/tags" Target="../tags/tag52.xml"/><Relationship Id="rId6" Type="http://schemas.openxmlformats.org/officeDocument/2006/relationships/tags" Target="../tags/tag51.xml"/><Relationship Id="rId50" Type="http://schemas.openxmlformats.org/officeDocument/2006/relationships/slideLayout" Target="../slideLayouts/slideLayout6.xml"/><Relationship Id="rId5" Type="http://schemas.openxmlformats.org/officeDocument/2006/relationships/tags" Target="../tags/tag50.xml"/><Relationship Id="rId49" Type="http://schemas.openxmlformats.org/officeDocument/2006/relationships/tags" Target="../tags/tag94.xml"/><Relationship Id="rId48" Type="http://schemas.openxmlformats.org/officeDocument/2006/relationships/tags" Target="../tags/tag93.xml"/><Relationship Id="rId47" Type="http://schemas.openxmlformats.org/officeDocument/2006/relationships/tags" Target="../tags/tag92.xml"/><Relationship Id="rId46" Type="http://schemas.openxmlformats.org/officeDocument/2006/relationships/tags" Target="../tags/tag91.xml"/><Relationship Id="rId45" Type="http://schemas.openxmlformats.org/officeDocument/2006/relationships/tags" Target="../tags/tag90.xml"/><Relationship Id="rId44" Type="http://schemas.openxmlformats.org/officeDocument/2006/relationships/tags" Target="../tags/tag89.xml"/><Relationship Id="rId43" Type="http://schemas.openxmlformats.org/officeDocument/2006/relationships/tags" Target="../tags/tag88.xml"/><Relationship Id="rId42" Type="http://schemas.openxmlformats.org/officeDocument/2006/relationships/tags" Target="../tags/tag87.xml"/><Relationship Id="rId41" Type="http://schemas.openxmlformats.org/officeDocument/2006/relationships/tags" Target="../tags/tag86.xml"/><Relationship Id="rId40" Type="http://schemas.openxmlformats.org/officeDocument/2006/relationships/tags" Target="../tags/tag85.xml"/><Relationship Id="rId4" Type="http://schemas.openxmlformats.org/officeDocument/2006/relationships/tags" Target="../tags/tag49.xml"/><Relationship Id="rId39" Type="http://schemas.openxmlformats.org/officeDocument/2006/relationships/tags" Target="../tags/tag84.xml"/><Relationship Id="rId38" Type="http://schemas.openxmlformats.org/officeDocument/2006/relationships/tags" Target="../tags/tag83.xml"/><Relationship Id="rId37" Type="http://schemas.openxmlformats.org/officeDocument/2006/relationships/tags" Target="../tags/tag82.xml"/><Relationship Id="rId36" Type="http://schemas.openxmlformats.org/officeDocument/2006/relationships/tags" Target="../tags/tag81.xml"/><Relationship Id="rId35" Type="http://schemas.openxmlformats.org/officeDocument/2006/relationships/tags" Target="../tags/tag80.xml"/><Relationship Id="rId34" Type="http://schemas.openxmlformats.org/officeDocument/2006/relationships/tags" Target="../tags/tag79.xml"/><Relationship Id="rId33" Type="http://schemas.openxmlformats.org/officeDocument/2006/relationships/tags" Target="../tags/tag78.xml"/><Relationship Id="rId32" Type="http://schemas.openxmlformats.org/officeDocument/2006/relationships/tags" Target="../tags/tag77.xml"/><Relationship Id="rId31" Type="http://schemas.openxmlformats.org/officeDocument/2006/relationships/tags" Target="../tags/tag76.xml"/><Relationship Id="rId30" Type="http://schemas.openxmlformats.org/officeDocument/2006/relationships/tags" Target="../tags/tag75.xml"/><Relationship Id="rId3" Type="http://schemas.openxmlformats.org/officeDocument/2006/relationships/tags" Target="../tags/tag48.xml"/><Relationship Id="rId29" Type="http://schemas.openxmlformats.org/officeDocument/2006/relationships/tags" Target="../tags/tag74.xml"/><Relationship Id="rId28" Type="http://schemas.openxmlformats.org/officeDocument/2006/relationships/tags" Target="../tags/tag73.xml"/><Relationship Id="rId27" Type="http://schemas.openxmlformats.org/officeDocument/2006/relationships/tags" Target="../tags/tag72.xml"/><Relationship Id="rId26" Type="http://schemas.openxmlformats.org/officeDocument/2006/relationships/tags" Target="../tags/tag71.xml"/><Relationship Id="rId25" Type="http://schemas.openxmlformats.org/officeDocument/2006/relationships/tags" Target="../tags/tag70.xml"/><Relationship Id="rId24" Type="http://schemas.openxmlformats.org/officeDocument/2006/relationships/tags" Target="../tags/tag69.xml"/><Relationship Id="rId23" Type="http://schemas.openxmlformats.org/officeDocument/2006/relationships/tags" Target="../tags/tag68.xml"/><Relationship Id="rId22" Type="http://schemas.openxmlformats.org/officeDocument/2006/relationships/tags" Target="../tags/tag67.xml"/><Relationship Id="rId21" Type="http://schemas.openxmlformats.org/officeDocument/2006/relationships/tags" Target="../tags/tag66.xml"/><Relationship Id="rId20" Type="http://schemas.openxmlformats.org/officeDocument/2006/relationships/tags" Target="../tags/tag65.xml"/><Relationship Id="rId2" Type="http://schemas.openxmlformats.org/officeDocument/2006/relationships/image" Target="../media/image13.png"/><Relationship Id="rId19" Type="http://schemas.openxmlformats.org/officeDocument/2006/relationships/tags" Target="../tags/tag64.xml"/><Relationship Id="rId18" Type="http://schemas.openxmlformats.org/officeDocument/2006/relationships/tags" Target="../tags/tag63.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tags" Target="../tags/tag56.xml"/><Relationship Id="rId10" Type="http://schemas.openxmlformats.org/officeDocument/2006/relationships/tags" Target="../tags/tag55.xml"/><Relationship Id="rId1" Type="http://schemas.openxmlformats.org/officeDocument/2006/relationships/image" Target="../media/image12.png"/></Relationships>
</file>

<file path=ppt/slides/_rels/slide9.xml.rels><?xml version="1.0" encoding="UTF-8" standalone="yes"?>
<Relationships xmlns="http://schemas.openxmlformats.org/package/2006/relationships"><Relationship Id="rId99" Type="http://schemas.openxmlformats.org/officeDocument/2006/relationships/tags" Target="../tags/tag193.xml"/><Relationship Id="rId98" Type="http://schemas.openxmlformats.org/officeDocument/2006/relationships/tags" Target="../tags/tag192.xml"/><Relationship Id="rId97" Type="http://schemas.openxmlformats.org/officeDocument/2006/relationships/tags" Target="../tags/tag191.xml"/><Relationship Id="rId96" Type="http://schemas.openxmlformats.org/officeDocument/2006/relationships/tags" Target="../tags/tag190.xml"/><Relationship Id="rId95" Type="http://schemas.openxmlformats.org/officeDocument/2006/relationships/tags" Target="../tags/tag189.xml"/><Relationship Id="rId94" Type="http://schemas.openxmlformats.org/officeDocument/2006/relationships/tags" Target="../tags/tag188.xml"/><Relationship Id="rId93" Type="http://schemas.openxmlformats.org/officeDocument/2006/relationships/tags" Target="../tags/tag187.xml"/><Relationship Id="rId92" Type="http://schemas.openxmlformats.org/officeDocument/2006/relationships/tags" Target="../tags/tag186.xml"/><Relationship Id="rId91" Type="http://schemas.openxmlformats.org/officeDocument/2006/relationships/tags" Target="../tags/tag185.xml"/><Relationship Id="rId90" Type="http://schemas.openxmlformats.org/officeDocument/2006/relationships/tags" Target="../tags/tag184.xml"/><Relationship Id="rId9" Type="http://schemas.openxmlformats.org/officeDocument/2006/relationships/tags" Target="../tags/tag103.xml"/><Relationship Id="rId89" Type="http://schemas.openxmlformats.org/officeDocument/2006/relationships/tags" Target="../tags/tag183.xml"/><Relationship Id="rId88" Type="http://schemas.openxmlformats.org/officeDocument/2006/relationships/tags" Target="../tags/tag182.xml"/><Relationship Id="rId87" Type="http://schemas.openxmlformats.org/officeDocument/2006/relationships/tags" Target="../tags/tag181.xml"/><Relationship Id="rId86" Type="http://schemas.openxmlformats.org/officeDocument/2006/relationships/tags" Target="../tags/tag180.xml"/><Relationship Id="rId85" Type="http://schemas.openxmlformats.org/officeDocument/2006/relationships/tags" Target="../tags/tag179.xml"/><Relationship Id="rId84" Type="http://schemas.openxmlformats.org/officeDocument/2006/relationships/tags" Target="../tags/tag178.xml"/><Relationship Id="rId83" Type="http://schemas.openxmlformats.org/officeDocument/2006/relationships/tags" Target="../tags/tag177.xml"/><Relationship Id="rId82" Type="http://schemas.openxmlformats.org/officeDocument/2006/relationships/tags" Target="../tags/tag176.xml"/><Relationship Id="rId81" Type="http://schemas.openxmlformats.org/officeDocument/2006/relationships/tags" Target="../tags/tag175.xml"/><Relationship Id="rId80" Type="http://schemas.openxmlformats.org/officeDocument/2006/relationships/tags" Target="../tags/tag174.xml"/><Relationship Id="rId8" Type="http://schemas.openxmlformats.org/officeDocument/2006/relationships/tags" Target="../tags/tag102.xml"/><Relationship Id="rId79" Type="http://schemas.openxmlformats.org/officeDocument/2006/relationships/tags" Target="../tags/tag173.xml"/><Relationship Id="rId78" Type="http://schemas.openxmlformats.org/officeDocument/2006/relationships/tags" Target="../tags/tag172.xml"/><Relationship Id="rId77" Type="http://schemas.openxmlformats.org/officeDocument/2006/relationships/tags" Target="../tags/tag171.xml"/><Relationship Id="rId76" Type="http://schemas.openxmlformats.org/officeDocument/2006/relationships/tags" Target="../tags/tag170.xml"/><Relationship Id="rId75" Type="http://schemas.openxmlformats.org/officeDocument/2006/relationships/tags" Target="../tags/tag169.xml"/><Relationship Id="rId74" Type="http://schemas.openxmlformats.org/officeDocument/2006/relationships/tags" Target="../tags/tag168.xml"/><Relationship Id="rId73" Type="http://schemas.openxmlformats.org/officeDocument/2006/relationships/tags" Target="../tags/tag167.xml"/><Relationship Id="rId72" Type="http://schemas.openxmlformats.org/officeDocument/2006/relationships/tags" Target="../tags/tag166.xml"/><Relationship Id="rId71" Type="http://schemas.openxmlformats.org/officeDocument/2006/relationships/tags" Target="../tags/tag165.xml"/><Relationship Id="rId70" Type="http://schemas.openxmlformats.org/officeDocument/2006/relationships/tags" Target="../tags/tag164.xml"/><Relationship Id="rId7" Type="http://schemas.openxmlformats.org/officeDocument/2006/relationships/tags" Target="../tags/tag101.xml"/><Relationship Id="rId69" Type="http://schemas.openxmlformats.org/officeDocument/2006/relationships/tags" Target="../tags/tag163.xml"/><Relationship Id="rId68" Type="http://schemas.openxmlformats.org/officeDocument/2006/relationships/tags" Target="../tags/tag162.xml"/><Relationship Id="rId67" Type="http://schemas.openxmlformats.org/officeDocument/2006/relationships/tags" Target="../tags/tag161.xml"/><Relationship Id="rId66" Type="http://schemas.openxmlformats.org/officeDocument/2006/relationships/tags" Target="../tags/tag160.xml"/><Relationship Id="rId65" Type="http://schemas.openxmlformats.org/officeDocument/2006/relationships/tags" Target="../tags/tag159.xml"/><Relationship Id="rId64" Type="http://schemas.openxmlformats.org/officeDocument/2006/relationships/tags" Target="../tags/tag158.xml"/><Relationship Id="rId63" Type="http://schemas.openxmlformats.org/officeDocument/2006/relationships/tags" Target="../tags/tag157.xml"/><Relationship Id="rId62" Type="http://schemas.openxmlformats.org/officeDocument/2006/relationships/tags" Target="../tags/tag156.xml"/><Relationship Id="rId61" Type="http://schemas.openxmlformats.org/officeDocument/2006/relationships/tags" Target="../tags/tag155.xml"/><Relationship Id="rId60" Type="http://schemas.openxmlformats.org/officeDocument/2006/relationships/tags" Target="../tags/tag154.xml"/><Relationship Id="rId6" Type="http://schemas.openxmlformats.org/officeDocument/2006/relationships/tags" Target="../tags/tag100.xml"/><Relationship Id="rId59" Type="http://schemas.openxmlformats.org/officeDocument/2006/relationships/tags" Target="../tags/tag153.xml"/><Relationship Id="rId58" Type="http://schemas.openxmlformats.org/officeDocument/2006/relationships/tags" Target="../tags/tag152.xml"/><Relationship Id="rId57" Type="http://schemas.openxmlformats.org/officeDocument/2006/relationships/tags" Target="../tags/tag151.xml"/><Relationship Id="rId56" Type="http://schemas.openxmlformats.org/officeDocument/2006/relationships/tags" Target="../tags/tag150.xml"/><Relationship Id="rId55" Type="http://schemas.openxmlformats.org/officeDocument/2006/relationships/tags" Target="../tags/tag149.xml"/><Relationship Id="rId54" Type="http://schemas.openxmlformats.org/officeDocument/2006/relationships/tags" Target="../tags/tag148.xml"/><Relationship Id="rId53" Type="http://schemas.openxmlformats.org/officeDocument/2006/relationships/tags" Target="../tags/tag147.xml"/><Relationship Id="rId52" Type="http://schemas.openxmlformats.org/officeDocument/2006/relationships/tags" Target="../tags/tag146.xml"/><Relationship Id="rId51" Type="http://schemas.openxmlformats.org/officeDocument/2006/relationships/tags" Target="../tags/tag145.xml"/><Relationship Id="rId50" Type="http://schemas.openxmlformats.org/officeDocument/2006/relationships/tags" Target="../tags/tag144.xml"/><Relationship Id="rId5" Type="http://schemas.openxmlformats.org/officeDocument/2006/relationships/tags" Target="../tags/tag99.xml"/><Relationship Id="rId49" Type="http://schemas.openxmlformats.org/officeDocument/2006/relationships/tags" Target="../tags/tag143.xml"/><Relationship Id="rId48" Type="http://schemas.openxmlformats.org/officeDocument/2006/relationships/tags" Target="../tags/tag142.xml"/><Relationship Id="rId47" Type="http://schemas.openxmlformats.org/officeDocument/2006/relationships/tags" Target="../tags/tag141.xml"/><Relationship Id="rId46" Type="http://schemas.openxmlformats.org/officeDocument/2006/relationships/tags" Target="../tags/tag140.xml"/><Relationship Id="rId45" Type="http://schemas.openxmlformats.org/officeDocument/2006/relationships/tags" Target="../tags/tag139.xml"/><Relationship Id="rId44" Type="http://schemas.openxmlformats.org/officeDocument/2006/relationships/tags" Target="../tags/tag138.xml"/><Relationship Id="rId43" Type="http://schemas.openxmlformats.org/officeDocument/2006/relationships/tags" Target="../tags/tag137.xml"/><Relationship Id="rId42" Type="http://schemas.openxmlformats.org/officeDocument/2006/relationships/tags" Target="../tags/tag136.xml"/><Relationship Id="rId41" Type="http://schemas.openxmlformats.org/officeDocument/2006/relationships/tags" Target="../tags/tag135.xml"/><Relationship Id="rId40" Type="http://schemas.openxmlformats.org/officeDocument/2006/relationships/tags" Target="../tags/tag134.xml"/><Relationship Id="rId4" Type="http://schemas.openxmlformats.org/officeDocument/2006/relationships/tags" Target="../tags/tag98.xml"/><Relationship Id="rId39" Type="http://schemas.openxmlformats.org/officeDocument/2006/relationships/tags" Target="../tags/tag133.xml"/><Relationship Id="rId38" Type="http://schemas.openxmlformats.org/officeDocument/2006/relationships/tags" Target="../tags/tag132.xml"/><Relationship Id="rId37" Type="http://schemas.openxmlformats.org/officeDocument/2006/relationships/tags" Target="../tags/tag131.xml"/><Relationship Id="rId36" Type="http://schemas.openxmlformats.org/officeDocument/2006/relationships/tags" Target="../tags/tag130.xml"/><Relationship Id="rId35" Type="http://schemas.openxmlformats.org/officeDocument/2006/relationships/tags" Target="../tags/tag129.xml"/><Relationship Id="rId34" Type="http://schemas.openxmlformats.org/officeDocument/2006/relationships/tags" Target="../tags/tag128.xml"/><Relationship Id="rId33" Type="http://schemas.openxmlformats.org/officeDocument/2006/relationships/tags" Target="../tags/tag127.xml"/><Relationship Id="rId32" Type="http://schemas.openxmlformats.org/officeDocument/2006/relationships/tags" Target="../tags/tag126.xml"/><Relationship Id="rId31" Type="http://schemas.openxmlformats.org/officeDocument/2006/relationships/tags" Target="../tags/tag125.xml"/><Relationship Id="rId30" Type="http://schemas.openxmlformats.org/officeDocument/2006/relationships/tags" Target="../tags/tag124.xml"/><Relationship Id="rId3" Type="http://schemas.openxmlformats.org/officeDocument/2006/relationships/tags" Target="../tags/tag97.xml"/><Relationship Id="rId29" Type="http://schemas.openxmlformats.org/officeDocument/2006/relationships/tags" Target="../tags/tag123.xml"/><Relationship Id="rId28" Type="http://schemas.openxmlformats.org/officeDocument/2006/relationships/tags" Target="../tags/tag122.xml"/><Relationship Id="rId27" Type="http://schemas.openxmlformats.org/officeDocument/2006/relationships/tags" Target="../tags/tag121.xml"/><Relationship Id="rId26" Type="http://schemas.openxmlformats.org/officeDocument/2006/relationships/tags" Target="../tags/tag120.xml"/><Relationship Id="rId25" Type="http://schemas.openxmlformats.org/officeDocument/2006/relationships/tags" Target="../tags/tag119.xml"/><Relationship Id="rId24" Type="http://schemas.openxmlformats.org/officeDocument/2006/relationships/tags" Target="../tags/tag118.xml"/><Relationship Id="rId23" Type="http://schemas.openxmlformats.org/officeDocument/2006/relationships/tags" Target="../tags/tag117.xml"/><Relationship Id="rId22" Type="http://schemas.openxmlformats.org/officeDocument/2006/relationships/tags" Target="../tags/tag116.xml"/><Relationship Id="rId21" Type="http://schemas.openxmlformats.org/officeDocument/2006/relationships/tags" Target="../tags/tag115.xml"/><Relationship Id="rId20" Type="http://schemas.openxmlformats.org/officeDocument/2006/relationships/tags" Target="../tags/tag114.xml"/><Relationship Id="rId2" Type="http://schemas.openxmlformats.org/officeDocument/2006/relationships/tags" Target="../tags/tag96.xml"/><Relationship Id="rId19" Type="http://schemas.openxmlformats.org/officeDocument/2006/relationships/tags" Target="../tags/tag113.xml"/><Relationship Id="rId185" Type="http://schemas.openxmlformats.org/officeDocument/2006/relationships/slideLayout" Target="../slideLayouts/slideLayout5.xml"/><Relationship Id="rId184" Type="http://schemas.openxmlformats.org/officeDocument/2006/relationships/tags" Target="../tags/tag276.xml"/><Relationship Id="rId183" Type="http://schemas.openxmlformats.org/officeDocument/2006/relationships/tags" Target="../tags/tag275.xml"/><Relationship Id="rId182" Type="http://schemas.openxmlformats.org/officeDocument/2006/relationships/tags" Target="../tags/tag274.xml"/><Relationship Id="rId181" Type="http://schemas.openxmlformats.org/officeDocument/2006/relationships/tags" Target="../tags/tag273.xml"/><Relationship Id="rId180" Type="http://schemas.openxmlformats.org/officeDocument/2006/relationships/tags" Target="../tags/tag272.xml"/><Relationship Id="rId18" Type="http://schemas.openxmlformats.org/officeDocument/2006/relationships/tags" Target="../tags/tag112.xml"/><Relationship Id="rId179" Type="http://schemas.openxmlformats.org/officeDocument/2006/relationships/tags" Target="../tags/tag271.xml"/><Relationship Id="rId178" Type="http://schemas.openxmlformats.org/officeDocument/2006/relationships/tags" Target="../tags/tag270.xml"/><Relationship Id="rId177" Type="http://schemas.openxmlformats.org/officeDocument/2006/relationships/tags" Target="../tags/tag269.xml"/><Relationship Id="rId176" Type="http://schemas.openxmlformats.org/officeDocument/2006/relationships/tags" Target="../tags/tag268.xml"/><Relationship Id="rId175" Type="http://schemas.openxmlformats.org/officeDocument/2006/relationships/tags" Target="../tags/tag267.xml"/><Relationship Id="rId174" Type="http://schemas.openxmlformats.org/officeDocument/2006/relationships/tags" Target="../tags/tag266.xml"/><Relationship Id="rId173" Type="http://schemas.openxmlformats.org/officeDocument/2006/relationships/tags" Target="../tags/tag265.xml"/><Relationship Id="rId172" Type="http://schemas.openxmlformats.org/officeDocument/2006/relationships/tags" Target="../tags/tag264.xml"/><Relationship Id="rId171" Type="http://schemas.openxmlformats.org/officeDocument/2006/relationships/tags" Target="../tags/tag263.xml"/><Relationship Id="rId170" Type="http://schemas.openxmlformats.org/officeDocument/2006/relationships/tags" Target="../tags/tag262.xml"/><Relationship Id="rId17" Type="http://schemas.openxmlformats.org/officeDocument/2006/relationships/tags" Target="../tags/tag111.xml"/><Relationship Id="rId169" Type="http://schemas.openxmlformats.org/officeDocument/2006/relationships/tags" Target="../tags/tag261.xml"/><Relationship Id="rId168" Type="http://schemas.openxmlformats.org/officeDocument/2006/relationships/tags" Target="../tags/tag260.xml"/><Relationship Id="rId167" Type="http://schemas.openxmlformats.org/officeDocument/2006/relationships/tags" Target="../tags/tag259.xml"/><Relationship Id="rId166" Type="http://schemas.openxmlformats.org/officeDocument/2006/relationships/tags" Target="../tags/tag258.xml"/><Relationship Id="rId165" Type="http://schemas.openxmlformats.org/officeDocument/2006/relationships/tags" Target="../tags/tag257.xml"/><Relationship Id="rId164" Type="http://schemas.openxmlformats.org/officeDocument/2006/relationships/tags" Target="../tags/tag256.xml"/><Relationship Id="rId163" Type="http://schemas.openxmlformats.org/officeDocument/2006/relationships/tags" Target="../tags/tag255.xml"/><Relationship Id="rId162" Type="http://schemas.openxmlformats.org/officeDocument/2006/relationships/tags" Target="../tags/tag254.xml"/><Relationship Id="rId161" Type="http://schemas.openxmlformats.org/officeDocument/2006/relationships/tags" Target="../tags/tag253.xml"/><Relationship Id="rId160" Type="http://schemas.openxmlformats.org/officeDocument/2006/relationships/tags" Target="../tags/tag252.xml"/><Relationship Id="rId16" Type="http://schemas.openxmlformats.org/officeDocument/2006/relationships/tags" Target="../tags/tag110.xml"/><Relationship Id="rId159" Type="http://schemas.openxmlformats.org/officeDocument/2006/relationships/tags" Target="../tags/tag251.xml"/><Relationship Id="rId158" Type="http://schemas.openxmlformats.org/officeDocument/2006/relationships/tags" Target="../tags/tag250.xml"/><Relationship Id="rId157" Type="http://schemas.openxmlformats.org/officeDocument/2006/relationships/tags" Target="../tags/tag249.xml"/><Relationship Id="rId156" Type="http://schemas.openxmlformats.org/officeDocument/2006/relationships/tags" Target="../tags/tag248.xml"/><Relationship Id="rId155" Type="http://schemas.openxmlformats.org/officeDocument/2006/relationships/tags" Target="../tags/tag247.xml"/><Relationship Id="rId154" Type="http://schemas.openxmlformats.org/officeDocument/2006/relationships/tags" Target="../tags/tag246.xml"/><Relationship Id="rId153" Type="http://schemas.openxmlformats.org/officeDocument/2006/relationships/tags" Target="../tags/tag245.xml"/><Relationship Id="rId152" Type="http://schemas.openxmlformats.org/officeDocument/2006/relationships/tags" Target="../tags/tag244.xml"/><Relationship Id="rId151" Type="http://schemas.openxmlformats.org/officeDocument/2006/relationships/tags" Target="../tags/tag243.xml"/><Relationship Id="rId150" Type="http://schemas.openxmlformats.org/officeDocument/2006/relationships/tags" Target="../tags/tag242.xml"/><Relationship Id="rId15" Type="http://schemas.openxmlformats.org/officeDocument/2006/relationships/tags" Target="../tags/tag109.xml"/><Relationship Id="rId149" Type="http://schemas.openxmlformats.org/officeDocument/2006/relationships/tags" Target="../tags/tag241.xml"/><Relationship Id="rId148" Type="http://schemas.openxmlformats.org/officeDocument/2006/relationships/tags" Target="../tags/tag240.xml"/><Relationship Id="rId147" Type="http://schemas.openxmlformats.org/officeDocument/2006/relationships/tags" Target="../tags/tag239.xml"/><Relationship Id="rId146" Type="http://schemas.openxmlformats.org/officeDocument/2006/relationships/tags" Target="../tags/tag238.xml"/><Relationship Id="rId145" Type="http://schemas.openxmlformats.org/officeDocument/2006/relationships/tags" Target="../tags/tag237.xml"/><Relationship Id="rId144" Type="http://schemas.openxmlformats.org/officeDocument/2006/relationships/tags" Target="../tags/tag236.xml"/><Relationship Id="rId143" Type="http://schemas.openxmlformats.org/officeDocument/2006/relationships/tags" Target="../tags/tag235.xml"/><Relationship Id="rId142" Type="http://schemas.openxmlformats.org/officeDocument/2006/relationships/tags" Target="../tags/tag234.xml"/><Relationship Id="rId141" Type="http://schemas.openxmlformats.org/officeDocument/2006/relationships/tags" Target="../tags/tag233.xml"/><Relationship Id="rId140" Type="http://schemas.openxmlformats.org/officeDocument/2006/relationships/tags" Target="../tags/tag232.xml"/><Relationship Id="rId14" Type="http://schemas.openxmlformats.org/officeDocument/2006/relationships/tags" Target="../tags/tag108.xml"/><Relationship Id="rId139" Type="http://schemas.openxmlformats.org/officeDocument/2006/relationships/image" Target="../media/image13.png"/><Relationship Id="rId138" Type="http://schemas.openxmlformats.org/officeDocument/2006/relationships/tags" Target="../tags/tag231.xml"/><Relationship Id="rId137" Type="http://schemas.openxmlformats.org/officeDocument/2006/relationships/tags" Target="../tags/tag230.xml"/><Relationship Id="rId136" Type="http://schemas.openxmlformats.org/officeDocument/2006/relationships/tags" Target="../tags/tag229.xml"/><Relationship Id="rId135" Type="http://schemas.openxmlformats.org/officeDocument/2006/relationships/tags" Target="../tags/tag228.xml"/><Relationship Id="rId134" Type="http://schemas.openxmlformats.org/officeDocument/2006/relationships/tags" Target="../tags/tag227.xml"/><Relationship Id="rId133" Type="http://schemas.openxmlformats.org/officeDocument/2006/relationships/tags" Target="../tags/tag226.xml"/><Relationship Id="rId132" Type="http://schemas.openxmlformats.org/officeDocument/2006/relationships/tags" Target="../tags/tag225.xml"/><Relationship Id="rId131" Type="http://schemas.openxmlformats.org/officeDocument/2006/relationships/tags" Target="../tags/tag224.xml"/><Relationship Id="rId130" Type="http://schemas.openxmlformats.org/officeDocument/2006/relationships/tags" Target="../tags/tag223.xml"/><Relationship Id="rId13" Type="http://schemas.openxmlformats.org/officeDocument/2006/relationships/tags" Target="../tags/tag107.xml"/><Relationship Id="rId129" Type="http://schemas.openxmlformats.org/officeDocument/2006/relationships/tags" Target="../tags/tag222.xml"/><Relationship Id="rId128" Type="http://schemas.openxmlformats.org/officeDocument/2006/relationships/tags" Target="../tags/tag221.xml"/><Relationship Id="rId127" Type="http://schemas.openxmlformats.org/officeDocument/2006/relationships/tags" Target="../tags/tag220.xml"/><Relationship Id="rId126" Type="http://schemas.openxmlformats.org/officeDocument/2006/relationships/tags" Target="../tags/tag219.xml"/><Relationship Id="rId125" Type="http://schemas.openxmlformats.org/officeDocument/2006/relationships/tags" Target="../tags/tag218.xml"/><Relationship Id="rId124" Type="http://schemas.openxmlformats.org/officeDocument/2006/relationships/tags" Target="../tags/tag217.xml"/><Relationship Id="rId123" Type="http://schemas.openxmlformats.org/officeDocument/2006/relationships/tags" Target="../tags/tag216.xml"/><Relationship Id="rId122" Type="http://schemas.openxmlformats.org/officeDocument/2006/relationships/tags" Target="../tags/tag215.xml"/><Relationship Id="rId121" Type="http://schemas.openxmlformats.org/officeDocument/2006/relationships/tags" Target="../tags/tag214.xml"/><Relationship Id="rId120" Type="http://schemas.openxmlformats.org/officeDocument/2006/relationships/tags" Target="../tags/tag213.xml"/><Relationship Id="rId12" Type="http://schemas.openxmlformats.org/officeDocument/2006/relationships/tags" Target="../tags/tag106.xml"/><Relationship Id="rId119" Type="http://schemas.openxmlformats.org/officeDocument/2006/relationships/tags" Target="../tags/tag212.xml"/><Relationship Id="rId118" Type="http://schemas.openxmlformats.org/officeDocument/2006/relationships/tags" Target="../tags/tag211.xml"/><Relationship Id="rId117" Type="http://schemas.openxmlformats.org/officeDocument/2006/relationships/tags" Target="../tags/tag210.xml"/><Relationship Id="rId116" Type="http://schemas.openxmlformats.org/officeDocument/2006/relationships/tags" Target="../tags/tag209.xml"/><Relationship Id="rId115" Type="http://schemas.openxmlformats.org/officeDocument/2006/relationships/tags" Target="../tags/tag208.xml"/><Relationship Id="rId114" Type="http://schemas.openxmlformats.org/officeDocument/2006/relationships/tags" Target="../tags/tag207.xml"/><Relationship Id="rId113" Type="http://schemas.openxmlformats.org/officeDocument/2006/relationships/tags" Target="../tags/tag206.xml"/><Relationship Id="rId112" Type="http://schemas.openxmlformats.org/officeDocument/2006/relationships/tags" Target="../tags/tag205.xml"/><Relationship Id="rId111" Type="http://schemas.openxmlformats.org/officeDocument/2006/relationships/tags" Target="../tags/tag204.xml"/><Relationship Id="rId110" Type="http://schemas.openxmlformats.org/officeDocument/2006/relationships/image" Target="../media/image12.png"/><Relationship Id="rId11" Type="http://schemas.openxmlformats.org/officeDocument/2006/relationships/tags" Target="../tags/tag105.xml"/><Relationship Id="rId109" Type="http://schemas.openxmlformats.org/officeDocument/2006/relationships/tags" Target="../tags/tag203.xml"/><Relationship Id="rId108" Type="http://schemas.openxmlformats.org/officeDocument/2006/relationships/tags" Target="../tags/tag202.xml"/><Relationship Id="rId107" Type="http://schemas.openxmlformats.org/officeDocument/2006/relationships/tags" Target="../tags/tag201.xml"/><Relationship Id="rId106" Type="http://schemas.openxmlformats.org/officeDocument/2006/relationships/tags" Target="../tags/tag200.xml"/><Relationship Id="rId105" Type="http://schemas.openxmlformats.org/officeDocument/2006/relationships/tags" Target="../tags/tag199.xml"/><Relationship Id="rId104" Type="http://schemas.openxmlformats.org/officeDocument/2006/relationships/tags" Target="../tags/tag198.xml"/><Relationship Id="rId103" Type="http://schemas.openxmlformats.org/officeDocument/2006/relationships/tags" Target="../tags/tag197.xml"/><Relationship Id="rId102" Type="http://schemas.openxmlformats.org/officeDocument/2006/relationships/tags" Target="../tags/tag196.xml"/><Relationship Id="rId101" Type="http://schemas.openxmlformats.org/officeDocument/2006/relationships/tags" Target="../tags/tag195.xml"/><Relationship Id="rId100" Type="http://schemas.openxmlformats.org/officeDocument/2006/relationships/tags" Target="../tags/tag194.xml"/><Relationship Id="rId10" Type="http://schemas.openxmlformats.org/officeDocument/2006/relationships/tags" Target="../tags/tag104.xml"/><Relationship Id="rId1" Type="http://schemas.openxmlformats.org/officeDocument/2006/relationships/tags" Target="../tags/tag9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7" name="图片 116"/>
          <p:cNvPicPr>
            <a:picLocks noChangeAspect="1"/>
          </p:cNvPicPr>
          <p:nvPr/>
        </p:nvPicPr>
        <p:blipFill rotWithShape="1">
          <a:blip r:embed="rId1">
            <a:alphaModFix amt="27000"/>
            <a:extLst>
              <a:ext uri="{28A0092B-C50C-407E-A947-70E740481C1C}">
                <a14:useLocalDpi xmlns:a14="http://schemas.microsoft.com/office/drawing/2010/main" val="0"/>
              </a:ext>
            </a:extLst>
          </a:blip>
          <a:srcRect l="19912" r="23052"/>
          <a:stretch>
            <a:fillRect/>
          </a:stretch>
        </p:blipFill>
        <p:spPr>
          <a:xfrm>
            <a:off x="527" y="296"/>
            <a:ext cx="12190947" cy="6857408"/>
          </a:xfrm>
          <a:prstGeom prst="rect">
            <a:avLst/>
          </a:prstGeom>
        </p:spPr>
      </p:pic>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6939253" y="939992"/>
            <a:ext cx="4889303" cy="4889303"/>
          </a:xfrm>
          <a:prstGeom prst="rect">
            <a:avLst/>
          </a:prstGeom>
        </p:spPr>
      </p:pic>
      <p:sp>
        <p:nvSpPr>
          <p:cNvPr id="43" name="矩形 42"/>
          <p:cNvSpPr/>
          <p:nvPr/>
        </p:nvSpPr>
        <p:spPr>
          <a:xfrm>
            <a:off x="996315" y="1885950"/>
            <a:ext cx="5854700" cy="2325370"/>
          </a:xfrm>
          <a:prstGeom prst="rect">
            <a:avLst/>
          </a:prstGeom>
        </p:spPr>
        <p:txBody>
          <a:bodyPr wrap="square">
            <a:spAutoFit/>
          </a:bodyPr>
          <a:lstStyle/>
          <a:p>
            <a:pPr defTabSz="429260" hangingPunct="0">
              <a:lnSpc>
                <a:spcPct val="110000"/>
              </a:lnSpc>
              <a:buClr>
                <a:srgbClr val="000000"/>
              </a:buClr>
              <a:buSzPct val="45000"/>
              <a:tabLst>
                <a:tab pos="691515" algn="l"/>
                <a:tab pos="1383030" algn="l"/>
                <a:tab pos="2064385" algn="l"/>
                <a:tab pos="2760345" algn="l"/>
                <a:tab pos="3456305" algn="l"/>
                <a:tab pos="4148455" algn="l"/>
                <a:tab pos="4839970" algn="l"/>
                <a:tab pos="5531485" algn="l"/>
                <a:tab pos="6210300" algn="l"/>
              </a:tabLst>
            </a:pPr>
            <a:r>
              <a:rPr lang="en-US" altLang="zh-CN" sz="6600">
                <a:sym typeface="+mn-ea"/>
              </a:rPr>
              <a:t>DC/DC</a:t>
            </a:r>
            <a:r>
              <a:rPr lang="zh-CN" altLang="en-US" sz="6600">
                <a:sym typeface="+mn-ea"/>
              </a:rPr>
              <a:t>变换器的结构原理</a:t>
            </a:r>
            <a:endParaRPr lang="en-GB" altLang="zh-CN" sz="55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44" name="矩形 43"/>
          <p:cNvSpPr/>
          <p:nvPr/>
        </p:nvSpPr>
        <p:spPr>
          <a:xfrm>
            <a:off x="1062355" y="4132580"/>
            <a:ext cx="7137400" cy="497205"/>
          </a:xfrm>
          <a:prstGeom prst="rect">
            <a:avLst/>
          </a:prstGeom>
        </p:spPr>
        <p:txBody>
          <a:bodyPr wrap="square">
            <a:spAutoFit/>
          </a:bodyPr>
          <a:lstStyle/>
          <a:p>
            <a:pPr algn="l" defTabSz="429260" hangingPunct="0">
              <a:lnSpc>
                <a:spcPct val="110000"/>
              </a:lnSpc>
              <a:buClr>
                <a:srgbClr val="000000"/>
              </a:buClr>
              <a:buSzPct val="45000"/>
              <a:tabLst>
                <a:tab pos="691515" algn="l"/>
                <a:tab pos="1383030" algn="l"/>
                <a:tab pos="2064385" algn="l"/>
                <a:tab pos="2760345" algn="l"/>
                <a:tab pos="3456305" algn="l"/>
                <a:tab pos="4148455" algn="l"/>
                <a:tab pos="4839970" algn="l"/>
                <a:tab pos="5531485" algn="l"/>
                <a:tab pos="6210300" algn="l"/>
              </a:tabLst>
            </a:pPr>
            <a:r>
              <a:rPr lang="en-US" altLang="zh-CN"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Principles of Electronic Control Air Suspension</a:t>
            </a:r>
            <a:endParaRPr lang="en-US" altLang="zh-CN"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4" name="矩形 3"/>
          <p:cNvSpPr/>
          <p:nvPr userDrawn="1">
            <p:custDataLst>
              <p:tags r:id="rId3"/>
            </p:custDataLst>
          </p:nvPr>
        </p:nvSpPr>
        <p:spPr>
          <a:xfrm>
            <a:off x="9768205" y="6357450"/>
            <a:ext cx="2324100" cy="393065"/>
          </a:xfrm>
          <a:prstGeom prst="rect">
            <a:avLst/>
          </a:prstGeom>
          <a:noFill/>
          <a:ln>
            <a:noFill/>
          </a:ln>
          <a:extLst>
            <a:ext uri="{909E8E84-426E-40DD-AFC4-6F175D3DCCD1}">
              <a14:hiddenFill xmlns:a14="http://schemas.microsoft.com/office/drawing/2010/main">
                <a:solidFill>
                  <a:schemeClr val="bg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scene3d>
              <a:camera prst="orthographicFront"/>
              <a:lightRig rig="threePt" dir="t"/>
            </a:scene3d>
          </a:bodyPr>
          <a:p>
            <a:pPr algn="ctr"/>
            <a:r>
              <a:rPr lang="zh-CN" altLang="en-US" sz="1800" b="1">
                <a:solidFill>
                  <a:schemeClr val="bg1"/>
                </a:solidFill>
                <a:effectLst>
                  <a:outerShdw blurRad="38100" dist="19050" dir="2700000" algn="tl" rotWithShape="0">
                    <a:schemeClr val="dk1">
                      <a:alpha val="40000"/>
                    </a:schemeClr>
                  </a:outerShdw>
                </a:effectLst>
                <a:latin typeface="Bahnschrift Condensed" panose="020B0502040204020203" charset="0"/>
                <a:ea typeface="微软雅黑" panose="020B0503020204020204" pitchFamily="34" charset="-122"/>
                <a:cs typeface="微软雅黑" panose="020B0503020204020204" pitchFamily="34" charset="-122"/>
              </a:rPr>
              <a:t>北方国际教育集团</a:t>
            </a:r>
            <a:endParaRPr lang="zh-CN" altLang="en-US" sz="1800" b="1">
              <a:solidFill>
                <a:schemeClr val="bg1"/>
              </a:solidFill>
              <a:effectLst>
                <a:outerShdw blurRad="38100" dist="19050" dir="2700000" algn="tl" rotWithShape="0">
                  <a:schemeClr val="dk1">
                    <a:alpha val="40000"/>
                  </a:schemeClr>
                </a:outerShdw>
              </a:effectLst>
              <a:latin typeface="Bahnschrift Condensed" panose="020B0502040204020203" charset="0"/>
              <a:ea typeface="微软雅黑" panose="020B0503020204020204" pitchFamily="34" charset="-122"/>
              <a:cs typeface="微软雅黑" panose="020B0503020204020204" pitchFamily="34" charset="-122"/>
            </a:endParaRPr>
          </a:p>
        </p:txBody>
      </p:sp>
      <p:pic>
        <p:nvPicPr>
          <p:cNvPr id="8" name="图片 7" descr="logo-常用1"/>
          <p:cNvPicPr>
            <a:picLocks noChangeAspect="1"/>
          </p:cNvPicPr>
          <p:nvPr>
            <p:custDataLst>
              <p:tags r:id="rId4"/>
            </p:custDataLst>
          </p:nvPr>
        </p:nvPicPr>
        <p:blipFill>
          <a:blip r:embed="rId5"/>
          <a:stretch>
            <a:fillRect/>
          </a:stretch>
        </p:blipFill>
        <p:spPr>
          <a:xfrm>
            <a:off x="335280" y="332887"/>
            <a:ext cx="571500" cy="6299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custDataLst>
              <p:tags r:id="rId1"/>
            </p:custDataLst>
          </p:nvPr>
        </p:nvPicPr>
        <p:blipFill rotWithShape="1">
          <a:blip r:embed="rId2">
            <a:alphaModFix amt="11000"/>
            <a:extLst>
              <a:ext uri="{28A0092B-C50C-407E-A947-70E740481C1C}">
                <a14:useLocalDpi xmlns:a14="http://schemas.microsoft.com/office/drawing/2010/main" val="0"/>
              </a:ext>
            </a:extLst>
          </a:blip>
          <a:srcRect l="19912" r="23052"/>
          <a:stretch>
            <a:fillRect/>
          </a:stretch>
        </p:blipFill>
        <p:spPr>
          <a:xfrm>
            <a:off x="527" y="296"/>
            <a:ext cx="12190947" cy="6857408"/>
          </a:xfrm>
          <a:prstGeom prst="rect">
            <a:avLst/>
          </a:prstGeom>
        </p:spPr>
      </p:pic>
      <p:sp>
        <p:nvSpPr>
          <p:cNvPr id="4" name="Rectangle 2"/>
          <p:cNvSpPr txBox="1">
            <a:spLocks noChangeArrowheads="1"/>
          </p:cNvSpPr>
          <p:nvPr/>
        </p:nvSpPr>
        <p:spPr>
          <a:xfrm>
            <a:off x="6745394" y="685398"/>
            <a:ext cx="7490966" cy="595508"/>
          </a:xfrm>
          <a:prstGeom prst="rect">
            <a:avLst/>
          </a:prstGeom>
        </p:spPr>
        <p:txBody>
          <a:bodyPr vert="horz" wrap="square" lIns="87320" tIns="43660" rIns="87320" bIns="43660" numCol="1" anchor="ctr" anchorCtr="0" compatLnSpc="1"/>
          <a:lst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anose="020B0604030504040204" pitchFamily="34" charset="0"/>
              </a:defRPr>
            </a:lvl2pPr>
            <a:lvl3pPr algn="l" rtl="0" eaLnBrk="1" fontAlgn="base" hangingPunct="1">
              <a:spcBef>
                <a:spcPct val="0"/>
              </a:spcBef>
              <a:spcAft>
                <a:spcPct val="0"/>
              </a:spcAft>
              <a:defRPr sz="4400">
                <a:solidFill>
                  <a:schemeClr val="tx2"/>
                </a:solidFill>
                <a:latin typeface="Tahoma" panose="020B0604030504040204" pitchFamily="34" charset="0"/>
              </a:defRPr>
            </a:lvl3pPr>
            <a:lvl4pPr algn="l" rtl="0" eaLnBrk="1" fontAlgn="base" hangingPunct="1">
              <a:spcBef>
                <a:spcPct val="0"/>
              </a:spcBef>
              <a:spcAft>
                <a:spcPct val="0"/>
              </a:spcAft>
              <a:defRPr sz="4400">
                <a:solidFill>
                  <a:schemeClr val="tx2"/>
                </a:solidFill>
                <a:latin typeface="Tahoma" panose="020B0604030504040204" pitchFamily="34" charset="0"/>
              </a:defRPr>
            </a:lvl4pPr>
            <a:lvl5pPr algn="l" rtl="0" eaLnBrk="1" fontAlgn="base" hangingPunct="1">
              <a:spcBef>
                <a:spcPct val="0"/>
              </a:spcBef>
              <a:spcAft>
                <a:spcPct val="0"/>
              </a:spcAft>
              <a:defRPr sz="4400">
                <a:solidFill>
                  <a:schemeClr val="tx2"/>
                </a:solidFill>
                <a:latin typeface="Tahoma" panose="020B0604030504040204" pitchFamily="34" charset="0"/>
              </a:defRPr>
            </a:lvl5pPr>
            <a:lvl6pPr marL="457200" algn="l" rtl="0" eaLnBrk="1" fontAlgn="base" hangingPunct="1">
              <a:spcBef>
                <a:spcPct val="0"/>
              </a:spcBef>
              <a:spcAft>
                <a:spcPct val="0"/>
              </a:spcAft>
              <a:defRPr sz="4400">
                <a:solidFill>
                  <a:schemeClr val="tx2"/>
                </a:solidFill>
                <a:latin typeface="Tahoma" panose="020B0604030504040204" pitchFamily="34" charset="0"/>
              </a:defRPr>
            </a:lvl6pPr>
            <a:lvl7pPr marL="914400" algn="l" rtl="0" eaLnBrk="1" fontAlgn="base" hangingPunct="1">
              <a:spcBef>
                <a:spcPct val="0"/>
              </a:spcBef>
              <a:spcAft>
                <a:spcPct val="0"/>
              </a:spcAft>
              <a:defRPr sz="4400">
                <a:solidFill>
                  <a:schemeClr val="tx2"/>
                </a:solidFill>
                <a:latin typeface="Tahoma" panose="020B0604030504040204" pitchFamily="34" charset="0"/>
              </a:defRPr>
            </a:lvl7pPr>
            <a:lvl8pPr marL="1371600" algn="l" rtl="0" eaLnBrk="1" fontAlgn="base" hangingPunct="1">
              <a:spcBef>
                <a:spcPct val="0"/>
              </a:spcBef>
              <a:spcAft>
                <a:spcPct val="0"/>
              </a:spcAft>
              <a:defRPr sz="4400">
                <a:solidFill>
                  <a:schemeClr val="tx2"/>
                </a:solidFill>
                <a:latin typeface="Tahoma" panose="020B0604030504040204" pitchFamily="34" charset="0"/>
              </a:defRPr>
            </a:lvl8pPr>
            <a:lvl9pPr marL="1828800" algn="l" rtl="0" eaLnBrk="1" fontAlgn="base" hangingPunct="1">
              <a:spcBef>
                <a:spcPct val="0"/>
              </a:spcBef>
              <a:spcAft>
                <a:spcPct val="0"/>
              </a:spcAft>
              <a:defRPr sz="4400">
                <a:solidFill>
                  <a:schemeClr val="tx2"/>
                </a:solidFill>
                <a:latin typeface="Tahoma" panose="020B0604030504040204" pitchFamily="34" charset="0"/>
              </a:defRPr>
            </a:lvl9pPr>
          </a:lstStyle>
          <a:p>
            <a:endParaRPr lang="en-US" altLang="zh-CN" sz="3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pic>
        <p:nvPicPr>
          <p:cNvPr id="2" name="图片 1" descr="72dceec42d62483c4768aff73960b3d"/>
          <p:cNvPicPr>
            <a:picLocks noChangeAspect="1"/>
          </p:cNvPicPr>
          <p:nvPr/>
        </p:nvPicPr>
        <p:blipFill>
          <a:blip r:embed="rId3"/>
          <a:stretch>
            <a:fillRect/>
          </a:stretch>
        </p:blipFill>
        <p:spPr>
          <a:xfrm>
            <a:off x="911860" y="188595"/>
            <a:ext cx="9263380" cy="6343650"/>
          </a:xfrm>
          <a:prstGeom prst="rect">
            <a:avLst/>
          </a:prstGeom>
        </p:spPr>
      </p:pic>
      <p:sp>
        <p:nvSpPr>
          <p:cNvPr id="3" name="文本框 2"/>
          <p:cNvSpPr txBox="1"/>
          <p:nvPr/>
        </p:nvSpPr>
        <p:spPr>
          <a:xfrm>
            <a:off x="9984740" y="3860800"/>
            <a:ext cx="1217295" cy="368300"/>
          </a:xfrm>
          <a:prstGeom prst="rect">
            <a:avLst/>
          </a:prstGeom>
          <a:noFill/>
        </p:spPr>
        <p:txBody>
          <a:bodyPr wrap="square" rtlCol="0">
            <a:spAutoFit/>
          </a:bodyPr>
          <a:p>
            <a:r>
              <a:rPr lang="zh-CN" altLang="en-US">
                <a:solidFill>
                  <a:srgbClr val="FF0000"/>
                </a:solidFill>
              </a:rPr>
              <a:t>高压供电</a:t>
            </a:r>
            <a:endParaRPr lang="zh-CN" altLang="en-US">
              <a:solidFill>
                <a:srgbClr val="FF0000"/>
              </a:solidFill>
            </a:endParaRPr>
          </a:p>
        </p:txBody>
      </p:sp>
      <p:sp>
        <p:nvSpPr>
          <p:cNvPr id="8" name="文本框 7"/>
          <p:cNvSpPr txBox="1"/>
          <p:nvPr>
            <p:custDataLst>
              <p:tags r:id="rId4"/>
            </p:custDataLst>
          </p:nvPr>
        </p:nvSpPr>
        <p:spPr>
          <a:xfrm>
            <a:off x="9768840" y="5012690"/>
            <a:ext cx="1217295" cy="368300"/>
          </a:xfrm>
          <a:prstGeom prst="rect">
            <a:avLst/>
          </a:prstGeom>
          <a:noFill/>
        </p:spPr>
        <p:txBody>
          <a:bodyPr wrap="square" rtlCol="0">
            <a:spAutoFit/>
          </a:bodyPr>
          <a:p>
            <a:r>
              <a:rPr lang="zh-CN" altLang="en-US">
                <a:solidFill>
                  <a:srgbClr val="FF0000"/>
                </a:solidFill>
              </a:rPr>
              <a:t>保险</a:t>
            </a:r>
            <a:endParaRPr lang="zh-CN" altLang="en-US">
              <a:solidFill>
                <a:srgbClr val="FF0000"/>
              </a:solidFill>
            </a:endParaRPr>
          </a:p>
        </p:txBody>
      </p:sp>
      <p:sp>
        <p:nvSpPr>
          <p:cNvPr id="10" name="文本框 9"/>
          <p:cNvSpPr txBox="1"/>
          <p:nvPr>
            <p:custDataLst>
              <p:tags r:id="rId5"/>
            </p:custDataLst>
          </p:nvPr>
        </p:nvSpPr>
        <p:spPr>
          <a:xfrm>
            <a:off x="7608570" y="5085080"/>
            <a:ext cx="1217295" cy="645160"/>
          </a:xfrm>
          <a:prstGeom prst="rect">
            <a:avLst/>
          </a:prstGeom>
          <a:noFill/>
        </p:spPr>
        <p:txBody>
          <a:bodyPr wrap="square" rtlCol="0">
            <a:spAutoFit/>
          </a:bodyPr>
          <a:p>
            <a:r>
              <a:rPr lang="zh-CN" altLang="en-US">
                <a:solidFill>
                  <a:srgbClr val="FF0000"/>
                </a:solidFill>
              </a:rPr>
              <a:t>滤波电感电容</a:t>
            </a:r>
            <a:endParaRPr lang="zh-CN" altLang="en-US">
              <a:solidFill>
                <a:srgbClr val="FF0000"/>
              </a:solidFill>
            </a:endParaRPr>
          </a:p>
        </p:txBody>
      </p:sp>
      <p:sp>
        <p:nvSpPr>
          <p:cNvPr id="11" name="文本框 10"/>
          <p:cNvSpPr txBox="1"/>
          <p:nvPr>
            <p:custDataLst>
              <p:tags r:id="rId6"/>
            </p:custDataLst>
          </p:nvPr>
        </p:nvSpPr>
        <p:spPr>
          <a:xfrm>
            <a:off x="5015865" y="5380990"/>
            <a:ext cx="1217295" cy="368300"/>
          </a:xfrm>
          <a:prstGeom prst="rect">
            <a:avLst/>
          </a:prstGeom>
          <a:noFill/>
        </p:spPr>
        <p:txBody>
          <a:bodyPr wrap="square" rtlCol="0">
            <a:spAutoFit/>
          </a:bodyPr>
          <a:p>
            <a:r>
              <a:rPr lang="zh-CN" altLang="en-US">
                <a:solidFill>
                  <a:srgbClr val="FF0000"/>
                </a:solidFill>
              </a:rPr>
              <a:t>逆变器</a:t>
            </a:r>
            <a:endParaRPr lang="zh-CN" altLang="en-US">
              <a:solidFill>
                <a:srgbClr val="FF0000"/>
              </a:solidFill>
            </a:endParaRPr>
          </a:p>
        </p:txBody>
      </p:sp>
      <p:sp>
        <p:nvSpPr>
          <p:cNvPr id="12" name="文本框 11"/>
          <p:cNvSpPr txBox="1"/>
          <p:nvPr>
            <p:custDataLst>
              <p:tags r:id="rId7"/>
            </p:custDataLst>
          </p:nvPr>
        </p:nvSpPr>
        <p:spPr>
          <a:xfrm>
            <a:off x="6096000" y="1700530"/>
            <a:ext cx="1217295" cy="368300"/>
          </a:xfrm>
          <a:prstGeom prst="rect">
            <a:avLst/>
          </a:prstGeom>
          <a:noFill/>
        </p:spPr>
        <p:txBody>
          <a:bodyPr wrap="square" rtlCol="0">
            <a:spAutoFit/>
          </a:bodyPr>
          <a:p>
            <a:r>
              <a:rPr lang="zh-CN" altLang="en-US">
                <a:solidFill>
                  <a:srgbClr val="FF0000"/>
                </a:solidFill>
              </a:rPr>
              <a:t>整流器</a:t>
            </a:r>
            <a:endParaRPr lang="zh-CN" altLang="en-US">
              <a:solidFill>
                <a:srgbClr val="FF0000"/>
              </a:solidFill>
            </a:endParaRPr>
          </a:p>
        </p:txBody>
      </p:sp>
      <p:sp>
        <p:nvSpPr>
          <p:cNvPr id="13" name="文本框 12"/>
          <p:cNvSpPr txBox="1"/>
          <p:nvPr>
            <p:custDataLst>
              <p:tags r:id="rId8"/>
            </p:custDataLst>
          </p:nvPr>
        </p:nvSpPr>
        <p:spPr>
          <a:xfrm>
            <a:off x="2927985" y="2348865"/>
            <a:ext cx="1217295" cy="368300"/>
          </a:xfrm>
          <a:prstGeom prst="rect">
            <a:avLst/>
          </a:prstGeom>
          <a:noFill/>
        </p:spPr>
        <p:txBody>
          <a:bodyPr wrap="square" rtlCol="0">
            <a:spAutoFit/>
          </a:bodyPr>
          <a:p>
            <a:r>
              <a:rPr lang="zh-CN" altLang="en-US">
                <a:solidFill>
                  <a:srgbClr val="FF0000"/>
                </a:solidFill>
              </a:rPr>
              <a:t>变压器</a:t>
            </a:r>
            <a:endParaRPr lang="zh-CN" altLang="en-US">
              <a:solidFill>
                <a:srgbClr val="FF0000"/>
              </a:solidFill>
            </a:endParaRPr>
          </a:p>
        </p:txBody>
      </p:sp>
      <p:sp>
        <p:nvSpPr>
          <p:cNvPr id="14" name="文本框 13"/>
          <p:cNvSpPr txBox="1"/>
          <p:nvPr>
            <p:custDataLst>
              <p:tags r:id="rId9"/>
            </p:custDataLst>
          </p:nvPr>
        </p:nvSpPr>
        <p:spPr>
          <a:xfrm>
            <a:off x="9480550" y="2708910"/>
            <a:ext cx="1217295" cy="645160"/>
          </a:xfrm>
          <a:prstGeom prst="rect">
            <a:avLst/>
          </a:prstGeom>
          <a:noFill/>
        </p:spPr>
        <p:txBody>
          <a:bodyPr wrap="square" rtlCol="0">
            <a:spAutoFit/>
          </a:bodyPr>
          <a:p>
            <a:r>
              <a:rPr lang="zh-CN" altLang="en-US">
                <a:solidFill>
                  <a:srgbClr val="FF0000"/>
                </a:solidFill>
              </a:rPr>
              <a:t>电流传感器</a:t>
            </a:r>
            <a:endParaRPr lang="zh-CN" altLang="en-US">
              <a:solidFill>
                <a:srgbClr val="FF0000"/>
              </a:solidFill>
            </a:endParaRPr>
          </a:p>
        </p:txBody>
      </p:sp>
      <p:sp>
        <p:nvSpPr>
          <p:cNvPr id="15" name="文本框 14"/>
          <p:cNvSpPr txBox="1"/>
          <p:nvPr>
            <p:custDataLst>
              <p:tags r:id="rId10"/>
            </p:custDataLst>
          </p:nvPr>
        </p:nvSpPr>
        <p:spPr>
          <a:xfrm>
            <a:off x="9912350" y="1833880"/>
            <a:ext cx="1217295" cy="368300"/>
          </a:xfrm>
          <a:prstGeom prst="rect">
            <a:avLst/>
          </a:prstGeom>
          <a:noFill/>
        </p:spPr>
        <p:txBody>
          <a:bodyPr wrap="square" rtlCol="0">
            <a:spAutoFit/>
          </a:bodyPr>
          <a:p>
            <a:r>
              <a:rPr lang="zh-CN" altLang="en-US">
                <a:solidFill>
                  <a:srgbClr val="FF0000"/>
                </a:solidFill>
              </a:rPr>
              <a:t>电容</a:t>
            </a:r>
            <a:endParaRPr lang="zh-CN" altLang="en-US">
              <a:solidFill>
                <a:srgbClr val="FF0000"/>
              </a:solidFill>
            </a:endParaRPr>
          </a:p>
        </p:txBody>
      </p:sp>
    </p:spTree>
    <p:custDataLst>
      <p:tags r:id="rId11"/>
    </p:custData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custDataLst>
              <p:tags r:id="rId1"/>
            </p:custDataLst>
          </p:nvPr>
        </p:nvPicPr>
        <p:blipFill rotWithShape="1">
          <a:blip r:embed="rId2">
            <a:alphaModFix amt="27000"/>
            <a:extLst>
              <a:ext uri="{28A0092B-C50C-407E-A947-70E740481C1C}">
                <a14:useLocalDpi xmlns:a14="http://schemas.microsoft.com/office/drawing/2010/main" val="0"/>
              </a:ext>
            </a:extLst>
          </a:blip>
          <a:srcRect l="19912" r="23052"/>
          <a:stretch>
            <a:fillRect/>
          </a:stretch>
        </p:blipFill>
        <p:spPr>
          <a:xfrm>
            <a:off x="527" y="296"/>
            <a:ext cx="12190947" cy="6857408"/>
          </a:xfrm>
          <a:prstGeom prst="rect">
            <a:avLst/>
          </a:prstGeom>
        </p:spPr>
      </p:pic>
      <p:sp>
        <p:nvSpPr>
          <p:cNvPr id="4" name="Rectangle 2"/>
          <p:cNvSpPr txBox="1">
            <a:spLocks noChangeArrowheads="1"/>
          </p:cNvSpPr>
          <p:nvPr/>
        </p:nvSpPr>
        <p:spPr>
          <a:xfrm>
            <a:off x="6745394" y="685398"/>
            <a:ext cx="7490966" cy="595508"/>
          </a:xfrm>
          <a:prstGeom prst="rect">
            <a:avLst/>
          </a:prstGeom>
        </p:spPr>
        <p:txBody>
          <a:bodyPr vert="horz" wrap="square" lIns="87320" tIns="43660" rIns="87320" bIns="43660" numCol="1" anchor="ctr" anchorCtr="0" compatLnSpc="1"/>
          <a:lst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anose="020B0604030504040204" pitchFamily="34" charset="0"/>
              </a:defRPr>
            </a:lvl2pPr>
            <a:lvl3pPr algn="l" rtl="0" eaLnBrk="1" fontAlgn="base" hangingPunct="1">
              <a:spcBef>
                <a:spcPct val="0"/>
              </a:spcBef>
              <a:spcAft>
                <a:spcPct val="0"/>
              </a:spcAft>
              <a:defRPr sz="4400">
                <a:solidFill>
                  <a:schemeClr val="tx2"/>
                </a:solidFill>
                <a:latin typeface="Tahoma" panose="020B0604030504040204" pitchFamily="34" charset="0"/>
              </a:defRPr>
            </a:lvl3pPr>
            <a:lvl4pPr algn="l" rtl="0" eaLnBrk="1" fontAlgn="base" hangingPunct="1">
              <a:spcBef>
                <a:spcPct val="0"/>
              </a:spcBef>
              <a:spcAft>
                <a:spcPct val="0"/>
              </a:spcAft>
              <a:defRPr sz="4400">
                <a:solidFill>
                  <a:schemeClr val="tx2"/>
                </a:solidFill>
                <a:latin typeface="Tahoma" panose="020B0604030504040204" pitchFamily="34" charset="0"/>
              </a:defRPr>
            </a:lvl4pPr>
            <a:lvl5pPr algn="l" rtl="0" eaLnBrk="1" fontAlgn="base" hangingPunct="1">
              <a:spcBef>
                <a:spcPct val="0"/>
              </a:spcBef>
              <a:spcAft>
                <a:spcPct val="0"/>
              </a:spcAft>
              <a:defRPr sz="4400">
                <a:solidFill>
                  <a:schemeClr val="tx2"/>
                </a:solidFill>
                <a:latin typeface="Tahoma" panose="020B0604030504040204" pitchFamily="34" charset="0"/>
              </a:defRPr>
            </a:lvl5pPr>
            <a:lvl6pPr marL="457200" algn="l" rtl="0" eaLnBrk="1" fontAlgn="base" hangingPunct="1">
              <a:spcBef>
                <a:spcPct val="0"/>
              </a:spcBef>
              <a:spcAft>
                <a:spcPct val="0"/>
              </a:spcAft>
              <a:defRPr sz="4400">
                <a:solidFill>
                  <a:schemeClr val="tx2"/>
                </a:solidFill>
                <a:latin typeface="Tahoma" panose="020B0604030504040204" pitchFamily="34" charset="0"/>
              </a:defRPr>
            </a:lvl6pPr>
            <a:lvl7pPr marL="914400" algn="l" rtl="0" eaLnBrk="1" fontAlgn="base" hangingPunct="1">
              <a:spcBef>
                <a:spcPct val="0"/>
              </a:spcBef>
              <a:spcAft>
                <a:spcPct val="0"/>
              </a:spcAft>
              <a:defRPr sz="4400">
                <a:solidFill>
                  <a:schemeClr val="tx2"/>
                </a:solidFill>
                <a:latin typeface="Tahoma" panose="020B0604030504040204" pitchFamily="34" charset="0"/>
              </a:defRPr>
            </a:lvl7pPr>
            <a:lvl8pPr marL="1371600" algn="l" rtl="0" eaLnBrk="1" fontAlgn="base" hangingPunct="1">
              <a:spcBef>
                <a:spcPct val="0"/>
              </a:spcBef>
              <a:spcAft>
                <a:spcPct val="0"/>
              </a:spcAft>
              <a:defRPr sz="4400">
                <a:solidFill>
                  <a:schemeClr val="tx2"/>
                </a:solidFill>
                <a:latin typeface="Tahoma" panose="020B0604030504040204" pitchFamily="34" charset="0"/>
              </a:defRPr>
            </a:lvl8pPr>
            <a:lvl9pPr marL="1828800" algn="l" rtl="0" eaLnBrk="1" fontAlgn="base" hangingPunct="1">
              <a:spcBef>
                <a:spcPct val="0"/>
              </a:spcBef>
              <a:spcAft>
                <a:spcPct val="0"/>
              </a:spcAft>
              <a:defRPr sz="4400">
                <a:solidFill>
                  <a:schemeClr val="tx2"/>
                </a:solidFill>
                <a:latin typeface="Tahoma" panose="020B0604030504040204" pitchFamily="34" charset="0"/>
              </a:defRPr>
            </a:lvl9pPr>
          </a:lstStyle>
          <a:p>
            <a:endParaRPr lang="en-US" altLang="zh-CN" sz="3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874499" name="Rectangle 2"/>
          <p:cNvSpPr>
            <a:spLocks noChangeArrowheads="1"/>
          </p:cNvSpPr>
          <p:nvPr>
            <p:custDataLst>
              <p:tags r:id="rId3"/>
            </p:custDataLst>
          </p:nvPr>
        </p:nvSpPr>
        <p:spPr bwMode="gray">
          <a:xfrm>
            <a:off x="2391476" y="4767757"/>
            <a:ext cx="7409048" cy="633047"/>
          </a:xfrm>
          <a:prstGeom prst="rect">
            <a:avLst/>
          </a:prstGeom>
          <a:noFill/>
          <a:ln w="9525">
            <a:noFill/>
            <a:miter lim="800000"/>
          </a:ln>
        </p:spPr>
        <p:txBody>
          <a:bodyPr lIns="84392" tIns="42196" rIns="84392" bIns="42196" anchor="ctr"/>
          <a:p>
            <a:pPr algn="ctr" eaLnBrk="0" hangingPunct="0"/>
            <a:r>
              <a:rPr lang="en-US" altLang="zh-CN" sz="5000">
                <a:sym typeface="+mn-ea"/>
              </a:rPr>
              <a:t>DC/DC</a:t>
            </a:r>
            <a:r>
              <a:rPr lang="zh-CN" altLang="en-US" sz="5000">
                <a:sym typeface="+mn-ea"/>
              </a:rPr>
              <a:t>变换器低压供电</a:t>
            </a:r>
            <a:endParaRPr lang="en-US" altLang="zh-CN" sz="5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nvGrpSpPr>
          <p:cNvPr id="2" name="组合 1"/>
          <p:cNvGrpSpPr/>
          <p:nvPr/>
        </p:nvGrpSpPr>
        <p:grpSpPr>
          <a:xfrm>
            <a:off x="4403812" y="1556792"/>
            <a:ext cx="3384376" cy="2387114"/>
            <a:chOff x="5679692" y="1662228"/>
            <a:chExt cx="975689" cy="688186"/>
          </a:xfrm>
        </p:grpSpPr>
        <p:pic>
          <p:nvPicPr>
            <p:cNvPr id="3" name="图片 2"/>
            <p:cNvPicPr>
              <a:picLocks noChangeAspect="1"/>
            </p:cNvPicPr>
            <p:nvPr>
              <p:custDataLst>
                <p:tags r:id="rId4"/>
              </p:custDataLst>
            </p:nvPr>
          </p:nvPicPr>
          <p:blipFill>
            <a:blip r:embed="rId5">
              <a:biLevel thresh="50000"/>
              <a:extLst>
                <a:ext uri="{28A0092B-C50C-407E-A947-70E740481C1C}">
                  <a14:useLocalDpi xmlns:a14="http://schemas.microsoft.com/office/drawing/2010/main" val="0"/>
                </a:ext>
              </a:extLst>
            </a:blip>
            <a:stretch>
              <a:fillRect/>
            </a:stretch>
          </p:blipFill>
          <p:spPr>
            <a:xfrm>
              <a:off x="5679692" y="1662228"/>
              <a:ext cx="975689" cy="688186"/>
            </a:xfrm>
            <a:prstGeom prst="rect">
              <a:avLst/>
            </a:prstGeom>
          </p:spPr>
        </p:pic>
        <p:sp>
          <p:nvSpPr>
            <p:cNvPr id="5" name="矩形 4"/>
            <p:cNvSpPr/>
            <p:nvPr>
              <p:custDataLst>
                <p:tags r:id="rId6"/>
              </p:custDataLst>
            </p:nvPr>
          </p:nvSpPr>
          <p:spPr>
            <a:xfrm>
              <a:off x="5999483" y="1846608"/>
              <a:ext cx="336108" cy="319083"/>
            </a:xfrm>
            <a:prstGeom prst="rect">
              <a:avLst/>
            </a:prstGeom>
          </p:spPr>
          <p:txBody>
            <a:bodyPr wrap="none">
              <a:spAutoFit/>
            </a:bodyPr>
            <a:p>
              <a:pPr algn="ctr"/>
              <a:r>
                <a:rPr lang="en-US" altLang="zh-CN" sz="6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03</a:t>
              </a:r>
              <a:endParaRPr lang="zh-CN" altLang="en-US" sz="660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spTree>
    <p:custDataLst>
      <p:tags r:id="rId7"/>
    </p:custData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custDataLst>
              <p:tags r:id="rId1"/>
            </p:custDataLst>
          </p:nvPr>
        </p:nvPicPr>
        <p:blipFill rotWithShape="1">
          <a:blip r:embed="rId2">
            <a:alphaModFix amt="11000"/>
            <a:extLst>
              <a:ext uri="{28A0092B-C50C-407E-A947-70E740481C1C}">
                <a14:useLocalDpi xmlns:a14="http://schemas.microsoft.com/office/drawing/2010/main" val="0"/>
              </a:ext>
            </a:extLst>
          </a:blip>
          <a:srcRect l="19912" r="23052"/>
          <a:stretch>
            <a:fillRect/>
          </a:stretch>
        </p:blipFill>
        <p:spPr>
          <a:xfrm>
            <a:off x="527" y="296"/>
            <a:ext cx="12190947" cy="6857408"/>
          </a:xfrm>
          <a:prstGeom prst="rect">
            <a:avLst/>
          </a:prstGeom>
        </p:spPr>
      </p:pic>
      <p:sp>
        <p:nvSpPr>
          <p:cNvPr id="4" name="Rectangle 2"/>
          <p:cNvSpPr txBox="1">
            <a:spLocks noChangeArrowheads="1"/>
          </p:cNvSpPr>
          <p:nvPr/>
        </p:nvSpPr>
        <p:spPr>
          <a:xfrm>
            <a:off x="6745394" y="685398"/>
            <a:ext cx="7490966" cy="595508"/>
          </a:xfrm>
          <a:prstGeom prst="rect">
            <a:avLst/>
          </a:prstGeom>
        </p:spPr>
        <p:txBody>
          <a:bodyPr vert="horz" wrap="square" lIns="87320" tIns="43660" rIns="87320" bIns="43660" numCol="1" anchor="ctr" anchorCtr="0" compatLnSpc="1"/>
          <a:lst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anose="020B0604030504040204" pitchFamily="34" charset="0"/>
              </a:defRPr>
            </a:lvl2pPr>
            <a:lvl3pPr algn="l" rtl="0" eaLnBrk="1" fontAlgn="base" hangingPunct="1">
              <a:spcBef>
                <a:spcPct val="0"/>
              </a:spcBef>
              <a:spcAft>
                <a:spcPct val="0"/>
              </a:spcAft>
              <a:defRPr sz="4400">
                <a:solidFill>
                  <a:schemeClr val="tx2"/>
                </a:solidFill>
                <a:latin typeface="Tahoma" panose="020B0604030504040204" pitchFamily="34" charset="0"/>
              </a:defRPr>
            </a:lvl3pPr>
            <a:lvl4pPr algn="l" rtl="0" eaLnBrk="1" fontAlgn="base" hangingPunct="1">
              <a:spcBef>
                <a:spcPct val="0"/>
              </a:spcBef>
              <a:spcAft>
                <a:spcPct val="0"/>
              </a:spcAft>
              <a:defRPr sz="4400">
                <a:solidFill>
                  <a:schemeClr val="tx2"/>
                </a:solidFill>
                <a:latin typeface="Tahoma" panose="020B0604030504040204" pitchFamily="34" charset="0"/>
              </a:defRPr>
            </a:lvl4pPr>
            <a:lvl5pPr algn="l" rtl="0" eaLnBrk="1" fontAlgn="base" hangingPunct="1">
              <a:spcBef>
                <a:spcPct val="0"/>
              </a:spcBef>
              <a:spcAft>
                <a:spcPct val="0"/>
              </a:spcAft>
              <a:defRPr sz="4400">
                <a:solidFill>
                  <a:schemeClr val="tx2"/>
                </a:solidFill>
                <a:latin typeface="Tahoma" panose="020B0604030504040204" pitchFamily="34" charset="0"/>
              </a:defRPr>
            </a:lvl5pPr>
            <a:lvl6pPr marL="457200" algn="l" rtl="0" eaLnBrk="1" fontAlgn="base" hangingPunct="1">
              <a:spcBef>
                <a:spcPct val="0"/>
              </a:spcBef>
              <a:spcAft>
                <a:spcPct val="0"/>
              </a:spcAft>
              <a:defRPr sz="4400">
                <a:solidFill>
                  <a:schemeClr val="tx2"/>
                </a:solidFill>
                <a:latin typeface="Tahoma" panose="020B0604030504040204" pitchFamily="34" charset="0"/>
              </a:defRPr>
            </a:lvl6pPr>
            <a:lvl7pPr marL="914400" algn="l" rtl="0" eaLnBrk="1" fontAlgn="base" hangingPunct="1">
              <a:spcBef>
                <a:spcPct val="0"/>
              </a:spcBef>
              <a:spcAft>
                <a:spcPct val="0"/>
              </a:spcAft>
              <a:defRPr sz="4400">
                <a:solidFill>
                  <a:schemeClr val="tx2"/>
                </a:solidFill>
                <a:latin typeface="Tahoma" panose="020B0604030504040204" pitchFamily="34" charset="0"/>
              </a:defRPr>
            </a:lvl7pPr>
            <a:lvl8pPr marL="1371600" algn="l" rtl="0" eaLnBrk="1" fontAlgn="base" hangingPunct="1">
              <a:spcBef>
                <a:spcPct val="0"/>
              </a:spcBef>
              <a:spcAft>
                <a:spcPct val="0"/>
              </a:spcAft>
              <a:defRPr sz="4400">
                <a:solidFill>
                  <a:schemeClr val="tx2"/>
                </a:solidFill>
                <a:latin typeface="Tahoma" panose="020B0604030504040204" pitchFamily="34" charset="0"/>
              </a:defRPr>
            </a:lvl8pPr>
            <a:lvl9pPr marL="1828800" algn="l" rtl="0" eaLnBrk="1" fontAlgn="base" hangingPunct="1">
              <a:spcBef>
                <a:spcPct val="0"/>
              </a:spcBef>
              <a:spcAft>
                <a:spcPct val="0"/>
              </a:spcAft>
              <a:defRPr sz="4400">
                <a:solidFill>
                  <a:schemeClr val="tx2"/>
                </a:solidFill>
                <a:latin typeface="Tahoma" panose="020B0604030504040204" pitchFamily="34" charset="0"/>
              </a:defRPr>
            </a:lvl9pPr>
          </a:lstStyle>
          <a:p>
            <a:endParaRPr lang="en-US" altLang="zh-CN" sz="3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2" name="文本框 1"/>
          <p:cNvSpPr txBox="1"/>
          <p:nvPr/>
        </p:nvSpPr>
        <p:spPr>
          <a:xfrm>
            <a:off x="425450" y="516255"/>
            <a:ext cx="10711180" cy="1691640"/>
          </a:xfrm>
          <a:prstGeom prst="rect">
            <a:avLst/>
          </a:prstGeom>
          <a:noFill/>
        </p:spPr>
        <p:txBody>
          <a:bodyPr wrap="square" rtlCol="0">
            <a:spAutoFit/>
          </a:bodyPr>
          <a:p>
            <a:r>
              <a:rPr lang="en-US" altLang="zh-CN" sz="2400">
                <a:solidFill>
                  <a:srgbClr val="FF0000"/>
                </a:solidFill>
                <a:sym typeface="+mn-ea"/>
              </a:rPr>
              <a:t>DC/DC</a:t>
            </a:r>
            <a:r>
              <a:rPr lang="zh-CN" altLang="en-US" sz="2400">
                <a:solidFill>
                  <a:srgbClr val="FF0000"/>
                </a:solidFill>
                <a:sym typeface="+mn-ea"/>
              </a:rPr>
              <a:t>变换器的检查：</a:t>
            </a:r>
            <a:r>
              <a:rPr lang="en-US" altLang="zh-CN" sz="2000">
                <a:sym typeface="+mn-ea"/>
              </a:rPr>
              <a:t>DC/DC</a:t>
            </a:r>
            <a:r>
              <a:rPr lang="zh-CN" altLang="en-US" sz="2000">
                <a:sym typeface="+mn-ea"/>
              </a:rPr>
              <a:t>变换器就相当于一个发电机，如果电瓶的电是</a:t>
            </a:r>
            <a:r>
              <a:rPr lang="en-US" altLang="zh-CN" sz="2000">
                <a:sym typeface="+mn-ea"/>
              </a:rPr>
              <a:t>12V</a:t>
            </a:r>
            <a:r>
              <a:rPr lang="zh-CN" altLang="en-US" sz="2000">
                <a:sym typeface="+mn-ea"/>
              </a:rPr>
              <a:t>左右，当上电后，如果电压变高，证明正在充电，</a:t>
            </a:r>
            <a:r>
              <a:rPr lang="en-US" altLang="zh-CN" sz="2000">
                <a:sym typeface="+mn-ea"/>
              </a:rPr>
              <a:t>DC/DC</a:t>
            </a:r>
            <a:r>
              <a:rPr lang="zh-CN" altLang="en-US" sz="2000">
                <a:sym typeface="+mn-ea"/>
              </a:rPr>
              <a:t>变换器是好的。如果电压不变，那肯定是就是</a:t>
            </a:r>
            <a:r>
              <a:rPr lang="en-US" altLang="zh-CN" sz="2000">
                <a:sym typeface="+mn-ea"/>
              </a:rPr>
              <a:t>DC/DC</a:t>
            </a:r>
            <a:r>
              <a:rPr lang="zh-CN" altLang="en-US" sz="2000">
                <a:sym typeface="+mn-ea"/>
              </a:rPr>
              <a:t>变换器损坏了。</a:t>
            </a:r>
            <a:endParaRPr lang="zh-CN" altLang="en-US" sz="2000">
              <a:sym typeface="+mn-ea"/>
            </a:endParaRPr>
          </a:p>
          <a:p>
            <a:r>
              <a:rPr lang="zh-CN" altLang="en-US" sz="2000">
                <a:sym typeface="+mn-ea"/>
              </a:rPr>
              <a:t>如果电瓶的电压太低，无法上电，就需要找块有电的电瓶进行搭电，搭电的方法很简单。正极连正极</a:t>
            </a:r>
            <a:r>
              <a:rPr lang="en-US" altLang="zh-CN" sz="2000">
                <a:sym typeface="+mn-ea"/>
              </a:rPr>
              <a:t> </a:t>
            </a:r>
            <a:r>
              <a:rPr lang="zh-CN" altLang="en-US" sz="2000">
                <a:sym typeface="+mn-ea"/>
              </a:rPr>
              <a:t>负极连负极。</a:t>
            </a:r>
            <a:endParaRPr lang="zh-CN" altLang="en-US" sz="2000"/>
          </a:p>
        </p:txBody>
      </p:sp>
      <p:pic>
        <p:nvPicPr>
          <p:cNvPr id="3" name="图片 2" descr="9cf245cc2b4c0d04c557523791758c0"/>
          <p:cNvPicPr>
            <a:picLocks noChangeAspect="1"/>
          </p:cNvPicPr>
          <p:nvPr/>
        </p:nvPicPr>
        <p:blipFill>
          <a:blip r:embed="rId3"/>
          <a:stretch>
            <a:fillRect/>
          </a:stretch>
        </p:blipFill>
        <p:spPr>
          <a:xfrm>
            <a:off x="3072130" y="2132330"/>
            <a:ext cx="6267450" cy="4051935"/>
          </a:xfrm>
          <a:prstGeom prst="rect">
            <a:avLst/>
          </a:prstGeom>
        </p:spPr>
      </p:pic>
    </p:spTree>
    <p:custDataLst>
      <p:tags r:id="rId4"/>
    </p:custData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custDataLst>
              <p:tags r:id="rId1"/>
            </p:custDataLst>
          </p:nvPr>
        </p:nvPicPr>
        <p:blipFill rotWithShape="1">
          <a:blip r:embed="rId2">
            <a:alphaModFix amt="11000"/>
            <a:extLst>
              <a:ext uri="{28A0092B-C50C-407E-A947-70E740481C1C}">
                <a14:useLocalDpi xmlns:a14="http://schemas.microsoft.com/office/drawing/2010/main" val="0"/>
              </a:ext>
            </a:extLst>
          </a:blip>
          <a:srcRect l="19912" r="23052"/>
          <a:stretch>
            <a:fillRect/>
          </a:stretch>
        </p:blipFill>
        <p:spPr>
          <a:xfrm>
            <a:off x="527" y="296"/>
            <a:ext cx="12190947" cy="6857408"/>
          </a:xfrm>
          <a:prstGeom prst="rect">
            <a:avLst/>
          </a:prstGeom>
        </p:spPr>
      </p:pic>
      <p:sp>
        <p:nvSpPr>
          <p:cNvPr id="4" name="Rectangle 2"/>
          <p:cNvSpPr txBox="1">
            <a:spLocks noChangeArrowheads="1"/>
          </p:cNvSpPr>
          <p:nvPr/>
        </p:nvSpPr>
        <p:spPr>
          <a:xfrm>
            <a:off x="6745394" y="685398"/>
            <a:ext cx="7490966" cy="595508"/>
          </a:xfrm>
          <a:prstGeom prst="rect">
            <a:avLst/>
          </a:prstGeom>
        </p:spPr>
        <p:txBody>
          <a:bodyPr vert="horz" wrap="square" lIns="87320" tIns="43660" rIns="87320" bIns="43660" numCol="1" anchor="ctr" anchorCtr="0" compatLnSpc="1"/>
          <a:lst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anose="020B0604030504040204" pitchFamily="34" charset="0"/>
              </a:defRPr>
            </a:lvl2pPr>
            <a:lvl3pPr algn="l" rtl="0" eaLnBrk="1" fontAlgn="base" hangingPunct="1">
              <a:spcBef>
                <a:spcPct val="0"/>
              </a:spcBef>
              <a:spcAft>
                <a:spcPct val="0"/>
              </a:spcAft>
              <a:defRPr sz="4400">
                <a:solidFill>
                  <a:schemeClr val="tx2"/>
                </a:solidFill>
                <a:latin typeface="Tahoma" panose="020B0604030504040204" pitchFamily="34" charset="0"/>
              </a:defRPr>
            </a:lvl3pPr>
            <a:lvl4pPr algn="l" rtl="0" eaLnBrk="1" fontAlgn="base" hangingPunct="1">
              <a:spcBef>
                <a:spcPct val="0"/>
              </a:spcBef>
              <a:spcAft>
                <a:spcPct val="0"/>
              </a:spcAft>
              <a:defRPr sz="4400">
                <a:solidFill>
                  <a:schemeClr val="tx2"/>
                </a:solidFill>
                <a:latin typeface="Tahoma" panose="020B0604030504040204" pitchFamily="34" charset="0"/>
              </a:defRPr>
            </a:lvl4pPr>
            <a:lvl5pPr algn="l" rtl="0" eaLnBrk="1" fontAlgn="base" hangingPunct="1">
              <a:spcBef>
                <a:spcPct val="0"/>
              </a:spcBef>
              <a:spcAft>
                <a:spcPct val="0"/>
              </a:spcAft>
              <a:defRPr sz="4400">
                <a:solidFill>
                  <a:schemeClr val="tx2"/>
                </a:solidFill>
                <a:latin typeface="Tahoma" panose="020B0604030504040204" pitchFamily="34" charset="0"/>
              </a:defRPr>
            </a:lvl5pPr>
            <a:lvl6pPr marL="457200" algn="l" rtl="0" eaLnBrk="1" fontAlgn="base" hangingPunct="1">
              <a:spcBef>
                <a:spcPct val="0"/>
              </a:spcBef>
              <a:spcAft>
                <a:spcPct val="0"/>
              </a:spcAft>
              <a:defRPr sz="4400">
                <a:solidFill>
                  <a:schemeClr val="tx2"/>
                </a:solidFill>
                <a:latin typeface="Tahoma" panose="020B0604030504040204" pitchFamily="34" charset="0"/>
              </a:defRPr>
            </a:lvl6pPr>
            <a:lvl7pPr marL="914400" algn="l" rtl="0" eaLnBrk="1" fontAlgn="base" hangingPunct="1">
              <a:spcBef>
                <a:spcPct val="0"/>
              </a:spcBef>
              <a:spcAft>
                <a:spcPct val="0"/>
              </a:spcAft>
              <a:defRPr sz="4400">
                <a:solidFill>
                  <a:schemeClr val="tx2"/>
                </a:solidFill>
                <a:latin typeface="Tahoma" panose="020B0604030504040204" pitchFamily="34" charset="0"/>
              </a:defRPr>
            </a:lvl7pPr>
            <a:lvl8pPr marL="1371600" algn="l" rtl="0" eaLnBrk="1" fontAlgn="base" hangingPunct="1">
              <a:spcBef>
                <a:spcPct val="0"/>
              </a:spcBef>
              <a:spcAft>
                <a:spcPct val="0"/>
              </a:spcAft>
              <a:defRPr sz="4400">
                <a:solidFill>
                  <a:schemeClr val="tx2"/>
                </a:solidFill>
                <a:latin typeface="Tahoma" panose="020B0604030504040204" pitchFamily="34" charset="0"/>
              </a:defRPr>
            </a:lvl8pPr>
            <a:lvl9pPr marL="1828800" algn="l" rtl="0" eaLnBrk="1" fontAlgn="base" hangingPunct="1">
              <a:spcBef>
                <a:spcPct val="0"/>
              </a:spcBef>
              <a:spcAft>
                <a:spcPct val="0"/>
              </a:spcAft>
              <a:defRPr sz="4400">
                <a:solidFill>
                  <a:schemeClr val="tx2"/>
                </a:solidFill>
                <a:latin typeface="Tahoma" panose="020B0604030504040204" pitchFamily="34" charset="0"/>
              </a:defRPr>
            </a:lvl9pPr>
          </a:lstStyle>
          <a:p>
            <a:endParaRPr lang="en-US" altLang="zh-CN" sz="3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5" name="文本框 4"/>
          <p:cNvSpPr txBox="1"/>
          <p:nvPr/>
        </p:nvSpPr>
        <p:spPr>
          <a:xfrm>
            <a:off x="386715" y="496570"/>
            <a:ext cx="10462260" cy="1198880"/>
          </a:xfrm>
          <a:prstGeom prst="rect">
            <a:avLst/>
          </a:prstGeom>
          <a:noFill/>
        </p:spPr>
        <p:txBody>
          <a:bodyPr wrap="square" rtlCol="0">
            <a:spAutoFit/>
          </a:bodyPr>
          <a:p>
            <a:r>
              <a:rPr lang="en-US" altLang="zh-CN" sz="2400">
                <a:solidFill>
                  <a:srgbClr val="FF0000"/>
                </a:solidFill>
                <a:sym typeface="+mn-ea"/>
              </a:rPr>
              <a:t>DC/DC</a:t>
            </a:r>
            <a:r>
              <a:rPr lang="zh-CN" altLang="en-US" sz="2400">
                <a:solidFill>
                  <a:srgbClr val="FF0000"/>
                </a:solidFill>
                <a:sym typeface="+mn-ea"/>
              </a:rPr>
              <a:t>变换器低压供电：</a:t>
            </a:r>
            <a:r>
              <a:rPr lang="zh-CN" altLang="en-US" sz="2400">
                <a:solidFill>
                  <a:schemeClr val="bg1"/>
                </a:solidFill>
                <a:sym typeface="+mn-ea"/>
              </a:rPr>
              <a:t>在没上电之前，由小电瓶给全车低压电器充电（灯光</a:t>
            </a:r>
            <a:r>
              <a:rPr lang="en-US" altLang="zh-CN" sz="2400">
                <a:solidFill>
                  <a:schemeClr val="bg1"/>
                </a:solidFill>
                <a:sym typeface="+mn-ea"/>
              </a:rPr>
              <a:t> </a:t>
            </a:r>
            <a:r>
              <a:rPr lang="zh-CN" altLang="en-US" sz="2400">
                <a:solidFill>
                  <a:schemeClr val="bg1"/>
                </a:solidFill>
                <a:sym typeface="+mn-ea"/>
              </a:rPr>
              <a:t>舒适</a:t>
            </a:r>
            <a:r>
              <a:rPr lang="en-US" altLang="zh-CN" sz="2400">
                <a:solidFill>
                  <a:schemeClr val="bg1"/>
                </a:solidFill>
                <a:sym typeface="+mn-ea"/>
              </a:rPr>
              <a:t> </a:t>
            </a:r>
            <a:r>
              <a:rPr lang="zh-CN" altLang="en-US" sz="2400">
                <a:solidFill>
                  <a:schemeClr val="bg1"/>
                </a:solidFill>
                <a:sym typeface="+mn-ea"/>
              </a:rPr>
              <a:t>空调</a:t>
            </a:r>
            <a:r>
              <a:rPr lang="en-US" altLang="zh-CN" sz="2400">
                <a:solidFill>
                  <a:schemeClr val="bg1"/>
                </a:solidFill>
                <a:sym typeface="+mn-ea"/>
              </a:rPr>
              <a:t> </a:t>
            </a:r>
            <a:r>
              <a:rPr lang="zh-CN" altLang="en-US" sz="2400">
                <a:solidFill>
                  <a:schemeClr val="bg1"/>
                </a:solidFill>
                <a:sym typeface="+mn-ea"/>
              </a:rPr>
              <a:t>行车电脑等）。当上电之后，</a:t>
            </a:r>
            <a:r>
              <a:rPr lang="en-US" altLang="zh-CN" sz="2400">
                <a:solidFill>
                  <a:schemeClr val="bg1"/>
                </a:solidFill>
                <a:sym typeface="+mn-ea"/>
              </a:rPr>
              <a:t>DC/DC</a:t>
            </a:r>
            <a:r>
              <a:rPr lang="zh-CN" altLang="en-US" sz="2400">
                <a:solidFill>
                  <a:schemeClr val="bg1"/>
                </a:solidFill>
                <a:sym typeface="+mn-ea"/>
              </a:rPr>
              <a:t>变换器输出低压电到达发动机内部保险盒正极柱给全车用电器供电以及给电瓶充电。</a:t>
            </a:r>
            <a:endParaRPr lang="en-US" altLang="zh-CN" sz="2400">
              <a:solidFill>
                <a:schemeClr val="bg1"/>
              </a:solidFill>
              <a:sym typeface="+mn-ea"/>
            </a:endParaRPr>
          </a:p>
        </p:txBody>
      </p:sp>
      <p:pic>
        <p:nvPicPr>
          <p:cNvPr id="6" name="图片 5" descr="b33f3fe0e5dc6e06be59984e3957537"/>
          <p:cNvPicPr>
            <a:picLocks noChangeAspect="1"/>
          </p:cNvPicPr>
          <p:nvPr/>
        </p:nvPicPr>
        <p:blipFill>
          <a:blip r:embed="rId3"/>
          <a:stretch>
            <a:fillRect/>
          </a:stretch>
        </p:blipFill>
        <p:spPr>
          <a:xfrm>
            <a:off x="191770" y="1758315"/>
            <a:ext cx="5815965" cy="3552190"/>
          </a:xfrm>
          <a:prstGeom prst="rect">
            <a:avLst/>
          </a:prstGeom>
        </p:spPr>
      </p:pic>
      <p:pic>
        <p:nvPicPr>
          <p:cNvPr id="7" name="图片 6" descr="38c7a6966503fa8ff30744d2fcaa97b"/>
          <p:cNvPicPr>
            <a:picLocks noChangeAspect="1"/>
          </p:cNvPicPr>
          <p:nvPr/>
        </p:nvPicPr>
        <p:blipFill>
          <a:blip r:embed="rId4"/>
          <a:stretch>
            <a:fillRect/>
          </a:stretch>
        </p:blipFill>
        <p:spPr>
          <a:xfrm>
            <a:off x="6240145" y="1757680"/>
            <a:ext cx="5688330" cy="3552825"/>
          </a:xfrm>
          <a:prstGeom prst="rect">
            <a:avLst/>
          </a:prstGeom>
        </p:spPr>
      </p:pic>
      <p:sp>
        <p:nvSpPr>
          <p:cNvPr id="8" name="文本框 7"/>
          <p:cNvSpPr txBox="1"/>
          <p:nvPr/>
        </p:nvSpPr>
        <p:spPr>
          <a:xfrm>
            <a:off x="561340" y="5429885"/>
            <a:ext cx="11151235" cy="460375"/>
          </a:xfrm>
          <a:prstGeom prst="rect">
            <a:avLst/>
          </a:prstGeom>
          <a:noFill/>
        </p:spPr>
        <p:txBody>
          <a:bodyPr wrap="square" rtlCol="0">
            <a:spAutoFit/>
          </a:bodyPr>
          <a:p>
            <a:r>
              <a:rPr lang="en-US" altLang="zh-CN" sz="2400"/>
              <a:t>        </a:t>
            </a:r>
            <a:r>
              <a:rPr lang="en-US" altLang="zh-CN" sz="2400">
                <a:solidFill>
                  <a:srgbClr val="FF0000"/>
                </a:solidFill>
              </a:rPr>
              <a:t>              </a:t>
            </a:r>
            <a:r>
              <a:rPr lang="zh-CN" altLang="en-US" sz="2400">
                <a:solidFill>
                  <a:srgbClr val="FF0000"/>
                </a:solidFill>
              </a:rPr>
              <a:t>上电后</a:t>
            </a:r>
            <a:r>
              <a:rPr lang="en-US" altLang="zh-CN" sz="2400">
                <a:solidFill>
                  <a:srgbClr val="FF0000"/>
                </a:solidFill>
              </a:rPr>
              <a:t>                                                               </a:t>
            </a:r>
            <a:r>
              <a:rPr lang="zh-CN" altLang="en-US" sz="2400">
                <a:solidFill>
                  <a:srgbClr val="FF0000"/>
                </a:solidFill>
              </a:rPr>
              <a:t>上电前</a:t>
            </a:r>
            <a:endParaRPr lang="zh-CN" altLang="en-US" sz="2400">
              <a:solidFill>
                <a:srgbClr val="FF0000"/>
              </a:solidFill>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7" name="图片 116"/>
          <p:cNvPicPr>
            <a:picLocks noChangeAspect="1"/>
          </p:cNvPicPr>
          <p:nvPr/>
        </p:nvPicPr>
        <p:blipFill rotWithShape="1">
          <a:blip r:embed="rId1">
            <a:alphaModFix amt="27000"/>
            <a:extLst>
              <a:ext uri="{28A0092B-C50C-407E-A947-70E740481C1C}">
                <a14:useLocalDpi xmlns:a14="http://schemas.microsoft.com/office/drawing/2010/main" val="0"/>
              </a:ext>
            </a:extLst>
          </a:blip>
          <a:srcRect l="19912" r="23052"/>
          <a:stretch>
            <a:fillRect/>
          </a:stretch>
        </p:blipFill>
        <p:spPr>
          <a:xfrm>
            <a:off x="527" y="296"/>
            <a:ext cx="12190947" cy="6857408"/>
          </a:xfrm>
          <a:prstGeom prst="rect">
            <a:avLst/>
          </a:prstGeom>
        </p:spPr>
      </p:pic>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6782203" y="1043080"/>
            <a:ext cx="4889303" cy="4889303"/>
          </a:xfrm>
          <a:prstGeom prst="rect">
            <a:avLst/>
          </a:prstGeom>
        </p:spPr>
      </p:pic>
      <p:sp>
        <p:nvSpPr>
          <p:cNvPr id="43" name="矩形 42"/>
          <p:cNvSpPr/>
          <p:nvPr/>
        </p:nvSpPr>
        <p:spPr>
          <a:xfrm>
            <a:off x="1062609" y="1973994"/>
            <a:ext cx="4416594" cy="958660"/>
          </a:xfrm>
          <a:prstGeom prst="rect">
            <a:avLst/>
          </a:prstGeom>
        </p:spPr>
        <p:txBody>
          <a:bodyPr wrap="none">
            <a:spAutoFit/>
          </a:bodyPr>
          <a:lstStyle/>
          <a:p>
            <a:pPr defTabSz="429260" hangingPunct="0">
              <a:lnSpc>
                <a:spcPct val="110000"/>
              </a:lnSpc>
              <a:buClr>
                <a:srgbClr val="000000"/>
              </a:buClr>
              <a:buSzPct val="45000"/>
              <a:tabLst>
                <a:tab pos="691515" algn="l"/>
                <a:tab pos="1383030" algn="l"/>
                <a:tab pos="2064385" algn="l"/>
                <a:tab pos="2760345" algn="l"/>
                <a:tab pos="3456305" algn="l"/>
                <a:tab pos="4148455" algn="l"/>
                <a:tab pos="4839970" algn="l"/>
                <a:tab pos="5531485" algn="l"/>
                <a:tab pos="6210300" algn="l"/>
              </a:tabLst>
            </a:pPr>
            <a:r>
              <a:rPr lang="zh-CN" altLang="en-US" sz="55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感谢您的聆听</a:t>
            </a:r>
            <a:endParaRPr lang="en-GB" altLang="zh-CN" sz="55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44" name="矩形 43"/>
          <p:cNvSpPr/>
          <p:nvPr/>
        </p:nvSpPr>
        <p:spPr>
          <a:xfrm>
            <a:off x="1062609" y="3245775"/>
            <a:ext cx="3228769" cy="486672"/>
          </a:xfrm>
          <a:prstGeom prst="rect">
            <a:avLst/>
          </a:prstGeom>
        </p:spPr>
        <p:txBody>
          <a:bodyPr wrap="none">
            <a:spAutoFit/>
          </a:bodyPr>
          <a:lstStyle/>
          <a:p>
            <a:pPr defTabSz="429260" hangingPunct="0">
              <a:lnSpc>
                <a:spcPct val="110000"/>
              </a:lnSpc>
              <a:buClr>
                <a:srgbClr val="000000"/>
              </a:buClr>
              <a:buSzPct val="45000"/>
              <a:tabLst>
                <a:tab pos="691515" algn="l"/>
                <a:tab pos="1383030" algn="l"/>
                <a:tab pos="2064385" algn="l"/>
                <a:tab pos="2760345" algn="l"/>
                <a:tab pos="3456305" algn="l"/>
                <a:tab pos="4148455" algn="l"/>
                <a:tab pos="4839970" algn="l"/>
                <a:tab pos="5531485" algn="l"/>
                <a:tab pos="6210300" algn="l"/>
              </a:tabLst>
            </a:pPr>
            <a:r>
              <a:rPr lang="en-US" altLang="zh-CN" sz="25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Thank you for listening</a:t>
            </a:r>
            <a:endParaRPr lang="en-GB" altLang="zh-CN" sz="25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4" name="矩形 3"/>
          <p:cNvSpPr/>
          <p:nvPr userDrawn="1">
            <p:custDataLst>
              <p:tags r:id="rId3"/>
            </p:custDataLst>
          </p:nvPr>
        </p:nvSpPr>
        <p:spPr>
          <a:xfrm>
            <a:off x="9768205" y="6357450"/>
            <a:ext cx="2324100" cy="393065"/>
          </a:xfrm>
          <a:prstGeom prst="rect">
            <a:avLst/>
          </a:prstGeom>
          <a:noFill/>
          <a:ln>
            <a:noFill/>
          </a:ln>
          <a:extLst>
            <a:ext uri="{909E8E84-426E-40DD-AFC4-6F175D3DCCD1}">
              <a14:hiddenFill xmlns:a14="http://schemas.microsoft.com/office/drawing/2010/main">
                <a:solidFill>
                  <a:schemeClr val="bg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scene3d>
              <a:camera prst="orthographicFront"/>
              <a:lightRig rig="threePt" dir="t"/>
            </a:scene3d>
          </a:bodyPr>
          <a:p>
            <a:pPr algn="ctr"/>
            <a:r>
              <a:rPr lang="zh-CN" altLang="en-US" sz="1800" b="1">
                <a:solidFill>
                  <a:schemeClr val="bg1"/>
                </a:solidFill>
                <a:effectLst>
                  <a:outerShdw blurRad="38100" dist="19050" dir="2700000" algn="tl" rotWithShape="0">
                    <a:schemeClr val="dk1">
                      <a:alpha val="40000"/>
                    </a:schemeClr>
                  </a:outerShdw>
                </a:effectLst>
                <a:latin typeface="Bahnschrift Condensed" panose="020B0502040204020203" charset="0"/>
                <a:ea typeface="微软雅黑" panose="020B0503020204020204" pitchFamily="34" charset="-122"/>
                <a:cs typeface="微软雅黑" panose="020B0503020204020204" pitchFamily="34" charset="-122"/>
              </a:rPr>
              <a:t>北方国际教育集团</a:t>
            </a:r>
            <a:endParaRPr lang="zh-CN" altLang="en-US" sz="1800" b="1">
              <a:solidFill>
                <a:schemeClr val="bg1"/>
              </a:solidFill>
              <a:effectLst>
                <a:outerShdw blurRad="38100" dist="19050" dir="2700000" algn="tl" rotWithShape="0">
                  <a:schemeClr val="dk1">
                    <a:alpha val="40000"/>
                  </a:schemeClr>
                </a:outerShdw>
              </a:effectLst>
              <a:latin typeface="Bahnschrift Condensed" panose="020B0502040204020203" charset="0"/>
              <a:ea typeface="微软雅黑" panose="020B0503020204020204" pitchFamily="34" charset="-122"/>
              <a:cs typeface="微软雅黑" panose="020B0503020204020204" pitchFamily="34" charset="-122"/>
            </a:endParaRPr>
          </a:p>
        </p:txBody>
      </p:sp>
      <p:pic>
        <p:nvPicPr>
          <p:cNvPr id="8" name="图片 7" descr="logo-常用1"/>
          <p:cNvPicPr>
            <a:picLocks noChangeAspect="1"/>
          </p:cNvPicPr>
          <p:nvPr>
            <p:custDataLst>
              <p:tags r:id="rId4"/>
            </p:custDataLst>
          </p:nvPr>
        </p:nvPicPr>
        <p:blipFill>
          <a:blip r:embed="rId5"/>
          <a:stretch>
            <a:fillRect/>
          </a:stretch>
        </p:blipFill>
        <p:spPr>
          <a:xfrm>
            <a:off x="335280" y="332887"/>
            <a:ext cx="571500" cy="6299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rotWithShape="1">
          <a:blip r:embed="rId2">
            <a:alphaModFix amt="25000"/>
            <a:extLst>
              <a:ext uri="{28A0092B-C50C-407E-A947-70E740481C1C}">
                <a14:useLocalDpi xmlns:a14="http://schemas.microsoft.com/office/drawing/2010/main" val="0"/>
              </a:ext>
            </a:extLst>
          </a:blip>
          <a:srcRect l="19912" r="23052"/>
          <a:stretch>
            <a:fillRect/>
          </a:stretch>
        </p:blipFill>
        <p:spPr>
          <a:xfrm>
            <a:off x="527" y="296"/>
            <a:ext cx="12190947" cy="6857408"/>
          </a:xfrm>
          <a:prstGeom prst="rect">
            <a:avLst/>
          </a:prstGeom>
        </p:spPr>
      </p:pic>
      <p:sp>
        <p:nvSpPr>
          <p:cNvPr id="4" name="Rectangle 2"/>
          <p:cNvSpPr txBox="1">
            <a:spLocks noChangeArrowheads="1"/>
          </p:cNvSpPr>
          <p:nvPr/>
        </p:nvSpPr>
        <p:spPr>
          <a:xfrm>
            <a:off x="6745394" y="685398"/>
            <a:ext cx="7490966" cy="595508"/>
          </a:xfrm>
          <a:prstGeom prst="rect">
            <a:avLst/>
          </a:prstGeom>
        </p:spPr>
        <p:txBody>
          <a:bodyPr vert="horz" wrap="square" lIns="87320" tIns="43660" rIns="87320" bIns="43660" numCol="1" anchor="ctr" anchorCtr="0" compatLnSpc="1"/>
          <a:lst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anose="020B0604030504040204" pitchFamily="34" charset="0"/>
              </a:defRPr>
            </a:lvl2pPr>
            <a:lvl3pPr algn="l" rtl="0" eaLnBrk="1" fontAlgn="base" hangingPunct="1">
              <a:spcBef>
                <a:spcPct val="0"/>
              </a:spcBef>
              <a:spcAft>
                <a:spcPct val="0"/>
              </a:spcAft>
              <a:defRPr sz="4400">
                <a:solidFill>
                  <a:schemeClr val="tx2"/>
                </a:solidFill>
                <a:latin typeface="Tahoma" panose="020B0604030504040204" pitchFamily="34" charset="0"/>
              </a:defRPr>
            </a:lvl3pPr>
            <a:lvl4pPr algn="l" rtl="0" eaLnBrk="1" fontAlgn="base" hangingPunct="1">
              <a:spcBef>
                <a:spcPct val="0"/>
              </a:spcBef>
              <a:spcAft>
                <a:spcPct val="0"/>
              </a:spcAft>
              <a:defRPr sz="4400">
                <a:solidFill>
                  <a:schemeClr val="tx2"/>
                </a:solidFill>
                <a:latin typeface="Tahoma" panose="020B0604030504040204" pitchFamily="34" charset="0"/>
              </a:defRPr>
            </a:lvl4pPr>
            <a:lvl5pPr algn="l" rtl="0" eaLnBrk="1" fontAlgn="base" hangingPunct="1">
              <a:spcBef>
                <a:spcPct val="0"/>
              </a:spcBef>
              <a:spcAft>
                <a:spcPct val="0"/>
              </a:spcAft>
              <a:defRPr sz="4400">
                <a:solidFill>
                  <a:schemeClr val="tx2"/>
                </a:solidFill>
                <a:latin typeface="Tahoma" panose="020B0604030504040204" pitchFamily="34" charset="0"/>
              </a:defRPr>
            </a:lvl5pPr>
            <a:lvl6pPr marL="457200" algn="l" rtl="0" eaLnBrk="1" fontAlgn="base" hangingPunct="1">
              <a:spcBef>
                <a:spcPct val="0"/>
              </a:spcBef>
              <a:spcAft>
                <a:spcPct val="0"/>
              </a:spcAft>
              <a:defRPr sz="4400">
                <a:solidFill>
                  <a:schemeClr val="tx2"/>
                </a:solidFill>
                <a:latin typeface="Tahoma" panose="020B0604030504040204" pitchFamily="34" charset="0"/>
              </a:defRPr>
            </a:lvl6pPr>
            <a:lvl7pPr marL="914400" algn="l" rtl="0" eaLnBrk="1" fontAlgn="base" hangingPunct="1">
              <a:spcBef>
                <a:spcPct val="0"/>
              </a:spcBef>
              <a:spcAft>
                <a:spcPct val="0"/>
              </a:spcAft>
              <a:defRPr sz="4400">
                <a:solidFill>
                  <a:schemeClr val="tx2"/>
                </a:solidFill>
                <a:latin typeface="Tahoma" panose="020B0604030504040204" pitchFamily="34" charset="0"/>
              </a:defRPr>
            </a:lvl7pPr>
            <a:lvl8pPr marL="1371600" algn="l" rtl="0" eaLnBrk="1" fontAlgn="base" hangingPunct="1">
              <a:spcBef>
                <a:spcPct val="0"/>
              </a:spcBef>
              <a:spcAft>
                <a:spcPct val="0"/>
              </a:spcAft>
              <a:defRPr sz="4400">
                <a:solidFill>
                  <a:schemeClr val="tx2"/>
                </a:solidFill>
                <a:latin typeface="Tahoma" panose="020B0604030504040204" pitchFamily="34" charset="0"/>
              </a:defRPr>
            </a:lvl8pPr>
            <a:lvl9pPr marL="1828800" algn="l" rtl="0" eaLnBrk="1" fontAlgn="base" hangingPunct="1">
              <a:spcBef>
                <a:spcPct val="0"/>
              </a:spcBef>
              <a:spcAft>
                <a:spcPct val="0"/>
              </a:spcAft>
              <a:defRPr sz="4400">
                <a:solidFill>
                  <a:schemeClr val="tx2"/>
                </a:solidFill>
                <a:latin typeface="Tahoma" panose="020B0604030504040204" pitchFamily="34" charset="0"/>
              </a:defRPr>
            </a:lvl9pPr>
          </a:lstStyle>
          <a:p>
            <a:endParaRPr lang="en-US" altLang="zh-CN" sz="3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pic>
        <p:nvPicPr>
          <p:cNvPr id="5" name="图片 4"/>
          <p:cNvPicPr>
            <a:picLocks noChangeAspect="1"/>
          </p:cNvPicPr>
          <p:nvPr>
            <p:custDataLst>
              <p:tags r:id="rId3"/>
            </p:custDataLst>
          </p:nvPr>
        </p:nvPicPr>
        <p:blipFill>
          <a:blip r:embed="rId4" cstate="print">
            <a:biLevel thresh="25000"/>
            <a:extLst>
              <a:ext uri="{28A0092B-C50C-407E-A947-70E740481C1C}">
                <a14:useLocalDpi xmlns:a14="http://schemas.microsoft.com/office/drawing/2010/main" val="0"/>
              </a:ext>
            </a:extLst>
          </a:blip>
          <a:stretch>
            <a:fillRect/>
          </a:stretch>
        </p:blipFill>
        <p:spPr>
          <a:xfrm rot="19800000">
            <a:off x="-63912" y="996710"/>
            <a:ext cx="4290638" cy="3812947"/>
          </a:xfrm>
          <a:prstGeom prst="rect">
            <a:avLst/>
          </a:prstGeom>
        </p:spPr>
      </p:pic>
      <p:sp>
        <p:nvSpPr>
          <p:cNvPr id="103" name="PA_矩形 2"/>
          <p:cNvSpPr txBox="1">
            <a:spLocks noChangeArrowheads="1"/>
          </p:cNvSpPr>
          <p:nvPr>
            <p:custDataLst>
              <p:tags r:id="rId5"/>
            </p:custDataLst>
          </p:nvPr>
        </p:nvSpPr>
        <p:spPr>
          <a:xfrm>
            <a:off x="1551412" y="3205461"/>
            <a:ext cx="1101057" cy="1300129"/>
          </a:xfrm>
          <a:prstGeom prst="rect">
            <a:avLst/>
          </a:prstGeom>
        </p:spPr>
        <p:txBody>
          <a:bodyPr/>
          <a:lst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anose="020B0604030504040204" pitchFamily="34" charset="0"/>
              </a:defRPr>
            </a:lvl2pPr>
            <a:lvl3pPr algn="l" rtl="0" eaLnBrk="1" fontAlgn="base" hangingPunct="1">
              <a:spcBef>
                <a:spcPct val="0"/>
              </a:spcBef>
              <a:spcAft>
                <a:spcPct val="0"/>
              </a:spcAft>
              <a:defRPr sz="4400">
                <a:solidFill>
                  <a:schemeClr val="tx2"/>
                </a:solidFill>
                <a:latin typeface="Tahoma" panose="020B0604030504040204" pitchFamily="34" charset="0"/>
              </a:defRPr>
            </a:lvl3pPr>
            <a:lvl4pPr algn="l" rtl="0" eaLnBrk="1" fontAlgn="base" hangingPunct="1">
              <a:spcBef>
                <a:spcPct val="0"/>
              </a:spcBef>
              <a:spcAft>
                <a:spcPct val="0"/>
              </a:spcAft>
              <a:defRPr sz="4400">
                <a:solidFill>
                  <a:schemeClr val="tx2"/>
                </a:solidFill>
                <a:latin typeface="Tahoma" panose="020B0604030504040204" pitchFamily="34" charset="0"/>
              </a:defRPr>
            </a:lvl4pPr>
            <a:lvl5pPr algn="l" rtl="0" eaLnBrk="1" fontAlgn="base" hangingPunct="1">
              <a:spcBef>
                <a:spcPct val="0"/>
              </a:spcBef>
              <a:spcAft>
                <a:spcPct val="0"/>
              </a:spcAft>
              <a:defRPr sz="4400">
                <a:solidFill>
                  <a:schemeClr val="tx2"/>
                </a:solidFill>
                <a:latin typeface="Tahoma" panose="020B0604030504040204" pitchFamily="34" charset="0"/>
              </a:defRPr>
            </a:lvl5pPr>
            <a:lvl6pPr marL="457200" algn="l" rtl="0" eaLnBrk="1" fontAlgn="base" hangingPunct="1">
              <a:spcBef>
                <a:spcPct val="0"/>
              </a:spcBef>
              <a:spcAft>
                <a:spcPct val="0"/>
              </a:spcAft>
              <a:defRPr sz="4400">
                <a:solidFill>
                  <a:schemeClr val="tx2"/>
                </a:solidFill>
                <a:latin typeface="Tahoma" panose="020B0604030504040204" pitchFamily="34" charset="0"/>
              </a:defRPr>
            </a:lvl6pPr>
            <a:lvl7pPr marL="914400" algn="l" rtl="0" eaLnBrk="1" fontAlgn="base" hangingPunct="1">
              <a:spcBef>
                <a:spcPct val="0"/>
              </a:spcBef>
              <a:spcAft>
                <a:spcPct val="0"/>
              </a:spcAft>
              <a:defRPr sz="4400">
                <a:solidFill>
                  <a:schemeClr val="tx2"/>
                </a:solidFill>
                <a:latin typeface="Tahoma" panose="020B0604030504040204" pitchFamily="34" charset="0"/>
              </a:defRPr>
            </a:lvl7pPr>
            <a:lvl8pPr marL="1371600" algn="l" rtl="0" eaLnBrk="1" fontAlgn="base" hangingPunct="1">
              <a:spcBef>
                <a:spcPct val="0"/>
              </a:spcBef>
              <a:spcAft>
                <a:spcPct val="0"/>
              </a:spcAft>
              <a:defRPr sz="4400">
                <a:solidFill>
                  <a:schemeClr val="tx2"/>
                </a:solidFill>
                <a:latin typeface="Tahoma" panose="020B0604030504040204" pitchFamily="34" charset="0"/>
              </a:defRPr>
            </a:lvl8pPr>
            <a:lvl9pPr marL="1828800" algn="l" rtl="0" eaLnBrk="1" fontAlgn="base" hangingPunct="1">
              <a:spcBef>
                <a:spcPct val="0"/>
              </a:spcBef>
              <a:spcAft>
                <a:spcPct val="0"/>
              </a:spcAft>
              <a:defRPr sz="4400">
                <a:solidFill>
                  <a:schemeClr val="tx2"/>
                </a:solidFill>
                <a:latin typeface="Tahoma" panose="020B0604030504040204" pitchFamily="34" charset="0"/>
              </a:defRPr>
            </a:lvl9pPr>
          </a:lstStyle>
          <a:p>
            <a:endParaRPr lang="zh-CN" altLang="en-US" sz="6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6" name="矩形 5"/>
          <p:cNvSpPr/>
          <p:nvPr>
            <p:custDataLst>
              <p:tags r:id="rId6"/>
            </p:custDataLst>
          </p:nvPr>
        </p:nvSpPr>
        <p:spPr>
          <a:xfrm>
            <a:off x="2122350" y="2952729"/>
            <a:ext cx="1155354" cy="2123658"/>
          </a:xfrm>
          <a:prstGeom prst="rect">
            <a:avLst/>
          </a:prstGeom>
        </p:spPr>
        <p:txBody>
          <a:bodyPr wrap="square">
            <a:spAutoFit/>
          </a:bodyPr>
          <a:lstStyle/>
          <a:p>
            <a:r>
              <a:rPr lang="zh-CN" altLang="en-US" sz="6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目</a:t>
            </a:r>
            <a:br>
              <a:rPr lang="en-US" altLang="zh-CN" sz="6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br>
            <a:r>
              <a:rPr lang="zh-CN" altLang="en-US" sz="6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录</a:t>
            </a:r>
            <a:endParaRPr lang="zh-CN" altLang="en-US" sz="660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7" name="矩形 6"/>
          <p:cNvSpPr/>
          <p:nvPr>
            <p:custDataLst>
              <p:tags r:id="rId7"/>
            </p:custDataLst>
          </p:nvPr>
        </p:nvSpPr>
        <p:spPr>
          <a:xfrm>
            <a:off x="3152695" y="3721064"/>
            <a:ext cx="569387" cy="1270541"/>
          </a:xfrm>
          <a:prstGeom prst="rect">
            <a:avLst/>
          </a:prstGeom>
        </p:spPr>
        <p:txBody>
          <a:bodyPr vert="eaVert" wrap="none">
            <a:spAutoFit/>
          </a:bodyPr>
          <a:lstStyle/>
          <a:p>
            <a:r>
              <a:rPr lang="zh-CN" altLang="en-US" sz="250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contents</a:t>
            </a:r>
            <a:endParaRPr lang="zh-CN" altLang="en-US" sz="250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324613" name="AutoShape 5"/>
          <p:cNvSpPr>
            <a:spLocks noChangeArrowheads="1"/>
          </p:cNvSpPr>
          <p:nvPr>
            <p:custDataLst>
              <p:tags r:id="rId8"/>
            </p:custDataLst>
          </p:nvPr>
        </p:nvSpPr>
        <p:spPr bwMode="gray">
          <a:xfrm>
            <a:off x="7207708" y="4809657"/>
            <a:ext cx="4853354" cy="533461"/>
          </a:xfrm>
          <a:prstGeom prst="roundRect">
            <a:avLst>
              <a:gd name="adj" fmla="val 50000"/>
            </a:avLst>
          </a:prstGeom>
          <a:noFill/>
          <a:ln w="28575" algn="ctr">
            <a:noFill/>
            <a:round/>
          </a:ln>
          <a:effectLst/>
        </p:spPr>
        <p:txBody>
          <a:bodyPr wrap="none" lIns="84392" tIns="42196" rIns="84392" bIns="42196" anchor="ctr"/>
          <a:lstStyle/>
          <a:p>
            <a:pPr algn="l" eaLnBrk="0" hangingPunct="0"/>
            <a:r>
              <a:rPr lang="en-US" altLang="zh-CN" sz="2400">
                <a:sym typeface="+mn-ea"/>
              </a:rPr>
              <a:t>DC/DC</a:t>
            </a:r>
            <a:r>
              <a:rPr lang="zh-CN" altLang="en-US" sz="2400">
                <a:sym typeface="+mn-ea"/>
              </a:rPr>
              <a:t>变换器低压供电</a:t>
            </a:r>
            <a:endParaRPr lang="zh-CN" altLang="en-US"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324615" name="AutoShape 7"/>
          <p:cNvSpPr>
            <a:spLocks noChangeArrowheads="1"/>
          </p:cNvSpPr>
          <p:nvPr>
            <p:custDataLst>
              <p:tags r:id="rId9"/>
            </p:custDataLst>
          </p:nvPr>
        </p:nvSpPr>
        <p:spPr bwMode="gray">
          <a:xfrm>
            <a:off x="7207708" y="3258161"/>
            <a:ext cx="4984405" cy="563362"/>
          </a:xfrm>
          <a:prstGeom prst="roundRect">
            <a:avLst>
              <a:gd name="adj" fmla="val 50000"/>
            </a:avLst>
          </a:prstGeom>
          <a:noFill/>
          <a:ln w="28575" algn="ctr">
            <a:noFill/>
            <a:round/>
          </a:ln>
          <a:effectLst/>
        </p:spPr>
        <p:txBody>
          <a:bodyPr wrap="none" lIns="84392" tIns="42196" rIns="84392" bIns="42196" anchor="ctr"/>
          <a:lstStyle/>
          <a:p>
            <a:pPr algn="l" eaLnBrk="0" hangingPunct="0"/>
            <a:r>
              <a:rPr lang="en-US" altLang="zh-CN" sz="2400">
                <a:sym typeface="+mn-ea"/>
              </a:rPr>
              <a:t>DC/DC</a:t>
            </a:r>
            <a:r>
              <a:rPr lang="zh-CN" altLang="en-US" sz="2400">
                <a:sym typeface="+mn-ea"/>
              </a:rPr>
              <a:t>变换器的工作原理</a:t>
            </a:r>
            <a:endParaRPr lang="en-US" altLang="zh-CN"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324652" name="AutoShape 44"/>
          <p:cNvSpPr>
            <a:spLocks noChangeArrowheads="1"/>
          </p:cNvSpPr>
          <p:nvPr>
            <p:custDataLst>
              <p:tags r:id="rId10"/>
            </p:custDataLst>
          </p:nvPr>
        </p:nvSpPr>
        <p:spPr bwMode="gray">
          <a:xfrm>
            <a:off x="7207708" y="1700808"/>
            <a:ext cx="4923651" cy="569218"/>
          </a:xfrm>
          <a:prstGeom prst="roundRect">
            <a:avLst>
              <a:gd name="adj" fmla="val 50000"/>
            </a:avLst>
          </a:prstGeom>
          <a:noFill/>
          <a:ln w="28575" algn="ctr">
            <a:noFill/>
            <a:round/>
          </a:ln>
          <a:effectLst/>
        </p:spPr>
        <p:txBody>
          <a:bodyPr wrap="none" lIns="84392" tIns="42196" rIns="84392" bIns="42196" anchor="ctr"/>
          <a:lstStyle/>
          <a:p>
            <a:pPr algn="l" eaLnBrk="0" hangingPunct="0"/>
            <a:r>
              <a:rPr lang="en-US" altLang="zh-CN" sz="2400">
                <a:sym typeface="+mn-ea"/>
              </a:rPr>
              <a:t>DC/DC</a:t>
            </a:r>
            <a:r>
              <a:rPr lang="zh-CN" altLang="en-US" sz="2400">
                <a:sym typeface="+mn-ea"/>
              </a:rPr>
              <a:t>变换器的作用与分类</a:t>
            </a:r>
            <a:endParaRPr lang="en-US" altLang="zh-CN"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nvGrpSpPr>
          <p:cNvPr id="10" name="组合 9"/>
          <p:cNvGrpSpPr/>
          <p:nvPr/>
        </p:nvGrpSpPr>
        <p:grpSpPr>
          <a:xfrm>
            <a:off x="5390182" y="1571272"/>
            <a:ext cx="1411635" cy="995673"/>
            <a:chOff x="5390182" y="1571272"/>
            <a:chExt cx="1411635" cy="995673"/>
          </a:xfrm>
        </p:grpSpPr>
        <p:pic>
          <p:nvPicPr>
            <p:cNvPr id="8" name="图片 7"/>
            <p:cNvPicPr>
              <a:picLocks noChangeAspect="1"/>
            </p:cNvPicPr>
            <p:nvPr>
              <p:custDataLst>
                <p:tags r:id="rId11"/>
              </p:custDataLst>
            </p:nvPr>
          </p:nvPicPr>
          <p:blipFill>
            <a:blip r:embed="rId12" cstate="print">
              <a:biLevel thresh="50000"/>
              <a:extLst>
                <a:ext uri="{28A0092B-C50C-407E-A947-70E740481C1C}">
                  <a14:useLocalDpi xmlns:a14="http://schemas.microsoft.com/office/drawing/2010/main" val="0"/>
                </a:ext>
              </a:extLst>
            </a:blip>
            <a:stretch>
              <a:fillRect/>
            </a:stretch>
          </p:blipFill>
          <p:spPr>
            <a:xfrm>
              <a:off x="5390182" y="1571272"/>
              <a:ext cx="1411635" cy="995673"/>
            </a:xfrm>
            <a:prstGeom prst="rect">
              <a:avLst/>
            </a:prstGeom>
          </p:spPr>
        </p:pic>
        <p:sp>
          <p:nvSpPr>
            <p:cNvPr id="9" name="矩形 8"/>
            <p:cNvSpPr/>
            <p:nvPr>
              <p:custDataLst>
                <p:tags r:id="rId13"/>
              </p:custDataLst>
            </p:nvPr>
          </p:nvSpPr>
          <p:spPr>
            <a:xfrm>
              <a:off x="5807968" y="1820724"/>
              <a:ext cx="498855" cy="600164"/>
            </a:xfrm>
            <a:prstGeom prst="rect">
              <a:avLst/>
            </a:prstGeom>
          </p:spPr>
          <p:txBody>
            <a:bodyPr wrap="none">
              <a:spAutoFit/>
            </a:bodyPr>
            <a:lstStyle/>
            <a:p>
              <a:r>
                <a:rPr lang="en-US" altLang="zh-CN" sz="33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01</a:t>
              </a:r>
              <a:endParaRPr lang="zh-CN" altLang="en-US" sz="330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grpSp>
        <p:nvGrpSpPr>
          <p:cNvPr id="27" name="组合 26"/>
          <p:cNvGrpSpPr/>
          <p:nvPr/>
        </p:nvGrpSpPr>
        <p:grpSpPr>
          <a:xfrm>
            <a:off x="5390181" y="3038431"/>
            <a:ext cx="1411635" cy="995673"/>
            <a:chOff x="5390182" y="1571272"/>
            <a:chExt cx="1411635" cy="995673"/>
          </a:xfrm>
        </p:grpSpPr>
        <p:pic>
          <p:nvPicPr>
            <p:cNvPr id="28" name="图片 27"/>
            <p:cNvPicPr>
              <a:picLocks noChangeAspect="1"/>
            </p:cNvPicPr>
            <p:nvPr>
              <p:custDataLst>
                <p:tags r:id="rId14"/>
              </p:custDataLst>
            </p:nvPr>
          </p:nvPicPr>
          <p:blipFill>
            <a:blip r:embed="rId12" cstate="print">
              <a:biLevel thresh="50000"/>
              <a:extLst>
                <a:ext uri="{28A0092B-C50C-407E-A947-70E740481C1C}">
                  <a14:useLocalDpi xmlns:a14="http://schemas.microsoft.com/office/drawing/2010/main" val="0"/>
                </a:ext>
              </a:extLst>
            </a:blip>
            <a:stretch>
              <a:fillRect/>
            </a:stretch>
          </p:blipFill>
          <p:spPr>
            <a:xfrm>
              <a:off x="5390182" y="1571272"/>
              <a:ext cx="1411635" cy="995673"/>
            </a:xfrm>
            <a:prstGeom prst="rect">
              <a:avLst/>
            </a:prstGeom>
          </p:spPr>
        </p:pic>
        <p:sp>
          <p:nvSpPr>
            <p:cNvPr id="29" name="矩形 28"/>
            <p:cNvSpPr/>
            <p:nvPr>
              <p:custDataLst>
                <p:tags r:id="rId15"/>
              </p:custDataLst>
            </p:nvPr>
          </p:nvSpPr>
          <p:spPr>
            <a:xfrm>
              <a:off x="5807968" y="1820724"/>
              <a:ext cx="652743" cy="600164"/>
            </a:xfrm>
            <a:prstGeom prst="rect">
              <a:avLst/>
            </a:prstGeom>
          </p:spPr>
          <p:txBody>
            <a:bodyPr wrap="none">
              <a:spAutoFit/>
            </a:bodyPr>
            <a:lstStyle/>
            <a:p>
              <a:r>
                <a:rPr lang="en-US" altLang="zh-CN" sz="33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02</a:t>
              </a:r>
              <a:endParaRPr lang="zh-CN" altLang="en-US" sz="330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grpSp>
        <p:nvGrpSpPr>
          <p:cNvPr id="30" name="组合 29"/>
          <p:cNvGrpSpPr/>
          <p:nvPr/>
        </p:nvGrpSpPr>
        <p:grpSpPr>
          <a:xfrm>
            <a:off x="5463483" y="4505590"/>
            <a:ext cx="1411635" cy="995673"/>
            <a:chOff x="5390182" y="1571272"/>
            <a:chExt cx="1411635" cy="995673"/>
          </a:xfrm>
        </p:grpSpPr>
        <p:pic>
          <p:nvPicPr>
            <p:cNvPr id="31" name="图片 30"/>
            <p:cNvPicPr>
              <a:picLocks noChangeAspect="1"/>
            </p:cNvPicPr>
            <p:nvPr>
              <p:custDataLst>
                <p:tags r:id="rId16"/>
              </p:custDataLst>
            </p:nvPr>
          </p:nvPicPr>
          <p:blipFill>
            <a:blip r:embed="rId12" cstate="print">
              <a:biLevel thresh="50000"/>
              <a:extLst>
                <a:ext uri="{28A0092B-C50C-407E-A947-70E740481C1C}">
                  <a14:useLocalDpi xmlns:a14="http://schemas.microsoft.com/office/drawing/2010/main" val="0"/>
                </a:ext>
              </a:extLst>
            </a:blip>
            <a:stretch>
              <a:fillRect/>
            </a:stretch>
          </p:blipFill>
          <p:spPr>
            <a:xfrm>
              <a:off x="5390182" y="1571272"/>
              <a:ext cx="1411635" cy="995673"/>
            </a:xfrm>
            <a:prstGeom prst="rect">
              <a:avLst/>
            </a:prstGeom>
          </p:spPr>
        </p:pic>
        <p:sp>
          <p:nvSpPr>
            <p:cNvPr id="32" name="矩形 31"/>
            <p:cNvSpPr/>
            <p:nvPr>
              <p:custDataLst>
                <p:tags r:id="rId17"/>
              </p:custDataLst>
            </p:nvPr>
          </p:nvSpPr>
          <p:spPr>
            <a:xfrm>
              <a:off x="5807968" y="1820724"/>
              <a:ext cx="627095" cy="600164"/>
            </a:xfrm>
            <a:prstGeom prst="rect">
              <a:avLst/>
            </a:prstGeom>
          </p:spPr>
          <p:txBody>
            <a:bodyPr wrap="none">
              <a:spAutoFit/>
            </a:bodyPr>
            <a:lstStyle/>
            <a:p>
              <a:r>
                <a:rPr lang="en-US" altLang="zh-CN" sz="33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03</a:t>
              </a:r>
              <a:endParaRPr lang="zh-CN" altLang="en-US" sz="330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spTree>
    <p:custDataLst>
      <p:tags r:id="rId18"/>
    </p:custData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custDataLst>
              <p:tags r:id="rId1"/>
            </p:custDataLst>
          </p:nvPr>
        </p:nvPicPr>
        <p:blipFill rotWithShape="1">
          <a:blip r:embed="rId2">
            <a:alphaModFix amt="28000"/>
            <a:extLst>
              <a:ext uri="{28A0092B-C50C-407E-A947-70E740481C1C}">
                <a14:useLocalDpi xmlns:a14="http://schemas.microsoft.com/office/drawing/2010/main" val="0"/>
              </a:ext>
            </a:extLst>
          </a:blip>
          <a:srcRect l="19912" r="23052"/>
          <a:stretch>
            <a:fillRect/>
          </a:stretch>
        </p:blipFill>
        <p:spPr>
          <a:xfrm>
            <a:off x="527" y="296"/>
            <a:ext cx="12190947" cy="6857408"/>
          </a:xfrm>
          <a:prstGeom prst="rect">
            <a:avLst/>
          </a:prstGeom>
        </p:spPr>
      </p:pic>
      <p:sp>
        <p:nvSpPr>
          <p:cNvPr id="4" name="Rectangle 2"/>
          <p:cNvSpPr txBox="1">
            <a:spLocks noChangeArrowheads="1"/>
          </p:cNvSpPr>
          <p:nvPr/>
        </p:nvSpPr>
        <p:spPr>
          <a:xfrm>
            <a:off x="6745394" y="685398"/>
            <a:ext cx="7490966" cy="595508"/>
          </a:xfrm>
          <a:prstGeom prst="rect">
            <a:avLst/>
          </a:prstGeom>
        </p:spPr>
        <p:txBody>
          <a:bodyPr vert="horz" wrap="square" lIns="87320" tIns="43660" rIns="87320" bIns="43660" numCol="1" anchor="ctr" anchorCtr="0" compatLnSpc="1"/>
          <a:lst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anose="020B0604030504040204" pitchFamily="34" charset="0"/>
              </a:defRPr>
            </a:lvl2pPr>
            <a:lvl3pPr algn="l" rtl="0" eaLnBrk="1" fontAlgn="base" hangingPunct="1">
              <a:spcBef>
                <a:spcPct val="0"/>
              </a:spcBef>
              <a:spcAft>
                <a:spcPct val="0"/>
              </a:spcAft>
              <a:defRPr sz="4400">
                <a:solidFill>
                  <a:schemeClr val="tx2"/>
                </a:solidFill>
                <a:latin typeface="Tahoma" panose="020B0604030504040204" pitchFamily="34" charset="0"/>
              </a:defRPr>
            </a:lvl3pPr>
            <a:lvl4pPr algn="l" rtl="0" eaLnBrk="1" fontAlgn="base" hangingPunct="1">
              <a:spcBef>
                <a:spcPct val="0"/>
              </a:spcBef>
              <a:spcAft>
                <a:spcPct val="0"/>
              </a:spcAft>
              <a:defRPr sz="4400">
                <a:solidFill>
                  <a:schemeClr val="tx2"/>
                </a:solidFill>
                <a:latin typeface="Tahoma" panose="020B0604030504040204" pitchFamily="34" charset="0"/>
              </a:defRPr>
            </a:lvl4pPr>
            <a:lvl5pPr algn="l" rtl="0" eaLnBrk="1" fontAlgn="base" hangingPunct="1">
              <a:spcBef>
                <a:spcPct val="0"/>
              </a:spcBef>
              <a:spcAft>
                <a:spcPct val="0"/>
              </a:spcAft>
              <a:defRPr sz="4400">
                <a:solidFill>
                  <a:schemeClr val="tx2"/>
                </a:solidFill>
                <a:latin typeface="Tahoma" panose="020B0604030504040204" pitchFamily="34" charset="0"/>
              </a:defRPr>
            </a:lvl5pPr>
            <a:lvl6pPr marL="457200" algn="l" rtl="0" eaLnBrk="1" fontAlgn="base" hangingPunct="1">
              <a:spcBef>
                <a:spcPct val="0"/>
              </a:spcBef>
              <a:spcAft>
                <a:spcPct val="0"/>
              </a:spcAft>
              <a:defRPr sz="4400">
                <a:solidFill>
                  <a:schemeClr val="tx2"/>
                </a:solidFill>
                <a:latin typeface="Tahoma" panose="020B0604030504040204" pitchFamily="34" charset="0"/>
              </a:defRPr>
            </a:lvl6pPr>
            <a:lvl7pPr marL="914400" algn="l" rtl="0" eaLnBrk="1" fontAlgn="base" hangingPunct="1">
              <a:spcBef>
                <a:spcPct val="0"/>
              </a:spcBef>
              <a:spcAft>
                <a:spcPct val="0"/>
              </a:spcAft>
              <a:defRPr sz="4400">
                <a:solidFill>
                  <a:schemeClr val="tx2"/>
                </a:solidFill>
                <a:latin typeface="Tahoma" panose="020B0604030504040204" pitchFamily="34" charset="0"/>
              </a:defRPr>
            </a:lvl7pPr>
            <a:lvl8pPr marL="1371600" algn="l" rtl="0" eaLnBrk="1" fontAlgn="base" hangingPunct="1">
              <a:spcBef>
                <a:spcPct val="0"/>
              </a:spcBef>
              <a:spcAft>
                <a:spcPct val="0"/>
              </a:spcAft>
              <a:defRPr sz="4400">
                <a:solidFill>
                  <a:schemeClr val="tx2"/>
                </a:solidFill>
                <a:latin typeface="Tahoma" panose="020B0604030504040204" pitchFamily="34" charset="0"/>
              </a:defRPr>
            </a:lvl8pPr>
            <a:lvl9pPr marL="1828800" algn="l" rtl="0" eaLnBrk="1" fontAlgn="base" hangingPunct="1">
              <a:spcBef>
                <a:spcPct val="0"/>
              </a:spcBef>
              <a:spcAft>
                <a:spcPct val="0"/>
              </a:spcAft>
              <a:defRPr sz="4400">
                <a:solidFill>
                  <a:schemeClr val="tx2"/>
                </a:solidFill>
                <a:latin typeface="Tahoma" panose="020B0604030504040204" pitchFamily="34" charset="0"/>
              </a:defRPr>
            </a:lvl9pPr>
          </a:lstStyle>
          <a:p>
            <a:endParaRPr lang="en-US" altLang="zh-CN" sz="3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874499" name="Rectangle 2"/>
          <p:cNvSpPr>
            <a:spLocks noChangeArrowheads="1"/>
          </p:cNvSpPr>
          <p:nvPr>
            <p:custDataLst>
              <p:tags r:id="rId3"/>
            </p:custDataLst>
          </p:nvPr>
        </p:nvSpPr>
        <p:spPr bwMode="gray">
          <a:xfrm>
            <a:off x="2391476" y="4767757"/>
            <a:ext cx="7409048" cy="633047"/>
          </a:xfrm>
          <a:prstGeom prst="rect">
            <a:avLst/>
          </a:prstGeom>
          <a:noFill/>
          <a:ln w="9525">
            <a:noFill/>
            <a:miter lim="800000"/>
          </a:ln>
        </p:spPr>
        <p:txBody>
          <a:bodyPr lIns="84392" tIns="42196" rIns="84392" bIns="42196" anchor="ctr"/>
          <a:p>
            <a:pPr algn="ctr" eaLnBrk="0" hangingPunct="0"/>
            <a:r>
              <a:rPr lang="en-US" altLang="zh-CN" sz="4400">
                <a:sym typeface="+mn-ea"/>
              </a:rPr>
              <a:t>DC/DC</a:t>
            </a:r>
            <a:r>
              <a:rPr lang="zh-CN" altLang="en-US" sz="4400">
                <a:sym typeface="+mn-ea"/>
              </a:rPr>
              <a:t>变换器的作用与分类</a:t>
            </a:r>
            <a:endParaRPr lang="en-US" altLang="zh-CN" sz="4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nvGrpSpPr>
          <p:cNvPr id="2" name="组合 1"/>
          <p:cNvGrpSpPr/>
          <p:nvPr/>
        </p:nvGrpSpPr>
        <p:grpSpPr>
          <a:xfrm>
            <a:off x="4403812" y="1556792"/>
            <a:ext cx="3384376" cy="2387114"/>
            <a:chOff x="5679692" y="1662228"/>
            <a:chExt cx="975689" cy="688186"/>
          </a:xfrm>
        </p:grpSpPr>
        <p:pic>
          <p:nvPicPr>
            <p:cNvPr id="3" name="图片 2"/>
            <p:cNvPicPr>
              <a:picLocks noChangeAspect="1"/>
            </p:cNvPicPr>
            <p:nvPr>
              <p:custDataLst>
                <p:tags r:id="rId4"/>
              </p:custDataLst>
            </p:nvPr>
          </p:nvPicPr>
          <p:blipFill>
            <a:blip r:embed="rId5">
              <a:biLevel thresh="50000"/>
              <a:extLst>
                <a:ext uri="{28A0092B-C50C-407E-A947-70E740481C1C}">
                  <a14:useLocalDpi xmlns:a14="http://schemas.microsoft.com/office/drawing/2010/main" val="0"/>
                </a:ext>
              </a:extLst>
            </a:blip>
            <a:stretch>
              <a:fillRect/>
            </a:stretch>
          </p:blipFill>
          <p:spPr>
            <a:xfrm>
              <a:off x="5679692" y="1662228"/>
              <a:ext cx="975689" cy="688186"/>
            </a:xfrm>
            <a:prstGeom prst="rect">
              <a:avLst/>
            </a:prstGeom>
          </p:spPr>
        </p:pic>
        <p:sp>
          <p:nvSpPr>
            <p:cNvPr id="5" name="矩形 4"/>
            <p:cNvSpPr/>
            <p:nvPr>
              <p:custDataLst>
                <p:tags r:id="rId6"/>
              </p:custDataLst>
            </p:nvPr>
          </p:nvSpPr>
          <p:spPr>
            <a:xfrm>
              <a:off x="6050571" y="1846608"/>
              <a:ext cx="233932" cy="319426"/>
            </a:xfrm>
            <a:prstGeom prst="rect">
              <a:avLst/>
            </a:prstGeom>
          </p:spPr>
          <p:txBody>
            <a:bodyPr wrap="none">
              <a:spAutoFit/>
            </a:bodyPr>
            <a:p>
              <a:pPr algn="ctr"/>
              <a:r>
                <a:rPr lang="en-US" altLang="zh-CN" sz="6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01</a:t>
              </a:r>
              <a:endParaRPr lang="zh-CN" altLang="en-US" sz="660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spTree>
    <p:custDataLst>
      <p:tags r:id="rId7"/>
    </p:custData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custDataLst>
              <p:tags r:id="rId1"/>
            </p:custDataLst>
          </p:nvPr>
        </p:nvPicPr>
        <p:blipFill rotWithShape="1">
          <a:blip r:embed="rId2">
            <a:alphaModFix amt="11000"/>
            <a:extLst>
              <a:ext uri="{28A0092B-C50C-407E-A947-70E740481C1C}">
                <a14:useLocalDpi xmlns:a14="http://schemas.microsoft.com/office/drawing/2010/main" val="0"/>
              </a:ext>
            </a:extLst>
          </a:blip>
          <a:srcRect l="19912" r="23052"/>
          <a:stretch>
            <a:fillRect/>
          </a:stretch>
        </p:blipFill>
        <p:spPr>
          <a:xfrm>
            <a:off x="527" y="296"/>
            <a:ext cx="12190947" cy="6857408"/>
          </a:xfrm>
          <a:prstGeom prst="rect">
            <a:avLst/>
          </a:prstGeom>
        </p:spPr>
      </p:pic>
      <p:sp>
        <p:nvSpPr>
          <p:cNvPr id="2" name="文本框 1"/>
          <p:cNvSpPr txBox="1"/>
          <p:nvPr/>
        </p:nvSpPr>
        <p:spPr>
          <a:xfrm>
            <a:off x="673735" y="689610"/>
            <a:ext cx="10246995" cy="4523105"/>
          </a:xfrm>
          <a:prstGeom prst="rect">
            <a:avLst/>
          </a:prstGeom>
          <a:noFill/>
        </p:spPr>
        <p:txBody>
          <a:bodyPr wrap="square" rtlCol="0">
            <a:spAutoFit/>
          </a:bodyPr>
          <a:p>
            <a:r>
              <a:rPr lang="zh-CN" altLang="en-US" sz="2400"/>
              <a:t>一：作用</a:t>
            </a:r>
            <a:endParaRPr lang="zh-CN" altLang="en-US" sz="2400"/>
          </a:p>
          <a:p>
            <a:r>
              <a:rPr lang="zh-CN" altLang="en-US" sz="2400"/>
              <a:t>dc变换器的作用是为动力转向系统,空调以及其他辅助设备提供所需的电力</a:t>
            </a:r>
            <a:endParaRPr lang="zh-CN" altLang="en-US" sz="2400"/>
          </a:p>
          <a:p>
            <a:endParaRPr lang="zh-CN" altLang="en-US" sz="2400"/>
          </a:p>
          <a:p>
            <a:r>
              <a:rPr lang="zh-CN" altLang="en-US" sz="2400"/>
              <a:t>二：分类</a:t>
            </a:r>
            <a:endParaRPr lang="zh-CN" altLang="en-US" sz="2400"/>
          </a:p>
          <a:p>
            <a:r>
              <a:rPr lang="en-US" altLang="zh-CN" sz="2400">
                <a:sym typeface="+mn-ea"/>
              </a:rPr>
              <a:t> </a:t>
            </a:r>
            <a:r>
              <a:rPr lang="en-US" altLang="zh-CN" sz="2400">
                <a:sym typeface="+mn-ea"/>
              </a:rPr>
              <a:t>DC/DC</a:t>
            </a:r>
            <a:r>
              <a:rPr lang="zh-CN" altLang="en-US" sz="2400">
                <a:sym typeface="+mn-ea"/>
              </a:rPr>
              <a:t>变换器有独立单元总成和集成多和一总成两种。</a:t>
            </a:r>
            <a:endParaRPr lang="zh-CN" altLang="en-US" sz="2400">
              <a:sym typeface="+mn-ea"/>
            </a:endParaRPr>
          </a:p>
          <a:p>
            <a:r>
              <a:rPr lang="zh-CN" altLang="en-US" sz="2400">
                <a:sym typeface="+mn-ea"/>
              </a:rPr>
              <a:t>独立单元总成作为一个单独的个体安装在车身上，通过线缆与其他设备进行连接。维修方便，部件之间不容易干扰，但是成本高，占用空间大。</a:t>
            </a:r>
            <a:endParaRPr lang="zh-CN" altLang="en-US" sz="2400">
              <a:sym typeface="+mn-ea"/>
            </a:endParaRPr>
          </a:p>
          <a:p>
            <a:r>
              <a:rPr lang="en-US" altLang="zh-CN" sz="2400">
                <a:sym typeface="+mn-ea"/>
              </a:rPr>
              <a:t>      </a:t>
            </a:r>
            <a:r>
              <a:rPr lang="zh-CN" altLang="en-US" sz="2400">
                <a:sym typeface="+mn-ea"/>
              </a:rPr>
              <a:t>集成式，就是和其他的设备集成安装在一起。比如比亚迪秦</a:t>
            </a:r>
            <a:r>
              <a:rPr lang="en-US" altLang="zh-CN" sz="2400">
                <a:sym typeface="+mn-ea"/>
              </a:rPr>
              <a:t>EV</a:t>
            </a:r>
            <a:r>
              <a:rPr lang="zh-CN" altLang="en-US" sz="2400">
                <a:sym typeface="+mn-ea"/>
              </a:rPr>
              <a:t>就是一个三合一总成，</a:t>
            </a:r>
            <a:r>
              <a:rPr lang="en-US" altLang="zh-CN" sz="2400">
                <a:sym typeface="+mn-ea"/>
              </a:rPr>
              <a:t>DC/DC</a:t>
            </a:r>
            <a:r>
              <a:rPr lang="zh-CN" altLang="en-US" sz="2400">
                <a:sym typeface="+mn-ea"/>
              </a:rPr>
              <a:t>变换器</a:t>
            </a:r>
            <a:r>
              <a:rPr lang="en-US" altLang="zh-CN" sz="2400">
                <a:sym typeface="+mn-ea"/>
              </a:rPr>
              <a:t> </a:t>
            </a:r>
            <a:r>
              <a:rPr lang="zh-CN" altLang="en-US" sz="2400">
                <a:sym typeface="+mn-ea"/>
              </a:rPr>
              <a:t>车载充电器，高压配电集成在一起。</a:t>
            </a:r>
            <a:endParaRPr lang="zh-CN" altLang="en-US" sz="2400">
              <a:sym typeface="+mn-ea"/>
            </a:endParaRPr>
          </a:p>
          <a:p>
            <a:r>
              <a:rPr lang="en-US" altLang="zh-CN" sz="2400">
                <a:sym typeface="+mn-ea"/>
              </a:rPr>
              <a:t> </a:t>
            </a:r>
            <a:r>
              <a:rPr lang="en-US" altLang="zh-CN" sz="2400">
                <a:sym typeface="+mn-ea"/>
              </a:rPr>
              <a:t>DC/DC</a:t>
            </a:r>
            <a:r>
              <a:rPr lang="zh-CN" altLang="en-US" sz="2400">
                <a:sym typeface="+mn-ea"/>
              </a:rPr>
              <a:t>变换器的作用就是降压功能：将高压直流电转换为低压直流电，供整车低压负载。</a:t>
            </a:r>
            <a:r>
              <a:rPr lang="en-US" altLang="zh-CN" sz="2400">
                <a:sym typeface="+mn-ea"/>
              </a:rPr>
              <a:t>  </a:t>
            </a:r>
            <a:endParaRPr lang="en-US" altLang="zh-CN" sz="2400">
              <a:sym typeface="+mn-ea"/>
            </a:endParaRPr>
          </a:p>
          <a:p>
            <a:endParaRPr lang="zh-CN" altLang="en-US" sz="2400"/>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custDataLst>
              <p:tags r:id="rId1"/>
            </p:custDataLst>
          </p:nvPr>
        </p:nvPicPr>
        <p:blipFill rotWithShape="1">
          <a:blip r:embed="rId2">
            <a:alphaModFix amt="11000"/>
            <a:extLst>
              <a:ext uri="{28A0092B-C50C-407E-A947-70E740481C1C}">
                <a14:useLocalDpi xmlns:a14="http://schemas.microsoft.com/office/drawing/2010/main" val="0"/>
              </a:ext>
            </a:extLst>
          </a:blip>
          <a:srcRect l="19912" r="23052"/>
          <a:stretch>
            <a:fillRect/>
          </a:stretch>
        </p:blipFill>
        <p:spPr>
          <a:xfrm>
            <a:off x="527" y="-27009"/>
            <a:ext cx="12190947" cy="6857408"/>
          </a:xfrm>
          <a:prstGeom prst="rect">
            <a:avLst/>
          </a:prstGeom>
        </p:spPr>
      </p:pic>
      <p:sp>
        <p:nvSpPr>
          <p:cNvPr id="4" name="Rectangle 2"/>
          <p:cNvSpPr txBox="1">
            <a:spLocks noChangeArrowheads="1"/>
          </p:cNvSpPr>
          <p:nvPr/>
        </p:nvSpPr>
        <p:spPr>
          <a:xfrm>
            <a:off x="6745394" y="685398"/>
            <a:ext cx="7490966" cy="595508"/>
          </a:xfrm>
          <a:prstGeom prst="rect">
            <a:avLst/>
          </a:prstGeom>
        </p:spPr>
        <p:txBody>
          <a:bodyPr vert="horz" wrap="square" lIns="87320" tIns="43660" rIns="87320" bIns="43660" numCol="1" anchor="ctr" anchorCtr="0" compatLnSpc="1"/>
          <a:lst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anose="020B0604030504040204" pitchFamily="34" charset="0"/>
              </a:defRPr>
            </a:lvl2pPr>
            <a:lvl3pPr algn="l" rtl="0" eaLnBrk="1" fontAlgn="base" hangingPunct="1">
              <a:spcBef>
                <a:spcPct val="0"/>
              </a:spcBef>
              <a:spcAft>
                <a:spcPct val="0"/>
              </a:spcAft>
              <a:defRPr sz="4400">
                <a:solidFill>
                  <a:schemeClr val="tx2"/>
                </a:solidFill>
                <a:latin typeface="Tahoma" panose="020B0604030504040204" pitchFamily="34" charset="0"/>
              </a:defRPr>
            </a:lvl3pPr>
            <a:lvl4pPr algn="l" rtl="0" eaLnBrk="1" fontAlgn="base" hangingPunct="1">
              <a:spcBef>
                <a:spcPct val="0"/>
              </a:spcBef>
              <a:spcAft>
                <a:spcPct val="0"/>
              </a:spcAft>
              <a:defRPr sz="4400">
                <a:solidFill>
                  <a:schemeClr val="tx2"/>
                </a:solidFill>
                <a:latin typeface="Tahoma" panose="020B0604030504040204" pitchFamily="34" charset="0"/>
              </a:defRPr>
            </a:lvl4pPr>
            <a:lvl5pPr algn="l" rtl="0" eaLnBrk="1" fontAlgn="base" hangingPunct="1">
              <a:spcBef>
                <a:spcPct val="0"/>
              </a:spcBef>
              <a:spcAft>
                <a:spcPct val="0"/>
              </a:spcAft>
              <a:defRPr sz="4400">
                <a:solidFill>
                  <a:schemeClr val="tx2"/>
                </a:solidFill>
                <a:latin typeface="Tahoma" panose="020B0604030504040204" pitchFamily="34" charset="0"/>
              </a:defRPr>
            </a:lvl5pPr>
            <a:lvl6pPr marL="457200" algn="l" rtl="0" eaLnBrk="1" fontAlgn="base" hangingPunct="1">
              <a:spcBef>
                <a:spcPct val="0"/>
              </a:spcBef>
              <a:spcAft>
                <a:spcPct val="0"/>
              </a:spcAft>
              <a:defRPr sz="4400">
                <a:solidFill>
                  <a:schemeClr val="tx2"/>
                </a:solidFill>
                <a:latin typeface="Tahoma" panose="020B0604030504040204" pitchFamily="34" charset="0"/>
              </a:defRPr>
            </a:lvl6pPr>
            <a:lvl7pPr marL="914400" algn="l" rtl="0" eaLnBrk="1" fontAlgn="base" hangingPunct="1">
              <a:spcBef>
                <a:spcPct val="0"/>
              </a:spcBef>
              <a:spcAft>
                <a:spcPct val="0"/>
              </a:spcAft>
              <a:defRPr sz="4400">
                <a:solidFill>
                  <a:schemeClr val="tx2"/>
                </a:solidFill>
                <a:latin typeface="Tahoma" panose="020B0604030504040204" pitchFamily="34" charset="0"/>
              </a:defRPr>
            </a:lvl7pPr>
            <a:lvl8pPr marL="1371600" algn="l" rtl="0" eaLnBrk="1" fontAlgn="base" hangingPunct="1">
              <a:spcBef>
                <a:spcPct val="0"/>
              </a:spcBef>
              <a:spcAft>
                <a:spcPct val="0"/>
              </a:spcAft>
              <a:defRPr sz="4400">
                <a:solidFill>
                  <a:schemeClr val="tx2"/>
                </a:solidFill>
                <a:latin typeface="Tahoma" panose="020B0604030504040204" pitchFamily="34" charset="0"/>
              </a:defRPr>
            </a:lvl8pPr>
            <a:lvl9pPr marL="1828800" algn="l" rtl="0" eaLnBrk="1" fontAlgn="base" hangingPunct="1">
              <a:spcBef>
                <a:spcPct val="0"/>
              </a:spcBef>
              <a:spcAft>
                <a:spcPct val="0"/>
              </a:spcAft>
              <a:defRPr sz="4400">
                <a:solidFill>
                  <a:schemeClr val="tx2"/>
                </a:solidFill>
                <a:latin typeface="Tahoma" panose="020B0604030504040204" pitchFamily="34" charset="0"/>
              </a:defRPr>
            </a:lvl9pPr>
          </a:lstStyle>
          <a:p>
            <a:endParaRPr lang="en-US" altLang="zh-CN" sz="3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pic>
        <p:nvPicPr>
          <p:cNvPr id="2" name="F35B0BEE-F18A-47BB-8FCB-E00DA2F2635D-2" descr="C:/Users/admin/AppData/Local/Temp/wpp.SIYfBOwpp"/>
          <p:cNvPicPr>
            <a:picLocks noChangeAspect="1"/>
          </p:cNvPicPr>
          <p:nvPr/>
        </p:nvPicPr>
        <p:blipFill>
          <a:blip r:embed="rId3"/>
          <a:stretch>
            <a:fillRect/>
          </a:stretch>
        </p:blipFill>
        <p:spPr>
          <a:xfrm>
            <a:off x="911225" y="1269048"/>
            <a:ext cx="4729480" cy="3548380"/>
          </a:xfrm>
          <a:prstGeom prst="rect">
            <a:avLst/>
          </a:prstGeom>
        </p:spPr>
      </p:pic>
      <p:pic>
        <p:nvPicPr>
          <p:cNvPr id="3" name="F35B0BEE-F18A-47BB-8FCB-E00DA2F2635D-1" descr="C:/Users/admin/AppData/Local/Temp/wpp.CnmREGwpp"/>
          <p:cNvPicPr>
            <a:picLocks noChangeAspect="1"/>
          </p:cNvPicPr>
          <p:nvPr/>
        </p:nvPicPr>
        <p:blipFill>
          <a:blip r:embed="rId4"/>
          <a:stretch>
            <a:fillRect/>
          </a:stretch>
        </p:blipFill>
        <p:spPr>
          <a:xfrm>
            <a:off x="6384290" y="1484630"/>
            <a:ext cx="4876800" cy="2705100"/>
          </a:xfrm>
          <a:prstGeom prst="rect">
            <a:avLst/>
          </a:prstGeom>
        </p:spPr>
      </p:pic>
      <p:sp>
        <p:nvSpPr>
          <p:cNvPr id="5" name="文本框 4"/>
          <p:cNvSpPr txBox="1"/>
          <p:nvPr/>
        </p:nvSpPr>
        <p:spPr>
          <a:xfrm>
            <a:off x="1685290" y="4844415"/>
            <a:ext cx="9451340" cy="368300"/>
          </a:xfrm>
          <a:prstGeom prst="rect">
            <a:avLst/>
          </a:prstGeom>
          <a:noFill/>
        </p:spPr>
        <p:txBody>
          <a:bodyPr wrap="square" rtlCol="0">
            <a:spAutoFit/>
          </a:bodyPr>
          <a:p>
            <a:r>
              <a:rPr lang="zh-CN" altLang="en-US">
                <a:solidFill>
                  <a:srgbClr val="FF0000"/>
                </a:solidFill>
              </a:rPr>
              <a:t>三合一集成式</a:t>
            </a:r>
            <a:r>
              <a:rPr lang="en-US" altLang="zh-CN">
                <a:solidFill>
                  <a:srgbClr val="FF0000"/>
                </a:solidFill>
              </a:rPr>
              <a:t>                                                                                   </a:t>
            </a:r>
            <a:r>
              <a:rPr lang="zh-CN" altLang="en-US">
                <a:solidFill>
                  <a:srgbClr val="FF0000"/>
                </a:solidFill>
              </a:rPr>
              <a:t>独立式</a:t>
            </a:r>
            <a:endParaRPr lang="zh-CN" altLang="en-US">
              <a:solidFill>
                <a:srgbClr val="FF0000"/>
              </a:solidFill>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custDataLst>
              <p:tags r:id="rId1"/>
            </p:custDataLst>
          </p:nvPr>
        </p:nvPicPr>
        <p:blipFill rotWithShape="1">
          <a:blip r:embed="rId2">
            <a:alphaModFix amt="27000"/>
            <a:extLst>
              <a:ext uri="{28A0092B-C50C-407E-A947-70E740481C1C}">
                <a14:useLocalDpi xmlns:a14="http://schemas.microsoft.com/office/drawing/2010/main" val="0"/>
              </a:ext>
            </a:extLst>
          </a:blip>
          <a:srcRect l="19912" r="23052"/>
          <a:stretch>
            <a:fillRect/>
          </a:stretch>
        </p:blipFill>
        <p:spPr>
          <a:xfrm>
            <a:off x="527" y="296"/>
            <a:ext cx="12190947" cy="6857408"/>
          </a:xfrm>
          <a:prstGeom prst="rect">
            <a:avLst/>
          </a:prstGeom>
        </p:spPr>
      </p:pic>
      <p:sp>
        <p:nvSpPr>
          <p:cNvPr id="4" name="Rectangle 2"/>
          <p:cNvSpPr txBox="1">
            <a:spLocks noChangeArrowheads="1"/>
          </p:cNvSpPr>
          <p:nvPr/>
        </p:nvSpPr>
        <p:spPr>
          <a:xfrm>
            <a:off x="6745394" y="685398"/>
            <a:ext cx="7490966" cy="595508"/>
          </a:xfrm>
          <a:prstGeom prst="rect">
            <a:avLst/>
          </a:prstGeom>
        </p:spPr>
        <p:txBody>
          <a:bodyPr vert="horz" wrap="square" lIns="87320" tIns="43660" rIns="87320" bIns="43660" numCol="1" anchor="ctr" anchorCtr="0" compatLnSpc="1"/>
          <a:lst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anose="020B0604030504040204" pitchFamily="34" charset="0"/>
              </a:defRPr>
            </a:lvl2pPr>
            <a:lvl3pPr algn="l" rtl="0" eaLnBrk="1" fontAlgn="base" hangingPunct="1">
              <a:spcBef>
                <a:spcPct val="0"/>
              </a:spcBef>
              <a:spcAft>
                <a:spcPct val="0"/>
              </a:spcAft>
              <a:defRPr sz="4400">
                <a:solidFill>
                  <a:schemeClr val="tx2"/>
                </a:solidFill>
                <a:latin typeface="Tahoma" panose="020B0604030504040204" pitchFamily="34" charset="0"/>
              </a:defRPr>
            </a:lvl3pPr>
            <a:lvl4pPr algn="l" rtl="0" eaLnBrk="1" fontAlgn="base" hangingPunct="1">
              <a:spcBef>
                <a:spcPct val="0"/>
              </a:spcBef>
              <a:spcAft>
                <a:spcPct val="0"/>
              </a:spcAft>
              <a:defRPr sz="4400">
                <a:solidFill>
                  <a:schemeClr val="tx2"/>
                </a:solidFill>
                <a:latin typeface="Tahoma" panose="020B0604030504040204" pitchFamily="34" charset="0"/>
              </a:defRPr>
            </a:lvl4pPr>
            <a:lvl5pPr algn="l" rtl="0" eaLnBrk="1" fontAlgn="base" hangingPunct="1">
              <a:spcBef>
                <a:spcPct val="0"/>
              </a:spcBef>
              <a:spcAft>
                <a:spcPct val="0"/>
              </a:spcAft>
              <a:defRPr sz="4400">
                <a:solidFill>
                  <a:schemeClr val="tx2"/>
                </a:solidFill>
                <a:latin typeface="Tahoma" panose="020B0604030504040204" pitchFamily="34" charset="0"/>
              </a:defRPr>
            </a:lvl5pPr>
            <a:lvl6pPr marL="457200" algn="l" rtl="0" eaLnBrk="1" fontAlgn="base" hangingPunct="1">
              <a:spcBef>
                <a:spcPct val="0"/>
              </a:spcBef>
              <a:spcAft>
                <a:spcPct val="0"/>
              </a:spcAft>
              <a:defRPr sz="4400">
                <a:solidFill>
                  <a:schemeClr val="tx2"/>
                </a:solidFill>
                <a:latin typeface="Tahoma" panose="020B0604030504040204" pitchFamily="34" charset="0"/>
              </a:defRPr>
            </a:lvl6pPr>
            <a:lvl7pPr marL="914400" algn="l" rtl="0" eaLnBrk="1" fontAlgn="base" hangingPunct="1">
              <a:spcBef>
                <a:spcPct val="0"/>
              </a:spcBef>
              <a:spcAft>
                <a:spcPct val="0"/>
              </a:spcAft>
              <a:defRPr sz="4400">
                <a:solidFill>
                  <a:schemeClr val="tx2"/>
                </a:solidFill>
                <a:latin typeface="Tahoma" panose="020B0604030504040204" pitchFamily="34" charset="0"/>
              </a:defRPr>
            </a:lvl7pPr>
            <a:lvl8pPr marL="1371600" algn="l" rtl="0" eaLnBrk="1" fontAlgn="base" hangingPunct="1">
              <a:spcBef>
                <a:spcPct val="0"/>
              </a:spcBef>
              <a:spcAft>
                <a:spcPct val="0"/>
              </a:spcAft>
              <a:defRPr sz="4400">
                <a:solidFill>
                  <a:schemeClr val="tx2"/>
                </a:solidFill>
                <a:latin typeface="Tahoma" panose="020B0604030504040204" pitchFamily="34" charset="0"/>
              </a:defRPr>
            </a:lvl8pPr>
            <a:lvl9pPr marL="1828800" algn="l" rtl="0" eaLnBrk="1" fontAlgn="base" hangingPunct="1">
              <a:spcBef>
                <a:spcPct val="0"/>
              </a:spcBef>
              <a:spcAft>
                <a:spcPct val="0"/>
              </a:spcAft>
              <a:defRPr sz="4400">
                <a:solidFill>
                  <a:schemeClr val="tx2"/>
                </a:solidFill>
                <a:latin typeface="Tahoma" panose="020B0604030504040204" pitchFamily="34" charset="0"/>
              </a:defRPr>
            </a:lvl9pPr>
          </a:lstStyle>
          <a:p>
            <a:endParaRPr lang="en-US" altLang="zh-CN" sz="3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874499" name="Rectangle 2"/>
          <p:cNvSpPr>
            <a:spLocks noChangeArrowheads="1"/>
          </p:cNvSpPr>
          <p:nvPr>
            <p:custDataLst>
              <p:tags r:id="rId3"/>
            </p:custDataLst>
          </p:nvPr>
        </p:nvSpPr>
        <p:spPr bwMode="gray">
          <a:xfrm>
            <a:off x="2391476" y="4767757"/>
            <a:ext cx="7409048" cy="633047"/>
          </a:xfrm>
          <a:prstGeom prst="rect">
            <a:avLst/>
          </a:prstGeom>
          <a:noFill/>
          <a:ln w="9525">
            <a:noFill/>
            <a:miter lim="800000"/>
          </a:ln>
        </p:spPr>
        <p:txBody>
          <a:bodyPr lIns="84392" tIns="42196" rIns="84392" bIns="42196" anchor="ctr"/>
          <a:p>
            <a:pPr algn="l" eaLnBrk="0" hangingPunct="0"/>
            <a:r>
              <a:rPr lang="en-US" altLang="zh-CN" sz="5000">
                <a:sym typeface="+mn-ea"/>
              </a:rPr>
              <a:t>DC/DC</a:t>
            </a:r>
            <a:r>
              <a:rPr lang="zh-CN" altLang="en-US" sz="5000">
                <a:sym typeface="+mn-ea"/>
              </a:rPr>
              <a:t>变换器的工作原理</a:t>
            </a:r>
            <a:endParaRPr lang="en-US" altLang="zh-CN" sz="5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nvGrpSpPr>
          <p:cNvPr id="2" name="组合 1"/>
          <p:cNvGrpSpPr/>
          <p:nvPr/>
        </p:nvGrpSpPr>
        <p:grpSpPr>
          <a:xfrm>
            <a:off x="4403812" y="1556792"/>
            <a:ext cx="3384376" cy="2387114"/>
            <a:chOff x="5679692" y="1662228"/>
            <a:chExt cx="975689" cy="688186"/>
          </a:xfrm>
        </p:grpSpPr>
        <p:pic>
          <p:nvPicPr>
            <p:cNvPr id="3" name="图片 2"/>
            <p:cNvPicPr>
              <a:picLocks noChangeAspect="1"/>
            </p:cNvPicPr>
            <p:nvPr>
              <p:custDataLst>
                <p:tags r:id="rId4"/>
              </p:custDataLst>
            </p:nvPr>
          </p:nvPicPr>
          <p:blipFill>
            <a:blip r:embed="rId5">
              <a:biLevel thresh="50000"/>
              <a:extLst>
                <a:ext uri="{28A0092B-C50C-407E-A947-70E740481C1C}">
                  <a14:useLocalDpi xmlns:a14="http://schemas.microsoft.com/office/drawing/2010/main" val="0"/>
                </a:ext>
              </a:extLst>
            </a:blip>
            <a:stretch>
              <a:fillRect/>
            </a:stretch>
          </p:blipFill>
          <p:spPr>
            <a:xfrm>
              <a:off x="5679692" y="1662228"/>
              <a:ext cx="975689" cy="688186"/>
            </a:xfrm>
            <a:prstGeom prst="rect">
              <a:avLst/>
            </a:prstGeom>
          </p:spPr>
        </p:pic>
        <p:sp>
          <p:nvSpPr>
            <p:cNvPr id="5" name="矩形 4"/>
            <p:cNvSpPr/>
            <p:nvPr>
              <p:custDataLst>
                <p:tags r:id="rId6"/>
              </p:custDataLst>
            </p:nvPr>
          </p:nvSpPr>
          <p:spPr>
            <a:xfrm>
              <a:off x="6012445" y="1846608"/>
              <a:ext cx="310184" cy="319426"/>
            </a:xfrm>
            <a:prstGeom prst="rect">
              <a:avLst/>
            </a:prstGeom>
          </p:spPr>
          <p:txBody>
            <a:bodyPr wrap="none">
              <a:spAutoFit/>
            </a:bodyPr>
            <a:p>
              <a:pPr algn="ctr"/>
              <a:r>
                <a:rPr lang="en-US" altLang="zh-CN" sz="6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02</a:t>
              </a:r>
              <a:endParaRPr lang="zh-CN" altLang="en-US" sz="660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spTree>
    <p:custDataLst>
      <p:tags r:id="rId7"/>
    </p:custData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custDataLst>
              <p:tags r:id="rId1"/>
            </p:custDataLst>
          </p:nvPr>
        </p:nvPicPr>
        <p:blipFill rotWithShape="1">
          <a:blip r:embed="rId2">
            <a:alphaModFix amt="11000"/>
            <a:extLst>
              <a:ext uri="{28A0092B-C50C-407E-A947-70E740481C1C}">
                <a14:useLocalDpi xmlns:a14="http://schemas.microsoft.com/office/drawing/2010/main" val="0"/>
              </a:ext>
            </a:extLst>
          </a:blip>
          <a:srcRect l="19912" r="23052"/>
          <a:stretch>
            <a:fillRect/>
          </a:stretch>
        </p:blipFill>
        <p:spPr>
          <a:xfrm>
            <a:off x="527" y="296"/>
            <a:ext cx="12190947" cy="6857408"/>
          </a:xfrm>
          <a:prstGeom prst="rect">
            <a:avLst/>
          </a:prstGeom>
        </p:spPr>
      </p:pic>
      <p:sp>
        <p:nvSpPr>
          <p:cNvPr id="4" name="Rectangle 2"/>
          <p:cNvSpPr txBox="1">
            <a:spLocks noChangeArrowheads="1"/>
          </p:cNvSpPr>
          <p:nvPr/>
        </p:nvSpPr>
        <p:spPr>
          <a:xfrm>
            <a:off x="6745394" y="685398"/>
            <a:ext cx="7490966" cy="595508"/>
          </a:xfrm>
          <a:prstGeom prst="rect">
            <a:avLst/>
          </a:prstGeom>
        </p:spPr>
        <p:txBody>
          <a:bodyPr vert="horz" wrap="square" lIns="87320" tIns="43660" rIns="87320" bIns="43660" numCol="1" anchor="ctr" anchorCtr="0" compatLnSpc="1"/>
          <a:lst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anose="020B0604030504040204" pitchFamily="34" charset="0"/>
              </a:defRPr>
            </a:lvl2pPr>
            <a:lvl3pPr algn="l" rtl="0" eaLnBrk="1" fontAlgn="base" hangingPunct="1">
              <a:spcBef>
                <a:spcPct val="0"/>
              </a:spcBef>
              <a:spcAft>
                <a:spcPct val="0"/>
              </a:spcAft>
              <a:defRPr sz="4400">
                <a:solidFill>
                  <a:schemeClr val="tx2"/>
                </a:solidFill>
                <a:latin typeface="Tahoma" panose="020B0604030504040204" pitchFamily="34" charset="0"/>
              </a:defRPr>
            </a:lvl3pPr>
            <a:lvl4pPr algn="l" rtl="0" eaLnBrk="1" fontAlgn="base" hangingPunct="1">
              <a:spcBef>
                <a:spcPct val="0"/>
              </a:spcBef>
              <a:spcAft>
                <a:spcPct val="0"/>
              </a:spcAft>
              <a:defRPr sz="4400">
                <a:solidFill>
                  <a:schemeClr val="tx2"/>
                </a:solidFill>
                <a:latin typeface="Tahoma" panose="020B0604030504040204" pitchFamily="34" charset="0"/>
              </a:defRPr>
            </a:lvl4pPr>
            <a:lvl5pPr algn="l" rtl="0" eaLnBrk="1" fontAlgn="base" hangingPunct="1">
              <a:spcBef>
                <a:spcPct val="0"/>
              </a:spcBef>
              <a:spcAft>
                <a:spcPct val="0"/>
              </a:spcAft>
              <a:defRPr sz="4400">
                <a:solidFill>
                  <a:schemeClr val="tx2"/>
                </a:solidFill>
                <a:latin typeface="Tahoma" panose="020B0604030504040204" pitchFamily="34" charset="0"/>
              </a:defRPr>
            </a:lvl5pPr>
            <a:lvl6pPr marL="457200" algn="l" rtl="0" eaLnBrk="1" fontAlgn="base" hangingPunct="1">
              <a:spcBef>
                <a:spcPct val="0"/>
              </a:spcBef>
              <a:spcAft>
                <a:spcPct val="0"/>
              </a:spcAft>
              <a:defRPr sz="4400">
                <a:solidFill>
                  <a:schemeClr val="tx2"/>
                </a:solidFill>
                <a:latin typeface="Tahoma" panose="020B0604030504040204" pitchFamily="34" charset="0"/>
              </a:defRPr>
            </a:lvl6pPr>
            <a:lvl7pPr marL="914400" algn="l" rtl="0" eaLnBrk="1" fontAlgn="base" hangingPunct="1">
              <a:spcBef>
                <a:spcPct val="0"/>
              </a:spcBef>
              <a:spcAft>
                <a:spcPct val="0"/>
              </a:spcAft>
              <a:defRPr sz="4400">
                <a:solidFill>
                  <a:schemeClr val="tx2"/>
                </a:solidFill>
                <a:latin typeface="Tahoma" panose="020B0604030504040204" pitchFamily="34" charset="0"/>
              </a:defRPr>
            </a:lvl7pPr>
            <a:lvl8pPr marL="1371600" algn="l" rtl="0" eaLnBrk="1" fontAlgn="base" hangingPunct="1">
              <a:spcBef>
                <a:spcPct val="0"/>
              </a:spcBef>
              <a:spcAft>
                <a:spcPct val="0"/>
              </a:spcAft>
              <a:defRPr sz="4400">
                <a:solidFill>
                  <a:schemeClr val="tx2"/>
                </a:solidFill>
                <a:latin typeface="Tahoma" panose="020B0604030504040204" pitchFamily="34" charset="0"/>
              </a:defRPr>
            </a:lvl8pPr>
            <a:lvl9pPr marL="1828800" algn="l" rtl="0" eaLnBrk="1" fontAlgn="base" hangingPunct="1">
              <a:spcBef>
                <a:spcPct val="0"/>
              </a:spcBef>
              <a:spcAft>
                <a:spcPct val="0"/>
              </a:spcAft>
              <a:defRPr sz="4400">
                <a:solidFill>
                  <a:schemeClr val="tx2"/>
                </a:solidFill>
                <a:latin typeface="Tahoma" panose="020B0604030504040204" pitchFamily="34" charset="0"/>
              </a:defRPr>
            </a:lvl9pPr>
          </a:lstStyle>
          <a:p>
            <a:endParaRPr lang="en-US" altLang="zh-CN" sz="3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2" name="文本框 1"/>
          <p:cNvSpPr txBox="1"/>
          <p:nvPr/>
        </p:nvSpPr>
        <p:spPr>
          <a:xfrm>
            <a:off x="570865" y="692785"/>
            <a:ext cx="10565765" cy="1568450"/>
          </a:xfrm>
          <a:prstGeom prst="rect">
            <a:avLst/>
          </a:prstGeom>
          <a:noFill/>
        </p:spPr>
        <p:txBody>
          <a:bodyPr wrap="square" rtlCol="0">
            <a:spAutoFit/>
          </a:bodyPr>
          <a:p>
            <a:r>
              <a:rPr lang="zh-CN" altLang="en-US" sz="2400">
                <a:solidFill>
                  <a:srgbClr val="FF0000"/>
                </a:solidFill>
              </a:rPr>
              <a:t>工作原理：</a:t>
            </a:r>
            <a:r>
              <a:rPr lang="zh-CN" altLang="en-US" sz="2400"/>
              <a:t>动力电池的高压直流电输送到逆变器转变为高压交流电，然后输送给变压器，通过变压器的变压将高压的三相交流电，转变为低压的三相交流电，然后再输送给整流器，利用整流器内部的全波整流原理，将三相交流电，转变为低压的直流电，给予低压电器供电以及给小电瓶充电。</a:t>
            </a:r>
            <a:endParaRPr lang="zh-CN" altLang="en-US" sz="2400"/>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0" name="圆角矩形 339"/>
          <p:cNvSpPr/>
          <p:nvPr/>
        </p:nvSpPr>
        <p:spPr>
          <a:xfrm>
            <a:off x="7356475" y="1052830"/>
            <a:ext cx="1616075" cy="3049905"/>
          </a:xfrm>
          <a:prstGeom prst="roundRect">
            <a:avLst/>
          </a:prstGeom>
          <a:solidFill>
            <a:schemeClr val="accent1">
              <a:lumMod val="20000"/>
              <a:lumOff val="8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cxnSp>
        <p:nvCxnSpPr>
          <p:cNvPr id="133" name="直接连接符 132"/>
          <p:cNvCxnSpPr/>
          <p:nvPr/>
        </p:nvCxnSpPr>
        <p:spPr>
          <a:xfrm rot="5400000" flipV="1">
            <a:off x="7613197" y="2604485"/>
            <a:ext cx="2412000" cy="0"/>
          </a:xfrm>
          <a:prstGeom prst="line">
            <a:avLst/>
          </a:prstGeom>
          <a:ln w="31750">
            <a:solidFill>
              <a:schemeClr val="accent1"/>
            </a:solidFill>
          </a:ln>
        </p:spPr>
        <p:style>
          <a:lnRef idx="2">
            <a:schemeClr val="accent1"/>
          </a:lnRef>
          <a:fillRef idx="0">
            <a:srgbClr val="FFFFFF"/>
          </a:fillRef>
          <a:effectRef idx="0">
            <a:srgbClr val="FFFFFF"/>
          </a:effectRef>
          <a:fontRef idx="minor">
            <a:schemeClr val="tx1"/>
          </a:fontRef>
        </p:style>
      </p:cxnSp>
      <p:cxnSp>
        <p:nvCxnSpPr>
          <p:cNvPr id="136" name="直接连接符 135"/>
          <p:cNvCxnSpPr/>
          <p:nvPr/>
        </p:nvCxnSpPr>
        <p:spPr>
          <a:xfrm>
            <a:off x="8818880" y="1398270"/>
            <a:ext cx="2742565" cy="0"/>
          </a:xfrm>
          <a:prstGeom prst="line">
            <a:avLst/>
          </a:prstGeom>
          <a:ln w="38100">
            <a:solidFill>
              <a:srgbClr val="FF0000"/>
            </a:solidFill>
            <a:tailEnd type="stealth"/>
          </a:ln>
        </p:spPr>
        <p:style>
          <a:lnRef idx="2">
            <a:schemeClr val="accent1"/>
          </a:lnRef>
          <a:fillRef idx="0">
            <a:srgbClr val="FFFFFF"/>
          </a:fillRef>
          <a:effectRef idx="0">
            <a:srgbClr val="FFFFFF"/>
          </a:effectRef>
          <a:fontRef idx="minor">
            <a:schemeClr val="tx1"/>
          </a:fontRef>
        </p:style>
      </p:cxnSp>
      <p:sp>
        <p:nvSpPr>
          <p:cNvPr id="4" name="矩形 3"/>
          <p:cNvSpPr/>
          <p:nvPr/>
        </p:nvSpPr>
        <p:spPr>
          <a:xfrm>
            <a:off x="5396865" y="1287145"/>
            <a:ext cx="1599565" cy="2664460"/>
          </a:xfrm>
          <a:prstGeom prst="rect">
            <a:avLst/>
          </a:prstGeom>
          <a:solidFill>
            <a:schemeClr val="accent4">
              <a:lumMod val="40000"/>
              <a:lumOff val="6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cxnSp>
        <p:nvCxnSpPr>
          <p:cNvPr id="135" name="直接连接符 134"/>
          <p:cNvCxnSpPr/>
          <p:nvPr/>
        </p:nvCxnSpPr>
        <p:spPr>
          <a:xfrm flipH="1" flipV="1">
            <a:off x="6876915" y="3796665"/>
            <a:ext cx="1931670" cy="0"/>
          </a:xfrm>
          <a:prstGeom prst="line">
            <a:avLst/>
          </a:prstGeom>
          <a:ln w="38100">
            <a:solidFill>
              <a:srgbClr val="7030A0"/>
            </a:solidFill>
            <a:headEnd type="oval"/>
          </a:ln>
        </p:spPr>
        <p:style>
          <a:lnRef idx="2">
            <a:schemeClr val="accent1"/>
          </a:lnRef>
          <a:fillRef idx="0">
            <a:srgbClr val="FFFFFF"/>
          </a:fillRef>
          <a:effectRef idx="0">
            <a:srgbClr val="FFFFFF"/>
          </a:effectRef>
          <a:fontRef idx="minor">
            <a:schemeClr val="tx1"/>
          </a:fontRef>
        </p:style>
      </p:cxnSp>
      <p:cxnSp>
        <p:nvCxnSpPr>
          <p:cNvPr id="134" name="直接连接符 133"/>
          <p:cNvCxnSpPr/>
          <p:nvPr/>
        </p:nvCxnSpPr>
        <p:spPr>
          <a:xfrm flipH="1">
            <a:off x="6886305" y="1398270"/>
            <a:ext cx="1932305" cy="0"/>
          </a:xfrm>
          <a:prstGeom prst="line">
            <a:avLst/>
          </a:prstGeom>
          <a:ln w="38100">
            <a:solidFill>
              <a:schemeClr val="accent4"/>
            </a:solidFill>
            <a:headEnd type="oval"/>
          </a:ln>
        </p:spPr>
        <p:style>
          <a:lnRef idx="2">
            <a:schemeClr val="accent1"/>
          </a:lnRef>
          <a:fillRef idx="0">
            <a:srgbClr val="FFFFFF"/>
          </a:fillRef>
          <a:effectRef idx="0">
            <a:srgbClr val="FFFFFF"/>
          </a:effectRef>
          <a:fontRef idx="minor">
            <a:schemeClr val="tx1"/>
          </a:fontRef>
        </p:style>
      </p:cxnSp>
      <p:sp>
        <p:nvSpPr>
          <p:cNvPr id="2" name="圆角矩形 1"/>
          <p:cNvSpPr/>
          <p:nvPr/>
        </p:nvSpPr>
        <p:spPr>
          <a:xfrm>
            <a:off x="1889125" y="409575"/>
            <a:ext cx="2849245" cy="4700270"/>
          </a:xfrm>
          <a:prstGeom prst="roundRect">
            <a:avLst/>
          </a:prstGeom>
          <a:solidFill>
            <a:schemeClr val="accent6">
              <a:lumMod val="40000"/>
              <a:lumOff val="6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cxnSp>
        <p:nvCxnSpPr>
          <p:cNvPr id="68" name="直接连接符 67"/>
          <p:cNvCxnSpPr/>
          <p:nvPr/>
        </p:nvCxnSpPr>
        <p:spPr>
          <a:xfrm>
            <a:off x="920750" y="4910455"/>
            <a:ext cx="3506400" cy="0"/>
          </a:xfrm>
          <a:prstGeom prst="line">
            <a:avLst/>
          </a:prstGeom>
          <a:ln w="38100">
            <a:solidFill>
              <a:schemeClr val="tx2"/>
            </a:solidFill>
          </a:ln>
        </p:spPr>
        <p:style>
          <a:lnRef idx="2">
            <a:schemeClr val="accent1"/>
          </a:lnRef>
          <a:fillRef idx="0">
            <a:srgbClr val="FFFFFF"/>
          </a:fillRef>
          <a:effectRef idx="0">
            <a:srgbClr val="FFFFFF"/>
          </a:effectRef>
          <a:fontRef idx="minor">
            <a:schemeClr val="tx1"/>
          </a:fontRef>
        </p:style>
      </p:cxnSp>
      <p:cxnSp>
        <p:nvCxnSpPr>
          <p:cNvPr id="70" name="直接连接符 69"/>
          <p:cNvCxnSpPr/>
          <p:nvPr/>
        </p:nvCxnSpPr>
        <p:spPr>
          <a:xfrm rot="5400000" flipV="1">
            <a:off x="543483" y="984340"/>
            <a:ext cx="792000" cy="0"/>
          </a:xfrm>
          <a:prstGeom prst="line">
            <a:avLst/>
          </a:prstGeom>
          <a:ln w="38100">
            <a:solidFill>
              <a:schemeClr val="accent2"/>
            </a:solidFill>
          </a:ln>
        </p:spPr>
        <p:style>
          <a:lnRef idx="2">
            <a:schemeClr val="accent1"/>
          </a:lnRef>
          <a:fillRef idx="0">
            <a:srgbClr val="FFFFFF"/>
          </a:fillRef>
          <a:effectRef idx="0">
            <a:srgbClr val="FFFFFF"/>
          </a:effectRef>
          <a:fontRef idx="minor">
            <a:schemeClr val="tx1"/>
          </a:fontRef>
        </p:style>
      </p:cxnSp>
      <p:cxnSp>
        <p:nvCxnSpPr>
          <p:cNvPr id="3" name="直接连接符 2"/>
          <p:cNvCxnSpPr/>
          <p:nvPr/>
        </p:nvCxnSpPr>
        <p:spPr>
          <a:xfrm rot="5400000" flipV="1">
            <a:off x="2439885" y="2649855"/>
            <a:ext cx="900000" cy="0"/>
          </a:xfrm>
          <a:prstGeom prst="line">
            <a:avLst/>
          </a:prstGeom>
          <a:ln w="38100">
            <a:solidFill>
              <a:schemeClr val="accent1"/>
            </a:solidFill>
          </a:ln>
        </p:spPr>
        <p:style>
          <a:lnRef idx="2">
            <a:schemeClr val="accent1"/>
          </a:lnRef>
          <a:fillRef idx="0">
            <a:srgbClr val="FFFFFF"/>
          </a:fillRef>
          <a:effectRef idx="0">
            <a:srgbClr val="FFFFFF"/>
          </a:effectRef>
          <a:fontRef idx="minor">
            <a:schemeClr val="tx1"/>
          </a:fontRef>
        </p:style>
      </p:cxnSp>
      <p:cxnSp>
        <p:nvCxnSpPr>
          <p:cNvPr id="12" name="直接连接符 11"/>
          <p:cNvCxnSpPr/>
          <p:nvPr/>
        </p:nvCxnSpPr>
        <p:spPr>
          <a:xfrm rot="5400000" flipV="1">
            <a:off x="3972140" y="2668905"/>
            <a:ext cx="900000" cy="0"/>
          </a:xfrm>
          <a:prstGeom prst="line">
            <a:avLst/>
          </a:prstGeom>
          <a:ln w="38100">
            <a:solidFill>
              <a:schemeClr val="accent1"/>
            </a:solidFill>
          </a:ln>
        </p:spPr>
        <p:style>
          <a:lnRef idx="2">
            <a:schemeClr val="accent1"/>
          </a:lnRef>
          <a:fillRef idx="0">
            <a:srgbClr val="FFFFFF"/>
          </a:fillRef>
          <a:effectRef idx="0">
            <a:srgbClr val="FFFFFF"/>
          </a:effectRef>
          <a:fontRef idx="minor">
            <a:schemeClr val="tx1"/>
          </a:fontRef>
        </p:style>
      </p:cxnSp>
      <p:cxnSp>
        <p:nvCxnSpPr>
          <p:cNvPr id="72" name="直接连接符 71"/>
          <p:cNvCxnSpPr/>
          <p:nvPr/>
        </p:nvCxnSpPr>
        <p:spPr>
          <a:xfrm rot="5400000" flipV="1">
            <a:off x="399483" y="4382715"/>
            <a:ext cx="1080000" cy="0"/>
          </a:xfrm>
          <a:prstGeom prst="line">
            <a:avLst/>
          </a:prstGeom>
          <a:ln w="38100">
            <a:solidFill>
              <a:schemeClr val="tx2"/>
            </a:solidFill>
          </a:ln>
        </p:spPr>
        <p:style>
          <a:lnRef idx="2">
            <a:schemeClr val="accent1"/>
          </a:lnRef>
          <a:fillRef idx="0">
            <a:srgbClr val="FFFFFF"/>
          </a:fillRef>
          <a:effectRef idx="0">
            <a:srgbClr val="FFFFFF"/>
          </a:effectRef>
          <a:fontRef idx="minor">
            <a:schemeClr val="tx1"/>
          </a:fontRef>
        </p:style>
      </p:cxnSp>
      <p:cxnSp>
        <p:nvCxnSpPr>
          <p:cNvPr id="67" name="直接连接符 66"/>
          <p:cNvCxnSpPr/>
          <p:nvPr/>
        </p:nvCxnSpPr>
        <p:spPr>
          <a:xfrm>
            <a:off x="920750" y="568960"/>
            <a:ext cx="3528000" cy="0"/>
          </a:xfrm>
          <a:prstGeom prst="line">
            <a:avLst/>
          </a:prstGeom>
          <a:ln w="38100">
            <a:solidFill>
              <a:schemeClr val="accent2"/>
            </a:solidFill>
          </a:ln>
        </p:spPr>
        <p:style>
          <a:lnRef idx="2">
            <a:schemeClr val="accent1"/>
          </a:lnRef>
          <a:fillRef idx="0">
            <a:srgbClr val="FFFFFF"/>
          </a:fillRef>
          <a:effectRef idx="0">
            <a:srgbClr val="FFFFFF"/>
          </a:effectRef>
          <a:fontRef idx="minor">
            <a:schemeClr val="tx1"/>
          </a:fontRef>
        </p:style>
      </p:cxnSp>
      <p:cxnSp>
        <p:nvCxnSpPr>
          <p:cNvPr id="103" name="直接连接符 102"/>
          <p:cNvCxnSpPr/>
          <p:nvPr/>
        </p:nvCxnSpPr>
        <p:spPr>
          <a:xfrm>
            <a:off x="2882900" y="2218690"/>
            <a:ext cx="2088000" cy="0"/>
          </a:xfrm>
          <a:prstGeom prst="line">
            <a:avLst/>
          </a:prstGeom>
          <a:ln w="38100">
            <a:solidFill>
              <a:schemeClr val="accent4"/>
            </a:solidFill>
            <a:headEnd type="oval"/>
          </a:ln>
        </p:spPr>
        <p:style>
          <a:lnRef idx="2">
            <a:schemeClr val="accent1"/>
          </a:lnRef>
          <a:fillRef idx="0">
            <a:srgbClr val="FFFFFF"/>
          </a:fillRef>
          <a:effectRef idx="0">
            <a:srgbClr val="FFFFFF"/>
          </a:effectRef>
          <a:fontRef idx="minor">
            <a:schemeClr val="tx1"/>
          </a:fontRef>
        </p:style>
      </p:cxnSp>
      <p:cxnSp>
        <p:nvCxnSpPr>
          <p:cNvPr id="104" name="直接连接符 103"/>
          <p:cNvCxnSpPr/>
          <p:nvPr/>
        </p:nvCxnSpPr>
        <p:spPr>
          <a:xfrm>
            <a:off x="4414520" y="3083560"/>
            <a:ext cx="540000" cy="0"/>
          </a:xfrm>
          <a:prstGeom prst="line">
            <a:avLst/>
          </a:prstGeom>
          <a:ln w="38100">
            <a:solidFill>
              <a:srgbClr val="7030A0"/>
            </a:solidFill>
            <a:headEnd type="oval"/>
          </a:ln>
        </p:spPr>
        <p:style>
          <a:lnRef idx="2">
            <a:schemeClr val="accent1"/>
          </a:lnRef>
          <a:fillRef idx="0">
            <a:srgbClr val="FFFFFF"/>
          </a:fillRef>
          <a:effectRef idx="0">
            <a:srgbClr val="FFFFFF"/>
          </a:effectRef>
          <a:fontRef idx="minor">
            <a:schemeClr val="tx1"/>
          </a:fontRef>
        </p:style>
      </p:cxnSp>
      <p:pic>
        <p:nvPicPr>
          <p:cNvPr id="106" name="图片 105" descr="线圈1"/>
          <p:cNvPicPr>
            <a:picLocks noChangeAspect="1"/>
          </p:cNvPicPr>
          <p:nvPr/>
        </p:nvPicPr>
        <p:blipFill>
          <a:blip r:embed="rId1"/>
          <a:stretch>
            <a:fillRect/>
          </a:stretch>
        </p:blipFill>
        <p:spPr>
          <a:xfrm>
            <a:off x="5474335" y="1404620"/>
            <a:ext cx="485775" cy="2457450"/>
          </a:xfrm>
          <a:prstGeom prst="rect">
            <a:avLst/>
          </a:prstGeom>
        </p:spPr>
      </p:pic>
      <p:cxnSp>
        <p:nvCxnSpPr>
          <p:cNvPr id="107" name="直接连接符 106"/>
          <p:cNvCxnSpPr/>
          <p:nvPr/>
        </p:nvCxnSpPr>
        <p:spPr>
          <a:xfrm>
            <a:off x="4944110" y="1426845"/>
            <a:ext cx="540000" cy="0"/>
          </a:xfrm>
          <a:prstGeom prst="line">
            <a:avLst/>
          </a:prstGeom>
          <a:ln w="38100">
            <a:solidFill>
              <a:schemeClr val="accent4"/>
            </a:solidFill>
          </a:ln>
        </p:spPr>
        <p:style>
          <a:lnRef idx="2">
            <a:schemeClr val="accent1"/>
          </a:lnRef>
          <a:fillRef idx="0">
            <a:srgbClr val="FFFFFF"/>
          </a:fillRef>
          <a:effectRef idx="0">
            <a:srgbClr val="FFFFFF"/>
          </a:effectRef>
          <a:fontRef idx="minor">
            <a:schemeClr val="tx1"/>
          </a:fontRef>
        </p:style>
      </p:cxnSp>
      <p:cxnSp>
        <p:nvCxnSpPr>
          <p:cNvPr id="108" name="直接连接符 107"/>
          <p:cNvCxnSpPr/>
          <p:nvPr/>
        </p:nvCxnSpPr>
        <p:spPr>
          <a:xfrm>
            <a:off x="4953635" y="3843020"/>
            <a:ext cx="576000" cy="0"/>
          </a:xfrm>
          <a:prstGeom prst="line">
            <a:avLst/>
          </a:prstGeom>
          <a:ln w="38100">
            <a:solidFill>
              <a:srgbClr val="7030A0"/>
            </a:solidFill>
          </a:ln>
        </p:spPr>
        <p:style>
          <a:lnRef idx="2">
            <a:schemeClr val="accent1"/>
          </a:lnRef>
          <a:fillRef idx="0">
            <a:srgbClr val="FFFFFF"/>
          </a:fillRef>
          <a:effectRef idx="0">
            <a:srgbClr val="FFFFFF"/>
          </a:effectRef>
          <a:fontRef idx="minor">
            <a:schemeClr val="tx1"/>
          </a:fontRef>
        </p:style>
      </p:cxnSp>
      <p:cxnSp>
        <p:nvCxnSpPr>
          <p:cNvPr id="109" name="直接连接符 108"/>
          <p:cNvCxnSpPr/>
          <p:nvPr/>
        </p:nvCxnSpPr>
        <p:spPr>
          <a:xfrm>
            <a:off x="4953790" y="1408910"/>
            <a:ext cx="0" cy="828000"/>
          </a:xfrm>
          <a:prstGeom prst="line">
            <a:avLst/>
          </a:prstGeom>
          <a:ln w="38100">
            <a:solidFill>
              <a:schemeClr val="accent4"/>
            </a:solidFill>
          </a:ln>
        </p:spPr>
        <p:style>
          <a:lnRef idx="2">
            <a:schemeClr val="accent1"/>
          </a:lnRef>
          <a:fillRef idx="0">
            <a:srgbClr val="FFFFFF"/>
          </a:fillRef>
          <a:effectRef idx="0">
            <a:srgbClr val="FFFFFF"/>
          </a:effectRef>
          <a:fontRef idx="minor">
            <a:schemeClr val="tx1"/>
          </a:fontRef>
        </p:style>
      </p:cxnSp>
      <p:cxnSp>
        <p:nvCxnSpPr>
          <p:cNvPr id="110" name="直接连接符 109"/>
          <p:cNvCxnSpPr/>
          <p:nvPr/>
        </p:nvCxnSpPr>
        <p:spPr>
          <a:xfrm>
            <a:off x="4935375" y="3083405"/>
            <a:ext cx="0" cy="777600"/>
          </a:xfrm>
          <a:prstGeom prst="line">
            <a:avLst/>
          </a:prstGeom>
          <a:ln w="38100">
            <a:solidFill>
              <a:srgbClr val="7030A0"/>
            </a:solidFill>
          </a:ln>
        </p:spPr>
        <p:style>
          <a:lnRef idx="2">
            <a:schemeClr val="accent1"/>
          </a:lnRef>
          <a:fillRef idx="0">
            <a:srgbClr val="FFFFFF"/>
          </a:fillRef>
          <a:effectRef idx="0">
            <a:srgbClr val="FFFFFF"/>
          </a:effectRef>
          <a:fontRef idx="minor">
            <a:schemeClr val="tx1"/>
          </a:fontRef>
        </p:style>
      </p:cxnSp>
      <p:pic>
        <p:nvPicPr>
          <p:cNvPr id="111" name="图片 110" descr="线圈2"/>
          <p:cNvPicPr>
            <a:picLocks noChangeAspect="1"/>
          </p:cNvPicPr>
          <p:nvPr/>
        </p:nvPicPr>
        <p:blipFill>
          <a:blip r:embed="rId2"/>
          <a:stretch>
            <a:fillRect/>
          </a:stretch>
        </p:blipFill>
        <p:spPr>
          <a:xfrm>
            <a:off x="6200775" y="1380490"/>
            <a:ext cx="714375" cy="2447925"/>
          </a:xfrm>
          <a:prstGeom prst="rect">
            <a:avLst/>
          </a:prstGeom>
        </p:spPr>
      </p:pic>
      <p:grpSp>
        <p:nvGrpSpPr>
          <p:cNvPr id="116" name="组合 115"/>
          <p:cNvGrpSpPr/>
          <p:nvPr/>
        </p:nvGrpSpPr>
        <p:grpSpPr>
          <a:xfrm rot="5400000">
            <a:off x="7739380" y="937895"/>
            <a:ext cx="387985" cy="934720"/>
            <a:chOff x="12268" y="1407"/>
            <a:chExt cx="611" cy="1472"/>
          </a:xfrm>
        </p:grpSpPr>
        <p:sp>
          <p:nvSpPr>
            <p:cNvPr id="112" name="等腰三角形 111"/>
            <p:cNvSpPr/>
            <p:nvPr>
              <p:custDataLst>
                <p:tags r:id="rId3"/>
              </p:custDataLst>
            </p:nvPr>
          </p:nvSpPr>
          <p:spPr>
            <a:xfrm>
              <a:off x="12331" y="2110"/>
              <a:ext cx="486" cy="486"/>
            </a:xfrm>
            <a:prstGeom prst="triangl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3" name="矩形 112"/>
            <p:cNvSpPr/>
            <p:nvPr>
              <p:custDataLst>
                <p:tags r:id="rId4"/>
              </p:custDataLst>
            </p:nvPr>
          </p:nvSpPr>
          <p:spPr>
            <a:xfrm>
              <a:off x="12268" y="2002"/>
              <a:ext cx="611" cy="119"/>
            </a:xfrm>
            <a:prstGeom prst="rect">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cxnSp>
          <p:nvCxnSpPr>
            <p:cNvPr id="114" name="直接连接符 113"/>
            <p:cNvCxnSpPr/>
            <p:nvPr>
              <p:custDataLst>
                <p:tags r:id="rId5"/>
              </p:custDataLst>
            </p:nvPr>
          </p:nvCxnSpPr>
          <p:spPr>
            <a:xfrm>
              <a:off x="12574" y="1407"/>
              <a:ext cx="0" cy="595"/>
            </a:xfrm>
            <a:prstGeom prst="line">
              <a:avLst/>
            </a:prstGeom>
            <a:ln w="28575"/>
          </p:spPr>
          <p:style>
            <a:lnRef idx="2">
              <a:schemeClr val="accent1"/>
            </a:lnRef>
            <a:fillRef idx="0">
              <a:srgbClr val="FFFFFF"/>
            </a:fillRef>
            <a:effectRef idx="0">
              <a:srgbClr val="FFFFFF"/>
            </a:effectRef>
            <a:fontRef idx="minor">
              <a:schemeClr val="tx1"/>
            </a:fontRef>
          </p:style>
        </p:cxnSp>
        <p:cxnSp>
          <p:nvCxnSpPr>
            <p:cNvPr id="115" name="直接连接符 114"/>
            <p:cNvCxnSpPr/>
            <p:nvPr>
              <p:custDataLst>
                <p:tags r:id="rId6"/>
              </p:custDataLst>
            </p:nvPr>
          </p:nvCxnSpPr>
          <p:spPr>
            <a:xfrm>
              <a:off x="12574" y="2596"/>
              <a:ext cx="0" cy="283"/>
            </a:xfrm>
            <a:prstGeom prst="line">
              <a:avLst/>
            </a:prstGeom>
            <a:ln w="28575"/>
          </p:spPr>
          <p:style>
            <a:lnRef idx="2">
              <a:schemeClr val="accent1"/>
            </a:lnRef>
            <a:fillRef idx="0">
              <a:srgbClr val="FFFFFF"/>
            </a:fillRef>
            <a:effectRef idx="0">
              <a:srgbClr val="FFFFFF"/>
            </a:effectRef>
            <a:fontRef idx="minor">
              <a:schemeClr val="tx1"/>
            </a:fontRef>
          </p:style>
        </p:cxnSp>
      </p:grpSp>
      <p:cxnSp>
        <p:nvCxnSpPr>
          <p:cNvPr id="137" name="直接连接符 136"/>
          <p:cNvCxnSpPr/>
          <p:nvPr/>
        </p:nvCxnSpPr>
        <p:spPr>
          <a:xfrm>
            <a:off x="6691630" y="2623820"/>
            <a:ext cx="2669540" cy="5080"/>
          </a:xfrm>
          <a:prstGeom prst="line">
            <a:avLst/>
          </a:prstGeom>
          <a:ln w="38100">
            <a:solidFill>
              <a:schemeClr val="tx1"/>
            </a:solidFill>
          </a:ln>
        </p:spPr>
        <p:style>
          <a:lnRef idx="2">
            <a:schemeClr val="accent1"/>
          </a:lnRef>
          <a:fillRef idx="0">
            <a:srgbClr val="FFFFFF"/>
          </a:fillRef>
          <a:effectRef idx="0">
            <a:srgbClr val="FFFFFF"/>
          </a:effectRef>
          <a:fontRef idx="minor">
            <a:schemeClr val="tx1"/>
          </a:fontRef>
        </p:style>
      </p:cxnSp>
      <p:sp>
        <p:nvSpPr>
          <p:cNvPr id="138" name="棱台 137"/>
          <p:cNvSpPr/>
          <p:nvPr/>
        </p:nvSpPr>
        <p:spPr>
          <a:xfrm>
            <a:off x="11013916" y="2021205"/>
            <a:ext cx="552450" cy="1539875"/>
          </a:xfrm>
          <a:prstGeom prst="bevel">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a:t>低压</a:t>
            </a:r>
            <a:endParaRPr lang="en-US" altLang="zh-CN"/>
          </a:p>
          <a:p>
            <a:pPr algn="ctr"/>
            <a:r>
              <a:rPr lang="zh-CN" altLang="en-US"/>
              <a:t>电池</a:t>
            </a:r>
            <a:endParaRPr lang="zh-CN" altLang="en-US"/>
          </a:p>
        </p:txBody>
      </p:sp>
      <p:cxnSp>
        <p:nvCxnSpPr>
          <p:cNvPr id="139" name="直接连接符 138"/>
          <p:cNvCxnSpPr/>
          <p:nvPr/>
        </p:nvCxnSpPr>
        <p:spPr>
          <a:xfrm>
            <a:off x="9342120" y="2635250"/>
            <a:ext cx="0" cy="1188000"/>
          </a:xfrm>
          <a:prstGeom prst="line">
            <a:avLst/>
          </a:prstGeom>
          <a:ln w="38100">
            <a:solidFill>
              <a:schemeClr val="tx1"/>
            </a:solidFill>
          </a:ln>
        </p:spPr>
        <p:style>
          <a:lnRef idx="2">
            <a:schemeClr val="accent1"/>
          </a:lnRef>
          <a:fillRef idx="0">
            <a:srgbClr val="FFFFFF"/>
          </a:fillRef>
          <a:effectRef idx="0">
            <a:srgbClr val="FFFFFF"/>
          </a:effectRef>
          <a:fontRef idx="minor">
            <a:schemeClr val="tx1"/>
          </a:fontRef>
        </p:style>
      </p:cxnSp>
      <p:grpSp>
        <p:nvGrpSpPr>
          <p:cNvPr id="144" name="组合 143"/>
          <p:cNvGrpSpPr/>
          <p:nvPr/>
        </p:nvGrpSpPr>
        <p:grpSpPr>
          <a:xfrm>
            <a:off x="11011376" y="3551555"/>
            <a:ext cx="557530" cy="790575"/>
            <a:chOff x="12936" y="7720"/>
            <a:chExt cx="878" cy="1245"/>
          </a:xfrm>
        </p:grpSpPr>
        <p:cxnSp>
          <p:nvCxnSpPr>
            <p:cNvPr id="145" name="直接连接符 144"/>
            <p:cNvCxnSpPr/>
            <p:nvPr/>
          </p:nvCxnSpPr>
          <p:spPr>
            <a:xfrm>
              <a:off x="13376" y="7720"/>
              <a:ext cx="0" cy="975"/>
            </a:xfrm>
            <a:prstGeom prst="line">
              <a:avLst/>
            </a:prstGeom>
            <a:ln w="38100">
              <a:solidFill>
                <a:schemeClr val="tx1"/>
              </a:solidFill>
            </a:ln>
          </p:spPr>
          <p:style>
            <a:lnRef idx="2">
              <a:schemeClr val="accent1"/>
            </a:lnRef>
            <a:fillRef idx="0">
              <a:srgbClr val="FFFFFF"/>
            </a:fillRef>
            <a:effectRef idx="0">
              <a:srgbClr val="FFFFFF"/>
            </a:effectRef>
            <a:fontRef idx="minor">
              <a:schemeClr val="tx1"/>
            </a:fontRef>
          </p:style>
        </p:cxnSp>
        <p:cxnSp>
          <p:nvCxnSpPr>
            <p:cNvPr id="146" name="直接连接符 145"/>
            <p:cNvCxnSpPr/>
            <p:nvPr/>
          </p:nvCxnSpPr>
          <p:spPr>
            <a:xfrm flipV="1">
              <a:off x="12936" y="8695"/>
              <a:ext cx="879" cy="0"/>
            </a:xfrm>
            <a:prstGeom prst="line">
              <a:avLst/>
            </a:prstGeom>
            <a:ln w="38100">
              <a:solidFill>
                <a:schemeClr val="tx1"/>
              </a:solidFill>
            </a:ln>
          </p:spPr>
          <p:style>
            <a:lnRef idx="2">
              <a:schemeClr val="accent1"/>
            </a:lnRef>
            <a:fillRef idx="0">
              <a:srgbClr val="FFFFFF"/>
            </a:fillRef>
            <a:effectRef idx="0">
              <a:srgbClr val="FFFFFF"/>
            </a:effectRef>
            <a:fontRef idx="minor">
              <a:schemeClr val="tx1"/>
            </a:fontRef>
          </p:style>
        </p:cxnSp>
        <p:cxnSp>
          <p:nvCxnSpPr>
            <p:cNvPr id="147" name="直接连接符 146"/>
            <p:cNvCxnSpPr/>
            <p:nvPr/>
          </p:nvCxnSpPr>
          <p:spPr>
            <a:xfrm flipV="1">
              <a:off x="13234" y="8965"/>
              <a:ext cx="283" cy="0"/>
            </a:xfrm>
            <a:prstGeom prst="line">
              <a:avLst/>
            </a:prstGeom>
            <a:ln w="38100">
              <a:solidFill>
                <a:schemeClr val="tx1"/>
              </a:solidFill>
            </a:ln>
          </p:spPr>
          <p:style>
            <a:lnRef idx="2">
              <a:schemeClr val="accent1"/>
            </a:lnRef>
            <a:fillRef idx="0">
              <a:srgbClr val="FFFFFF"/>
            </a:fillRef>
            <a:effectRef idx="0">
              <a:srgbClr val="FFFFFF"/>
            </a:effectRef>
            <a:fontRef idx="minor">
              <a:schemeClr val="tx1"/>
            </a:fontRef>
          </p:style>
        </p:cxnSp>
        <p:cxnSp>
          <p:nvCxnSpPr>
            <p:cNvPr id="148" name="直接连接符 147"/>
            <p:cNvCxnSpPr/>
            <p:nvPr/>
          </p:nvCxnSpPr>
          <p:spPr>
            <a:xfrm flipV="1">
              <a:off x="13092" y="8830"/>
              <a:ext cx="567" cy="0"/>
            </a:xfrm>
            <a:prstGeom prst="line">
              <a:avLst/>
            </a:prstGeom>
            <a:ln w="38100">
              <a:solidFill>
                <a:schemeClr val="tx1"/>
              </a:solidFill>
            </a:ln>
          </p:spPr>
          <p:style>
            <a:lnRef idx="2">
              <a:schemeClr val="accent1"/>
            </a:lnRef>
            <a:fillRef idx="0">
              <a:srgbClr val="FFFFFF"/>
            </a:fillRef>
            <a:effectRef idx="0">
              <a:srgbClr val="FFFFFF"/>
            </a:effectRef>
            <a:fontRef idx="minor">
              <a:schemeClr val="tx1"/>
            </a:fontRef>
          </p:style>
        </p:cxnSp>
      </p:grpSp>
      <p:cxnSp>
        <p:nvCxnSpPr>
          <p:cNvPr id="150" name="直接连接符 149"/>
          <p:cNvCxnSpPr/>
          <p:nvPr/>
        </p:nvCxnSpPr>
        <p:spPr>
          <a:xfrm rot="5400000" flipV="1">
            <a:off x="10966141" y="1704705"/>
            <a:ext cx="648000" cy="0"/>
          </a:xfrm>
          <a:prstGeom prst="line">
            <a:avLst/>
          </a:prstGeom>
          <a:ln w="31750">
            <a:solidFill>
              <a:srgbClr val="FF0000"/>
            </a:solidFill>
          </a:ln>
        </p:spPr>
        <p:style>
          <a:lnRef idx="2">
            <a:schemeClr val="accent1"/>
          </a:lnRef>
          <a:fillRef idx="0">
            <a:srgbClr val="FFFFFF"/>
          </a:fillRef>
          <a:effectRef idx="0">
            <a:srgbClr val="FFFFFF"/>
          </a:effectRef>
          <a:fontRef idx="minor">
            <a:schemeClr val="tx1"/>
          </a:fontRef>
        </p:style>
      </p:cxnSp>
      <p:sp>
        <p:nvSpPr>
          <p:cNvPr id="151" name="文本框 150"/>
          <p:cNvSpPr txBox="1"/>
          <p:nvPr/>
        </p:nvSpPr>
        <p:spPr>
          <a:xfrm>
            <a:off x="9428480" y="1483360"/>
            <a:ext cx="1682115" cy="368300"/>
          </a:xfrm>
          <a:prstGeom prst="rect">
            <a:avLst/>
          </a:prstGeom>
          <a:noFill/>
        </p:spPr>
        <p:txBody>
          <a:bodyPr wrap="square" rtlCol="0">
            <a:spAutoFit/>
          </a:bodyPr>
          <a:p>
            <a:r>
              <a:rPr lang="zh-CN" altLang="en-US"/>
              <a:t>全车低压</a:t>
            </a:r>
            <a:r>
              <a:rPr lang="zh-CN" altLang="en-US"/>
              <a:t>电器</a:t>
            </a:r>
            <a:endParaRPr lang="zh-CN" altLang="en-US"/>
          </a:p>
        </p:txBody>
      </p:sp>
      <p:grpSp>
        <p:nvGrpSpPr>
          <p:cNvPr id="166" name="组合 165"/>
          <p:cNvGrpSpPr/>
          <p:nvPr/>
        </p:nvGrpSpPr>
        <p:grpSpPr>
          <a:xfrm>
            <a:off x="551815" y="1380490"/>
            <a:ext cx="774700" cy="2481580"/>
            <a:chOff x="869" y="2174"/>
            <a:chExt cx="1220" cy="3908"/>
          </a:xfrm>
        </p:grpSpPr>
        <p:sp>
          <p:nvSpPr>
            <p:cNvPr id="66" name="棱台 65"/>
            <p:cNvSpPr/>
            <p:nvPr/>
          </p:nvSpPr>
          <p:spPr>
            <a:xfrm>
              <a:off x="869" y="2174"/>
              <a:ext cx="1221" cy="3908"/>
            </a:xfrm>
            <a:prstGeom prst="bevel">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a:t>动力电池</a:t>
              </a:r>
              <a:r>
                <a:rPr lang="zh-CN" altLang="en-US"/>
                <a:t>组</a:t>
              </a:r>
              <a:endParaRPr lang="zh-CN" altLang="en-US"/>
            </a:p>
          </p:txBody>
        </p:sp>
        <p:sp>
          <p:nvSpPr>
            <p:cNvPr id="152" name="加号 151"/>
            <p:cNvSpPr/>
            <p:nvPr/>
          </p:nvSpPr>
          <p:spPr>
            <a:xfrm>
              <a:off x="1234" y="2277"/>
              <a:ext cx="492" cy="492"/>
            </a:xfrm>
            <a:prstGeom prst="mathPlus">
              <a:avLst/>
            </a:prstGeom>
            <a:solidFill>
              <a:srgbClr val="FF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53" name="减号 152"/>
            <p:cNvSpPr/>
            <p:nvPr/>
          </p:nvSpPr>
          <p:spPr>
            <a:xfrm>
              <a:off x="1177" y="5474"/>
              <a:ext cx="606" cy="606"/>
            </a:xfrm>
            <a:prstGeom prst="mathMinus">
              <a:avLst/>
            </a:prstGeom>
            <a:solidFill>
              <a:schemeClr val="tx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nvGrpSpPr>
          <p:cNvPr id="158" name="组合 157"/>
          <p:cNvGrpSpPr/>
          <p:nvPr/>
        </p:nvGrpSpPr>
        <p:grpSpPr>
          <a:xfrm>
            <a:off x="2171065" y="564515"/>
            <a:ext cx="1004570" cy="1666240"/>
            <a:chOff x="3419" y="889"/>
            <a:chExt cx="1582" cy="2624"/>
          </a:xfrm>
        </p:grpSpPr>
        <p:grpSp>
          <p:nvGrpSpPr>
            <p:cNvPr id="73" name="组合 72"/>
            <p:cNvGrpSpPr/>
            <p:nvPr/>
          </p:nvGrpSpPr>
          <p:grpSpPr>
            <a:xfrm>
              <a:off x="3419" y="889"/>
              <a:ext cx="1583" cy="2625"/>
              <a:chOff x="4453" y="45"/>
              <a:chExt cx="2946" cy="4885"/>
            </a:xfrm>
          </p:grpSpPr>
          <p:grpSp>
            <p:nvGrpSpPr>
              <p:cNvPr id="74" name="组合 73"/>
              <p:cNvGrpSpPr/>
              <p:nvPr/>
            </p:nvGrpSpPr>
            <p:grpSpPr>
              <a:xfrm rot="0">
                <a:off x="6788" y="2034"/>
                <a:ext cx="611" cy="1784"/>
                <a:chOff x="6818" y="3392"/>
                <a:chExt cx="611" cy="1784"/>
              </a:xfrm>
            </p:grpSpPr>
            <p:sp>
              <p:nvSpPr>
                <p:cNvPr id="75" name="等腰三角形 74"/>
                <p:cNvSpPr/>
                <p:nvPr/>
              </p:nvSpPr>
              <p:spPr>
                <a:xfrm>
                  <a:off x="6881" y="4095"/>
                  <a:ext cx="486" cy="486"/>
                </a:xfrm>
                <a:prstGeom prst="triangl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6" name="矩形 75"/>
                <p:cNvSpPr/>
                <p:nvPr/>
              </p:nvSpPr>
              <p:spPr>
                <a:xfrm>
                  <a:off x="6818" y="3987"/>
                  <a:ext cx="611" cy="119"/>
                </a:xfrm>
                <a:prstGeom prst="rect">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cxnSp>
              <p:nvCxnSpPr>
                <p:cNvPr id="77" name="直接连接符 76"/>
                <p:cNvCxnSpPr/>
                <p:nvPr/>
              </p:nvCxnSpPr>
              <p:spPr>
                <a:xfrm>
                  <a:off x="7124" y="3392"/>
                  <a:ext cx="0" cy="595"/>
                </a:xfrm>
                <a:prstGeom prst="line">
                  <a:avLst/>
                </a:prstGeom>
                <a:ln w="28575"/>
              </p:spPr>
              <p:style>
                <a:lnRef idx="2">
                  <a:schemeClr val="accent1"/>
                </a:lnRef>
                <a:fillRef idx="0">
                  <a:srgbClr val="FFFFFF"/>
                </a:fillRef>
                <a:effectRef idx="0">
                  <a:srgbClr val="FFFFFF"/>
                </a:effectRef>
                <a:fontRef idx="minor">
                  <a:schemeClr val="tx1"/>
                </a:fontRef>
              </p:style>
            </p:cxnSp>
            <p:cxnSp>
              <p:nvCxnSpPr>
                <p:cNvPr id="78" name="直接连接符 77"/>
                <p:cNvCxnSpPr/>
                <p:nvPr/>
              </p:nvCxnSpPr>
              <p:spPr>
                <a:xfrm>
                  <a:off x="7124" y="4581"/>
                  <a:ext cx="0" cy="595"/>
                </a:xfrm>
                <a:prstGeom prst="line">
                  <a:avLst/>
                </a:prstGeom>
                <a:ln w="28575"/>
              </p:spPr>
              <p:style>
                <a:lnRef idx="2">
                  <a:schemeClr val="accent1"/>
                </a:lnRef>
                <a:fillRef idx="0">
                  <a:srgbClr val="FFFFFF"/>
                </a:fillRef>
                <a:effectRef idx="0">
                  <a:srgbClr val="FFFFFF"/>
                </a:effectRef>
                <a:fontRef idx="minor">
                  <a:schemeClr val="tx1"/>
                </a:fontRef>
              </p:style>
            </p:cxnSp>
          </p:grpSp>
          <p:cxnSp>
            <p:nvCxnSpPr>
              <p:cNvPr id="79" name="直接连接符 78"/>
              <p:cNvCxnSpPr/>
              <p:nvPr>
                <p:custDataLst>
                  <p:tags r:id="rId7"/>
                </p:custDataLst>
              </p:nvPr>
            </p:nvCxnSpPr>
            <p:spPr>
              <a:xfrm>
                <a:off x="5875" y="2369"/>
                <a:ext cx="0" cy="1113"/>
              </a:xfrm>
              <a:prstGeom prst="line">
                <a:avLst/>
              </a:prstGeom>
              <a:ln w="38100"/>
            </p:spPr>
            <p:style>
              <a:lnRef idx="2">
                <a:schemeClr val="accent1"/>
              </a:lnRef>
              <a:fillRef idx="0">
                <a:srgbClr val="FFFFFF"/>
              </a:fillRef>
              <a:effectRef idx="0">
                <a:srgbClr val="FFFFFF"/>
              </a:effectRef>
              <a:fontRef idx="minor">
                <a:schemeClr val="tx1"/>
              </a:fontRef>
            </p:style>
          </p:cxnSp>
          <p:cxnSp>
            <p:nvCxnSpPr>
              <p:cNvPr id="80" name="直接连接符 79"/>
              <p:cNvCxnSpPr/>
              <p:nvPr>
                <p:custDataLst>
                  <p:tags r:id="rId8"/>
                </p:custDataLst>
              </p:nvPr>
            </p:nvCxnSpPr>
            <p:spPr>
              <a:xfrm rot="16200000">
                <a:off x="5009" y="2369"/>
                <a:ext cx="0" cy="1113"/>
              </a:xfrm>
              <a:prstGeom prst="line">
                <a:avLst/>
              </a:prstGeom>
              <a:ln w="38100"/>
            </p:spPr>
            <p:style>
              <a:lnRef idx="2">
                <a:schemeClr val="accent1"/>
              </a:lnRef>
              <a:fillRef idx="0">
                <a:srgbClr val="FFFFFF"/>
              </a:fillRef>
              <a:effectRef idx="0">
                <a:srgbClr val="FFFFFF"/>
              </a:effectRef>
              <a:fontRef idx="minor">
                <a:schemeClr val="tx1"/>
              </a:fontRef>
            </p:style>
          </p:cxnSp>
          <p:cxnSp>
            <p:nvCxnSpPr>
              <p:cNvPr id="81" name="直接连接符 80"/>
              <p:cNvCxnSpPr/>
              <p:nvPr>
                <p:custDataLst>
                  <p:tags r:id="rId9"/>
                </p:custDataLst>
              </p:nvPr>
            </p:nvCxnSpPr>
            <p:spPr>
              <a:xfrm rot="16200000">
                <a:off x="6850" y="1765"/>
                <a:ext cx="0" cy="567"/>
              </a:xfrm>
              <a:prstGeom prst="line">
                <a:avLst/>
              </a:prstGeom>
              <a:ln w="38100"/>
            </p:spPr>
            <p:style>
              <a:lnRef idx="2">
                <a:schemeClr val="accent1"/>
              </a:lnRef>
              <a:fillRef idx="0">
                <a:srgbClr val="FFFFFF"/>
              </a:fillRef>
              <a:effectRef idx="0">
                <a:srgbClr val="FFFFFF"/>
              </a:effectRef>
              <a:fontRef idx="minor">
                <a:schemeClr val="tx1"/>
              </a:fontRef>
            </p:style>
          </p:cxnSp>
          <p:cxnSp>
            <p:nvCxnSpPr>
              <p:cNvPr id="82" name="直接连接符 81"/>
              <p:cNvCxnSpPr/>
              <p:nvPr>
                <p:custDataLst>
                  <p:tags r:id="rId10"/>
                </p:custDataLst>
              </p:nvPr>
            </p:nvCxnSpPr>
            <p:spPr>
              <a:xfrm flipV="1">
                <a:off x="5875" y="2048"/>
                <a:ext cx="702" cy="703"/>
              </a:xfrm>
              <a:prstGeom prst="line">
                <a:avLst/>
              </a:prstGeom>
              <a:ln w="38100"/>
            </p:spPr>
            <p:style>
              <a:lnRef idx="2">
                <a:schemeClr val="accent1"/>
              </a:lnRef>
              <a:fillRef idx="0">
                <a:srgbClr val="FFFFFF"/>
              </a:fillRef>
              <a:effectRef idx="0">
                <a:srgbClr val="FFFFFF"/>
              </a:effectRef>
              <a:fontRef idx="minor">
                <a:schemeClr val="tx1"/>
              </a:fontRef>
            </p:style>
          </p:cxnSp>
          <p:cxnSp>
            <p:nvCxnSpPr>
              <p:cNvPr id="83" name="直接连接符 82"/>
              <p:cNvCxnSpPr/>
              <p:nvPr>
                <p:custDataLst>
                  <p:tags r:id="rId11"/>
                </p:custDataLst>
              </p:nvPr>
            </p:nvCxnSpPr>
            <p:spPr>
              <a:xfrm>
                <a:off x="5865" y="3115"/>
                <a:ext cx="702" cy="703"/>
              </a:xfrm>
              <a:prstGeom prst="line">
                <a:avLst/>
              </a:prstGeom>
              <a:ln w="38100"/>
            </p:spPr>
            <p:style>
              <a:lnRef idx="2">
                <a:schemeClr val="accent1"/>
              </a:lnRef>
              <a:fillRef idx="0">
                <a:srgbClr val="FFFFFF"/>
              </a:fillRef>
              <a:effectRef idx="0">
                <a:srgbClr val="FFFFFF"/>
              </a:effectRef>
              <a:fontRef idx="minor">
                <a:schemeClr val="tx1"/>
              </a:fontRef>
            </p:style>
          </p:cxnSp>
          <p:cxnSp>
            <p:nvCxnSpPr>
              <p:cNvPr id="84" name="直接连接符 83"/>
              <p:cNvCxnSpPr/>
              <p:nvPr>
                <p:custDataLst>
                  <p:tags r:id="rId12"/>
                </p:custDataLst>
              </p:nvPr>
            </p:nvCxnSpPr>
            <p:spPr>
              <a:xfrm rot="16200000">
                <a:off x="6853" y="3533"/>
                <a:ext cx="0" cy="567"/>
              </a:xfrm>
              <a:prstGeom prst="line">
                <a:avLst/>
              </a:prstGeom>
              <a:ln w="28575"/>
            </p:spPr>
            <p:style>
              <a:lnRef idx="2">
                <a:schemeClr val="accent1"/>
              </a:lnRef>
              <a:fillRef idx="0">
                <a:srgbClr val="FFFFFF"/>
              </a:fillRef>
              <a:effectRef idx="0">
                <a:srgbClr val="FFFFFF"/>
              </a:effectRef>
              <a:fontRef idx="minor">
                <a:schemeClr val="tx1"/>
              </a:fontRef>
            </p:style>
          </p:cxnSp>
          <p:cxnSp>
            <p:nvCxnSpPr>
              <p:cNvPr id="85" name="直接连接符 84"/>
              <p:cNvCxnSpPr/>
              <p:nvPr>
                <p:custDataLst>
                  <p:tags r:id="rId13"/>
                </p:custDataLst>
              </p:nvPr>
            </p:nvCxnSpPr>
            <p:spPr>
              <a:xfrm>
                <a:off x="6561" y="45"/>
                <a:ext cx="0" cy="2005"/>
              </a:xfrm>
              <a:prstGeom prst="line">
                <a:avLst/>
              </a:prstGeom>
              <a:ln w="38100"/>
            </p:spPr>
            <p:style>
              <a:lnRef idx="2">
                <a:schemeClr val="accent1"/>
              </a:lnRef>
              <a:fillRef idx="0">
                <a:srgbClr val="FFFFFF"/>
              </a:fillRef>
              <a:effectRef idx="0">
                <a:srgbClr val="FFFFFF"/>
              </a:effectRef>
              <a:fontRef idx="minor">
                <a:schemeClr val="tx1"/>
              </a:fontRef>
            </p:style>
          </p:cxnSp>
          <p:cxnSp>
            <p:nvCxnSpPr>
              <p:cNvPr id="86" name="直接连接符 85"/>
              <p:cNvCxnSpPr/>
              <p:nvPr>
                <p:custDataLst>
                  <p:tags r:id="rId14"/>
                </p:custDataLst>
              </p:nvPr>
            </p:nvCxnSpPr>
            <p:spPr>
              <a:xfrm>
                <a:off x="6561" y="3817"/>
                <a:ext cx="0" cy="1113"/>
              </a:xfrm>
              <a:prstGeom prst="line">
                <a:avLst/>
              </a:prstGeom>
              <a:ln w="38100"/>
            </p:spPr>
            <p:style>
              <a:lnRef idx="2">
                <a:schemeClr val="accent1"/>
              </a:lnRef>
              <a:fillRef idx="0">
                <a:srgbClr val="FFFFFF"/>
              </a:fillRef>
              <a:effectRef idx="0">
                <a:srgbClr val="FFFFFF"/>
              </a:effectRef>
              <a:fontRef idx="minor">
                <a:schemeClr val="tx1"/>
              </a:fontRef>
            </p:style>
          </p:cxnSp>
          <p:cxnSp>
            <p:nvCxnSpPr>
              <p:cNvPr id="87" name="直接连接符 86"/>
              <p:cNvCxnSpPr/>
              <p:nvPr>
                <p:custDataLst>
                  <p:tags r:id="rId15"/>
                </p:custDataLst>
              </p:nvPr>
            </p:nvCxnSpPr>
            <p:spPr>
              <a:xfrm>
                <a:off x="5583" y="2369"/>
                <a:ext cx="0" cy="1113"/>
              </a:xfrm>
              <a:prstGeom prst="line">
                <a:avLst/>
              </a:prstGeom>
              <a:ln w="38100"/>
            </p:spPr>
            <p:style>
              <a:lnRef idx="2">
                <a:schemeClr val="accent1"/>
              </a:lnRef>
              <a:fillRef idx="0">
                <a:srgbClr val="FFFFFF"/>
              </a:fillRef>
              <a:effectRef idx="0">
                <a:srgbClr val="FFFFFF"/>
              </a:effectRef>
              <a:fontRef idx="minor">
                <a:schemeClr val="tx1"/>
              </a:fontRef>
            </p:style>
          </p:cxnSp>
        </p:grpSp>
        <p:sp>
          <p:nvSpPr>
            <p:cNvPr id="154" name="文本框 153"/>
            <p:cNvSpPr txBox="1"/>
            <p:nvPr/>
          </p:nvSpPr>
          <p:spPr>
            <a:xfrm>
              <a:off x="3438" y="1654"/>
              <a:ext cx="1131" cy="483"/>
            </a:xfrm>
            <a:prstGeom prst="rect">
              <a:avLst/>
            </a:prstGeom>
            <a:noFill/>
          </p:spPr>
          <p:txBody>
            <a:bodyPr wrap="square" rtlCol="0">
              <a:spAutoFit/>
            </a:bodyPr>
            <a:p>
              <a:r>
                <a:rPr lang="en-US" altLang="zh-CN" sz="1400"/>
                <a:t>IGBT1</a:t>
              </a:r>
              <a:endParaRPr lang="en-US" altLang="zh-CN" sz="1400"/>
            </a:p>
          </p:txBody>
        </p:sp>
      </p:grpSp>
      <p:grpSp>
        <p:nvGrpSpPr>
          <p:cNvPr id="161" name="组合 160"/>
          <p:cNvGrpSpPr/>
          <p:nvPr/>
        </p:nvGrpSpPr>
        <p:grpSpPr>
          <a:xfrm>
            <a:off x="2138680" y="3083560"/>
            <a:ext cx="1042670" cy="1809750"/>
            <a:chOff x="3368" y="4856"/>
            <a:chExt cx="1642" cy="2850"/>
          </a:xfrm>
        </p:grpSpPr>
        <p:grpSp>
          <p:nvGrpSpPr>
            <p:cNvPr id="88" name="组合 87"/>
            <p:cNvGrpSpPr/>
            <p:nvPr/>
          </p:nvGrpSpPr>
          <p:grpSpPr>
            <a:xfrm>
              <a:off x="3418" y="4856"/>
              <a:ext cx="1593" cy="2850"/>
              <a:chOff x="4453" y="941"/>
              <a:chExt cx="2964" cy="5303"/>
            </a:xfrm>
          </p:grpSpPr>
          <p:grpSp>
            <p:nvGrpSpPr>
              <p:cNvPr id="89" name="组合 88"/>
              <p:cNvGrpSpPr/>
              <p:nvPr/>
            </p:nvGrpSpPr>
            <p:grpSpPr>
              <a:xfrm rot="0">
                <a:off x="6806" y="2034"/>
                <a:ext cx="611" cy="1784"/>
                <a:chOff x="6836" y="3392"/>
                <a:chExt cx="611" cy="1784"/>
              </a:xfrm>
            </p:grpSpPr>
            <p:sp>
              <p:nvSpPr>
                <p:cNvPr id="90" name="等腰三角形 89"/>
                <p:cNvSpPr/>
                <p:nvPr/>
              </p:nvSpPr>
              <p:spPr>
                <a:xfrm>
                  <a:off x="6899" y="4095"/>
                  <a:ext cx="486" cy="486"/>
                </a:xfrm>
                <a:prstGeom prst="triangl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1" name="矩形 90"/>
                <p:cNvSpPr/>
                <p:nvPr/>
              </p:nvSpPr>
              <p:spPr>
                <a:xfrm>
                  <a:off x="6836" y="3987"/>
                  <a:ext cx="611" cy="119"/>
                </a:xfrm>
                <a:prstGeom prst="rect">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cxnSp>
              <p:nvCxnSpPr>
                <p:cNvPr id="92" name="直接连接符 91"/>
                <p:cNvCxnSpPr/>
                <p:nvPr/>
              </p:nvCxnSpPr>
              <p:spPr>
                <a:xfrm>
                  <a:off x="7136" y="3392"/>
                  <a:ext cx="0" cy="595"/>
                </a:xfrm>
                <a:prstGeom prst="line">
                  <a:avLst/>
                </a:prstGeom>
                <a:ln w="28575"/>
              </p:spPr>
              <p:style>
                <a:lnRef idx="2">
                  <a:schemeClr val="accent1"/>
                </a:lnRef>
                <a:fillRef idx="0">
                  <a:srgbClr val="FFFFFF"/>
                </a:fillRef>
                <a:effectRef idx="0">
                  <a:srgbClr val="FFFFFF"/>
                </a:effectRef>
                <a:fontRef idx="minor">
                  <a:schemeClr val="tx1"/>
                </a:fontRef>
              </p:style>
            </p:cxnSp>
            <p:cxnSp>
              <p:nvCxnSpPr>
                <p:cNvPr id="93" name="直接连接符 92"/>
                <p:cNvCxnSpPr/>
                <p:nvPr/>
              </p:nvCxnSpPr>
              <p:spPr>
                <a:xfrm>
                  <a:off x="7142" y="4581"/>
                  <a:ext cx="0" cy="595"/>
                </a:xfrm>
                <a:prstGeom prst="line">
                  <a:avLst/>
                </a:prstGeom>
                <a:ln w="28575"/>
              </p:spPr>
              <p:style>
                <a:lnRef idx="2">
                  <a:schemeClr val="accent1"/>
                </a:lnRef>
                <a:fillRef idx="0">
                  <a:srgbClr val="FFFFFF"/>
                </a:fillRef>
                <a:effectRef idx="0">
                  <a:srgbClr val="FFFFFF"/>
                </a:effectRef>
                <a:fontRef idx="minor">
                  <a:schemeClr val="tx1"/>
                </a:fontRef>
              </p:style>
            </p:cxnSp>
          </p:grpSp>
          <p:cxnSp>
            <p:nvCxnSpPr>
              <p:cNvPr id="94" name="直接连接符 93"/>
              <p:cNvCxnSpPr/>
              <p:nvPr>
                <p:custDataLst>
                  <p:tags r:id="rId16"/>
                </p:custDataLst>
              </p:nvPr>
            </p:nvCxnSpPr>
            <p:spPr>
              <a:xfrm>
                <a:off x="5875" y="2369"/>
                <a:ext cx="0" cy="1113"/>
              </a:xfrm>
              <a:prstGeom prst="line">
                <a:avLst/>
              </a:prstGeom>
              <a:ln w="38100"/>
            </p:spPr>
            <p:style>
              <a:lnRef idx="2">
                <a:schemeClr val="accent1"/>
              </a:lnRef>
              <a:fillRef idx="0">
                <a:srgbClr val="FFFFFF"/>
              </a:fillRef>
              <a:effectRef idx="0">
                <a:srgbClr val="FFFFFF"/>
              </a:effectRef>
              <a:fontRef idx="minor">
                <a:schemeClr val="tx1"/>
              </a:fontRef>
            </p:style>
          </p:cxnSp>
          <p:cxnSp>
            <p:nvCxnSpPr>
              <p:cNvPr id="95" name="直接连接符 94"/>
              <p:cNvCxnSpPr/>
              <p:nvPr>
                <p:custDataLst>
                  <p:tags r:id="rId17"/>
                </p:custDataLst>
              </p:nvPr>
            </p:nvCxnSpPr>
            <p:spPr>
              <a:xfrm rot="16200000">
                <a:off x="5009" y="2369"/>
                <a:ext cx="0" cy="1113"/>
              </a:xfrm>
              <a:prstGeom prst="line">
                <a:avLst/>
              </a:prstGeom>
              <a:ln w="38100"/>
            </p:spPr>
            <p:style>
              <a:lnRef idx="2">
                <a:schemeClr val="accent1"/>
              </a:lnRef>
              <a:fillRef idx="0">
                <a:srgbClr val="FFFFFF"/>
              </a:fillRef>
              <a:effectRef idx="0">
                <a:srgbClr val="FFFFFF"/>
              </a:effectRef>
              <a:fontRef idx="minor">
                <a:schemeClr val="tx1"/>
              </a:fontRef>
            </p:style>
          </p:cxnSp>
          <p:cxnSp>
            <p:nvCxnSpPr>
              <p:cNvPr id="96" name="直接连接符 95"/>
              <p:cNvCxnSpPr/>
              <p:nvPr>
                <p:custDataLst>
                  <p:tags r:id="rId18"/>
                </p:custDataLst>
              </p:nvPr>
            </p:nvCxnSpPr>
            <p:spPr>
              <a:xfrm rot="16200000">
                <a:off x="6868" y="1765"/>
                <a:ext cx="0" cy="567"/>
              </a:xfrm>
              <a:prstGeom prst="line">
                <a:avLst/>
              </a:prstGeom>
              <a:ln w="38100"/>
            </p:spPr>
            <p:style>
              <a:lnRef idx="2">
                <a:schemeClr val="accent1"/>
              </a:lnRef>
              <a:fillRef idx="0">
                <a:srgbClr val="FFFFFF"/>
              </a:fillRef>
              <a:effectRef idx="0">
                <a:srgbClr val="FFFFFF"/>
              </a:effectRef>
              <a:fontRef idx="minor">
                <a:schemeClr val="tx1"/>
              </a:fontRef>
            </p:style>
          </p:cxnSp>
          <p:cxnSp>
            <p:nvCxnSpPr>
              <p:cNvPr id="97" name="直接连接符 96"/>
              <p:cNvCxnSpPr/>
              <p:nvPr>
                <p:custDataLst>
                  <p:tags r:id="rId19"/>
                </p:custDataLst>
              </p:nvPr>
            </p:nvCxnSpPr>
            <p:spPr>
              <a:xfrm flipV="1">
                <a:off x="5875" y="2048"/>
                <a:ext cx="702" cy="703"/>
              </a:xfrm>
              <a:prstGeom prst="line">
                <a:avLst/>
              </a:prstGeom>
              <a:ln w="38100"/>
            </p:spPr>
            <p:style>
              <a:lnRef idx="2">
                <a:schemeClr val="accent1"/>
              </a:lnRef>
              <a:fillRef idx="0">
                <a:srgbClr val="FFFFFF"/>
              </a:fillRef>
              <a:effectRef idx="0">
                <a:srgbClr val="FFFFFF"/>
              </a:effectRef>
              <a:fontRef idx="minor">
                <a:schemeClr val="tx1"/>
              </a:fontRef>
            </p:style>
          </p:cxnSp>
          <p:cxnSp>
            <p:nvCxnSpPr>
              <p:cNvPr id="98" name="直接连接符 97"/>
              <p:cNvCxnSpPr/>
              <p:nvPr>
                <p:custDataLst>
                  <p:tags r:id="rId20"/>
                </p:custDataLst>
              </p:nvPr>
            </p:nvCxnSpPr>
            <p:spPr>
              <a:xfrm>
                <a:off x="5865" y="3115"/>
                <a:ext cx="702" cy="703"/>
              </a:xfrm>
              <a:prstGeom prst="line">
                <a:avLst/>
              </a:prstGeom>
              <a:ln w="38100"/>
            </p:spPr>
            <p:style>
              <a:lnRef idx="2">
                <a:schemeClr val="accent1"/>
              </a:lnRef>
              <a:fillRef idx="0">
                <a:srgbClr val="FFFFFF"/>
              </a:fillRef>
              <a:effectRef idx="0">
                <a:srgbClr val="FFFFFF"/>
              </a:effectRef>
              <a:fontRef idx="minor">
                <a:schemeClr val="tx1"/>
              </a:fontRef>
            </p:style>
          </p:cxnSp>
          <p:cxnSp>
            <p:nvCxnSpPr>
              <p:cNvPr id="99" name="直接连接符 98"/>
              <p:cNvCxnSpPr/>
              <p:nvPr>
                <p:custDataLst>
                  <p:tags r:id="rId21"/>
                </p:custDataLst>
              </p:nvPr>
            </p:nvCxnSpPr>
            <p:spPr>
              <a:xfrm rot="16200000">
                <a:off x="6838" y="3500"/>
                <a:ext cx="0" cy="633"/>
              </a:xfrm>
              <a:prstGeom prst="line">
                <a:avLst/>
              </a:prstGeom>
              <a:ln w="28575"/>
            </p:spPr>
            <p:style>
              <a:lnRef idx="2">
                <a:schemeClr val="accent1"/>
              </a:lnRef>
              <a:fillRef idx="0">
                <a:srgbClr val="FFFFFF"/>
              </a:fillRef>
              <a:effectRef idx="0">
                <a:srgbClr val="FFFFFF"/>
              </a:effectRef>
              <a:fontRef idx="minor">
                <a:schemeClr val="tx1"/>
              </a:fontRef>
            </p:style>
          </p:cxnSp>
          <p:cxnSp>
            <p:nvCxnSpPr>
              <p:cNvPr id="100" name="直接连接符 99"/>
              <p:cNvCxnSpPr/>
              <p:nvPr>
                <p:custDataLst>
                  <p:tags r:id="rId22"/>
                </p:custDataLst>
              </p:nvPr>
            </p:nvCxnSpPr>
            <p:spPr>
              <a:xfrm>
                <a:off x="6561" y="941"/>
                <a:ext cx="0" cy="1113"/>
              </a:xfrm>
              <a:prstGeom prst="line">
                <a:avLst/>
              </a:prstGeom>
              <a:ln w="38100"/>
            </p:spPr>
            <p:style>
              <a:lnRef idx="2">
                <a:schemeClr val="accent1"/>
              </a:lnRef>
              <a:fillRef idx="0">
                <a:srgbClr val="FFFFFF"/>
              </a:fillRef>
              <a:effectRef idx="0">
                <a:srgbClr val="FFFFFF"/>
              </a:effectRef>
              <a:fontRef idx="minor">
                <a:schemeClr val="tx1"/>
              </a:fontRef>
            </p:style>
          </p:cxnSp>
          <p:cxnSp>
            <p:nvCxnSpPr>
              <p:cNvPr id="101" name="直接连接符 100"/>
              <p:cNvCxnSpPr/>
              <p:nvPr>
                <p:custDataLst>
                  <p:tags r:id="rId23"/>
                </p:custDataLst>
              </p:nvPr>
            </p:nvCxnSpPr>
            <p:spPr>
              <a:xfrm>
                <a:off x="6561" y="3817"/>
                <a:ext cx="0" cy="2427"/>
              </a:xfrm>
              <a:prstGeom prst="line">
                <a:avLst/>
              </a:prstGeom>
              <a:ln w="38100"/>
            </p:spPr>
            <p:style>
              <a:lnRef idx="2">
                <a:schemeClr val="accent1"/>
              </a:lnRef>
              <a:fillRef idx="0">
                <a:srgbClr val="FFFFFF"/>
              </a:fillRef>
              <a:effectRef idx="0">
                <a:srgbClr val="FFFFFF"/>
              </a:effectRef>
              <a:fontRef idx="minor">
                <a:schemeClr val="tx1"/>
              </a:fontRef>
            </p:style>
          </p:cxnSp>
          <p:cxnSp>
            <p:nvCxnSpPr>
              <p:cNvPr id="102" name="直接连接符 101"/>
              <p:cNvCxnSpPr/>
              <p:nvPr>
                <p:custDataLst>
                  <p:tags r:id="rId24"/>
                </p:custDataLst>
              </p:nvPr>
            </p:nvCxnSpPr>
            <p:spPr>
              <a:xfrm>
                <a:off x="5583" y="2369"/>
                <a:ext cx="0" cy="1113"/>
              </a:xfrm>
              <a:prstGeom prst="line">
                <a:avLst/>
              </a:prstGeom>
              <a:ln w="38100"/>
            </p:spPr>
            <p:style>
              <a:lnRef idx="2">
                <a:schemeClr val="accent1"/>
              </a:lnRef>
              <a:fillRef idx="0">
                <a:srgbClr val="FFFFFF"/>
              </a:fillRef>
              <a:effectRef idx="0">
                <a:srgbClr val="FFFFFF"/>
              </a:effectRef>
              <a:fontRef idx="minor">
                <a:schemeClr val="tx1"/>
              </a:fontRef>
            </p:style>
          </p:cxnSp>
        </p:grpSp>
        <p:sp>
          <p:nvSpPr>
            <p:cNvPr id="155" name="文本框 154"/>
            <p:cNvSpPr txBox="1"/>
            <p:nvPr/>
          </p:nvSpPr>
          <p:spPr>
            <a:xfrm>
              <a:off x="3368" y="5125"/>
              <a:ext cx="1131" cy="483"/>
            </a:xfrm>
            <a:prstGeom prst="rect">
              <a:avLst/>
            </a:prstGeom>
            <a:noFill/>
          </p:spPr>
          <p:txBody>
            <a:bodyPr wrap="square" rtlCol="0">
              <a:spAutoFit/>
            </a:bodyPr>
            <a:p>
              <a:r>
                <a:rPr lang="en-US" altLang="zh-CN" sz="1400"/>
                <a:t>IGBT2</a:t>
              </a:r>
              <a:endParaRPr lang="en-US" altLang="zh-CN" sz="1400"/>
            </a:p>
          </p:txBody>
        </p:sp>
      </p:grpSp>
      <p:grpSp>
        <p:nvGrpSpPr>
          <p:cNvPr id="159" name="组合 158"/>
          <p:cNvGrpSpPr/>
          <p:nvPr/>
        </p:nvGrpSpPr>
        <p:grpSpPr>
          <a:xfrm>
            <a:off x="3702685" y="564515"/>
            <a:ext cx="1005840" cy="1666240"/>
            <a:chOff x="5817" y="889"/>
            <a:chExt cx="1584" cy="2624"/>
          </a:xfrm>
        </p:grpSpPr>
        <p:grpSp>
          <p:nvGrpSpPr>
            <p:cNvPr id="36" name="组合 35"/>
            <p:cNvGrpSpPr/>
            <p:nvPr/>
          </p:nvGrpSpPr>
          <p:grpSpPr>
            <a:xfrm>
              <a:off x="5819" y="889"/>
              <a:ext cx="1583" cy="2625"/>
              <a:chOff x="4453" y="45"/>
              <a:chExt cx="2946" cy="4885"/>
            </a:xfrm>
          </p:grpSpPr>
          <p:grpSp>
            <p:nvGrpSpPr>
              <p:cNvPr id="37" name="组合 36"/>
              <p:cNvGrpSpPr/>
              <p:nvPr/>
            </p:nvGrpSpPr>
            <p:grpSpPr>
              <a:xfrm rot="0">
                <a:off x="6788" y="2034"/>
                <a:ext cx="611" cy="1784"/>
                <a:chOff x="6818" y="3392"/>
                <a:chExt cx="611" cy="1784"/>
              </a:xfrm>
            </p:grpSpPr>
            <p:sp>
              <p:nvSpPr>
                <p:cNvPr id="38" name="等腰三角形 37"/>
                <p:cNvSpPr/>
                <p:nvPr/>
              </p:nvSpPr>
              <p:spPr>
                <a:xfrm>
                  <a:off x="6881" y="4095"/>
                  <a:ext cx="486" cy="486"/>
                </a:xfrm>
                <a:prstGeom prst="triangl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9" name="矩形 38"/>
                <p:cNvSpPr/>
                <p:nvPr/>
              </p:nvSpPr>
              <p:spPr>
                <a:xfrm>
                  <a:off x="6818" y="3987"/>
                  <a:ext cx="611" cy="119"/>
                </a:xfrm>
                <a:prstGeom prst="rect">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cxnSp>
              <p:nvCxnSpPr>
                <p:cNvPr id="40" name="直接连接符 39"/>
                <p:cNvCxnSpPr/>
                <p:nvPr/>
              </p:nvCxnSpPr>
              <p:spPr>
                <a:xfrm>
                  <a:off x="7124" y="3392"/>
                  <a:ext cx="0" cy="595"/>
                </a:xfrm>
                <a:prstGeom prst="line">
                  <a:avLst/>
                </a:prstGeom>
                <a:ln w="28575"/>
              </p:spPr>
              <p:style>
                <a:lnRef idx="2">
                  <a:schemeClr val="accent1"/>
                </a:lnRef>
                <a:fillRef idx="0">
                  <a:srgbClr val="FFFFFF"/>
                </a:fillRef>
                <a:effectRef idx="0">
                  <a:srgbClr val="FFFFFF"/>
                </a:effectRef>
                <a:fontRef idx="minor">
                  <a:schemeClr val="tx1"/>
                </a:fontRef>
              </p:style>
            </p:cxnSp>
            <p:cxnSp>
              <p:nvCxnSpPr>
                <p:cNvPr id="41" name="直接连接符 40"/>
                <p:cNvCxnSpPr/>
                <p:nvPr/>
              </p:nvCxnSpPr>
              <p:spPr>
                <a:xfrm>
                  <a:off x="7124" y="4581"/>
                  <a:ext cx="0" cy="595"/>
                </a:xfrm>
                <a:prstGeom prst="line">
                  <a:avLst/>
                </a:prstGeom>
                <a:ln w="28575"/>
              </p:spPr>
              <p:style>
                <a:lnRef idx="2">
                  <a:schemeClr val="accent1"/>
                </a:lnRef>
                <a:fillRef idx="0">
                  <a:srgbClr val="FFFFFF"/>
                </a:fillRef>
                <a:effectRef idx="0">
                  <a:srgbClr val="FFFFFF"/>
                </a:effectRef>
                <a:fontRef idx="minor">
                  <a:schemeClr val="tx1"/>
                </a:fontRef>
              </p:style>
            </p:cxnSp>
          </p:grpSp>
          <p:cxnSp>
            <p:nvCxnSpPr>
              <p:cNvPr id="42" name="直接连接符 41"/>
              <p:cNvCxnSpPr/>
              <p:nvPr>
                <p:custDataLst>
                  <p:tags r:id="rId25"/>
                </p:custDataLst>
              </p:nvPr>
            </p:nvCxnSpPr>
            <p:spPr>
              <a:xfrm>
                <a:off x="5875" y="2369"/>
                <a:ext cx="0" cy="1113"/>
              </a:xfrm>
              <a:prstGeom prst="line">
                <a:avLst/>
              </a:prstGeom>
              <a:ln w="38100"/>
            </p:spPr>
            <p:style>
              <a:lnRef idx="2">
                <a:schemeClr val="accent1"/>
              </a:lnRef>
              <a:fillRef idx="0">
                <a:srgbClr val="FFFFFF"/>
              </a:fillRef>
              <a:effectRef idx="0">
                <a:srgbClr val="FFFFFF"/>
              </a:effectRef>
              <a:fontRef idx="minor">
                <a:schemeClr val="tx1"/>
              </a:fontRef>
            </p:style>
          </p:cxnSp>
          <p:cxnSp>
            <p:nvCxnSpPr>
              <p:cNvPr id="43" name="直接连接符 42"/>
              <p:cNvCxnSpPr/>
              <p:nvPr>
                <p:custDataLst>
                  <p:tags r:id="rId26"/>
                </p:custDataLst>
              </p:nvPr>
            </p:nvCxnSpPr>
            <p:spPr>
              <a:xfrm rot="16200000">
                <a:off x="5009" y="2369"/>
                <a:ext cx="0" cy="1113"/>
              </a:xfrm>
              <a:prstGeom prst="line">
                <a:avLst/>
              </a:prstGeom>
              <a:ln w="38100"/>
            </p:spPr>
            <p:style>
              <a:lnRef idx="2">
                <a:schemeClr val="accent1"/>
              </a:lnRef>
              <a:fillRef idx="0">
                <a:srgbClr val="FFFFFF"/>
              </a:fillRef>
              <a:effectRef idx="0">
                <a:srgbClr val="FFFFFF"/>
              </a:effectRef>
              <a:fontRef idx="minor">
                <a:schemeClr val="tx1"/>
              </a:fontRef>
            </p:style>
          </p:cxnSp>
          <p:cxnSp>
            <p:nvCxnSpPr>
              <p:cNvPr id="44" name="直接连接符 43"/>
              <p:cNvCxnSpPr/>
              <p:nvPr>
                <p:custDataLst>
                  <p:tags r:id="rId27"/>
                </p:custDataLst>
              </p:nvPr>
            </p:nvCxnSpPr>
            <p:spPr>
              <a:xfrm rot="16200000">
                <a:off x="6850" y="1765"/>
                <a:ext cx="0" cy="567"/>
              </a:xfrm>
              <a:prstGeom prst="line">
                <a:avLst/>
              </a:prstGeom>
              <a:ln w="38100"/>
            </p:spPr>
            <p:style>
              <a:lnRef idx="2">
                <a:schemeClr val="accent1"/>
              </a:lnRef>
              <a:fillRef idx="0">
                <a:srgbClr val="FFFFFF"/>
              </a:fillRef>
              <a:effectRef idx="0">
                <a:srgbClr val="FFFFFF"/>
              </a:effectRef>
              <a:fontRef idx="minor">
                <a:schemeClr val="tx1"/>
              </a:fontRef>
            </p:style>
          </p:cxnSp>
          <p:cxnSp>
            <p:nvCxnSpPr>
              <p:cNvPr id="45" name="直接连接符 44"/>
              <p:cNvCxnSpPr/>
              <p:nvPr>
                <p:custDataLst>
                  <p:tags r:id="rId28"/>
                </p:custDataLst>
              </p:nvPr>
            </p:nvCxnSpPr>
            <p:spPr>
              <a:xfrm flipV="1">
                <a:off x="5875" y="2048"/>
                <a:ext cx="702" cy="703"/>
              </a:xfrm>
              <a:prstGeom prst="line">
                <a:avLst/>
              </a:prstGeom>
              <a:ln w="38100"/>
            </p:spPr>
            <p:style>
              <a:lnRef idx="2">
                <a:schemeClr val="accent1"/>
              </a:lnRef>
              <a:fillRef idx="0">
                <a:srgbClr val="FFFFFF"/>
              </a:fillRef>
              <a:effectRef idx="0">
                <a:srgbClr val="FFFFFF"/>
              </a:effectRef>
              <a:fontRef idx="minor">
                <a:schemeClr val="tx1"/>
              </a:fontRef>
            </p:style>
          </p:cxnSp>
          <p:cxnSp>
            <p:nvCxnSpPr>
              <p:cNvPr id="46" name="直接连接符 45"/>
              <p:cNvCxnSpPr/>
              <p:nvPr>
                <p:custDataLst>
                  <p:tags r:id="rId29"/>
                </p:custDataLst>
              </p:nvPr>
            </p:nvCxnSpPr>
            <p:spPr>
              <a:xfrm>
                <a:off x="5865" y="3115"/>
                <a:ext cx="702" cy="703"/>
              </a:xfrm>
              <a:prstGeom prst="line">
                <a:avLst/>
              </a:prstGeom>
              <a:ln w="38100"/>
            </p:spPr>
            <p:style>
              <a:lnRef idx="2">
                <a:schemeClr val="accent1"/>
              </a:lnRef>
              <a:fillRef idx="0">
                <a:srgbClr val="FFFFFF"/>
              </a:fillRef>
              <a:effectRef idx="0">
                <a:srgbClr val="FFFFFF"/>
              </a:effectRef>
              <a:fontRef idx="minor">
                <a:schemeClr val="tx1"/>
              </a:fontRef>
            </p:style>
          </p:cxnSp>
          <p:cxnSp>
            <p:nvCxnSpPr>
              <p:cNvPr id="47" name="直接连接符 46"/>
              <p:cNvCxnSpPr/>
              <p:nvPr>
                <p:custDataLst>
                  <p:tags r:id="rId30"/>
                </p:custDataLst>
              </p:nvPr>
            </p:nvCxnSpPr>
            <p:spPr>
              <a:xfrm rot="16200000">
                <a:off x="6853" y="3533"/>
                <a:ext cx="0" cy="567"/>
              </a:xfrm>
              <a:prstGeom prst="line">
                <a:avLst/>
              </a:prstGeom>
              <a:ln w="28575"/>
            </p:spPr>
            <p:style>
              <a:lnRef idx="2">
                <a:schemeClr val="accent1"/>
              </a:lnRef>
              <a:fillRef idx="0">
                <a:srgbClr val="FFFFFF"/>
              </a:fillRef>
              <a:effectRef idx="0">
                <a:srgbClr val="FFFFFF"/>
              </a:effectRef>
              <a:fontRef idx="minor">
                <a:schemeClr val="tx1"/>
              </a:fontRef>
            </p:style>
          </p:cxnSp>
          <p:cxnSp>
            <p:nvCxnSpPr>
              <p:cNvPr id="48" name="直接连接符 47"/>
              <p:cNvCxnSpPr/>
              <p:nvPr>
                <p:custDataLst>
                  <p:tags r:id="rId31"/>
                </p:custDataLst>
              </p:nvPr>
            </p:nvCxnSpPr>
            <p:spPr>
              <a:xfrm>
                <a:off x="6561" y="45"/>
                <a:ext cx="0" cy="2005"/>
              </a:xfrm>
              <a:prstGeom prst="line">
                <a:avLst/>
              </a:prstGeom>
              <a:ln w="38100"/>
            </p:spPr>
            <p:style>
              <a:lnRef idx="2">
                <a:schemeClr val="accent1"/>
              </a:lnRef>
              <a:fillRef idx="0">
                <a:srgbClr val="FFFFFF"/>
              </a:fillRef>
              <a:effectRef idx="0">
                <a:srgbClr val="FFFFFF"/>
              </a:effectRef>
              <a:fontRef idx="minor">
                <a:schemeClr val="tx1"/>
              </a:fontRef>
            </p:style>
          </p:cxnSp>
          <p:cxnSp>
            <p:nvCxnSpPr>
              <p:cNvPr id="49" name="直接连接符 48"/>
              <p:cNvCxnSpPr/>
              <p:nvPr>
                <p:custDataLst>
                  <p:tags r:id="rId32"/>
                </p:custDataLst>
              </p:nvPr>
            </p:nvCxnSpPr>
            <p:spPr>
              <a:xfrm>
                <a:off x="6561" y="3817"/>
                <a:ext cx="0" cy="1113"/>
              </a:xfrm>
              <a:prstGeom prst="line">
                <a:avLst/>
              </a:prstGeom>
              <a:ln w="38100"/>
            </p:spPr>
            <p:style>
              <a:lnRef idx="2">
                <a:schemeClr val="accent1"/>
              </a:lnRef>
              <a:fillRef idx="0">
                <a:srgbClr val="FFFFFF"/>
              </a:fillRef>
              <a:effectRef idx="0">
                <a:srgbClr val="FFFFFF"/>
              </a:effectRef>
              <a:fontRef idx="minor">
                <a:schemeClr val="tx1"/>
              </a:fontRef>
            </p:style>
          </p:cxnSp>
          <p:cxnSp>
            <p:nvCxnSpPr>
              <p:cNvPr id="50" name="直接连接符 49"/>
              <p:cNvCxnSpPr/>
              <p:nvPr>
                <p:custDataLst>
                  <p:tags r:id="rId33"/>
                </p:custDataLst>
              </p:nvPr>
            </p:nvCxnSpPr>
            <p:spPr>
              <a:xfrm>
                <a:off x="5583" y="2369"/>
                <a:ext cx="0" cy="1113"/>
              </a:xfrm>
              <a:prstGeom prst="line">
                <a:avLst/>
              </a:prstGeom>
              <a:ln w="38100"/>
            </p:spPr>
            <p:style>
              <a:lnRef idx="2">
                <a:schemeClr val="accent1"/>
              </a:lnRef>
              <a:fillRef idx="0">
                <a:srgbClr val="FFFFFF"/>
              </a:fillRef>
              <a:effectRef idx="0">
                <a:srgbClr val="FFFFFF"/>
              </a:effectRef>
              <a:fontRef idx="minor">
                <a:schemeClr val="tx1"/>
              </a:fontRef>
            </p:style>
          </p:cxnSp>
        </p:grpSp>
        <p:sp>
          <p:nvSpPr>
            <p:cNvPr id="156" name="文本框 155"/>
            <p:cNvSpPr txBox="1"/>
            <p:nvPr/>
          </p:nvSpPr>
          <p:spPr>
            <a:xfrm>
              <a:off x="5817" y="1654"/>
              <a:ext cx="1131" cy="483"/>
            </a:xfrm>
            <a:prstGeom prst="rect">
              <a:avLst/>
            </a:prstGeom>
            <a:noFill/>
          </p:spPr>
          <p:txBody>
            <a:bodyPr wrap="square" rtlCol="0">
              <a:spAutoFit/>
            </a:bodyPr>
            <a:p>
              <a:r>
                <a:rPr lang="en-US" altLang="zh-CN" sz="1400"/>
                <a:t>IGBT3</a:t>
              </a:r>
              <a:endParaRPr lang="en-US" altLang="zh-CN" sz="1400"/>
            </a:p>
          </p:txBody>
        </p:sp>
      </p:grpSp>
      <p:grpSp>
        <p:nvGrpSpPr>
          <p:cNvPr id="160" name="组合 159"/>
          <p:cNvGrpSpPr/>
          <p:nvPr/>
        </p:nvGrpSpPr>
        <p:grpSpPr>
          <a:xfrm>
            <a:off x="3689350" y="3083560"/>
            <a:ext cx="1023620" cy="1809750"/>
            <a:chOff x="5810" y="4856"/>
            <a:chExt cx="1612" cy="2850"/>
          </a:xfrm>
        </p:grpSpPr>
        <p:grpSp>
          <p:nvGrpSpPr>
            <p:cNvPr id="51" name="组合 50"/>
            <p:cNvGrpSpPr/>
            <p:nvPr/>
          </p:nvGrpSpPr>
          <p:grpSpPr>
            <a:xfrm>
              <a:off x="5830" y="4856"/>
              <a:ext cx="1593" cy="2850"/>
              <a:chOff x="4453" y="941"/>
              <a:chExt cx="2964" cy="5303"/>
            </a:xfrm>
          </p:grpSpPr>
          <p:grpSp>
            <p:nvGrpSpPr>
              <p:cNvPr id="52" name="组合 51"/>
              <p:cNvGrpSpPr/>
              <p:nvPr/>
            </p:nvGrpSpPr>
            <p:grpSpPr>
              <a:xfrm rot="0">
                <a:off x="6806" y="2034"/>
                <a:ext cx="611" cy="1784"/>
                <a:chOff x="6836" y="3392"/>
                <a:chExt cx="611" cy="1784"/>
              </a:xfrm>
            </p:grpSpPr>
            <p:sp>
              <p:nvSpPr>
                <p:cNvPr id="53" name="等腰三角形 52"/>
                <p:cNvSpPr/>
                <p:nvPr/>
              </p:nvSpPr>
              <p:spPr>
                <a:xfrm>
                  <a:off x="6899" y="4095"/>
                  <a:ext cx="486" cy="486"/>
                </a:xfrm>
                <a:prstGeom prst="triangl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4" name="矩形 53"/>
                <p:cNvSpPr/>
                <p:nvPr/>
              </p:nvSpPr>
              <p:spPr>
                <a:xfrm>
                  <a:off x="6836" y="3987"/>
                  <a:ext cx="611" cy="119"/>
                </a:xfrm>
                <a:prstGeom prst="rect">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cxnSp>
              <p:nvCxnSpPr>
                <p:cNvPr id="55" name="直接连接符 54"/>
                <p:cNvCxnSpPr/>
                <p:nvPr/>
              </p:nvCxnSpPr>
              <p:spPr>
                <a:xfrm>
                  <a:off x="7136" y="3392"/>
                  <a:ext cx="0" cy="595"/>
                </a:xfrm>
                <a:prstGeom prst="line">
                  <a:avLst/>
                </a:prstGeom>
                <a:ln w="28575"/>
              </p:spPr>
              <p:style>
                <a:lnRef idx="2">
                  <a:schemeClr val="accent1"/>
                </a:lnRef>
                <a:fillRef idx="0">
                  <a:srgbClr val="FFFFFF"/>
                </a:fillRef>
                <a:effectRef idx="0">
                  <a:srgbClr val="FFFFFF"/>
                </a:effectRef>
                <a:fontRef idx="minor">
                  <a:schemeClr val="tx1"/>
                </a:fontRef>
              </p:style>
            </p:cxnSp>
            <p:cxnSp>
              <p:nvCxnSpPr>
                <p:cNvPr id="56" name="直接连接符 55"/>
                <p:cNvCxnSpPr/>
                <p:nvPr/>
              </p:nvCxnSpPr>
              <p:spPr>
                <a:xfrm>
                  <a:off x="7142" y="4581"/>
                  <a:ext cx="0" cy="595"/>
                </a:xfrm>
                <a:prstGeom prst="line">
                  <a:avLst/>
                </a:prstGeom>
                <a:ln w="28575"/>
              </p:spPr>
              <p:style>
                <a:lnRef idx="2">
                  <a:schemeClr val="accent1"/>
                </a:lnRef>
                <a:fillRef idx="0">
                  <a:srgbClr val="FFFFFF"/>
                </a:fillRef>
                <a:effectRef idx="0">
                  <a:srgbClr val="FFFFFF"/>
                </a:effectRef>
                <a:fontRef idx="minor">
                  <a:schemeClr val="tx1"/>
                </a:fontRef>
              </p:style>
            </p:cxnSp>
          </p:grpSp>
          <p:cxnSp>
            <p:nvCxnSpPr>
              <p:cNvPr id="57" name="直接连接符 56"/>
              <p:cNvCxnSpPr/>
              <p:nvPr>
                <p:custDataLst>
                  <p:tags r:id="rId34"/>
                </p:custDataLst>
              </p:nvPr>
            </p:nvCxnSpPr>
            <p:spPr>
              <a:xfrm>
                <a:off x="5875" y="2369"/>
                <a:ext cx="0" cy="1113"/>
              </a:xfrm>
              <a:prstGeom prst="line">
                <a:avLst/>
              </a:prstGeom>
              <a:ln w="38100"/>
            </p:spPr>
            <p:style>
              <a:lnRef idx="2">
                <a:schemeClr val="accent1"/>
              </a:lnRef>
              <a:fillRef idx="0">
                <a:srgbClr val="FFFFFF"/>
              </a:fillRef>
              <a:effectRef idx="0">
                <a:srgbClr val="FFFFFF"/>
              </a:effectRef>
              <a:fontRef idx="minor">
                <a:schemeClr val="tx1"/>
              </a:fontRef>
            </p:style>
          </p:cxnSp>
          <p:cxnSp>
            <p:nvCxnSpPr>
              <p:cNvPr id="58" name="直接连接符 57"/>
              <p:cNvCxnSpPr/>
              <p:nvPr>
                <p:custDataLst>
                  <p:tags r:id="rId35"/>
                </p:custDataLst>
              </p:nvPr>
            </p:nvCxnSpPr>
            <p:spPr>
              <a:xfrm rot="16200000">
                <a:off x="5009" y="2369"/>
                <a:ext cx="0" cy="1113"/>
              </a:xfrm>
              <a:prstGeom prst="line">
                <a:avLst/>
              </a:prstGeom>
              <a:ln w="38100"/>
            </p:spPr>
            <p:style>
              <a:lnRef idx="2">
                <a:schemeClr val="accent1"/>
              </a:lnRef>
              <a:fillRef idx="0">
                <a:srgbClr val="FFFFFF"/>
              </a:fillRef>
              <a:effectRef idx="0">
                <a:srgbClr val="FFFFFF"/>
              </a:effectRef>
              <a:fontRef idx="minor">
                <a:schemeClr val="tx1"/>
              </a:fontRef>
            </p:style>
          </p:cxnSp>
          <p:cxnSp>
            <p:nvCxnSpPr>
              <p:cNvPr id="59" name="直接连接符 58"/>
              <p:cNvCxnSpPr/>
              <p:nvPr>
                <p:custDataLst>
                  <p:tags r:id="rId36"/>
                </p:custDataLst>
              </p:nvPr>
            </p:nvCxnSpPr>
            <p:spPr>
              <a:xfrm rot="16200000">
                <a:off x="6868" y="1765"/>
                <a:ext cx="0" cy="567"/>
              </a:xfrm>
              <a:prstGeom prst="line">
                <a:avLst/>
              </a:prstGeom>
              <a:ln w="38100"/>
            </p:spPr>
            <p:style>
              <a:lnRef idx="2">
                <a:schemeClr val="accent1"/>
              </a:lnRef>
              <a:fillRef idx="0">
                <a:srgbClr val="FFFFFF"/>
              </a:fillRef>
              <a:effectRef idx="0">
                <a:srgbClr val="FFFFFF"/>
              </a:effectRef>
              <a:fontRef idx="minor">
                <a:schemeClr val="tx1"/>
              </a:fontRef>
            </p:style>
          </p:cxnSp>
          <p:cxnSp>
            <p:nvCxnSpPr>
              <p:cNvPr id="60" name="直接连接符 59"/>
              <p:cNvCxnSpPr/>
              <p:nvPr>
                <p:custDataLst>
                  <p:tags r:id="rId37"/>
                </p:custDataLst>
              </p:nvPr>
            </p:nvCxnSpPr>
            <p:spPr>
              <a:xfrm flipV="1">
                <a:off x="5875" y="2048"/>
                <a:ext cx="702" cy="703"/>
              </a:xfrm>
              <a:prstGeom prst="line">
                <a:avLst/>
              </a:prstGeom>
              <a:ln w="38100"/>
            </p:spPr>
            <p:style>
              <a:lnRef idx="2">
                <a:schemeClr val="accent1"/>
              </a:lnRef>
              <a:fillRef idx="0">
                <a:srgbClr val="FFFFFF"/>
              </a:fillRef>
              <a:effectRef idx="0">
                <a:srgbClr val="FFFFFF"/>
              </a:effectRef>
              <a:fontRef idx="minor">
                <a:schemeClr val="tx1"/>
              </a:fontRef>
            </p:style>
          </p:cxnSp>
          <p:cxnSp>
            <p:nvCxnSpPr>
              <p:cNvPr id="61" name="直接连接符 60"/>
              <p:cNvCxnSpPr/>
              <p:nvPr>
                <p:custDataLst>
                  <p:tags r:id="rId38"/>
                </p:custDataLst>
              </p:nvPr>
            </p:nvCxnSpPr>
            <p:spPr>
              <a:xfrm>
                <a:off x="5865" y="3115"/>
                <a:ext cx="702" cy="703"/>
              </a:xfrm>
              <a:prstGeom prst="line">
                <a:avLst/>
              </a:prstGeom>
              <a:ln w="38100"/>
            </p:spPr>
            <p:style>
              <a:lnRef idx="2">
                <a:schemeClr val="accent1"/>
              </a:lnRef>
              <a:fillRef idx="0">
                <a:srgbClr val="FFFFFF"/>
              </a:fillRef>
              <a:effectRef idx="0">
                <a:srgbClr val="FFFFFF"/>
              </a:effectRef>
              <a:fontRef idx="minor">
                <a:schemeClr val="tx1"/>
              </a:fontRef>
            </p:style>
          </p:cxnSp>
          <p:cxnSp>
            <p:nvCxnSpPr>
              <p:cNvPr id="62" name="直接连接符 61"/>
              <p:cNvCxnSpPr/>
              <p:nvPr>
                <p:custDataLst>
                  <p:tags r:id="rId39"/>
                </p:custDataLst>
              </p:nvPr>
            </p:nvCxnSpPr>
            <p:spPr>
              <a:xfrm rot="16200000">
                <a:off x="6838" y="3500"/>
                <a:ext cx="0" cy="633"/>
              </a:xfrm>
              <a:prstGeom prst="line">
                <a:avLst/>
              </a:prstGeom>
              <a:ln w="28575"/>
            </p:spPr>
            <p:style>
              <a:lnRef idx="2">
                <a:schemeClr val="accent1"/>
              </a:lnRef>
              <a:fillRef idx="0">
                <a:srgbClr val="FFFFFF"/>
              </a:fillRef>
              <a:effectRef idx="0">
                <a:srgbClr val="FFFFFF"/>
              </a:effectRef>
              <a:fontRef idx="minor">
                <a:schemeClr val="tx1"/>
              </a:fontRef>
            </p:style>
          </p:cxnSp>
          <p:cxnSp>
            <p:nvCxnSpPr>
              <p:cNvPr id="63" name="直接连接符 62"/>
              <p:cNvCxnSpPr/>
              <p:nvPr>
                <p:custDataLst>
                  <p:tags r:id="rId40"/>
                </p:custDataLst>
              </p:nvPr>
            </p:nvCxnSpPr>
            <p:spPr>
              <a:xfrm>
                <a:off x="6561" y="941"/>
                <a:ext cx="0" cy="1113"/>
              </a:xfrm>
              <a:prstGeom prst="line">
                <a:avLst/>
              </a:prstGeom>
              <a:ln w="38100"/>
            </p:spPr>
            <p:style>
              <a:lnRef idx="2">
                <a:schemeClr val="accent1"/>
              </a:lnRef>
              <a:fillRef idx="0">
                <a:srgbClr val="FFFFFF"/>
              </a:fillRef>
              <a:effectRef idx="0">
                <a:srgbClr val="FFFFFF"/>
              </a:effectRef>
              <a:fontRef idx="minor">
                <a:schemeClr val="tx1"/>
              </a:fontRef>
            </p:style>
          </p:cxnSp>
          <p:cxnSp>
            <p:nvCxnSpPr>
              <p:cNvPr id="64" name="直接连接符 63"/>
              <p:cNvCxnSpPr/>
              <p:nvPr>
                <p:custDataLst>
                  <p:tags r:id="rId41"/>
                </p:custDataLst>
              </p:nvPr>
            </p:nvCxnSpPr>
            <p:spPr>
              <a:xfrm>
                <a:off x="6561" y="3817"/>
                <a:ext cx="0" cy="2427"/>
              </a:xfrm>
              <a:prstGeom prst="line">
                <a:avLst/>
              </a:prstGeom>
              <a:ln w="38100"/>
            </p:spPr>
            <p:style>
              <a:lnRef idx="2">
                <a:schemeClr val="accent1"/>
              </a:lnRef>
              <a:fillRef idx="0">
                <a:srgbClr val="FFFFFF"/>
              </a:fillRef>
              <a:effectRef idx="0">
                <a:srgbClr val="FFFFFF"/>
              </a:effectRef>
              <a:fontRef idx="minor">
                <a:schemeClr val="tx1"/>
              </a:fontRef>
            </p:style>
          </p:cxnSp>
          <p:cxnSp>
            <p:nvCxnSpPr>
              <p:cNvPr id="65" name="直接连接符 64"/>
              <p:cNvCxnSpPr/>
              <p:nvPr>
                <p:custDataLst>
                  <p:tags r:id="rId42"/>
                </p:custDataLst>
              </p:nvPr>
            </p:nvCxnSpPr>
            <p:spPr>
              <a:xfrm>
                <a:off x="5583" y="2369"/>
                <a:ext cx="0" cy="1113"/>
              </a:xfrm>
              <a:prstGeom prst="line">
                <a:avLst/>
              </a:prstGeom>
              <a:ln w="38100"/>
            </p:spPr>
            <p:style>
              <a:lnRef idx="2">
                <a:schemeClr val="accent1"/>
              </a:lnRef>
              <a:fillRef idx="0">
                <a:srgbClr val="FFFFFF"/>
              </a:fillRef>
              <a:effectRef idx="0">
                <a:srgbClr val="FFFFFF"/>
              </a:effectRef>
              <a:fontRef idx="minor">
                <a:schemeClr val="tx1"/>
              </a:fontRef>
            </p:style>
          </p:cxnSp>
        </p:grpSp>
        <p:sp>
          <p:nvSpPr>
            <p:cNvPr id="157" name="文本框 156"/>
            <p:cNvSpPr txBox="1"/>
            <p:nvPr/>
          </p:nvSpPr>
          <p:spPr>
            <a:xfrm>
              <a:off x="5810" y="5125"/>
              <a:ext cx="1131" cy="483"/>
            </a:xfrm>
            <a:prstGeom prst="rect">
              <a:avLst/>
            </a:prstGeom>
            <a:noFill/>
          </p:spPr>
          <p:txBody>
            <a:bodyPr wrap="square" rtlCol="0">
              <a:spAutoFit/>
            </a:bodyPr>
            <a:p>
              <a:r>
                <a:rPr lang="en-US" altLang="zh-CN" sz="1400"/>
                <a:t>IGBT4</a:t>
              </a:r>
              <a:endParaRPr lang="en-US" altLang="zh-CN" sz="1400"/>
            </a:p>
          </p:txBody>
        </p:sp>
      </p:grpSp>
      <p:sp>
        <p:nvSpPr>
          <p:cNvPr id="162" name="闪电形 161"/>
          <p:cNvSpPr/>
          <p:nvPr/>
        </p:nvSpPr>
        <p:spPr>
          <a:xfrm>
            <a:off x="741680" y="932815"/>
            <a:ext cx="354330" cy="354330"/>
          </a:xfrm>
          <a:prstGeom prst="lightningBolt">
            <a:avLst/>
          </a:prstGeom>
          <a:solidFill>
            <a:srgbClr val="FFFF00"/>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67" name="闪电形 166"/>
          <p:cNvSpPr/>
          <p:nvPr/>
        </p:nvSpPr>
        <p:spPr>
          <a:xfrm>
            <a:off x="741680" y="1192530"/>
            <a:ext cx="354330" cy="354330"/>
          </a:xfrm>
          <a:prstGeom prst="lightningBolt">
            <a:avLst/>
          </a:prstGeom>
          <a:solidFill>
            <a:srgbClr val="FFFF00"/>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文本框 4"/>
          <p:cNvSpPr txBox="1"/>
          <p:nvPr/>
        </p:nvSpPr>
        <p:spPr>
          <a:xfrm>
            <a:off x="2994660" y="4265930"/>
            <a:ext cx="1119505" cy="553085"/>
          </a:xfrm>
          <a:prstGeom prst="rect">
            <a:avLst/>
          </a:prstGeom>
          <a:noFill/>
        </p:spPr>
        <p:txBody>
          <a:bodyPr wrap="square" rtlCol="0">
            <a:spAutoFit/>
          </a:bodyPr>
          <a:p>
            <a:pPr algn="ctr"/>
            <a:r>
              <a:rPr lang="zh-CN" altLang="en-US" sz="1600"/>
              <a:t>逆变器</a:t>
            </a:r>
            <a:r>
              <a:rPr lang="zh-CN" altLang="en-US" sz="1400">
                <a:solidFill>
                  <a:srgbClr val="FF0000"/>
                </a:solidFill>
              </a:rPr>
              <a:t>inverter</a:t>
            </a:r>
            <a:endParaRPr lang="zh-CN" altLang="en-US" sz="1400">
              <a:solidFill>
                <a:srgbClr val="FF0000"/>
              </a:solidFill>
            </a:endParaRPr>
          </a:p>
        </p:txBody>
      </p:sp>
      <p:sp>
        <p:nvSpPr>
          <p:cNvPr id="6" name="文本框 5"/>
          <p:cNvSpPr txBox="1"/>
          <p:nvPr/>
        </p:nvSpPr>
        <p:spPr>
          <a:xfrm>
            <a:off x="5701665" y="3950970"/>
            <a:ext cx="989965" cy="521970"/>
          </a:xfrm>
          <a:prstGeom prst="rect">
            <a:avLst/>
          </a:prstGeom>
          <a:noFill/>
        </p:spPr>
        <p:txBody>
          <a:bodyPr wrap="square" rtlCol="0">
            <a:spAutoFit/>
          </a:bodyPr>
          <a:p>
            <a:pPr algn="ctr"/>
            <a:r>
              <a:rPr lang="zh-CN" altLang="en-US" sz="1600"/>
              <a:t>变压器</a:t>
            </a:r>
            <a:endParaRPr lang="zh-CN" altLang="en-US" sz="1600"/>
          </a:p>
          <a:p>
            <a:pPr algn="ctr"/>
            <a:r>
              <a:rPr lang="zh-CN" altLang="en-US" sz="1200">
                <a:solidFill>
                  <a:srgbClr val="FF0000"/>
                </a:solidFill>
              </a:rPr>
              <a:t>transformer</a:t>
            </a:r>
            <a:endParaRPr lang="zh-CN" altLang="en-US" sz="1200">
              <a:solidFill>
                <a:srgbClr val="FF0000"/>
              </a:solidFill>
            </a:endParaRPr>
          </a:p>
        </p:txBody>
      </p:sp>
      <p:sp>
        <p:nvSpPr>
          <p:cNvPr id="9" name="文本框 8"/>
          <p:cNvSpPr txBox="1"/>
          <p:nvPr/>
        </p:nvSpPr>
        <p:spPr>
          <a:xfrm>
            <a:off x="7646035" y="2791460"/>
            <a:ext cx="1005840" cy="583565"/>
          </a:xfrm>
          <a:prstGeom prst="rect">
            <a:avLst/>
          </a:prstGeom>
          <a:noFill/>
        </p:spPr>
        <p:txBody>
          <a:bodyPr wrap="square" rtlCol="0">
            <a:spAutoFit/>
          </a:bodyPr>
          <a:p>
            <a:pPr algn="ctr"/>
            <a:r>
              <a:rPr lang="zh-CN" altLang="en-US" sz="1600">
                <a:solidFill>
                  <a:srgbClr val="FF0000"/>
                </a:solidFill>
              </a:rPr>
              <a:t>整流器rectifier</a:t>
            </a:r>
            <a:endParaRPr lang="zh-CN" altLang="en-US" sz="1600">
              <a:solidFill>
                <a:srgbClr val="FF0000"/>
              </a:solidFill>
            </a:endParaRPr>
          </a:p>
        </p:txBody>
      </p:sp>
      <p:grpSp>
        <p:nvGrpSpPr>
          <p:cNvPr id="7" name="组合 6"/>
          <p:cNvGrpSpPr/>
          <p:nvPr/>
        </p:nvGrpSpPr>
        <p:grpSpPr>
          <a:xfrm rot="5400000">
            <a:off x="7739380" y="3325495"/>
            <a:ext cx="387985" cy="934720"/>
            <a:chOff x="12268" y="1407"/>
            <a:chExt cx="611" cy="1472"/>
          </a:xfrm>
        </p:grpSpPr>
        <p:sp>
          <p:nvSpPr>
            <p:cNvPr id="10" name="等腰三角形 9"/>
            <p:cNvSpPr/>
            <p:nvPr>
              <p:custDataLst>
                <p:tags r:id="rId43"/>
              </p:custDataLst>
            </p:nvPr>
          </p:nvSpPr>
          <p:spPr>
            <a:xfrm>
              <a:off x="12331" y="2110"/>
              <a:ext cx="486" cy="486"/>
            </a:xfrm>
            <a:prstGeom prst="triangl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矩形 10"/>
            <p:cNvSpPr/>
            <p:nvPr>
              <p:custDataLst>
                <p:tags r:id="rId44"/>
              </p:custDataLst>
            </p:nvPr>
          </p:nvSpPr>
          <p:spPr>
            <a:xfrm>
              <a:off x="12268" y="2002"/>
              <a:ext cx="611" cy="119"/>
            </a:xfrm>
            <a:prstGeom prst="rect">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cxnSp>
          <p:nvCxnSpPr>
            <p:cNvPr id="13" name="直接连接符 12"/>
            <p:cNvCxnSpPr/>
            <p:nvPr>
              <p:custDataLst>
                <p:tags r:id="rId45"/>
              </p:custDataLst>
            </p:nvPr>
          </p:nvCxnSpPr>
          <p:spPr>
            <a:xfrm>
              <a:off x="12574" y="1407"/>
              <a:ext cx="0" cy="595"/>
            </a:xfrm>
            <a:prstGeom prst="line">
              <a:avLst/>
            </a:prstGeom>
            <a:ln w="28575"/>
          </p:spPr>
          <p:style>
            <a:lnRef idx="2">
              <a:schemeClr val="accent1"/>
            </a:lnRef>
            <a:fillRef idx="0">
              <a:srgbClr val="FFFFFF"/>
            </a:fillRef>
            <a:effectRef idx="0">
              <a:srgbClr val="FFFFFF"/>
            </a:effectRef>
            <a:fontRef idx="minor">
              <a:schemeClr val="tx1"/>
            </a:fontRef>
          </p:style>
        </p:cxnSp>
        <p:cxnSp>
          <p:nvCxnSpPr>
            <p:cNvPr id="14" name="直接连接符 13"/>
            <p:cNvCxnSpPr/>
            <p:nvPr>
              <p:custDataLst>
                <p:tags r:id="rId46"/>
              </p:custDataLst>
            </p:nvPr>
          </p:nvCxnSpPr>
          <p:spPr>
            <a:xfrm>
              <a:off x="12574" y="2596"/>
              <a:ext cx="0" cy="283"/>
            </a:xfrm>
            <a:prstGeom prst="line">
              <a:avLst/>
            </a:prstGeom>
            <a:ln w="28575"/>
          </p:spPr>
          <p:style>
            <a:lnRef idx="2">
              <a:schemeClr val="accent1"/>
            </a:lnRef>
            <a:fillRef idx="0">
              <a:srgbClr val="FFFFFF"/>
            </a:fillRef>
            <a:effectRef idx="0">
              <a:srgbClr val="FFFFFF"/>
            </a:effectRef>
            <a:fontRef idx="minor">
              <a:schemeClr val="tx1"/>
            </a:fontRef>
          </p:style>
        </p:cxnSp>
      </p:grpSp>
      <p:cxnSp>
        <p:nvCxnSpPr>
          <p:cNvPr id="15" name="直接连接符 14"/>
          <p:cNvCxnSpPr/>
          <p:nvPr>
            <p:custDataLst>
              <p:tags r:id="rId47"/>
            </p:custDataLst>
          </p:nvPr>
        </p:nvCxnSpPr>
        <p:spPr>
          <a:xfrm>
            <a:off x="9342120" y="3797935"/>
            <a:ext cx="1957705" cy="3810"/>
          </a:xfrm>
          <a:prstGeom prst="line">
            <a:avLst/>
          </a:prstGeom>
          <a:ln w="38100">
            <a:solidFill>
              <a:schemeClr val="tx1"/>
            </a:solidFill>
          </a:ln>
        </p:spPr>
        <p:style>
          <a:lnRef idx="2">
            <a:schemeClr val="accent1"/>
          </a:lnRef>
          <a:fillRef idx="0">
            <a:srgbClr val="FFFFFF"/>
          </a:fillRef>
          <a:effectRef idx="0">
            <a:srgbClr val="FFFFFF"/>
          </a:effectRef>
          <a:fontRef idx="minor">
            <a:schemeClr val="tx1"/>
          </a:fontRef>
        </p:style>
      </p:cxnSp>
      <p:sp>
        <p:nvSpPr>
          <p:cNvPr id="17" name="闪电形 16"/>
          <p:cNvSpPr/>
          <p:nvPr/>
        </p:nvSpPr>
        <p:spPr>
          <a:xfrm>
            <a:off x="6350000" y="1211580"/>
            <a:ext cx="416560" cy="396875"/>
          </a:xfrm>
          <a:prstGeom prst="lightningBolt">
            <a:avLst/>
          </a:prstGeom>
          <a:solidFill>
            <a:srgbClr val="FF0000"/>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8" name="闪电形 17"/>
          <p:cNvSpPr/>
          <p:nvPr/>
        </p:nvSpPr>
        <p:spPr>
          <a:xfrm>
            <a:off x="6440170" y="3590290"/>
            <a:ext cx="416560" cy="396875"/>
          </a:xfrm>
          <a:prstGeom prst="lightningBolt">
            <a:avLst/>
          </a:prstGeom>
          <a:solidFill>
            <a:srgbClr val="FF0000"/>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9" name="加号 18"/>
          <p:cNvSpPr/>
          <p:nvPr/>
        </p:nvSpPr>
        <p:spPr>
          <a:xfrm>
            <a:off x="6586220" y="1089025"/>
            <a:ext cx="300355" cy="291465"/>
          </a:xfrm>
          <a:prstGeom prst="mathPlus">
            <a:avLst/>
          </a:prstGeom>
          <a:solidFill>
            <a:srgbClr val="FF0000"/>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0" name="减号 19"/>
          <p:cNvSpPr/>
          <p:nvPr/>
        </p:nvSpPr>
        <p:spPr>
          <a:xfrm>
            <a:off x="6537325" y="2371725"/>
            <a:ext cx="377825" cy="252095"/>
          </a:xfrm>
          <a:prstGeom prst="mathMinus">
            <a:avLst/>
          </a:prstGeom>
          <a:solidFill>
            <a:schemeClr val="tx1"/>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1" name="加号 20"/>
          <p:cNvSpPr/>
          <p:nvPr>
            <p:custDataLst>
              <p:tags r:id="rId48"/>
            </p:custDataLst>
          </p:nvPr>
        </p:nvSpPr>
        <p:spPr>
          <a:xfrm>
            <a:off x="6556375" y="3506470"/>
            <a:ext cx="300355" cy="291465"/>
          </a:xfrm>
          <a:prstGeom prst="mathPlus">
            <a:avLst/>
          </a:prstGeom>
          <a:solidFill>
            <a:srgbClr val="FF0000"/>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ustDataLst>
      <p:tags r:id="rId49"/>
    </p:custDataLst>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66"/>
                                        </p:tgtEl>
                                        <p:attrNameLst>
                                          <p:attrName>style.visibility</p:attrName>
                                        </p:attrNameLst>
                                      </p:cBhvr>
                                      <p:to>
                                        <p:strVal val="visible"/>
                                      </p:to>
                                    </p:set>
                                    <p:animEffect transition="in" filter="dissolve">
                                      <p:cBhvr>
                                        <p:cTn id="7" dur="500"/>
                                        <p:tgtEl>
                                          <p:spTgt spid="16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58"/>
                                        </p:tgtEl>
                                        <p:attrNameLst>
                                          <p:attrName>style.visibility</p:attrName>
                                        </p:attrNameLst>
                                      </p:cBhvr>
                                      <p:to>
                                        <p:strVal val="visible"/>
                                      </p:to>
                                    </p:set>
                                    <p:animEffect transition="in" filter="blinds(horizontal)">
                                      <p:cBhvr>
                                        <p:cTn id="12" dur="500"/>
                                        <p:tgtEl>
                                          <p:spTgt spid="158"/>
                                        </p:tgtEl>
                                      </p:cBhvr>
                                    </p:animEffect>
                                  </p:childTnLst>
                                </p:cTn>
                              </p:par>
                              <p:par>
                                <p:cTn id="13" presetID="3" presetClass="entr" presetSubtype="10" fill="hold" nodeType="withEffect">
                                  <p:stCondLst>
                                    <p:cond delay="0"/>
                                  </p:stCondLst>
                                  <p:childTnLst>
                                    <p:set>
                                      <p:cBhvr>
                                        <p:cTn id="14" dur="1" fill="hold">
                                          <p:stCondLst>
                                            <p:cond delay="0"/>
                                          </p:stCondLst>
                                        </p:cTn>
                                        <p:tgtEl>
                                          <p:spTgt spid="159"/>
                                        </p:tgtEl>
                                        <p:attrNameLst>
                                          <p:attrName>style.visibility</p:attrName>
                                        </p:attrNameLst>
                                      </p:cBhvr>
                                      <p:to>
                                        <p:strVal val="visible"/>
                                      </p:to>
                                    </p:set>
                                    <p:animEffect transition="in" filter="blinds(horizontal)">
                                      <p:cBhvr>
                                        <p:cTn id="15" dur="500"/>
                                        <p:tgtEl>
                                          <p:spTgt spid="159"/>
                                        </p:tgtEl>
                                      </p:cBhvr>
                                    </p:animEffect>
                                  </p:childTnLst>
                                </p:cTn>
                              </p:par>
                              <p:par>
                                <p:cTn id="16" presetID="3" presetClass="entr" presetSubtype="1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linds(horizontal)">
                                      <p:cBhvr>
                                        <p:cTn id="18" dur="500"/>
                                        <p:tgtEl>
                                          <p:spTgt spid="12"/>
                                        </p:tgtEl>
                                      </p:cBhvr>
                                    </p:animEffect>
                                  </p:childTnLst>
                                </p:cTn>
                              </p:par>
                              <p:par>
                                <p:cTn id="19" presetID="3" presetClass="entr" presetSubtype="1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linds(horizontal)">
                                      <p:cBhvr>
                                        <p:cTn id="21" dur="500"/>
                                        <p:tgtEl>
                                          <p:spTgt spid="3"/>
                                        </p:tgtEl>
                                      </p:cBhvr>
                                    </p:animEffect>
                                  </p:childTnLst>
                                </p:cTn>
                              </p:par>
                              <p:par>
                                <p:cTn id="22" presetID="3" presetClass="entr" presetSubtype="10" fill="hold" nodeType="withEffect">
                                  <p:stCondLst>
                                    <p:cond delay="0"/>
                                  </p:stCondLst>
                                  <p:childTnLst>
                                    <p:set>
                                      <p:cBhvr>
                                        <p:cTn id="23" dur="1" fill="hold">
                                          <p:stCondLst>
                                            <p:cond delay="0"/>
                                          </p:stCondLst>
                                        </p:cTn>
                                        <p:tgtEl>
                                          <p:spTgt spid="161"/>
                                        </p:tgtEl>
                                        <p:attrNameLst>
                                          <p:attrName>style.visibility</p:attrName>
                                        </p:attrNameLst>
                                      </p:cBhvr>
                                      <p:to>
                                        <p:strVal val="visible"/>
                                      </p:to>
                                    </p:set>
                                    <p:animEffect transition="in" filter="blinds(horizontal)">
                                      <p:cBhvr>
                                        <p:cTn id="24" dur="500"/>
                                        <p:tgtEl>
                                          <p:spTgt spid="161"/>
                                        </p:tgtEl>
                                      </p:cBhvr>
                                    </p:animEffect>
                                  </p:childTnLst>
                                </p:cTn>
                              </p:par>
                              <p:par>
                                <p:cTn id="25" presetID="3" presetClass="entr" presetSubtype="10" fill="hold" nodeType="withEffect">
                                  <p:stCondLst>
                                    <p:cond delay="0"/>
                                  </p:stCondLst>
                                  <p:childTnLst>
                                    <p:set>
                                      <p:cBhvr>
                                        <p:cTn id="26" dur="1" fill="hold">
                                          <p:stCondLst>
                                            <p:cond delay="0"/>
                                          </p:stCondLst>
                                        </p:cTn>
                                        <p:tgtEl>
                                          <p:spTgt spid="160"/>
                                        </p:tgtEl>
                                        <p:attrNameLst>
                                          <p:attrName>style.visibility</p:attrName>
                                        </p:attrNameLst>
                                      </p:cBhvr>
                                      <p:to>
                                        <p:strVal val="visible"/>
                                      </p:to>
                                    </p:set>
                                    <p:animEffect transition="in" filter="blinds(horizontal)">
                                      <p:cBhvr>
                                        <p:cTn id="27" dur="500"/>
                                        <p:tgtEl>
                                          <p:spTgt spid="160"/>
                                        </p:tgtEl>
                                      </p:cBhvr>
                                    </p:animEffect>
                                  </p:childTnLst>
                                </p:cTn>
                              </p:par>
                            </p:childTnLst>
                          </p:cTn>
                        </p:par>
                        <p:par>
                          <p:cTn id="28" fill="hold">
                            <p:stCondLst>
                              <p:cond delay="500"/>
                            </p:stCondLst>
                            <p:childTnLst>
                              <p:par>
                                <p:cTn id="29" presetID="9" presetClass="entr" presetSubtype="0" fill="hold" nodeType="afterEffect">
                                  <p:stCondLst>
                                    <p:cond delay="0"/>
                                  </p:stCondLst>
                                  <p:childTnLst>
                                    <p:set>
                                      <p:cBhvr>
                                        <p:cTn id="30" dur="1" fill="hold">
                                          <p:stCondLst>
                                            <p:cond delay="0"/>
                                          </p:stCondLst>
                                        </p:cTn>
                                        <p:tgtEl>
                                          <p:spTgt spid="70"/>
                                        </p:tgtEl>
                                        <p:attrNameLst>
                                          <p:attrName>style.visibility</p:attrName>
                                        </p:attrNameLst>
                                      </p:cBhvr>
                                      <p:to>
                                        <p:strVal val="visible"/>
                                      </p:to>
                                    </p:set>
                                    <p:animEffect transition="in" filter="dissolve">
                                      <p:cBhvr>
                                        <p:cTn id="31" dur="500"/>
                                        <p:tgtEl>
                                          <p:spTgt spid="70"/>
                                        </p:tgtEl>
                                      </p:cBhvr>
                                    </p:animEffect>
                                  </p:childTnLst>
                                </p:cTn>
                              </p:par>
                              <p:par>
                                <p:cTn id="32" presetID="9" presetClass="entr" presetSubtype="0" fill="hold" nodeType="withEffect">
                                  <p:stCondLst>
                                    <p:cond delay="0"/>
                                  </p:stCondLst>
                                  <p:childTnLst>
                                    <p:set>
                                      <p:cBhvr>
                                        <p:cTn id="33" dur="1" fill="hold">
                                          <p:stCondLst>
                                            <p:cond delay="0"/>
                                          </p:stCondLst>
                                        </p:cTn>
                                        <p:tgtEl>
                                          <p:spTgt spid="67"/>
                                        </p:tgtEl>
                                        <p:attrNameLst>
                                          <p:attrName>style.visibility</p:attrName>
                                        </p:attrNameLst>
                                      </p:cBhvr>
                                      <p:to>
                                        <p:strVal val="visible"/>
                                      </p:to>
                                    </p:set>
                                    <p:animEffect transition="in" filter="dissolve">
                                      <p:cBhvr>
                                        <p:cTn id="34" dur="500"/>
                                        <p:tgtEl>
                                          <p:spTgt spid="67"/>
                                        </p:tgtEl>
                                      </p:cBhvr>
                                    </p:animEffect>
                                  </p:childTnLst>
                                </p:cTn>
                              </p:par>
                              <p:par>
                                <p:cTn id="35" presetID="9" presetClass="entr" presetSubtype="0" fill="hold" nodeType="with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dissolve">
                                      <p:cBhvr>
                                        <p:cTn id="37" dur="500"/>
                                        <p:tgtEl>
                                          <p:spTgt spid="72"/>
                                        </p:tgtEl>
                                      </p:cBhvr>
                                    </p:animEffect>
                                  </p:childTnLst>
                                </p:cTn>
                              </p:par>
                              <p:par>
                                <p:cTn id="38" presetID="9" presetClass="entr" presetSubtype="0" fill="hold" nodeType="withEffect">
                                  <p:stCondLst>
                                    <p:cond delay="0"/>
                                  </p:stCondLst>
                                  <p:childTnLst>
                                    <p:set>
                                      <p:cBhvr>
                                        <p:cTn id="39" dur="1" fill="hold">
                                          <p:stCondLst>
                                            <p:cond delay="0"/>
                                          </p:stCondLst>
                                        </p:cTn>
                                        <p:tgtEl>
                                          <p:spTgt spid="68"/>
                                        </p:tgtEl>
                                        <p:attrNameLst>
                                          <p:attrName>style.visibility</p:attrName>
                                        </p:attrNameLst>
                                      </p:cBhvr>
                                      <p:to>
                                        <p:strVal val="visible"/>
                                      </p:to>
                                    </p:set>
                                    <p:animEffect transition="in" filter="dissolve">
                                      <p:cBhvr>
                                        <p:cTn id="40" dur="500"/>
                                        <p:tgtEl>
                                          <p:spTgt spid="68"/>
                                        </p:tgtEl>
                                      </p:cBhvr>
                                    </p:animEffect>
                                  </p:childTnLst>
                                </p:cTn>
                              </p:par>
                            </p:childTnLst>
                          </p:cTn>
                        </p:par>
                        <p:par>
                          <p:cTn id="41" fill="hold">
                            <p:stCondLst>
                              <p:cond delay="1000"/>
                            </p:stCondLst>
                            <p:childTnLst>
                              <p:par>
                                <p:cTn id="42" presetID="9" presetClass="entr" presetSubtype="0" fill="hold" grpId="0" nodeType="after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dissolve">
                                      <p:cBhvr>
                                        <p:cTn id="44" dur="500"/>
                                        <p:tgtEl>
                                          <p:spTgt spid="2"/>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dissolve">
                                      <p:cBhvr>
                                        <p:cTn id="47" dur="500"/>
                                        <p:tgtEl>
                                          <p:spTgt spid="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wipe(left)">
                                      <p:cBhvr>
                                        <p:cTn id="52" dur="500"/>
                                        <p:tgtEl>
                                          <p:spTgt spid="103"/>
                                        </p:tgtEl>
                                      </p:cBhvr>
                                    </p:animEffect>
                                  </p:childTnLst>
                                </p:cTn>
                              </p:par>
                              <p:par>
                                <p:cTn id="53" presetID="22" presetClass="entr" presetSubtype="8" fill="hold" nodeType="with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wipe(left)">
                                      <p:cBhvr>
                                        <p:cTn id="55" dur="500"/>
                                        <p:tgtEl>
                                          <p:spTgt spid="104"/>
                                        </p:tgtEl>
                                      </p:cBhvr>
                                    </p:animEffect>
                                  </p:childTnLst>
                                </p:cTn>
                              </p:par>
                            </p:childTnLst>
                          </p:cTn>
                        </p:par>
                        <p:par>
                          <p:cTn id="56" fill="hold">
                            <p:stCondLst>
                              <p:cond delay="500"/>
                            </p:stCondLst>
                            <p:childTnLst>
                              <p:par>
                                <p:cTn id="57" presetID="22" presetClass="entr" presetSubtype="4" fill="hold" nodeType="afterEffect">
                                  <p:stCondLst>
                                    <p:cond delay="0"/>
                                  </p:stCondLst>
                                  <p:childTnLst>
                                    <p:set>
                                      <p:cBhvr>
                                        <p:cTn id="58" dur="1" fill="hold">
                                          <p:stCondLst>
                                            <p:cond delay="0"/>
                                          </p:stCondLst>
                                        </p:cTn>
                                        <p:tgtEl>
                                          <p:spTgt spid="109"/>
                                        </p:tgtEl>
                                        <p:attrNameLst>
                                          <p:attrName>style.visibility</p:attrName>
                                        </p:attrNameLst>
                                      </p:cBhvr>
                                      <p:to>
                                        <p:strVal val="visible"/>
                                      </p:to>
                                    </p:set>
                                    <p:animEffect transition="in" filter="wipe(down)">
                                      <p:cBhvr>
                                        <p:cTn id="59" dur="500"/>
                                        <p:tgtEl>
                                          <p:spTgt spid="109"/>
                                        </p:tgtEl>
                                      </p:cBhvr>
                                    </p:animEffect>
                                  </p:childTnLst>
                                </p:cTn>
                              </p:par>
                              <p:par>
                                <p:cTn id="60" presetID="22" presetClass="entr" presetSubtype="1" fill="hold" nodeType="withEffect">
                                  <p:stCondLst>
                                    <p:cond delay="0"/>
                                  </p:stCondLst>
                                  <p:childTnLst>
                                    <p:set>
                                      <p:cBhvr>
                                        <p:cTn id="61" dur="1" fill="hold">
                                          <p:stCondLst>
                                            <p:cond delay="0"/>
                                          </p:stCondLst>
                                        </p:cTn>
                                        <p:tgtEl>
                                          <p:spTgt spid="110"/>
                                        </p:tgtEl>
                                        <p:attrNameLst>
                                          <p:attrName>style.visibility</p:attrName>
                                        </p:attrNameLst>
                                      </p:cBhvr>
                                      <p:to>
                                        <p:strVal val="visible"/>
                                      </p:to>
                                    </p:set>
                                    <p:animEffect transition="in" filter="wipe(up)">
                                      <p:cBhvr>
                                        <p:cTn id="62" dur="500"/>
                                        <p:tgtEl>
                                          <p:spTgt spid="110"/>
                                        </p:tgtEl>
                                      </p:cBhvr>
                                    </p:animEffect>
                                  </p:childTnLst>
                                </p:cTn>
                              </p:par>
                            </p:childTnLst>
                          </p:cTn>
                        </p:par>
                        <p:par>
                          <p:cTn id="63" fill="hold">
                            <p:stCondLst>
                              <p:cond delay="1000"/>
                            </p:stCondLst>
                            <p:childTnLst>
                              <p:par>
                                <p:cTn id="64" presetID="22" presetClass="entr" presetSubtype="8" fill="hold" nodeType="afterEffect">
                                  <p:stCondLst>
                                    <p:cond delay="0"/>
                                  </p:stCondLst>
                                  <p:childTnLst>
                                    <p:set>
                                      <p:cBhvr>
                                        <p:cTn id="65" dur="1" fill="hold">
                                          <p:stCondLst>
                                            <p:cond delay="0"/>
                                          </p:stCondLst>
                                        </p:cTn>
                                        <p:tgtEl>
                                          <p:spTgt spid="107"/>
                                        </p:tgtEl>
                                        <p:attrNameLst>
                                          <p:attrName>style.visibility</p:attrName>
                                        </p:attrNameLst>
                                      </p:cBhvr>
                                      <p:to>
                                        <p:strVal val="visible"/>
                                      </p:to>
                                    </p:set>
                                    <p:animEffect transition="in" filter="wipe(left)">
                                      <p:cBhvr>
                                        <p:cTn id="66" dur="500"/>
                                        <p:tgtEl>
                                          <p:spTgt spid="107"/>
                                        </p:tgtEl>
                                      </p:cBhvr>
                                    </p:animEffect>
                                  </p:childTnLst>
                                </p:cTn>
                              </p:par>
                              <p:par>
                                <p:cTn id="67" presetID="22" presetClass="entr" presetSubtype="8" fill="hold" nodeType="withEffect">
                                  <p:stCondLst>
                                    <p:cond delay="0"/>
                                  </p:stCondLst>
                                  <p:childTnLst>
                                    <p:set>
                                      <p:cBhvr>
                                        <p:cTn id="68" dur="1" fill="hold">
                                          <p:stCondLst>
                                            <p:cond delay="0"/>
                                          </p:stCondLst>
                                        </p:cTn>
                                        <p:tgtEl>
                                          <p:spTgt spid="108"/>
                                        </p:tgtEl>
                                        <p:attrNameLst>
                                          <p:attrName>style.visibility</p:attrName>
                                        </p:attrNameLst>
                                      </p:cBhvr>
                                      <p:to>
                                        <p:strVal val="visible"/>
                                      </p:to>
                                    </p:set>
                                    <p:animEffect transition="in" filter="wipe(left)">
                                      <p:cBhvr>
                                        <p:cTn id="69" dur="500"/>
                                        <p:tgtEl>
                                          <p:spTgt spid="108"/>
                                        </p:tgtEl>
                                      </p:cBhvr>
                                    </p:animEffect>
                                  </p:childTnLst>
                                </p:cTn>
                              </p:par>
                            </p:childTnLst>
                          </p:cTn>
                        </p:par>
                        <p:par>
                          <p:cTn id="70" fill="hold">
                            <p:stCondLst>
                              <p:cond delay="1500"/>
                            </p:stCondLst>
                            <p:childTnLst>
                              <p:par>
                                <p:cTn id="71" presetID="22" presetClass="entr" presetSubtype="8" fill="hold" nodeType="afterEffect">
                                  <p:stCondLst>
                                    <p:cond delay="0"/>
                                  </p:stCondLst>
                                  <p:childTnLst>
                                    <p:set>
                                      <p:cBhvr>
                                        <p:cTn id="72" dur="1" fill="hold">
                                          <p:stCondLst>
                                            <p:cond delay="0"/>
                                          </p:stCondLst>
                                        </p:cTn>
                                        <p:tgtEl>
                                          <p:spTgt spid="106"/>
                                        </p:tgtEl>
                                        <p:attrNameLst>
                                          <p:attrName>style.visibility</p:attrName>
                                        </p:attrNameLst>
                                      </p:cBhvr>
                                      <p:to>
                                        <p:strVal val="visible"/>
                                      </p:to>
                                    </p:set>
                                    <p:animEffect transition="in" filter="wipe(left)">
                                      <p:cBhvr>
                                        <p:cTn id="73" dur="500"/>
                                        <p:tgtEl>
                                          <p:spTgt spid="106"/>
                                        </p:tgtEl>
                                      </p:cBhvr>
                                    </p:animEffect>
                                  </p:childTnLst>
                                </p:cTn>
                              </p:par>
                            </p:childTnLst>
                          </p:cTn>
                        </p:par>
                      </p:childTnLst>
                    </p:cTn>
                  </p:par>
                  <p:par>
                    <p:cTn id="74" fill="hold">
                      <p:stCondLst>
                        <p:cond delay="indefinite"/>
                      </p:stCondLst>
                      <p:childTnLst>
                        <p:par>
                          <p:cTn id="75" fill="hold">
                            <p:stCondLst>
                              <p:cond delay="0"/>
                            </p:stCondLst>
                            <p:childTnLst>
                              <p:par>
                                <p:cTn id="76" presetID="26" presetClass="emph" presetSubtype="0" repeatCount="indefinite" fill="hold" nodeType="clickEffect">
                                  <p:stCondLst>
                                    <p:cond delay="0"/>
                                  </p:stCondLst>
                                  <p:endCondLst>
                                    <p:cond evt="onNext">
                                      <p:tgtEl>
                                        <p:sldTgt/>
                                      </p:tgtEl>
                                    </p:cond>
                                  </p:endCondLst>
                                  <p:childTnLst>
                                    <p:animEffect transition="out" filter="fade">
                                      <p:cBhvr>
                                        <p:cTn id="77" dur="500" tmFilter="0, 0; .2, .5; .8, .5; 1, 0"/>
                                        <p:tgtEl>
                                          <p:spTgt spid="158"/>
                                        </p:tgtEl>
                                      </p:cBhvr>
                                    </p:animEffect>
                                    <p:animScale>
                                      <p:cBhvr>
                                        <p:cTn id="78" dur="250" autoRev="1" fill="hold"/>
                                        <p:tgtEl>
                                          <p:spTgt spid="158"/>
                                        </p:tgtEl>
                                      </p:cBhvr>
                                      <p:by x="105000" y="105000"/>
                                    </p:animScale>
                                  </p:childTnLst>
                                </p:cTn>
                              </p:par>
                              <p:par>
                                <p:cTn id="79" presetID="26" presetClass="emph" presetSubtype="0" repeatCount="indefinite" fill="hold" nodeType="withEffect">
                                  <p:stCondLst>
                                    <p:cond delay="0"/>
                                  </p:stCondLst>
                                  <p:endCondLst>
                                    <p:cond evt="onNext">
                                      <p:tgtEl>
                                        <p:sldTgt/>
                                      </p:tgtEl>
                                    </p:cond>
                                  </p:endCondLst>
                                  <p:childTnLst>
                                    <p:animEffect transition="out" filter="fade">
                                      <p:cBhvr>
                                        <p:cTn id="80" dur="500" tmFilter="0, 0; .2, .5; .8, .5; 1, 0"/>
                                        <p:tgtEl>
                                          <p:spTgt spid="160"/>
                                        </p:tgtEl>
                                      </p:cBhvr>
                                    </p:animEffect>
                                    <p:animScale>
                                      <p:cBhvr>
                                        <p:cTn id="81" dur="250" autoRev="1" fill="hold"/>
                                        <p:tgtEl>
                                          <p:spTgt spid="160"/>
                                        </p:tgtEl>
                                      </p:cBhvr>
                                      <p:by x="105000" y="105000"/>
                                    </p:animScale>
                                  </p:childTnLst>
                                </p:cTn>
                              </p:par>
                            </p:childTnLst>
                          </p:cTn>
                        </p:par>
                        <p:par>
                          <p:cTn id="82" fill="hold">
                            <p:stCondLst>
                              <p:cond delay="500"/>
                            </p:stCondLst>
                            <p:childTnLst>
                              <p:par>
                                <p:cTn id="83" presetID="9" presetClass="entr" presetSubtype="0" fill="hold" grpId="1" nodeType="afterEffect">
                                  <p:stCondLst>
                                    <p:cond delay="0"/>
                                  </p:stCondLst>
                                  <p:childTnLst>
                                    <p:set>
                                      <p:cBhvr>
                                        <p:cTn id="84" dur="1" fill="hold">
                                          <p:stCondLst>
                                            <p:cond delay="0"/>
                                          </p:stCondLst>
                                        </p:cTn>
                                        <p:tgtEl>
                                          <p:spTgt spid="162"/>
                                        </p:tgtEl>
                                        <p:attrNameLst>
                                          <p:attrName>style.visibility</p:attrName>
                                        </p:attrNameLst>
                                      </p:cBhvr>
                                      <p:to>
                                        <p:strVal val="visible"/>
                                      </p:to>
                                    </p:set>
                                    <p:animEffect transition="in" filter="dissolve">
                                      <p:cBhvr>
                                        <p:cTn id="85" dur="500"/>
                                        <p:tgtEl>
                                          <p:spTgt spid="162"/>
                                        </p:tgtEl>
                                      </p:cBhvr>
                                    </p:animEffect>
                                  </p:childTnLst>
                                </p:cTn>
                              </p:par>
                              <p:par>
                                <p:cTn id="86" presetID="9" presetClass="exit" presetSubtype="0" fill="hold" nodeType="withEffect">
                                  <p:stCondLst>
                                    <p:cond delay="0"/>
                                  </p:stCondLst>
                                  <p:childTnLst>
                                    <p:animEffect transition="out" filter="dissolve">
                                      <p:cBhvr>
                                        <p:cTn id="87" dur="500"/>
                                        <p:tgtEl>
                                          <p:spTgt spid="3"/>
                                        </p:tgtEl>
                                      </p:cBhvr>
                                    </p:animEffect>
                                    <p:set>
                                      <p:cBhvr>
                                        <p:cTn id="88" dur="1" fill="hold">
                                          <p:stCondLst>
                                            <p:cond delay="499"/>
                                          </p:stCondLst>
                                        </p:cTn>
                                        <p:tgtEl>
                                          <p:spTgt spid="3"/>
                                        </p:tgtEl>
                                        <p:attrNameLst>
                                          <p:attrName>style.visibility</p:attrName>
                                        </p:attrNameLst>
                                      </p:cBhvr>
                                      <p:to>
                                        <p:strVal val="hidden"/>
                                      </p:to>
                                    </p:set>
                                  </p:childTnLst>
                                </p:cTn>
                              </p:par>
                              <p:par>
                                <p:cTn id="89" presetID="9" presetClass="exit" presetSubtype="0" fill="hold" nodeType="withEffect">
                                  <p:stCondLst>
                                    <p:cond delay="0"/>
                                  </p:stCondLst>
                                  <p:childTnLst>
                                    <p:animEffect transition="out" filter="dissolve">
                                      <p:cBhvr>
                                        <p:cTn id="90" dur="500"/>
                                        <p:tgtEl>
                                          <p:spTgt spid="12"/>
                                        </p:tgtEl>
                                      </p:cBhvr>
                                    </p:animEffect>
                                    <p:set>
                                      <p:cBhvr>
                                        <p:cTn id="91" dur="1" fill="hold">
                                          <p:stCondLst>
                                            <p:cond delay="499"/>
                                          </p:stCondLst>
                                        </p:cTn>
                                        <p:tgtEl>
                                          <p:spTgt spid="12"/>
                                        </p:tgtEl>
                                        <p:attrNameLst>
                                          <p:attrName>style.visibility</p:attrName>
                                        </p:attrNameLst>
                                      </p:cBhvr>
                                      <p:to>
                                        <p:strVal val="hidden"/>
                                      </p:to>
                                    </p:set>
                                  </p:childTnLst>
                                </p:cTn>
                              </p:par>
                              <p:par>
                                <p:cTn id="92" presetID="26" presetClass="emph" presetSubtype="0" repeatCount="indefinite" fill="hold" grpId="0" nodeType="withEffect">
                                  <p:stCondLst>
                                    <p:cond delay="0"/>
                                  </p:stCondLst>
                                  <p:endCondLst>
                                    <p:cond evt="onNext">
                                      <p:tgtEl>
                                        <p:sldTgt/>
                                      </p:tgtEl>
                                    </p:cond>
                                  </p:endCondLst>
                                  <p:childTnLst>
                                    <p:animEffect transition="out" filter="fade">
                                      <p:cBhvr>
                                        <p:cTn id="93" dur="500" tmFilter="0, 0; .2, .5; .8, .5; 1, 0"/>
                                        <p:tgtEl>
                                          <p:spTgt spid="162"/>
                                        </p:tgtEl>
                                      </p:cBhvr>
                                    </p:animEffect>
                                    <p:animScale>
                                      <p:cBhvr>
                                        <p:cTn id="94" dur="250" autoRev="1" fill="hold"/>
                                        <p:tgtEl>
                                          <p:spTgt spid="162"/>
                                        </p:tgtEl>
                                      </p:cBhvr>
                                      <p:by x="105000" y="105000"/>
                                    </p:animScale>
                                  </p:childTnLst>
                                </p:cTn>
                              </p:par>
                              <p:par>
                                <p:cTn id="95" presetID="0" presetClass="path" presetSubtype="0" repeatCount="indefinite" accel="50000" decel="50000" fill="hold" grpId="2" nodeType="withEffect">
                                  <p:stCondLst>
                                    <p:cond delay="0"/>
                                  </p:stCondLst>
                                  <p:endCondLst>
                                    <p:cond evt="onNext">
                                      <p:tgtEl>
                                        <p:sldTgt/>
                                      </p:tgtEl>
                                    </p:cond>
                                  </p:endCondLst>
                                  <p:childTnLst>
                                    <p:animMotion origin="layout" path="M 0.00552081 -4.23855e-09 L 0.00390622 -0.00990739 L 0.00390622 -0.0198148 L 0.00552081 -0.0297222 L 0.00630212 -0.039537 L 0.00708332 -0.0494444 L 0.00708332 -0.0593519 L 0.00630212 -0.0692593 L 0.0118751 -0.0762963 L 0.0174479 -0.0791667 L 0.0229688 -0.0791667 L 0.0285417 -0.0791667 L 0.0341146 -0.0791667 L 0.0396876 -0.0791667 L 0.0452604 -0.0791667 L 0.0508334 -0.0791667 L 0.0564062 -0.0791667 L 0.0619271 -0.0791667 L 0.0675 -0.0805556 L 0.0730729 -0.0805556 L 0.079427 -0.0805556 L 0.085 -0.0805556 L 0.090573 -0.0805556 L 0.096146 -0.0819444 L 0.101667 -0.0819444 L 0.10724 -0.0819444 L 0.112813 -0.0819444 L 0.118386 -0.0819444 L 0.123958 -0.0819444 L 0.129531 -0.0819444 L 0.135052 -0.0805556 L 0.140625 -0.0805556 L 0.146198 -0.0791667 L 0.151771 -0.0791667 L 0.157344 -0.0776852 L 0.162917 -0.0762963 L 0.166094 -0.065 L 0.166094 -0.0550926 L 0.166094 -0.0451852 L 0.166094 -0.0353704 L 0.166094 -0.025463 L 0.166094 -0.0155556 L 0.166094 -0.00564819 L 0.166094 0.00425926 L 0.166094 0.0141667 L 0.162917 0.0239815 L 0.157344 0.0311111 L 0.151771 0.0410185 L 0.150156 0.0508333 L 0.150156 0.0607407 L 0.150156 0.0706481 L 0.152552 0.0805556 L 0.155729 0.090463 L 0.158906 0.10037 L 0.161302 0.110185 L 0.163698 0.120093 L 0.164479 0.13 L 0.164479 0.139907 L 0.166094 0.149815 L 0.171667 0.156852 L 0.177188 0.158241 L 0.182761 0.158241 L 0.188333 0.158241 L 0.193906 0.158241 L 0.199479 0.158241 L 0.205052 0.158241 L 0.211406 0.158241 L 0.216927 0.158241 L 0.2225 0.159722 L 0.228073 0.159722 L 0.233646 0.161111 L 0.239219 0.1625 L 0.244792 0.163889 L 0.250365 0.16537 L 0.255886 0.16537 L 0.261458 0.16537 L 0.267031 0.16537 L 0.272604 0.16537 L 0.278177 0.16537 L 0.28375 0.16537 L 0.289271 0.16537 L 0.294844 0.16537 L 0.300417 0.16537 L 0.30599 0.16537 L 0.311563 0.16537 L 0.317136 0.16537 L 0.322656 0.163889 L 0.329011 0.1625 L 0.334583 0.159722 L 0.335417 0.149815 L 0.335417 0.139907 L 0.334583 0.13 L 0.334583 0.120093 L 0.334583 0.110185 L 0.335417 0.10037 L 0.337761 0.090463 L 0.337761 0.0805556 L 0.336979 0.0706481 L 0.336979 0.0607407 L 0.340938 0.0508333 L 0.346511 0.0451852 L 0.352084 0.0451852 L 0.357656 0.0437963 L 0.363229 0.0437963 L 0.369583 0.0437963 L 0.375156 0.0437963 L 0.380729 0.0437963 L 0.38625 0.0451852 L 0.391823 0.0480556 L 0.397396 0.0550926 L 0.402969 0.0636111 L 0.406146 0.0735185 L 0.401354 0.0833333 L 0.395833 0.0875926 L 0.390261 0.0918519 L 0.391823 0.101759 L 0.397396 0.107407 L 0.402969 0.111667 L 0.405365 0.121481 L 0.406146 0.131389 L 0.40375 0.141296 L 0.398177 0.142685 L 0.392604 0.144167 L 0.389427 0.154074 L 0.392604 0.163889 L 0.399011 0.171019 L 0.404531 0.175185 L 0.408542 0.185093 L 0.408542 0.195 L 0.402969 0.199259 L 0.397396 0.202037 L 0.391823 0.206296 L 0.38625 0.206296 L 0.383906 0.216204 L 0.389427 0.221852 L 0.395 0.23037 L 0.400573 0.237407 L 0.406146 0.241667 L 0.411719 0.247315 L 0.408542 0.257222 L 0.402969 0.258611 L 0.396615 0.26287 L 0.391042 0.26713 L 0.387084 0.276944 L 0.385469 0.286852 L 0.389427 0.296759 L 0.395 0.29963 L 0.400573 0.306667 L 0.400573 0.316574 L 0.395 0.326481 L 0.389427 0.334907 L 0.387084 0.344815 L 0.38625 0.354722 L 0.391823 0.363148 L 0.397396 0.366019 L 0.402969 0.368796 L 0.401354 0.378704 L 0.395833 0.381574 L 0.389427 0.387222 L 0.383906 0.39 L 0.378334 0.39 L 0.371979 0.39 L 0.366406 0.39 L 0.360833 0.39 L 0.355261 0.384352 L 0.349688 0.384352 L 0.344115 0.380093 L 0.342552 0.370278 L 0.344948 0.36037 L 0.344948 0.350463 L 0.342552 0.340556 L 0.342552 0.330648 L 0.342552 0.320741 L 0.340156 0.310926 L 0.337761 0.301019 L 0.336979 0.291111 L 0.331406 0.282593 L 0.325834 0.282593 L 0.320313 0.284074 L 0.31474 0.284074 L 0.309167 0.282593 L 0.303594 0.281204 L 0.298021 0.281204 L 0.292448 0.284074 L 0.290886 0.293889 L 0.291667 0.303796 L 0.291667 0.313704 L 0.290104 0.323611 L 0.290104 0.333519 L 0.290104 0.343426 L 0.284531 0.350463 L 0.280521 0.36037 L 0.275 0.367407 L 0.27099 0.377315 L 0.27099 0.387222 L 0.27099 0.39713 L 0.277344 0.406944 L 0.28375 0.412685 L 0.289271 0.421111 L 0.290104 0.431019 L 0.290886 0.440926 L 0.290104 0.450833 L 0.290886 0.460648 L 0.291667 0.470556 L 0.292448 0.480463 L 0.292448 0.49037 L 0.292448 0.500278 L 0.291667 0.510185 L 0.289271 0.52 L 0.289271 0.529907 L 0.28849 0.539815 L 0.285313 0.549722 L 0.27974 0.5525 L 0.274167 0.553981 L 0.268646 0.553981 L 0.263073 0.5525 L 0.2575 0.551111 L 0.251927 0.549722 L 0.246354 0.549722 L 0.24 0.549722 L 0.234427 0.549722 L 0.228854 0.549722 L 0.223333 0.549722 L 0.217761 0.549722 L 0.212188 0.549722 L 0.206615 0.549722 L 0.201042 0.549722 L 0.195469 0.549722 L 0.189948 0.548333 L 0.184375 0.548333 L 0.178802 0.548333 L 0.173229 0.546852 L 0.167656 0.546852 L 0.162084 0.546852 L 0.156563 0.546852 L 0.15099 0.546852 L 0.145417 0.546852 L 0.139844 0.546852 L 0.134271 0.546852 L 0.128698 0.546852 L 0.122344 0.546852 L 0.116771 0.546852 L 0.11125 0.548333 L 0.105677 0.548333 L 0.100104 0.548333 L 0.094531 0.548333 L 0.088958 0.548333 L 0.083386 0.548333 L 0.077031 0.548333 L 0.071458 0.548333 L 0.0659375 0.548333 L 0.0603645 0.548333 L 0.0547916 0.548333 L 0.0492188 0.548333 L 0.0436458 0.546852 L 0.0380729 0.545463 L 0.0325522 0.545463 L 0.0269792 0.542685 L 0.0214062 0.542685 L 0.0158333 0.542685 L 0.0102604 0.542685 L 0.00468752 0.541204 L 0.00234372 0.531389 L 0.00234372 0.521481 L 0.00234372 0.511574 L 0.00234372 0.501667 L 0.00234372 0.491759 L 0.00312502 0.481852 L 0.00390622 0.472037 L 0.00390622 0.46213 L 0.00312502 0.452222 L 0.00312502 0.442315 L 0.00234372 0.432407 L 0.00234372 0.4225 L 0.00234372 0.412685 L 0.00312502 0.402778 " pathEditMode="relative" rAng="0" ptsTypes="">
                                      <p:cBhvr>
                                        <p:cTn id="96" dur="5000" fill="hold"/>
                                        <p:tgtEl>
                                          <p:spTgt spid="162"/>
                                        </p:tgtEl>
                                        <p:attrNameLst>
                                          <p:attrName>ppt_x</p:attrName>
                                          <p:attrName>ppt_y</p:attrName>
                                        </p:attrNameLst>
                                      </p:cBhvr>
                                      <p:rCtr x="202" y="236"/>
                                    </p:animMotion>
                                  </p:childTnLst>
                                </p:cTn>
                              </p:par>
                            </p:childTnLst>
                          </p:cTn>
                        </p:par>
                        <p:par>
                          <p:cTn id="97" fill="hold">
                            <p:stCondLst>
                              <p:cond delay="1000"/>
                            </p:stCondLst>
                            <p:childTnLst>
                              <p:par>
                                <p:cTn id="98" presetID="26" presetClass="emph" presetSubtype="0" repeatCount="indefinite" fill="hold" nodeType="afterEffect">
                                  <p:stCondLst>
                                    <p:cond delay="0"/>
                                  </p:stCondLst>
                                  <p:childTnLst>
                                    <p:animEffect transition="out" filter="fade">
                                      <p:cBhvr>
                                        <p:cTn id="99" dur="500" tmFilter="0, 0; .2, .5; .8, .5; 1, 0"/>
                                        <p:tgtEl>
                                          <p:spTgt spid="106"/>
                                        </p:tgtEl>
                                      </p:cBhvr>
                                    </p:animEffect>
                                    <p:animScale>
                                      <p:cBhvr>
                                        <p:cTn id="100" dur="250" autoRev="1" fill="hold"/>
                                        <p:tgtEl>
                                          <p:spTgt spid="106"/>
                                        </p:tgtEl>
                                      </p:cBhvr>
                                      <p:by x="105000" y="105000"/>
                                    </p:animScale>
                                  </p:childTnLst>
                                </p:cTn>
                              </p:par>
                            </p:childTnLst>
                          </p:cTn>
                        </p:par>
                      </p:childTnLst>
                    </p:cTn>
                  </p:par>
                  <p:par>
                    <p:cTn id="101" fill="hold">
                      <p:stCondLst>
                        <p:cond delay="indefinite"/>
                      </p:stCondLst>
                      <p:childTnLst>
                        <p:par>
                          <p:cTn id="102" fill="hold">
                            <p:stCondLst>
                              <p:cond delay="0"/>
                            </p:stCondLst>
                            <p:childTnLst>
                              <p:par>
                                <p:cTn id="103" presetID="26" presetClass="emph" presetSubtype="0" repeatCount="indefinite" fill="hold" nodeType="clickEffect">
                                  <p:stCondLst>
                                    <p:cond delay="0"/>
                                  </p:stCondLst>
                                  <p:endCondLst>
                                    <p:cond evt="onNext">
                                      <p:tgtEl>
                                        <p:sldTgt/>
                                      </p:tgtEl>
                                    </p:cond>
                                  </p:endCondLst>
                                  <p:childTnLst>
                                    <p:animEffect transition="out" filter="fade">
                                      <p:cBhvr>
                                        <p:cTn id="104" dur="500" tmFilter="0, 0; .2, .5; .8, .5; 1, 0"/>
                                        <p:tgtEl>
                                          <p:spTgt spid="159"/>
                                        </p:tgtEl>
                                      </p:cBhvr>
                                    </p:animEffect>
                                    <p:animScale>
                                      <p:cBhvr>
                                        <p:cTn id="105" dur="250" autoRev="1" fill="hold"/>
                                        <p:tgtEl>
                                          <p:spTgt spid="159"/>
                                        </p:tgtEl>
                                      </p:cBhvr>
                                      <p:by x="105000" y="105000"/>
                                    </p:animScale>
                                  </p:childTnLst>
                                </p:cTn>
                              </p:par>
                              <p:par>
                                <p:cTn id="106" presetID="26" presetClass="emph" presetSubtype="0" repeatCount="indefinite" fill="hold" nodeType="withEffect">
                                  <p:stCondLst>
                                    <p:cond delay="0"/>
                                  </p:stCondLst>
                                  <p:endCondLst>
                                    <p:cond evt="onNext">
                                      <p:tgtEl>
                                        <p:sldTgt/>
                                      </p:tgtEl>
                                    </p:cond>
                                  </p:endCondLst>
                                  <p:childTnLst>
                                    <p:animEffect transition="out" filter="fade">
                                      <p:cBhvr>
                                        <p:cTn id="107" dur="500" tmFilter="0, 0; .2, .5; .8, .5; 1, 0"/>
                                        <p:tgtEl>
                                          <p:spTgt spid="161"/>
                                        </p:tgtEl>
                                      </p:cBhvr>
                                    </p:animEffect>
                                    <p:animScale>
                                      <p:cBhvr>
                                        <p:cTn id="108" dur="250" autoRev="1" fill="hold"/>
                                        <p:tgtEl>
                                          <p:spTgt spid="161"/>
                                        </p:tgtEl>
                                      </p:cBhvr>
                                      <p:by x="105000" y="105000"/>
                                    </p:animScale>
                                  </p:childTnLst>
                                </p:cTn>
                              </p:par>
                            </p:childTnLst>
                          </p:cTn>
                        </p:par>
                        <p:par>
                          <p:cTn id="109" fill="hold">
                            <p:stCondLst>
                              <p:cond delay="500"/>
                            </p:stCondLst>
                            <p:childTnLst>
                              <p:par>
                                <p:cTn id="110" presetID="9" presetClass="entr" presetSubtype="0" fill="hold" nodeType="afterEffect">
                                  <p:stCondLst>
                                    <p:cond delay="0"/>
                                  </p:stCondLst>
                                  <p:childTnLst>
                                    <p:set>
                                      <p:cBhvr>
                                        <p:cTn id="111" dur="1" fill="hold">
                                          <p:stCondLst>
                                            <p:cond delay="0"/>
                                          </p:stCondLst>
                                        </p:cTn>
                                        <p:tgtEl>
                                          <p:spTgt spid="12"/>
                                        </p:tgtEl>
                                        <p:attrNameLst>
                                          <p:attrName>style.visibility</p:attrName>
                                        </p:attrNameLst>
                                      </p:cBhvr>
                                      <p:to>
                                        <p:strVal val="visible"/>
                                      </p:to>
                                    </p:set>
                                    <p:animEffect transition="in" filter="dissolve">
                                      <p:cBhvr>
                                        <p:cTn id="112" dur="500"/>
                                        <p:tgtEl>
                                          <p:spTgt spid="12"/>
                                        </p:tgtEl>
                                      </p:cBhvr>
                                    </p:animEffect>
                                  </p:childTnLst>
                                </p:cTn>
                              </p:par>
                              <p:par>
                                <p:cTn id="113" presetID="9" presetClass="entr" presetSubtype="0" fill="hold" nodeType="withEffect">
                                  <p:stCondLst>
                                    <p:cond delay="0"/>
                                  </p:stCondLst>
                                  <p:childTnLst>
                                    <p:set>
                                      <p:cBhvr>
                                        <p:cTn id="114" dur="1" fill="hold">
                                          <p:stCondLst>
                                            <p:cond delay="0"/>
                                          </p:stCondLst>
                                        </p:cTn>
                                        <p:tgtEl>
                                          <p:spTgt spid="3"/>
                                        </p:tgtEl>
                                        <p:attrNameLst>
                                          <p:attrName>style.visibility</p:attrName>
                                        </p:attrNameLst>
                                      </p:cBhvr>
                                      <p:to>
                                        <p:strVal val="visible"/>
                                      </p:to>
                                    </p:set>
                                    <p:animEffect transition="in" filter="dissolve">
                                      <p:cBhvr>
                                        <p:cTn id="115" dur="500"/>
                                        <p:tgtEl>
                                          <p:spTgt spid="3"/>
                                        </p:tgtEl>
                                      </p:cBhvr>
                                    </p:animEffect>
                                  </p:childTnLst>
                                </p:cTn>
                              </p:par>
                              <p:par>
                                <p:cTn id="116" presetID="9" presetClass="entr" presetSubtype="0" fill="hold" grpId="1" nodeType="withEffect">
                                  <p:stCondLst>
                                    <p:cond delay="0"/>
                                  </p:stCondLst>
                                  <p:childTnLst>
                                    <p:set>
                                      <p:cBhvr>
                                        <p:cTn id="117" dur="1" fill="hold">
                                          <p:stCondLst>
                                            <p:cond delay="0"/>
                                          </p:stCondLst>
                                        </p:cTn>
                                        <p:tgtEl>
                                          <p:spTgt spid="167"/>
                                        </p:tgtEl>
                                        <p:attrNameLst>
                                          <p:attrName>style.visibility</p:attrName>
                                        </p:attrNameLst>
                                      </p:cBhvr>
                                      <p:to>
                                        <p:strVal val="visible"/>
                                      </p:to>
                                    </p:set>
                                    <p:animEffect transition="in" filter="dissolve">
                                      <p:cBhvr>
                                        <p:cTn id="118" dur="500"/>
                                        <p:tgtEl>
                                          <p:spTgt spid="167"/>
                                        </p:tgtEl>
                                      </p:cBhvr>
                                    </p:animEffect>
                                  </p:childTnLst>
                                </p:cTn>
                              </p:par>
                              <p:par>
                                <p:cTn id="119" presetID="26" presetClass="emph" presetSubtype="0" repeatCount="indefinite" fill="hold" grpId="0" nodeType="withEffect">
                                  <p:stCondLst>
                                    <p:cond delay="0"/>
                                  </p:stCondLst>
                                  <p:endCondLst>
                                    <p:cond evt="onNext">
                                      <p:tgtEl>
                                        <p:sldTgt/>
                                      </p:tgtEl>
                                    </p:cond>
                                  </p:endCondLst>
                                  <p:childTnLst>
                                    <p:animEffect transition="out" filter="fade">
                                      <p:cBhvr>
                                        <p:cTn id="120" dur="500" tmFilter="0, 0; .2, .5; .8, .5; 1, 0"/>
                                        <p:tgtEl>
                                          <p:spTgt spid="167"/>
                                        </p:tgtEl>
                                      </p:cBhvr>
                                    </p:animEffect>
                                    <p:animScale>
                                      <p:cBhvr>
                                        <p:cTn id="121" dur="250" autoRev="1" fill="hold"/>
                                        <p:tgtEl>
                                          <p:spTgt spid="167"/>
                                        </p:tgtEl>
                                      </p:cBhvr>
                                      <p:by x="105000" y="105000"/>
                                    </p:animScale>
                                  </p:childTnLst>
                                </p:cTn>
                              </p:par>
                              <p:par>
                                <p:cTn id="122" presetID="0" presetClass="path" presetSubtype="0" repeatCount="indefinite" accel="50000" decel="50000" fill="hold" grpId="2" nodeType="withEffect">
                                  <p:stCondLst>
                                    <p:cond delay="0"/>
                                  </p:stCondLst>
                                  <p:endCondLst>
                                    <p:cond evt="onNext">
                                      <p:tgtEl>
                                        <p:sldTgt/>
                                      </p:tgtEl>
                                    </p:cond>
                                  </p:endCondLst>
                                  <p:childTnLst>
                                    <p:animMotion origin="layout" path="M 0 0 L 0.00161458 -0.00990741 L 0.00078125 -0.0197222 L 0.00078125 -0.0296296 L 0.00078125 -0.039537 L 0 -0.0494444 L 0 -0.0593519 L 0 -0.0692593 L -0.00078125 -0.0790741 L -0.00078125 -0.0889815 L -0.00078125 -0.0988889 L -0.00078125 -0.108796 L 0.00479167 -0.117315 L 0.0103125 -0.117315 L 0.0158854 -0.117315 L 0.0214583 -0.117315 L 0.0270313 -0.117315 L 0.0326042 -0.117315 L 0.0389583 -0.115833 L 0.0445312 -0.114444 L 0.0501042 -0.114444 L 0.055625 -0.114444 L 0.0611979 -0.114444 L 0.0667708 -0.114444 L 0.0723438 -0.114444 L 0.0779167 -0.114444 L 0.0834896 -0.115833 L 0.0890104 -0.115833 L 0.0945833 -0.115833 L 0.100156 -0.115833 L 0.105729 -0.115833 L 0.111302 -0.115833 L 0.116875 -0.117315 L 0.122396 -0.117315 L 0.127969 -0.117315 L 0.133542 -0.117315 L 0.139115 -0.117315 L 0.144688 -0.117315 L 0.15026 -0.117315 L 0.155781 -0.117315 L 0.161354 -0.117315 L 0.166927 -0.117315 L 0.1725 -0.117315 L 0.178073 -0.115833 L 0.183646 -0.114444 L 0.19 -0.113056 L 0.196354 -0.113056 L 0.201927 -0.113056 L 0.207448 -0.113056 L 0.213021 -0.113056 L 0.218594 -0.111574 L 0.224167 -0.111574 L 0.22974 -0.110185 L 0.235313 -0.110185 L 0.240833 -0.110185 L 0.246406 -0.110185 L 0.251979 -0.110185 L 0.257552 -0.110185 L 0.263125 -0.110185 L 0.268698 -0.110185 L 0.274219 -0.110185 L 0.279792 -0.110185 L 0.282187 -0.100278 L 0.283802 -0.090463 L 0.286146 -0.0805556 L 0.28776 -0.0706481 L 0.289323 -0.0607407 L 0.289323 -0.0508333 L 0.288542 -0.0409259 L 0.284583 -0.0311111 L 0.281406 -0.0212037 L 0.280625 -0.0112963 L 0.278229 0 L 0.273438 0.00990741 L 0.27026 0.0198148 L 0.269479 0.0297222 L 0.269479 0.0396296 L 0.274219 0.0494444 L 0.278229 0.0593519 L 0.282187 0.0692593 L 0.286146 0.0791667 L 0.286146 0.0890741 L 0.285365 0.0989815 L 0.282187 0.108796 L 0.282187 0.118704 L 0.282187 0.128611 L 0.282187 0.138519 L 0.281406 0.148426 L 0.281406 0.158333 L 0.281406 0.168148 L 0.281406 0.178056 L 0.280625 0.187963 L 0.280625 0.19787 L 0.280625 0.207778 L 0.280625 0.219074 L 0.280625 0.228981 L 0.280625 0.238889 L 0.283802 0.248704 L 0.289323 0.254352 L 0.294896 0.254352 L 0.300469 0.254352 L 0.306042 0.254352 L 0.311615 0.254352 L 0.317187 0.252963 L 0.322708 0.250185 L 0.324323 0.26 L 0.3275 0.269907 L 0.3275 0.279815 L 0.325938 0.289722 L 0.325104 0.29963 L 0.325104 0.309537 L 0.325104 0.319444 L 0.325104 0.330741 L 0.3275 0.340556 L 0.329115 0.350463 L 0.334635 0.358981 L 0.340208 0.358981 L 0.345781 0.361759 L 0.351354 0.361759 L 0.356927 0.361759 L 0.3625 0.363241 L 0.368021 0.363241 L 0.373594 0.363241 L 0.379167 0.363241 L 0.38474 0.363241 L 0.390312 0.361759 L 0.395885 0.354722 L 0.401406 0.347685 L 0.404635 0.337778 L 0.399063 0.329259 L 0.39349 0.325093 L 0.387917 0.316574 L 0.382344 0.306667 L 0.38474 0.296759 L 0.390312 0.292593 L 0.395885 0.292593 L 0.401406 0.285463 L 0.403802 0.275556 L 0.406979 0.265741 L 0.401406 0.26 L 0.395885 0.258611 L 0.390312 0.255833 L 0.38474 0.247315 L 0.379167 0.238889 L 0.38474 0.231759 L 0.390312 0.23037 L 0.395885 0.23037 L 0.401406 0.2275 L 0.406979 0.219074 L 0.406198 0.209167 L 0.401406 0.199259 L 0.395885 0.199259 L 0.390312 0.193611 L 0.383958 0.187963 L 0.378385 0.185185 L 0.383125 0.175278 L 0.388698 0.173796 L 0.394271 0.171019 L 0.399844 0.16963 L 0.40224 0.159722 L 0.406198 0.149815 L 0.405417 0.139907 L 0.399844 0.134259 L 0.394271 0.134259 L 0.388698 0.134259 L 0.383125 0.134259 L 0.377604 0.13 L 0.376771 0.120185 L 0.382344 0.117315 L 0.387917 0.117315 L 0.394271 0.114444 L 0.399844 0.110278 L 0.403021 0.10037 L 0.401406 0.090463 L 0.395885 0.0819444 L 0.390312 0.0805556 L 0.38474 0.0805556 L 0.379167 0.0777778 L 0.376771 0.0678704 L 0.382344 0.0593519 L 0.387917 0.0565741 L 0.39349 0.0550926 L 0.399063 0.0494444 L 0.399063 0.0396296 L 0.396667 0.0297222 L 0.391094 0.0212037 L 0.385521 0.0169444 L 0.379948 0.0141667 L 0.374427 0.00851852 L 0.368854 0.00851852 L 0.363281 0.00851852 L 0.357708 0.00712963 L 0.352135 0.00712963 L 0.346563 0.00425926 L 0.341042 0.00425926 L 0.335469 0.00564815 L 0.333073 0.0155556 L 0.333073 0.025463 L 0.333073 0.0353704 L 0.333073 0.0452778 L 0.332292 0.0550926 L 0.332292 0.065 L 0.332292 0.0749074 L 0.330677 0.0848148 L 0.329115 0.0947222 L 0.328281 0.10463 L 0.328281 0.114444 L 0.322708 0.120185 L 0.317187 0.121574 L 0.311615 0.121574 L 0.306042 0.122963 L 0.300469 0.124352 L 0.294896 0.124352 L 0.289323 0.124352 L 0.283802 0.121574 L 0.278229 0.120185 L 0.272656 0.117315 L 0.267083 0.117315 L 0.26151 0.117315 L 0.255937 0.117315 L 0.250417 0.117315 L 0.244844 0.117315 L 0.239271 0.117315 L 0.233698 0.117315 L 0.228125 0.117315 L 0.222552 0.117315 L 0.217031 0.117315 L 0.211458 0.117315 L 0.205885 0.117315 L 0.200312 0.117315 L 0.19474 0.117315 L 0.189167 0.117315 L 0.183646 0.117315 L 0.178073 0.117315 L 0.1725 0.117315 L 0.166927 0.118704 L 0.161354 0.121574 L 0.158177 0.131481 L 0.155781 0.141296 L 0.155781 0.151204 L 0.155781 0.161111 L 0.155781 0.171019 L 0.155781 0.180926 L 0.155781 0.190833 L 0.155781 0.200648 L 0.155781 0.210556 L 0.155781 0.220463 L 0.156615 0.23037 L 0.157396 0.240278 L 0.158177 0.250185 L 0.158958 0.26 L 0.158958 0.269907 L 0.158958 0.279815 L 0.158177 0.289722 L 0.158177 0.29963 L 0.16375 0.308056 L 0.160573 0.317963 L 0.155 0.323611 L 0.152604 0.333519 L 0.149427 0.343426 L 0.149427 0.353333 L 0.148646 0.363241 L 0.15026 0.373056 L 0.155781 0.380185 L 0.156615 0.390093 L 0.158177 0.399907 L 0.158177 0.409815 L 0.158177 0.419722 L 0.158177 0.42963 L 0.158177 0.439537 L 0.158177 0.449444 L 0.158177 0.459259 L 0.155781 0.469167 L 0.155781 0.479074 L 0.155 0.488981 L 0.153437 0.498889 L 0.149427 0.508796 L 0.143854 0.510185 L 0.138333 0.510185 L 0.13276 0.508796 L 0.127188 0.508796 L 0.120833 0.508796 L 0.11526 0.507315 L 0.109687 0.507315 L 0.104115 0.505926 L 0.0985937 0.504537 L 0.0930208 0.504537 L 0.0874479 0.501667 L 0.081875 0.501667 L 0.0763021 0.500278 L 0.0699479 0.500278 L 0.064375 0.498889 L 0.0588021 0.496019 L 0.0532813 0.49463 L 0.0477083 0.493241 L 0.0421354 0.49037 L 0.0365625 0.487593 L 0.0309896 0.486111 L 0.0254167 0.484722 L 0.0198958 0.483333 L 0.0143229 0.481944 L 0.00875 0.481944 L 0.00317708 0.481944 L -0.00239583 0.481944 L -0.00557292 0.472037 L -0.00635417 0.460741 L -0.00479167 0.450833 L -0.00239583 0.440926 L -0.00078125 0.431019 L 0 0.421111 L 0 0.411296 L 0 0.401389 L 0 0.391481 L 0 0.381574 L 0 0.371667 L 0 0.361759 " pathEditMode="relative" ptsTypes="">
                                      <p:cBhvr>
                                        <p:cTn id="123" dur="5000" fill="hold"/>
                                        <p:tgtEl>
                                          <p:spTgt spid="167"/>
                                        </p:tgtEl>
                                        <p:attrNameLst>
                                          <p:attrName>ppt_x</p:attrName>
                                          <p:attrName>ppt_y</p:attrName>
                                        </p:attrNameLst>
                                      </p:cBhvr>
                                    </p:animMotion>
                                  </p:childTnLst>
                                </p:cTn>
                              </p:par>
                            </p:childTnLst>
                          </p:cTn>
                        </p:par>
                      </p:childTnLst>
                    </p:cTn>
                  </p:par>
                  <p:par>
                    <p:cTn id="124" fill="hold">
                      <p:stCondLst>
                        <p:cond delay="indefinite"/>
                      </p:stCondLst>
                      <p:childTnLst>
                        <p:par>
                          <p:cTn id="125" fill="hold">
                            <p:stCondLst>
                              <p:cond delay="0"/>
                            </p:stCondLst>
                            <p:childTnLst>
                              <p:par>
                                <p:cTn id="126" presetID="26" presetClass="emph" presetSubtype="0" repeatCount="indefinite" fill="hold" nodeType="clickEffect">
                                  <p:stCondLst>
                                    <p:cond delay="0"/>
                                  </p:stCondLst>
                                  <p:childTnLst>
                                    <p:animEffect transition="out" filter="fade">
                                      <p:cBhvr>
                                        <p:cTn id="127" dur="500" tmFilter="0, 0; .2, .5; .8, .5; 1, 0"/>
                                        <p:tgtEl>
                                          <p:spTgt spid="158"/>
                                        </p:tgtEl>
                                      </p:cBhvr>
                                    </p:animEffect>
                                    <p:animScale>
                                      <p:cBhvr>
                                        <p:cTn id="128" dur="250" autoRev="1" fill="hold"/>
                                        <p:tgtEl>
                                          <p:spTgt spid="158"/>
                                        </p:tgtEl>
                                      </p:cBhvr>
                                      <p:by x="105000" y="105000"/>
                                    </p:animScale>
                                  </p:childTnLst>
                                </p:cTn>
                              </p:par>
                              <p:par>
                                <p:cTn id="129" presetID="26" presetClass="emph" presetSubtype="0" repeatCount="indefinite" fill="hold" nodeType="withEffect">
                                  <p:stCondLst>
                                    <p:cond delay="0"/>
                                  </p:stCondLst>
                                  <p:childTnLst>
                                    <p:animEffect transition="out" filter="fade">
                                      <p:cBhvr>
                                        <p:cTn id="130" dur="500" tmFilter="0, 0; .2, .5; .8, .5; 1, 0"/>
                                        <p:tgtEl>
                                          <p:spTgt spid="160"/>
                                        </p:tgtEl>
                                      </p:cBhvr>
                                    </p:animEffect>
                                    <p:animScale>
                                      <p:cBhvr>
                                        <p:cTn id="131" dur="250" autoRev="1" fill="hold"/>
                                        <p:tgtEl>
                                          <p:spTgt spid="160"/>
                                        </p:tgtEl>
                                      </p:cBhvr>
                                      <p:by x="105000" y="105000"/>
                                    </p:animScale>
                                  </p:childTnLst>
                                </p:cTn>
                              </p:par>
                              <p:par>
                                <p:cTn id="132" presetID="32" presetClass="emph" presetSubtype="0" repeatCount="indefinite" fill="hold" nodeType="withEffect">
                                  <p:stCondLst>
                                    <p:cond delay="0"/>
                                  </p:stCondLst>
                                  <p:childTnLst>
                                    <p:animRot by="120000">
                                      <p:cBhvr>
                                        <p:cTn id="133" dur="100" fill="hold">
                                          <p:stCondLst>
                                            <p:cond delay="0"/>
                                          </p:stCondLst>
                                        </p:cTn>
                                        <p:tgtEl>
                                          <p:spTgt spid="159"/>
                                        </p:tgtEl>
                                        <p:attrNameLst>
                                          <p:attrName>r</p:attrName>
                                        </p:attrNameLst>
                                      </p:cBhvr>
                                    </p:animRot>
                                    <p:animRot by="-240000">
                                      <p:cBhvr>
                                        <p:cTn id="134" dur="200" fill="hold">
                                          <p:stCondLst>
                                            <p:cond delay="200"/>
                                          </p:stCondLst>
                                        </p:cTn>
                                        <p:tgtEl>
                                          <p:spTgt spid="159"/>
                                        </p:tgtEl>
                                        <p:attrNameLst>
                                          <p:attrName>r</p:attrName>
                                        </p:attrNameLst>
                                      </p:cBhvr>
                                    </p:animRot>
                                    <p:animRot by="240000">
                                      <p:cBhvr>
                                        <p:cTn id="135" dur="200" fill="hold">
                                          <p:stCondLst>
                                            <p:cond delay="400"/>
                                          </p:stCondLst>
                                        </p:cTn>
                                        <p:tgtEl>
                                          <p:spTgt spid="159"/>
                                        </p:tgtEl>
                                        <p:attrNameLst>
                                          <p:attrName>r</p:attrName>
                                        </p:attrNameLst>
                                      </p:cBhvr>
                                    </p:animRot>
                                    <p:animRot by="-240000">
                                      <p:cBhvr>
                                        <p:cTn id="136" dur="200" fill="hold">
                                          <p:stCondLst>
                                            <p:cond delay="600"/>
                                          </p:stCondLst>
                                        </p:cTn>
                                        <p:tgtEl>
                                          <p:spTgt spid="159"/>
                                        </p:tgtEl>
                                        <p:attrNameLst>
                                          <p:attrName>r</p:attrName>
                                        </p:attrNameLst>
                                      </p:cBhvr>
                                    </p:animRot>
                                    <p:animRot by="120000">
                                      <p:cBhvr>
                                        <p:cTn id="137" dur="200" fill="hold">
                                          <p:stCondLst>
                                            <p:cond delay="800"/>
                                          </p:stCondLst>
                                        </p:cTn>
                                        <p:tgtEl>
                                          <p:spTgt spid="159"/>
                                        </p:tgtEl>
                                        <p:attrNameLst>
                                          <p:attrName>r</p:attrName>
                                        </p:attrNameLst>
                                      </p:cBhvr>
                                    </p:animRot>
                                  </p:childTnLst>
                                </p:cTn>
                              </p:par>
                              <p:par>
                                <p:cTn id="138" presetID="32" presetClass="emph" presetSubtype="0" repeatCount="indefinite" fill="hold" nodeType="withEffect">
                                  <p:stCondLst>
                                    <p:cond delay="0"/>
                                  </p:stCondLst>
                                  <p:childTnLst>
                                    <p:animRot by="120000">
                                      <p:cBhvr>
                                        <p:cTn id="139" dur="100" fill="hold">
                                          <p:stCondLst>
                                            <p:cond delay="0"/>
                                          </p:stCondLst>
                                        </p:cTn>
                                        <p:tgtEl>
                                          <p:spTgt spid="161"/>
                                        </p:tgtEl>
                                        <p:attrNameLst>
                                          <p:attrName>r</p:attrName>
                                        </p:attrNameLst>
                                      </p:cBhvr>
                                    </p:animRot>
                                    <p:animRot by="-240000">
                                      <p:cBhvr>
                                        <p:cTn id="140" dur="200" fill="hold">
                                          <p:stCondLst>
                                            <p:cond delay="200"/>
                                          </p:stCondLst>
                                        </p:cTn>
                                        <p:tgtEl>
                                          <p:spTgt spid="161"/>
                                        </p:tgtEl>
                                        <p:attrNameLst>
                                          <p:attrName>r</p:attrName>
                                        </p:attrNameLst>
                                      </p:cBhvr>
                                    </p:animRot>
                                    <p:animRot by="240000">
                                      <p:cBhvr>
                                        <p:cTn id="141" dur="200" fill="hold">
                                          <p:stCondLst>
                                            <p:cond delay="400"/>
                                          </p:stCondLst>
                                        </p:cTn>
                                        <p:tgtEl>
                                          <p:spTgt spid="161"/>
                                        </p:tgtEl>
                                        <p:attrNameLst>
                                          <p:attrName>r</p:attrName>
                                        </p:attrNameLst>
                                      </p:cBhvr>
                                    </p:animRot>
                                    <p:animRot by="-240000">
                                      <p:cBhvr>
                                        <p:cTn id="142" dur="200" fill="hold">
                                          <p:stCondLst>
                                            <p:cond delay="600"/>
                                          </p:stCondLst>
                                        </p:cTn>
                                        <p:tgtEl>
                                          <p:spTgt spid="161"/>
                                        </p:tgtEl>
                                        <p:attrNameLst>
                                          <p:attrName>r</p:attrName>
                                        </p:attrNameLst>
                                      </p:cBhvr>
                                    </p:animRot>
                                    <p:animRot by="120000">
                                      <p:cBhvr>
                                        <p:cTn id="143" dur="200" fill="hold">
                                          <p:stCondLst>
                                            <p:cond delay="800"/>
                                          </p:stCondLst>
                                        </p:cTn>
                                        <p:tgtEl>
                                          <p:spTgt spid="161"/>
                                        </p:tgtEl>
                                        <p:attrNameLst>
                                          <p:attrName>r</p:attrName>
                                        </p:attrNameLst>
                                      </p:cBhvr>
                                    </p:animRot>
                                  </p:childTnLst>
                                </p:cTn>
                              </p:par>
                              <p:par>
                                <p:cTn id="144" presetID="32" presetClass="emph" presetSubtype="0" repeatCount="indefinite" fill="hold" nodeType="withEffect">
                                  <p:stCondLst>
                                    <p:cond delay="0"/>
                                  </p:stCondLst>
                                  <p:childTnLst>
                                    <p:animRot by="120000">
                                      <p:cBhvr>
                                        <p:cTn id="145" dur="50" fill="hold">
                                          <p:stCondLst>
                                            <p:cond delay="0"/>
                                          </p:stCondLst>
                                        </p:cTn>
                                        <p:tgtEl>
                                          <p:spTgt spid="106"/>
                                        </p:tgtEl>
                                        <p:attrNameLst>
                                          <p:attrName>r</p:attrName>
                                        </p:attrNameLst>
                                      </p:cBhvr>
                                    </p:animRot>
                                    <p:animRot by="-240000">
                                      <p:cBhvr>
                                        <p:cTn id="146" dur="100" fill="hold">
                                          <p:stCondLst>
                                            <p:cond delay="100"/>
                                          </p:stCondLst>
                                        </p:cTn>
                                        <p:tgtEl>
                                          <p:spTgt spid="106"/>
                                        </p:tgtEl>
                                        <p:attrNameLst>
                                          <p:attrName>r</p:attrName>
                                        </p:attrNameLst>
                                      </p:cBhvr>
                                    </p:animRot>
                                    <p:animRot by="240000">
                                      <p:cBhvr>
                                        <p:cTn id="147" dur="100" fill="hold">
                                          <p:stCondLst>
                                            <p:cond delay="200"/>
                                          </p:stCondLst>
                                        </p:cTn>
                                        <p:tgtEl>
                                          <p:spTgt spid="106"/>
                                        </p:tgtEl>
                                        <p:attrNameLst>
                                          <p:attrName>r</p:attrName>
                                        </p:attrNameLst>
                                      </p:cBhvr>
                                    </p:animRot>
                                    <p:animRot by="-240000">
                                      <p:cBhvr>
                                        <p:cTn id="148" dur="100" fill="hold">
                                          <p:stCondLst>
                                            <p:cond delay="300"/>
                                          </p:stCondLst>
                                        </p:cTn>
                                        <p:tgtEl>
                                          <p:spTgt spid="106"/>
                                        </p:tgtEl>
                                        <p:attrNameLst>
                                          <p:attrName>r</p:attrName>
                                        </p:attrNameLst>
                                      </p:cBhvr>
                                    </p:animRot>
                                    <p:animRot by="120000">
                                      <p:cBhvr>
                                        <p:cTn id="149" dur="100" fill="hold">
                                          <p:stCondLst>
                                            <p:cond delay="400"/>
                                          </p:stCondLst>
                                        </p:cTn>
                                        <p:tgtEl>
                                          <p:spTgt spid="106"/>
                                        </p:tgtEl>
                                        <p:attrNameLst>
                                          <p:attrName>r</p:attrName>
                                        </p:attrNameLst>
                                      </p:cBhvr>
                                    </p:animRot>
                                  </p:childTnLst>
                                </p:cTn>
                              </p:par>
                            </p:childTnLst>
                          </p:cTn>
                        </p:par>
                      </p:childTnLst>
                    </p:cTn>
                  </p:par>
                  <p:par>
                    <p:cTn id="150" fill="hold">
                      <p:stCondLst>
                        <p:cond delay="indefinite"/>
                      </p:stCondLst>
                      <p:childTnLst>
                        <p:par>
                          <p:cTn id="151" fill="hold">
                            <p:stCondLst>
                              <p:cond delay="0"/>
                            </p:stCondLst>
                            <p:childTnLst>
                              <p:par>
                                <p:cTn id="152" presetID="22" presetClass="entr" presetSubtype="8" fill="hold" nodeType="clickEffect">
                                  <p:stCondLst>
                                    <p:cond delay="0"/>
                                  </p:stCondLst>
                                  <p:childTnLst>
                                    <p:set>
                                      <p:cBhvr>
                                        <p:cTn id="153" dur="1" fill="hold">
                                          <p:stCondLst>
                                            <p:cond delay="0"/>
                                          </p:stCondLst>
                                        </p:cTn>
                                        <p:tgtEl>
                                          <p:spTgt spid="111"/>
                                        </p:tgtEl>
                                        <p:attrNameLst>
                                          <p:attrName>style.visibility</p:attrName>
                                        </p:attrNameLst>
                                      </p:cBhvr>
                                      <p:to>
                                        <p:strVal val="visible"/>
                                      </p:to>
                                    </p:set>
                                    <p:animEffect transition="in" filter="wipe(left)">
                                      <p:cBhvr>
                                        <p:cTn id="154" dur="500"/>
                                        <p:tgtEl>
                                          <p:spTgt spid="111"/>
                                        </p:tgtEl>
                                      </p:cBhvr>
                                    </p:animEffect>
                                  </p:childTnLst>
                                </p:cTn>
                              </p:par>
                            </p:childTnLst>
                          </p:cTn>
                        </p:par>
                      </p:childTnLst>
                    </p:cTn>
                  </p:par>
                  <p:par>
                    <p:cTn id="155" fill="hold">
                      <p:stCondLst>
                        <p:cond delay="indefinite"/>
                      </p:stCondLst>
                      <p:childTnLst>
                        <p:par>
                          <p:cTn id="156" fill="hold">
                            <p:stCondLst>
                              <p:cond delay="0"/>
                            </p:stCondLst>
                            <p:childTnLst>
                              <p:par>
                                <p:cTn id="157" presetID="9" presetClass="entr" presetSubtype="0" fill="hold" grpId="0" nodeType="clickEffect">
                                  <p:stCondLst>
                                    <p:cond delay="0"/>
                                  </p:stCondLst>
                                  <p:childTnLst>
                                    <p:set>
                                      <p:cBhvr>
                                        <p:cTn id="158" dur="1" fill="hold">
                                          <p:stCondLst>
                                            <p:cond delay="0"/>
                                          </p:stCondLst>
                                        </p:cTn>
                                        <p:tgtEl>
                                          <p:spTgt spid="4"/>
                                        </p:tgtEl>
                                        <p:attrNameLst>
                                          <p:attrName>style.visibility</p:attrName>
                                        </p:attrNameLst>
                                      </p:cBhvr>
                                      <p:to>
                                        <p:strVal val="visible"/>
                                      </p:to>
                                    </p:set>
                                    <p:animEffect transition="in" filter="dissolve">
                                      <p:cBhvr>
                                        <p:cTn id="159" dur="500"/>
                                        <p:tgtEl>
                                          <p:spTgt spid="4"/>
                                        </p:tgtEl>
                                      </p:cBhvr>
                                    </p:animEffect>
                                  </p:childTnLst>
                                </p:cTn>
                              </p:par>
                            </p:childTnLst>
                          </p:cTn>
                        </p:par>
                      </p:childTnLst>
                    </p:cTn>
                  </p:par>
                  <p:par>
                    <p:cTn id="160" fill="hold">
                      <p:stCondLst>
                        <p:cond delay="indefinite"/>
                      </p:stCondLst>
                      <p:childTnLst>
                        <p:par>
                          <p:cTn id="161" fill="hold">
                            <p:stCondLst>
                              <p:cond delay="0"/>
                            </p:stCondLst>
                            <p:childTnLst>
                              <p:par>
                                <p:cTn id="162" presetID="9" presetClass="entr" presetSubtype="0" fill="hold" grpId="0" nodeType="clickEffect">
                                  <p:stCondLst>
                                    <p:cond delay="0"/>
                                  </p:stCondLst>
                                  <p:childTnLst>
                                    <p:set>
                                      <p:cBhvr>
                                        <p:cTn id="163" dur="1" fill="hold">
                                          <p:stCondLst>
                                            <p:cond delay="0"/>
                                          </p:stCondLst>
                                        </p:cTn>
                                        <p:tgtEl>
                                          <p:spTgt spid="6"/>
                                        </p:tgtEl>
                                        <p:attrNameLst>
                                          <p:attrName>style.visibility</p:attrName>
                                        </p:attrNameLst>
                                      </p:cBhvr>
                                      <p:to>
                                        <p:strVal val="visible"/>
                                      </p:to>
                                    </p:set>
                                    <p:animEffect transition="in" filter="dissolve">
                                      <p:cBhvr>
                                        <p:cTn id="164" dur="500"/>
                                        <p:tgtEl>
                                          <p:spTgt spid="6"/>
                                        </p:tgtEl>
                                      </p:cBhvr>
                                    </p:animEffect>
                                  </p:childTnLst>
                                </p:cTn>
                              </p:par>
                            </p:childTnLst>
                          </p:cTn>
                        </p:par>
                      </p:childTnLst>
                    </p:cTn>
                  </p:par>
                  <p:par>
                    <p:cTn id="165" fill="hold">
                      <p:stCondLst>
                        <p:cond delay="indefinite"/>
                      </p:stCondLst>
                      <p:childTnLst>
                        <p:par>
                          <p:cTn id="166" fill="hold">
                            <p:stCondLst>
                              <p:cond delay="0"/>
                            </p:stCondLst>
                            <p:childTnLst>
                              <p:par>
                                <p:cTn id="167" presetID="22" presetClass="entr" presetSubtype="8" fill="hold" nodeType="clickEffect">
                                  <p:stCondLst>
                                    <p:cond delay="0"/>
                                  </p:stCondLst>
                                  <p:childTnLst>
                                    <p:set>
                                      <p:cBhvr>
                                        <p:cTn id="168" dur="1" fill="hold">
                                          <p:stCondLst>
                                            <p:cond delay="0"/>
                                          </p:stCondLst>
                                        </p:cTn>
                                        <p:tgtEl>
                                          <p:spTgt spid="135"/>
                                        </p:tgtEl>
                                        <p:attrNameLst>
                                          <p:attrName>style.visibility</p:attrName>
                                        </p:attrNameLst>
                                      </p:cBhvr>
                                      <p:to>
                                        <p:strVal val="visible"/>
                                      </p:to>
                                    </p:set>
                                    <p:animEffect transition="in" filter="wipe(left)">
                                      <p:cBhvr>
                                        <p:cTn id="169" dur="500"/>
                                        <p:tgtEl>
                                          <p:spTgt spid="135"/>
                                        </p:tgtEl>
                                      </p:cBhvr>
                                    </p:animEffect>
                                  </p:childTnLst>
                                </p:cTn>
                              </p:par>
                              <p:par>
                                <p:cTn id="170" presetID="9" presetClass="entr" presetSubtype="0" fill="hold" grpId="0" nodeType="withEffect">
                                  <p:stCondLst>
                                    <p:cond delay="0"/>
                                  </p:stCondLst>
                                  <p:childTnLst>
                                    <p:set>
                                      <p:cBhvr>
                                        <p:cTn id="171" dur="1" fill="hold">
                                          <p:stCondLst>
                                            <p:cond delay="0"/>
                                          </p:stCondLst>
                                        </p:cTn>
                                        <p:tgtEl>
                                          <p:spTgt spid="340"/>
                                        </p:tgtEl>
                                        <p:attrNameLst>
                                          <p:attrName>style.visibility</p:attrName>
                                        </p:attrNameLst>
                                      </p:cBhvr>
                                      <p:to>
                                        <p:strVal val="visible"/>
                                      </p:to>
                                    </p:set>
                                    <p:animEffect transition="in" filter="dissolve">
                                      <p:cBhvr>
                                        <p:cTn id="172" dur="500"/>
                                        <p:tgtEl>
                                          <p:spTgt spid="340"/>
                                        </p:tgtEl>
                                      </p:cBhvr>
                                    </p:animEffect>
                                  </p:childTnLst>
                                </p:cTn>
                              </p:par>
                              <p:par>
                                <p:cTn id="173" presetID="22" presetClass="entr" presetSubtype="8" fill="hold" nodeType="withEffect">
                                  <p:stCondLst>
                                    <p:cond delay="0"/>
                                  </p:stCondLst>
                                  <p:childTnLst>
                                    <p:set>
                                      <p:cBhvr>
                                        <p:cTn id="174" dur="1" fill="hold">
                                          <p:stCondLst>
                                            <p:cond delay="0"/>
                                          </p:stCondLst>
                                        </p:cTn>
                                        <p:tgtEl>
                                          <p:spTgt spid="134"/>
                                        </p:tgtEl>
                                        <p:attrNameLst>
                                          <p:attrName>style.visibility</p:attrName>
                                        </p:attrNameLst>
                                      </p:cBhvr>
                                      <p:to>
                                        <p:strVal val="visible"/>
                                      </p:to>
                                    </p:set>
                                    <p:animEffect transition="in" filter="wipe(left)">
                                      <p:cBhvr>
                                        <p:cTn id="175" dur="500"/>
                                        <p:tgtEl>
                                          <p:spTgt spid="134"/>
                                        </p:tgtEl>
                                      </p:cBhvr>
                                    </p:animEffect>
                                  </p:childTnLst>
                                </p:cTn>
                              </p:par>
                              <p:par>
                                <p:cTn id="176" presetID="9" presetClass="entr" presetSubtype="0" fill="hold" nodeType="withEffect">
                                  <p:stCondLst>
                                    <p:cond delay="0"/>
                                  </p:stCondLst>
                                  <p:childTnLst>
                                    <p:set>
                                      <p:cBhvr>
                                        <p:cTn id="177" dur="1" fill="hold">
                                          <p:stCondLst>
                                            <p:cond delay="0"/>
                                          </p:stCondLst>
                                        </p:cTn>
                                        <p:tgtEl>
                                          <p:spTgt spid="116"/>
                                        </p:tgtEl>
                                        <p:attrNameLst>
                                          <p:attrName>style.visibility</p:attrName>
                                        </p:attrNameLst>
                                      </p:cBhvr>
                                      <p:to>
                                        <p:strVal val="visible"/>
                                      </p:to>
                                    </p:set>
                                    <p:animEffect transition="in" filter="dissolve">
                                      <p:cBhvr>
                                        <p:cTn id="178" dur="500"/>
                                        <p:tgtEl>
                                          <p:spTgt spid="116"/>
                                        </p:tgtEl>
                                      </p:cBhvr>
                                    </p:animEffect>
                                  </p:childTnLst>
                                </p:cTn>
                              </p:par>
                              <p:par>
                                <p:cTn id="179" presetID="9" presetClass="entr" presetSubtype="0" fill="hold" nodeType="withEffect">
                                  <p:stCondLst>
                                    <p:cond delay="0"/>
                                  </p:stCondLst>
                                  <p:childTnLst>
                                    <p:set>
                                      <p:cBhvr>
                                        <p:cTn id="180" dur="1" fill="hold">
                                          <p:stCondLst>
                                            <p:cond delay="0"/>
                                          </p:stCondLst>
                                        </p:cTn>
                                        <p:tgtEl>
                                          <p:spTgt spid="7"/>
                                        </p:tgtEl>
                                        <p:attrNameLst>
                                          <p:attrName>style.visibility</p:attrName>
                                        </p:attrNameLst>
                                      </p:cBhvr>
                                      <p:to>
                                        <p:strVal val="visible"/>
                                      </p:to>
                                    </p:set>
                                    <p:animEffect transition="in" filter="dissolve">
                                      <p:cBhvr>
                                        <p:cTn id="181" dur="500"/>
                                        <p:tgtEl>
                                          <p:spTgt spid="7"/>
                                        </p:tgtEl>
                                      </p:cBhvr>
                                    </p:animEffect>
                                  </p:childTnLst>
                                </p:cTn>
                              </p:par>
                              <p:par>
                                <p:cTn id="182" presetID="9" presetClass="entr" presetSubtype="0" fill="hold" nodeType="withEffect">
                                  <p:stCondLst>
                                    <p:cond delay="0"/>
                                  </p:stCondLst>
                                  <p:childTnLst>
                                    <p:set>
                                      <p:cBhvr>
                                        <p:cTn id="183" dur="1" fill="hold">
                                          <p:stCondLst>
                                            <p:cond delay="0"/>
                                          </p:stCondLst>
                                        </p:cTn>
                                        <p:tgtEl>
                                          <p:spTgt spid="133"/>
                                        </p:tgtEl>
                                        <p:attrNameLst>
                                          <p:attrName>style.visibility</p:attrName>
                                        </p:attrNameLst>
                                      </p:cBhvr>
                                      <p:to>
                                        <p:strVal val="visible"/>
                                      </p:to>
                                    </p:set>
                                    <p:animEffect transition="in" filter="dissolve">
                                      <p:cBhvr>
                                        <p:cTn id="184" dur="500"/>
                                        <p:tgtEl>
                                          <p:spTgt spid="133"/>
                                        </p:tgtEl>
                                      </p:cBhvr>
                                    </p:animEffect>
                                  </p:childTnLst>
                                </p:cTn>
                              </p:par>
                              <p:par>
                                <p:cTn id="185" presetID="9" presetClass="entr" presetSubtype="0" fill="hold" grpId="0" nodeType="withEffect">
                                  <p:stCondLst>
                                    <p:cond delay="0"/>
                                  </p:stCondLst>
                                  <p:childTnLst>
                                    <p:set>
                                      <p:cBhvr>
                                        <p:cTn id="186" dur="1" fill="hold">
                                          <p:stCondLst>
                                            <p:cond delay="0"/>
                                          </p:stCondLst>
                                        </p:cTn>
                                        <p:tgtEl>
                                          <p:spTgt spid="9"/>
                                        </p:tgtEl>
                                        <p:attrNameLst>
                                          <p:attrName>style.visibility</p:attrName>
                                        </p:attrNameLst>
                                      </p:cBhvr>
                                      <p:to>
                                        <p:strVal val="visible"/>
                                      </p:to>
                                    </p:set>
                                    <p:animEffect transition="in" filter="dissolve">
                                      <p:cBhvr>
                                        <p:cTn id="187" dur="500"/>
                                        <p:tgtEl>
                                          <p:spTgt spid="9"/>
                                        </p:tgtEl>
                                      </p:cBhvr>
                                    </p:animEffect>
                                  </p:childTnLst>
                                </p:cTn>
                              </p:par>
                              <p:par>
                                <p:cTn id="188" presetID="9" presetClass="entr" presetSubtype="0" fill="hold" nodeType="withEffect">
                                  <p:stCondLst>
                                    <p:cond delay="0"/>
                                  </p:stCondLst>
                                  <p:childTnLst>
                                    <p:set>
                                      <p:cBhvr>
                                        <p:cTn id="189" dur="1" fill="hold">
                                          <p:stCondLst>
                                            <p:cond delay="0"/>
                                          </p:stCondLst>
                                        </p:cTn>
                                        <p:tgtEl>
                                          <p:spTgt spid="136"/>
                                        </p:tgtEl>
                                        <p:attrNameLst>
                                          <p:attrName>style.visibility</p:attrName>
                                        </p:attrNameLst>
                                      </p:cBhvr>
                                      <p:to>
                                        <p:strVal val="visible"/>
                                      </p:to>
                                    </p:set>
                                    <p:animEffect transition="in" filter="dissolve">
                                      <p:cBhvr>
                                        <p:cTn id="190" dur="500"/>
                                        <p:tgtEl>
                                          <p:spTgt spid="136"/>
                                        </p:tgtEl>
                                      </p:cBhvr>
                                    </p:animEffect>
                                  </p:childTnLst>
                                </p:cTn>
                              </p:par>
                              <p:par>
                                <p:cTn id="191" presetID="22" presetClass="entr" presetSubtype="8" fill="hold" nodeType="withEffect">
                                  <p:stCondLst>
                                    <p:cond delay="0"/>
                                  </p:stCondLst>
                                  <p:childTnLst>
                                    <p:set>
                                      <p:cBhvr>
                                        <p:cTn id="192" dur="1" fill="hold">
                                          <p:stCondLst>
                                            <p:cond delay="0"/>
                                          </p:stCondLst>
                                        </p:cTn>
                                        <p:tgtEl>
                                          <p:spTgt spid="137"/>
                                        </p:tgtEl>
                                        <p:attrNameLst>
                                          <p:attrName>style.visibility</p:attrName>
                                        </p:attrNameLst>
                                      </p:cBhvr>
                                      <p:to>
                                        <p:strVal val="visible"/>
                                      </p:to>
                                    </p:set>
                                    <p:animEffect transition="in" filter="wipe(left)">
                                      <p:cBhvr>
                                        <p:cTn id="193" dur="500"/>
                                        <p:tgtEl>
                                          <p:spTgt spid="137"/>
                                        </p:tgtEl>
                                      </p:cBhvr>
                                    </p:animEffect>
                                  </p:childTnLst>
                                </p:cTn>
                              </p:par>
                            </p:childTnLst>
                          </p:cTn>
                        </p:par>
                        <p:par>
                          <p:cTn id="194" fill="hold">
                            <p:stCondLst>
                              <p:cond delay="500"/>
                            </p:stCondLst>
                            <p:childTnLst>
                              <p:par>
                                <p:cTn id="195" presetID="22" presetClass="entr" presetSubtype="1" fill="hold" nodeType="afterEffect">
                                  <p:stCondLst>
                                    <p:cond delay="0"/>
                                  </p:stCondLst>
                                  <p:childTnLst>
                                    <p:set>
                                      <p:cBhvr>
                                        <p:cTn id="196" dur="1" fill="hold">
                                          <p:stCondLst>
                                            <p:cond delay="0"/>
                                          </p:stCondLst>
                                        </p:cTn>
                                        <p:tgtEl>
                                          <p:spTgt spid="139"/>
                                        </p:tgtEl>
                                        <p:attrNameLst>
                                          <p:attrName>style.visibility</p:attrName>
                                        </p:attrNameLst>
                                      </p:cBhvr>
                                      <p:to>
                                        <p:strVal val="visible"/>
                                      </p:to>
                                    </p:set>
                                    <p:animEffect transition="in" filter="wipe(up)">
                                      <p:cBhvr>
                                        <p:cTn id="197" dur="500"/>
                                        <p:tgtEl>
                                          <p:spTgt spid="139"/>
                                        </p:tgtEl>
                                      </p:cBhvr>
                                    </p:animEffect>
                                  </p:childTnLst>
                                </p:cTn>
                              </p:par>
                              <p:par>
                                <p:cTn id="198" presetID="9" presetClass="entr" presetSubtype="0" fill="hold" nodeType="withEffect">
                                  <p:stCondLst>
                                    <p:cond delay="0"/>
                                  </p:stCondLst>
                                  <p:childTnLst>
                                    <p:set>
                                      <p:cBhvr>
                                        <p:cTn id="199" dur="1" fill="hold">
                                          <p:stCondLst>
                                            <p:cond delay="0"/>
                                          </p:stCondLst>
                                        </p:cTn>
                                        <p:tgtEl>
                                          <p:spTgt spid="150"/>
                                        </p:tgtEl>
                                        <p:attrNameLst>
                                          <p:attrName>style.visibility</p:attrName>
                                        </p:attrNameLst>
                                      </p:cBhvr>
                                      <p:to>
                                        <p:strVal val="visible"/>
                                      </p:to>
                                    </p:set>
                                    <p:animEffect transition="in" filter="dissolve">
                                      <p:cBhvr>
                                        <p:cTn id="200" dur="500"/>
                                        <p:tgtEl>
                                          <p:spTgt spid="150"/>
                                        </p:tgtEl>
                                      </p:cBhvr>
                                    </p:animEffect>
                                  </p:childTnLst>
                                </p:cTn>
                              </p:par>
                            </p:childTnLst>
                          </p:cTn>
                        </p:par>
                        <p:par>
                          <p:cTn id="201" fill="hold">
                            <p:stCondLst>
                              <p:cond delay="1000"/>
                            </p:stCondLst>
                            <p:childTnLst>
                              <p:par>
                                <p:cTn id="202" presetID="9" presetClass="entr" presetSubtype="0" fill="hold" nodeType="afterEffect">
                                  <p:stCondLst>
                                    <p:cond delay="0"/>
                                  </p:stCondLst>
                                  <p:childTnLst>
                                    <p:set>
                                      <p:cBhvr>
                                        <p:cTn id="203" dur="1" fill="hold">
                                          <p:stCondLst>
                                            <p:cond delay="0"/>
                                          </p:stCondLst>
                                        </p:cTn>
                                        <p:tgtEl>
                                          <p:spTgt spid="15"/>
                                        </p:tgtEl>
                                        <p:attrNameLst>
                                          <p:attrName>style.visibility</p:attrName>
                                        </p:attrNameLst>
                                      </p:cBhvr>
                                      <p:to>
                                        <p:strVal val="visible"/>
                                      </p:to>
                                    </p:set>
                                    <p:animEffect transition="in" filter="dissolve">
                                      <p:cBhvr>
                                        <p:cTn id="204" dur="500"/>
                                        <p:tgtEl>
                                          <p:spTgt spid="15"/>
                                        </p:tgtEl>
                                      </p:cBhvr>
                                    </p:animEffect>
                                  </p:childTnLst>
                                </p:cTn>
                              </p:par>
                            </p:childTnLst>
                          </p:cTn>
                        </p:par>
                        <p:par>
                          <p:cTn id="205" fill="hold">
                            <p:stCondLst>
                              <p:cond delay="1500"/>
                            </p:stCondLst>
                            <p:childTnLst>
                              <p:par>
                                <p:cTn id="206" presetID="9" presetClass="entr" presetSubtype="0" fill="hold" grpId="0" nodeType="afterEffect">
                                  <p:stCondLst>
                                    <p:cond delay="0"/>
                                  </p:stCondLst>
                                  <p:childTnLst>
                                    <p:set>
                                      <p:cBhvr>
                                        <p:cTn id="207" dur="1" fill="hold">
                                          <p:stCondLst>
                                            <p:cond delay="0"/>
                                          </p:stCondLst>
                                        </p:cTn>
                                        <p:tgtEl>
                                          <p:spTgt spid="151"/>
                                        </p:tgtEl>
                                        <p:attrNameLst>
                                          <p:attrName>style.visibility</p:attrName>
                                        </p:attrNameLst>
                                      </p:cBhvr>
                                      <p:to>
                                        <p:strVal val="visible"/>
                                      </p:to>
                                    </p:set>
                                    <p:animEffect transition="in" filter="dissolve">
                                      <p:cBhvr>
                                        <p:cTn id="208" dur="500"/>
                                        <p:tgtEl>
                                          <p:spTgt spid="151"/>
                                        </p:tgtEl>
                                      </p:cBhvr>
                                    </p:animEffect>
                                  </p:childTnLst>
                                </p:cTn>
                              </p:par>
                              <p:par>
                                <p:cTn id="209" presetID="9" presetClass="entr" presetSubtype="0" fill="hold" grpId="0" nodeType="withEffect">
                                  <p:stCondLst>
                                    <p:cond delay="0"/>
                                  </p:stCondLst>
                                  <p:childTnLst>
                                    <p:set>
                                      <p:cBhvr>
                                        <p:cTn id="210" dur="1" fill="hold">
                                          <p:stCondLst>
                                            <p:cond delay="0"/>
                                          </p:stCondLst>
                                        </p:cTn>
                                        <p:tgtEl>
                                          <p:spTgt spid="138"/>
                                        </p:tgtEl>
                                        <p:attrNameLst>
                                          <p:attrName>style.visibility</p:attrName>
                                        </p:attrNameLst>
                                      </p:cBhvr>
                                      <p:to>
                                        <p:strVal val="visible"/>
                                      </p:to>
                                    </p:set>
                                    <p:animEffect transition="in" filter="dissolve">
                                      <p:cBhvr>
                                        <p:cTn id="211" dur="500"/>
                                        <p:tgtEl>
                                          <p:spTgt spid="138"/>
                                        </p:tgtEl>
                                      </p:cBhvr>
                                    </p:animEffect>
                                  </p:childTnLst>
                                </p:cTn>
                              </p:par>
                              <p:par>
                                <p:cTn id="212" presetID="9" presetClass="entr" presetSubtype="0" fill="hold" nodeType="withEffect">
                                  <p:stCondLst>
                                    <p:cond delay="0"/>
                                  </p:stCondLst>
                                  <p:childTnLst>
                                    <p:set>
                                      <p:cBhvr>
                                        <p:cTn id="213" dur="1" fill="hold">
                                          <p:stCondLst>
                                            <p:cond delay="0"/>
                                          </p:stCondLst>
                                        </p:cTn>
                                        <p:tgtEl>
                                          <p:spTgt spid="144"/>
                                        </p:tgtEl>
                                        <p:attrNameLst>
                                          <p:attrName>style.visibility</p:attrName>
                                        </p:attrNameLst>
                                      </p:cBhvr>
                                      <p:to>
                                        <p:strVal val="visible"/>
                                      </p:to>
                                    </p:set>
                                    <p:animEffect transition="in" filter="dissolve">
                                      <p:cBhvr>
                                        <p:cTn id="214" dur="500"/>
                                        <p:tgtEl>
                                          <p:spTgt spid="144"/>
                                        </p:tgtEl>
                                      </p:cBhvr>
                                    </p:animEffect>
                                  </p:childTnLst>
                                </p:cTn>
                              </p:par>
                            </p:childTnLst>
                          </p:cTn>
                        </p:par>
                      </p:childTnLst>
                    </p:cTn>
                  </p:par>
                  <p:par>
                    <p:cTn id="215" fill="hold">
                      <p:stCondLst>
                        <p:cond delay="indefinite"/>
                      </p:stCondLst>
                      <p:childTnLst>
                        <p:par>
                          <p:cTn id="216" fill="hold">
                            <p:stCondLst>
                              <p:cond delay="0"/>
                            </p:stCondLst>
                            <p:childTnLst>
                              <p:par>
                                <p:cTn id="217" presetID="9" presetClass="entr" presetSubtype="0" fill="hold" grpId="0" nodeType="clickEffect">
                                  <p:stCondLst>
                                    <p:cond delay="0"/>
                                  </p:stCondLst>
                                  <p:childTnLst>
                                    <p:set>
                                      <p:cBhvr>
                                        <p:cTn id="218" dur="1" fill="hold">
                                          <p:stCondLst>
                                            <p:cond delay="0"/>
                                          </p:stCondLst>
                                        </p:cTn>
                                        <p:tgtEl>
                                          <p:spTgt spid="19"/>
                                        </p:tgtEl>
                                        <p:attrNameLst>
                                          <p:attrName>style.visibility</p:attrName>
                                        </p:attrNameLst>
                                      </p:cBhvr>
                                      <p:to>
                                        <p:strVal val="visible"/>
                                      </p:to>
                                    </p:set>
                                    <p:animEffect transition="in" filter="dissolve">
                                      <p:cBhvr>
                                        <p:cTn id="219" dur="500"/>
                                        <p:tgtEl>
                                          <p:spTgt spid="19"/>
                                        </p:tgtEl>
                                      </p:cBhvr>
                                    </p:animEffect>
                                  </p:childTnLst>
                                </p:cTn>
                              </p:par>
                              <p:par>
                                <p:cTn id="220" presetID="9" presetClass="entr" presetSubtype="0" fill="hold" grpId="0" nodeType="withEffect">
                                  <p:stCondLst>
                                    <p:cond delay="0"/>
                                  </p:stCondLst>
                                  <p:childTnLst>
                                    <p:set>
                                      <p:cBhvr>
                                        <p:cTn id="221" dur="1" fill="hold">
                                          <p:stCondLst>
                                            <p:cond delay="0"/>
                                          </p:stCondLst>
                                        </p:cTn>
                                        <p:tgtEl>
                                          <p:spTgt spid="20"/>
                                        </p:tgtEl>
                                        <p:attrNameLst>
                                          <p:attrName>style.visibility</p:attrName>
                                        </p:attrNameLst>
                                      </p:cBhvr>
                                      <p:to>
                                        <p:strVal val="visible"/>
                                      </p:to>
                                    </p:set>
                                    <p:animEffect transition="in" filter="dissolve">
                                      <p:cBhvr>
                                        <p:cTn id="222" dur="500"/>
                                        <p:tgtEl>
                                          <p:spTgt spid="20"/>
                                        </p:tgtEl>
                                      </p:cBhvr>
                                    </p:animEffect>
                                  </p:childTnLst>
                                </p:cTn>
                              </p:par>
                            </p:childTnLst>
                          </p:cTn>
                        </p:par>
                      </p:childTnLst>
                    </p:cTn>
                  </p:par>
                  <p:par>
                    <p:cTn id="223" fill="hold">
                      <p:stCondLst>
                        <p:cond delay="indefinite"/>
                      </p:stCondLst>
                      <p:childTnLst>
                        <p:par>
                          <p:cTn id="224" fill="hold">
                            <p:stCondLst>
                              <p:cond delay="0"/>
                            </p:stCondLst>
                            <p:childTnLst>
                              <p:par>
                                <p:cTn id="225" presetID="9" presetClass="entr" presetSubtype="0" fill="hold" grpId="0" nodeType="clickEffect">
                                  <p:stCondLst>
                                    <p:cond delay="0"/>
                                  </p:stCondLst>
                                  <p:childTnLst>
                                    <p:set>
                                      <p:cBhvr>
                                        <p:cTn id="226" dur="1" fill="hold">
                                          <p:stCondLst>
                                            <p:cond delay="0"/>
                                          </p:stCondLst>
                                        </p:cTn>
                                        <p:tgtEl>
                                          <p:spTgt spid="17"/>
                                        </p:tgtEl>
                                        <p:attrNameLst>
                                          <p:attrName>style.visibility</p:attrName>
                                        </p:attrNameLst>
                                      </p:cBhvr>
                                      <p:to>
                                        <p:strVal val="visible"/>
                                      </p:to>
                                    </p:set>
                                    <p:animEffect transition="in" filter="dissolve">
                                      <p:cBhvr>
                                        <p:cTn id="227" dur="500"/>
                                        <p:tgtEl>
                                          <p:spTgt spid="17"/>
                                        </p:tgtEl>
                                      </p:cBhvr>
                                    </p:animEffect>
                                  </p:childTnLst>
                                </p:cTn>
                              </p:par>
                            </p:childTnLst>
                          </p:cTn>
                        </p:par>
                        <p:par>
                          <p:cTn id="228" fill="hold">
                            <p:stCondLst>
                              <p:cond delay="500"/>
                            </p:stCondLst>
                            <p:childTnLst>
                              <p:par>
                                <p:cTn id="229" presetID="0" presetClass="path" presetSubtype="0" accel="50000" decel="50000" fill="hold" grpId="2" nodeType="afterEffect">
                                  <p:stCondLst>
                                    <p:cond delay="0"/>
                                  </p:stCondLst>
                                  <p:childTnLst>
                                    <p:animMotion origin="layout" path="M 0 0 L 0.00875 0 L 0.0158854 0 L 0.0214583 0 L 0.0278125 0 L 0.0349479 0 L 0.0405208 0 L 0.0460938 0 L 0.0516667 -0.00148148 L 0.0572396 -0.00287037 L 0.0635938 -0.00425926 L 0.0691667 -0.00564815 L 0.0755208 -0.00564815 L 0.0810417 -0.00564815 L 0.0874479 -0.00564815 L 0.0929687 -0.00564815 L 0.100156 -0.00564815 L 0.105729 -0.00564815 L 0.11125 -0.00564815 L 0.117656 -0.00564815 L 0.12401 -0.00564815 L 0.129531 -0.00564815 L 0.135937 -0.00564815 L 0.141458 -0.00425926 L 0.147031 -0.00425926 L 0.153385 -0.00425926 L 0.15974 -0.00425926 L 0.166927 -0.00287037 L 0.1725 -0.00287037 L 0.178854 0 L 0.185208 0.00138889 L 0.190781 0.00416667 L 0.197917 0.00416667 L 0.204271 0.00416667 L 0.209844 0.00416667 L 0.215417 0.00416667 L 0.22099 0.00416667 L 0.22651 0.00416667 L 0.232917 0.00416667 L 0.239271 0.00416667 L 0.244792 0.00277778 L 0.25276 0.00138889 L 0.260729 -0.00148148 L 0.267083 -0.00148148 L 0.273438 -0.00287037 L 0.279792 -0.00287037 L 0.286927 -0.00287037 L 0.2925 -0.00564815 L 0.298854 -0.00564815 L 0.305208 -0.00564815 L 0.310781 -0.00564815 L 0.317135 -0.00564815 L 0.322708 -0.00564815 L 0.328281 -0.00564815 L 0.333854 -0.00287037 L 0.339427 -0.00287037 L 0.345 -0.00148148 L 0.351354 -0.00148148 L 0.35849 -0.00148148 L 0.364062 -0.00148148 L 0.370417 0 L 0.376771 0 L 0.382344 0 L 0.387917 0 L 0.385521 0.00981481 L 0.385521 0.0197222 L 0.385521 0.0296296 L 0.385521 0.0409259 L 0.387083 0.0537037 L 0.387083 0.0635185 L 0.387083 0.0734259 L 0.385521 0.0833333 L 0.38474 0.0932407 L 0.383906 0.104537 L 0.383906 0.114444 L 0.383906 0.124352 L 0.383906 0.137037 L 0.383906 0.149722 L 0.383906 0.15963 L 0.383906 0.170926 L 0.383906 0.180833 L 0.383125 0.19213 L 0.382344 0.204907 L 0.382344 0.214722 L 0.382344 0.22463 L 0.382344 0.234537 L 0.382344 0.244444 L 0.382344 0.254352 L 0.382344 0.264259 L 0.382344 0.275556 L 0.382344 0.285463 L 0.383125 0.295278 L 0.383906 0.306667 L 0.38474 0.316481 L 0.38474 0.326389 L 0.386302 0.336296 L 0.375208 0.344815 L 0.359271 0.350463 L 0.352135 0.353241 L 0.345 0.35463 L 0.339427 0.3575 L 0.333854 0.3575 L 0.3275 0.358889 L 0.321927 0.358889 L 0.316354 0.358889 L 0.310781 0.358889 L 0.303646 0.358889 L 0.297292 0.358889 L 0.290938 0.358889 L 0.285365 0.358889 L 0.279792 0.356111 L 0.274219 0.356111 L 0.267865 0.35463 L 0.26151 0.351852 L 0.255156 0.351852 L 0.249583 0.351852 L 0.24401 0.350463 L 0.237656 0.350463 L 0.232083 0.350463 L 0.22651 0.350463 L 0.22099 0.347593 L 0.215417 0.346204 L 0.215417 0.336296 L 0.215417 0.325 L 0.215417 0.315093 L 0.215417 0.305185 L 0.215417 0.295278 L 0.215417 0.285463 L 0.215417 0.275556 L 0.216198 0.265648 L 0.217812 0.255741 L 0.217812 0.244444 L 0.219375 0.234537 L 0.22099 0.22463 L 0.222552 0.211944 L 0.223333 0.199259 L 0.223333 0.18787 L 0.223333 0.176574 L 0.217812 0.168148 L 0.21224 0.168148 L 0.205052 0.170926 L 0.197917 0.173796 L 0.191563 0.175185 L 0.185208 0.176574 L 0.178021 0.176574 L 0.1725 0.180833 L 0.165312 0.180833 L 0.15974 0.180833 L 0.154219 0.180833 L 0.148646 0.180833 L 0.143073 0.180833 L 0.135937 0.180833 L 0.129531 0.180833 L 0.123177 0.180833 L 0.116823 0.180833 L 0.109687 0.180833 L 0.103333 0.180833 L 0.0977604 0.180833 L 0.0921875 0.180833 L 0.0866146 0.180833 L 0.0810417 0.180833 L 0.0755208 0.180833 L 0.0699479 0.180833 L 0.0635938 0.180833 L 0.0572396 0.180833 L 0.0508333 0.180833 L 0.0453125 0.180833 L 0.0397396 0.180833 L 0.0341667 0.180833 L 0.0285938 0.180833 L 0.0230208 0.180833 L 0.0174479 0.179444 L 0.0119271 0.179444 L 0.00635417 0.176574 " pathEditMode="relative" ptsTypes="">
                                      <p:cBhvr>
                                        <p:cTn id="230" dur="5000" fill="hold"/>
                                        <p:tgtEl>
                                          <p:spTgt spid="17"/>
                                        </p:tgtEl>
                                        <p:attrNameLst>
                                          <p:attrName>ppt_x</p:attrName>
                                          <p:attrName>ppt_y</p:attrName>
                                        </p:attrNameLst>
                                      </p:cBhvr>
                                    </p:animMotion>
                                  </p:childTnLst>
                                </p:cTn>
                              </p:par>
                            </p:childTnLst>
                          </p:cTn>
                        </p:par>
                        <p:par>
                          <p:cTn id="231" fill="hold">
                            <p:stCondLst>
                              <p:cond delay="5500"/>
                            </p:stCondLst>
                            <p:childTnLst>
                              <p:par>
                                <p:cTn id="232" presetID="9" presetClass="exit" presetSubtype="0" fill="hold" grpId="1" nodeType="afterEffect">
                                  <p:stCondLst>
                                    <p:cond delay="0"/>
                                  </p:stCondLst>
                                  <p:childTnLst>
                                    <p:animEffect transition="out" filter="dissolve">
                                      <p:cBhvr>
                                        <p:cTn id="233" dur="500"/>
                                        <p:tgtEl>
                                          <p:spTgt spid="17"/>
                                        </p:tgtEl>
                                      </p:cBhvr>
                                    </p:animEffect>
                                    <p:set>
                                      <p:cBhvr>
                                        <p:cTn id="234" dur="1" fill="hold">
                                          <p:stCondLst>
                                            <p:cond delay="499"/>
                                          </p:stCondLst>
                                        </p:cTn>
                                        <p:tgtEl>
                                          <p:spTgt spid="17"/>
                                        </p:tgtEl>
                                        <p:attrNameLst>
                                          <p:attrName>style.visibility</p:attrName>
                                        </p:attrNameLst>
                                      </p:cBhvr>
                                      <p:to>
                                        <p:strVal val="hidden"/>
                                      </p:to>
                                    </p:set>
                                  </p:childTnLst>
                                </p:cTn>
                              </p:par>
                            </p:childTnLst>
                          </p:cTn>
                        </p:par>
                      </p:childTnLst>
                    </p:cTn>
                  </p:par>
                  <p:par>
                    <p:cTn id="235" fill="hold">
                      <p:stCondLst>
                        <p:cond delay="indefinite"/>
                      </p:stCondLst>
                      <p:childTnLst>
                        <p:par>
                          <p:cTn id="236" fill="hold">
                            <p:stCondLst>
                              <p:cond delay="0"/>
                            </p:stCondLst>
                            <p:childTnLst>
                              <p:par>
                                <p:cTn id="237" presetID="9" presetClass="entr" presetSubtype="0" fill="hold" grpId="0" nodeType="clickEffect">
                                  <p:stCondLst>
                                    <p:cond delay="0"/>
                                  </p:stCondLst>
                                  <p:childTnLst>
                                    <p:set>
                                      <p:cBhvr>
                                        <p:cTn id="238" dur="1" fill="hold">
                                          <p:stCondLst>
                                            <p:cond delay="0"/>
                                          </p:stCondLst>
                                        </p:cTn>
                                        <p:tgtEl>
                                          <p:spTgt spid="21"/>
                                        </p:tgtEl>
                                        <p:attrNameLst>
                                          <p:attrName>style.visibility</p:attrName>
                                        </p:attrNameLst>
                                      </p:cBhvr>
                                      <p:to>
                                        <p:strVal val="visible"/>
                                      </p:to>
                                    </p:set>
                                    <p:animEffect transition="in" filter="dissolve">
                                      <p:cBhvr>
                                        <p:cTn id="239" dur="500"/>
                                        <p:tgtEl>
                                          <p:spTgt spid="21"/>
                                        </p:tgtEl>
                                      </p:cBhvr>
                                    </p:animEffect>
                                  </p:childTnLst>
                                </p:cTn>
                              </p:par>
                              <p:par>
                                <p:cTn id="240" presetID="9" presetClass="exit" presetSubtype="0" fill="hold" grpId="1" nodeType="withEffect">
                                  <p:stCondLst>
                                    <p:cond delay="0"/>
                                  </p:stCondLst>
                                  <p:childTnLst>
                                    <p:animEffect transition="out" filter="dissolve">
                                      <p:cBhvr>
                                        <p:cTn id="241" dur="500"/>
                                        <p:tgtEl>
                                          <p:spTgt spid="19"/>
                                        </p:tgtEl>
                                      </p:cBhvr>
                                    </p:animEffect>
                                    <p:set>
                                      <p:cBhvr>
                                        <p:cTn id="242" dur="1" fill="hold">
                                          <p:stCondLst>
                                            <p:cond delay="499"/>
                                          </p:stCondLst>
                                        </p:cTn>
                                        <p:tgtEl>
                                          <p:spTgt spid="19"/>
                                        </p:tgtEl>
                                        <p:attrNameLst>
                                          <p:attrName>style.visibility</p:attrName>
                                        </p:attrNameLst>
                                      </p:cBhvr>
                                      <p:to>
                                        <p:strVal val="hidden"/>
                                      </p:to>
                                    </p:set>
                                  </p:childTnLst>
                                </p:cTn>
                              </p:par>
                            </p:childTnLst>
                          </p:cTn>
                        </p:par>
                      </p:childTnLst>
                    </p:cTn>
                  </p:par>
                  <p:par>
                    <p:cTn id="243" fill="hold">
                      <p:stCondLst>
                        <p:cond delay="indefinite"/>
                      </p:stCondLst>
                      <p:childTnLst>
                        <p:par>
                          <p:cTn id="244" fill="hold">
                            <p:stCondLst>
                              <p:cond delay="0"/>
                            </p:stCondLst>
                            <p:childTnLst>
                              <p:par>
                                <p:cTn id="245" presetID="9" presetClass="entr" presetSubtype="0" fill="hold" grpId="0" nodeType="clickEffect">
                                  <p:stCondLst>
                                    <p:cond delay="0"/>
                                  </p:stCondLst>
                                  <p:childTnLst>
                                    <p:set>
                                      <p:cBhvr>
                                        <p:cTn id="246" dur="1" fill="hold">
                                          <p:stCondLst>
                                            <p:cond delay="0"/>
                                          </p:stCondLst>
                                        </p:cTn>
                                        <p:tgtEl>
                                          <p:spTgt spid="18"/>
                                        </p:tgtEl>
                                        <p:attrNameLst>
                                          <p:attrName>style.visibility</p:attrName>
                                        </p:attrNameLst>
                                      </p:cBhvr>
                                      <p:to>
                                        <p:strVal val="visible"/>
                                      </p:to>
                                    </p:set>
                                    <p:animEffect transition="in" filter="dissolve">
                                      <p:cBhvr>
                                        <p:cTn id="247" dur="500"/>
                                        <p:tgtEl>
                                          <p:spTgt spid="18"/>
                                        </p:tgtEl>
                                      </p:cBhvr>
                                    </p:animEffect>
                                  </p:childTnLst>
                                </p:cTn>
                              </p:par>
                            </p:childTnLst>
                          </p:cTn>
                        </p:par>
                        <p:par>
                          <p:cTn id="248" fill="hold">
                            <p:stCondLst>
                              <p:cond delay="500"/>
                            </p:stCondLst>
                            <p:childTnLst>
                              <p:par>
                                <p:cTn id="249" presetID="0" presetClass="path" presetSubtype="0" accel="50000" decel="50000" fill="hold" grpId="2" nodeType="afterEffect">
                                  <p:stCondLst>
                                    <p:cond delay="0"/>
                                  </p:stCondLst>
                                  <p:childTnLst>
                                    <p:animMotion origin="layout" path="M 0.0174479 0.00212936 L 0.0238021 0.00212936 L 0.029375 0.00212936 L 0.0365104 0.00212936 L 0.0428646 0.00212936 L 0.05 0.00212936 L 0.0564062 0.00212936 L 0.0619271 0.00212936 L 0.0683333 0.00212936 L 0.07625 0.000740353 L 0.0826041 0.000740353 L 0.0889583 -0.000648648 L 0.0945312 -0.00212963 L 0.100104 -0.00212963 L 0.105678 -0.00212963 L 0.112032 -0.00212963 L 0.117605 -0.00212963 L 0.123178 -0.00212963 L 0.128699 -0.00212963 L 0.134271 -0.00212963 L 0.141459 -0.000648648 L 0.148594 0.000740353 L 0.154167 0.00351836 L 0.15974 0.00500038 L 0.166876 0.00500038 L 0.172448 0.00500038 L 0.178021 0.00500038 L 0.183594 0.00500038 L 0.189115 0.00212936 L 0.185157 -0.00916662 L 0.18198 -0.0190737 L 0.181199 -0.0317597 L 0.180417 -0.0430556 L 0.180417 -0.0529626 L 0.180417 -0.0628706 L 0.180417 -0.0727777 L 0.180417 -0.0826856 L 0.180417 -0.0924996 L 0.180417 -0.102408 L 0.180417 -0.112315 L 0.180417 -0.125 L 0.179584 -0.136389 L 0.179584 -0.146204 L 0.179584 -0.156111 L 0.179584 -0.166019 L 0.179584 -0.175926 L 0.179584 -0.185834 L 0.181199 -0.19713 L 0.181199 -0.207037 L 0.181199 -0.216945 L 0.18198 -0.228241 L 0.18198 -0.239537 L 0.18198 -0.249445 L 0.18198 -0.25926 L 0.18198 -0.269167 L 0.18198 -0.279074 L 0.18198 -0.288982 L 0.18198 -0.300278 L 0.18198 -0.311574 L 0.181199 -0.321482 L 0.180417 -0.331389 L 0.178803 -0.341297 L 0.184376 -0.349723 L 0.189948 -0.349723 L 0.196303 -0.349723 L 0.202657 -0.346945 L 0.20823 -0.346945 L 0.213803 -0.346945 L 0.219323 -0.346945 L 0.224896 -0.346945 L 0.231251 -0.346945 L 0.236823 -0.346945 L 0.242396 -0.348334 L 0.247969 -0.348334 L 0.254323 -0.349723 L 0.260678 -0.351111 L 0.266251 -0.351111 L 0.272605 -0.353982 L 0.278959 -0.353982 L 0.284532 -0.353982 L 0.290886 -0.353982 L 0.296459 -0.353982 L 0.302813 -0.353982 L 0.308386 -0.353982 L 0.313959 -0.353982 L 0.31948 -0.353982 L 0.325053 -0.353982 L 0.331407 -0.353982 L 0.33698 -0.353982 L 0.342553 -0.353982 L 0.351303 -0.353982 L 0.356876 -0.353982 L 0.362448 -0.353982 L 0.370365 -0.353982 L 0.376719 -0.353982 L 0.383907 -0.353982 L 0.389428 -0.352593 L 0.395001 -0.351111 L 0.400574 -0.351111 L 0.394219 -0.349723 L 0.388646 -0.349723 L 0.379115 -0.346945 L 0.376719 -0.337037 L 0.378334 -0.32713 L 0.379896 -0.315834 L 0.381511 -0.304537 L 0.382292 -0.29463 L 0.383073 -0.284723 L 0.383907 -0.274815 L 0.383907 -0.264908 L 0.383907 -0.255093 L 0.383907 -0.242315 L 0.383907 -0.232408 L 0.383907 -0.222593 L 0.383907 -0.212686 L 0.383907 -0.201389 L 0.383907 -0.188611 L 0.383073 -0.174537 L 0.383073 -0.16463 L 0.383073 -0.153334 L 0.383073 -0.140556 L 0.383073 -0.130741 L 0.383073 -0.120834 L 0.383073 -0.108056 L 0.383073 -0.0982407 L 0.384688 -0.0854626 L 0.386251 -0.0755556 L 0.386251 -0.0656486 L 0.386251 -0.0529626 L 0.385469 -0.0430556 L 0.384688 -0.0317597 L 0.383907 -0.0218516 L 0.383073 -0.0105556 L 0.382292 -0.000648648 L 0.38073 0.0106483 L 0.372761 0.0134263 L 0.366407 0.0120373 L 0.360834 0.00916632 L 0.355261 0.00916632 L 0.348126 0.00916632 L 0.339376 0.00777732 L 0.333021 0.00777732 L 0.325886 0.00777732 L 0.31948 0.00638938 L 0.313126 0.00638938 L 0.307553 0.00638938 L 0.300417 0.00638938 L 0.292449 0.00638938 L 0.285313 0.00638938 L 0.27974 0.00638938 L 0.274167 0.00638938 L 0.267813 0.00638938 L 0.261459 0.00638938 L 0.255886 0.00638938 L 0.250365 0.00638938 L 0.244792 0.00638938 L 0.236823 0.00351836 L 0.231251 0.00351836 L 0.224115 0.00351836 L 0.220938 -0.00629661 L 0.220938 -0.0162036 L 0.220938 -0.0289816 L 0.220938 -0.0402777 L 0.220938 -0.0501856 L 0.220938 -0.0599996 L 0.220938 -0.0699077 L 0.220938 -0.0798146 L 0.220938 -0.0897227 L 0.220938 -0.0996296 L 0.220938 -0.109537 L 0.220938 -0.119352 L 0.220938 -0.130741 L 0.220938 -0.140556 L 0.220938 -0.151852 L 0.220157 -0.16176 L 0.214584 -0.173056 L 0.209011 -0.174537 L 0.201876 -0.174537 L 0.196303 -0.171667 L 0.189948 -0.171667 L 0.184376 -0.171667 L 0.178803 -0.171667 L 0.17323 -0.171667 L 0.167657 -0.171667 L 0.160521 -0.170278 L 0.154949 -0.170278 L 0.149376 -0.170278 L 0.141459 -0.167408 L 0.135886 -0.167408 L 0.128699 -0.167408 L 0.121563 -0.167408 L 0.11599 -0.167408 L 0.110417 -0.167408 L 0.104062 -0.167408 L 0.0977083 -0.167408 L 0.0921354 -0.167408 L 0.0866146 -0.167408 L 0.0810417 -0.167408 L 0.0754687 -0.167408 L 0.0698958 -0.167408 L 0.0643229 -0.167408 L 0.0579687 -0.167408 L 0.0516146 -0.167408 L 0.0444792 -0.167408 L 0.0389062 -0.167408 L 0.0333333 -0.167408 L 0.0261979 -0.167408 L 0.020625 -0.167408 L 0.0150521 -0.167408 L 0.00791666 -0.167408 L 0.00234374 -0.167408 " pathEditMode="relative" rAng="0" ptsTypes="">
                                      <p:cBhvr>
                                        <p:cTn id="250" dur="5000" fill="hold"/>
                                        <p:tgtEl>
                                          <p:spTgt spid="18"/>
                                        </p:tgtEl>
                                        <p:attrNameLst>
                                          <p:attrName>ppt_x</p:attrName>
                                          <p:attrName>ppt_y</p:attrName>
                                        </p:attrNameLst>
                                      </p:cBhvr>
                                      <p:rCtr x="184" y="-172"/>
                                    </p:animMotion>
                                  </p:childTnLst>
                                </p:cTn>
                              </p:par>
                            </p:childTnLst>
                          </p:cTn>
                        </p:par>
                        <p:par>
                          <p:cTn id="251" fill="hold">
                            <p:stCondLst>
                              <p:cond delay="5500"/>
                            </p:stCondLst>
                            <p:childTnLst>
                              <p:par>
                                <p:cTn id="252" presetID="9" presetClass="exit" presetSubtype="0" fill="hold" grpId="1" nodeType="afterEffect">
                                  <p:stCondLst>
                                    <p:cond delay="0"/>
                                  </p:stCondLst>
                                  <p:childTnLst>
                                    <p:animEffect transition="out" filter="dissolve">
                                      <p:cBhvr>
                                        <p:cTn id="253" dur="500"/>
                                        <p:tgtEl>
                                          <p:spTgt spid="18"/>
                                        </p:tgtEl>
                                      </p:cBhvr>
                                    </p:animEffect>
                                    <p:set>
                                      <p:cBhvr>
                                        <p:cTn id="254"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 grpId="0" bldLvl="0" animBg="1"/>
      <p:bldP spid="162" grpId="1" bldLvl="0" animBg="1"/>
      <p:bldP spid="162" grpId="2" bldLvl="0" animBg="1"/>
      <p:bldP spid="167" grpId="0" bldLvl="0" animBg="1"/>
      <p:bldP spid="167" grpId="1" bldLvl="0" animBg="1"/>
      <p:bldP spid="167" grpId="2" bldLvl="0" animBg="1"/>
      <p:bldP spid="151" grpId="0"/>
      <p:bldP spid="138" grpId="0" bldLvl="0" animBg="1"/>
      <p:bldP spid="2" grpId="0" bldLvl="0" animBg="1"/>
      <p:bldP spid="5" grpId="0"/>
      <p:bldP spid="4" grpId="0" bldLvl="0" animBg="1"/>
      <p:bldP spid="6" grpId="0"/>
      <p:bldP spid="9" grpId="0"/>
      <p:bldP spid="340" grpId="0" bldLvl="0" animBg="1"/>
      <p:bldP spid="17" grpId="0" bldLvl="0" animBg="1"/>
      <p:bldP spid="17" grpId="1" bldLvl="0" animBg="1"/>
      <p:bldP spid="17" grpId="2" bldLvl="0" animBg="1"/>
      <p:bldP spid="19" grpId="0" bldLvl="0" animBg="1"/>
      <p:bldP spid="20" grpId="0" bldLvl="0" animBg="1"/>
      <p:bldP spid="21" grpId="0" bldLvl="0" animBg="1"/>
      <p:bldP spid="19" grpId="1" bldLvl="0" animBg="1"/>
      <p:bldP spid="18" grpId="0" bldLvl="0" animBg="1"/>
      <p:bldP spid="18" grpId="1" bldLvl="0" animBg="1"/>
      <p:bldP spid="18" grpId="2"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91" name="组合 390"/>
          <p:cNvGrpSpPr/>
          <p:nvPr/>
        </p:nvGrpSpPr>
        <p:grpSpPr>
          <a:xfrm>
            <a:off x="8115300" y="1452245"/>
            <a:ext cx="1238250" cy="3456940"/>
            <a:chOff x="12780" y="2287"/>
            <a:chExt cx="1950" cy="5444"/>
          </a:xfrm>
        </p:grpSpPr>
        <p:sp>
          <p:nvSpPr>
            <p:cNvPr id="340" name="圆角矩形 339"/>
            <p:cNvSpPr/>
            <p:nvPr/>
          </p:nvSpPr>
          <p:spPr>
            <a:xfrm>
              <a:off x="12780" y="2287"/>
              <a:ext cx="1950" cy="5445"/>
            </a:xfrm>
            <a:prstGeom prst="roundRect">
              <a:avLst/>
            </a:prstGeom>
            <a:solidFill>
              <a:schemeClr val="accent3">
                <a:lumMod val="60000"/>
                <a:lumOff val="4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192" name="组合 191"/>
            <p:cNvGrpSpPr/>
            <p:nvPr/>
          </p:nvGrpSpPr>
          <p:grpSpPr>
            <a:xfrm>
              <a:off x="13195" y="2664"/>
              <a:ext cx="781" cy="1004"/>
              <a:chOff x="13981" y="2753"/>
              <a:chExt cx="3420" cy="3890"/>
            </a:xfrm>
          </p:grpSpPr>
          <p:sp>
            <p:nvSpPr>
              <p:cNvPr id="170" name="圆角矩形 169"/>
              <p:cNvSpPr/>
              <p:nvPr>
                <p:custDataLst>
                  <p:tags r:id="rId1"/>
                </p:custDataLst>
              </p:nvPr>
            </p:nvSpPr>
            <p:spPr>
              <a:xfrm>
                <a:off x="13981" y="2753"/>
                <a:ext cx="3421" cy="3890"/>
              </a:xfrm>
              <a:prstGeom prst="roundRect">
                <a:avLst/>
              </a:prstGeom>
              <a:solidFill>
                <a:schemeClr val="accent3">
                  <a:lumMod val="40000"/>
                  <a:lumOff val="6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171" name="组合 170"/>
              <p:cNvGrpSpPr/>
              <p:nvPr/>
            </p:nvGrpSpPr>
            <p:grpSpPr>
              <a:xfrm rot="0">
                <a:off x="14183" y="2939"/>
                <a:ext cx="796" cy="1312"/>
                <a:chOff x="12268" y="1407"/>
                <a:chExt cx="611" cy="1472"/>
              </a:xfrm>
            </p:grpSpPr>
            <p:sp>
              <p:nvSpPr>
                <p:cNvPr id="172" name="等腰三角形 171"/>
                <p:cNvSpPr/>
                <p:nvPr>
                  <p:custDataLst>
                    <p:tags r:id="rId2"/>
                  </p:custDataLst>
                </p:nvPr>
              </p:nvSpPr>
              <p:spPr>
                <a:xfrm>
                  <a:off x="12331" y="2110"/>
                  <a:ext cx="486" cy="486"/>
                </a:xfrm>
                <a:prstGeom prst="triangl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73" name="矩形 172"/>
                <p:cNvSpPr/>
                <p:nvPr>
                  <p:custDataLst>
                    <p:tags r:id="rId3"/>
                  </p:custDataLst>
                </p:nvPr>
              </p:nvSpPr>
              <p:spPr>
                <a:xfrm>
                  <a:off x="12268" y="2002"/>
                  <a:ext cx="611" cy="119"/>
                </a:xfrm>
                <a:prstGeom prst="rect">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cxnSp>
              <p:nvCxnSpPr>
                <p:cNvPr id="174" name="直接连接符 173"/>
                <p:cNvCxnSpPr/>
                <p:nvPr>
                  <p:custDataLst>
                    <p:tags r:id="rId4"/>
                  </p:custDataLst>
                </p:nvPr>
              </p:nvCxnSpPr>
              <p:spPr>
                <a:xfrm>
                  <a:off x="12574" y="1407"/>
                  <a:ext cx="0" cy="595"/>
                </a:xfrm>
                <a:prstGeom prst="line">
                  <a:avLst/>
                </a:prstGeom>
                <a:ln w="28575"/>
              </p:spPr>
              <p:style>
                <a:lnRef idx="2">
                  <a:schemeClr val="accent1"/>
                </a:lnRef>
                <a:fillRef idx="0">
                  <a:srgbClr val="FFFFFF"/>
                </a:fillRef>
                <a:effectRef idx="0">
                  <a:srgbClr val="FFFFFF"/>
                </a:effectRef>
                <a:fontRef idx="minor">
                  <a:schemeClr val="tx1"/>
                </a:fontRef>
              </p:style>
            </p:cxnSp>
            <p:cxnSp>
              <p:nvCxnSpPr>
                <p:cNvPr id="175" name="直接连接符 174"/>
                <p:cNvCxnSpPr/>
                <p:nvPr>
                  <p:custDataLst>
                    <p:tags r:id="rId5"/>
                  </p:custDataLst>
                </p:nvPr>
              </p:nvCxnSpPr>
              <p:spPr>
                <a:xfrm>
                  <a:off x="12574" y="2596"/>
                  <a:ext cx="0" cy="283"/>
                </a:xfrm>
                <a:prstGeom prst="line">
                  <a:avLst/>
                </a:prstGeom>
                <a:ln w="28575"/>
              </p:spPr>
              <p:style>
                <a:lnRef idx="2">
                  <a:schemeClr val="accent1"/>
                </a:lnRef>
                <a:fillRef idx="0">
                  <a:srgbClr val="FFFFFF"/>
                </a:fillRef>
                <a:effectRef idx="0">
                  <a:srgbClr val="FFFFFF"/>
                </a:effectRef>
                <a:fontRef idx="minor">
                  <a:schemeClr val="tx1"/>
                </a:fontRef>
              </p:style>
            </p:cxnSp>
          </p:grpSp>
          <p:grpSp>
            <p:nvGrpSpPr>
              <p:cNvPr id="176" name="组合 175"/>
              <p:cNvGrpSpPr/>
              <p:nvPr/>
            </p:nvGrpSpPr>
            <p:grpSpPr>
              <a:xfrm rot="0">
                <a:off x="14184" y="4709"/>
                <a:ext cx="795" cy="1590"/>
                <a:chOff x="12268" y="1407"/>
                <a:chExt cx="610" cy="1783"/>
              </a:xfrm>
            </p:grpSpPr>
            <p:sp>
              <p:nvSpPr>
                <p:cNvPr id="177" name="等腰三角形 176"/>
                <p:cNvSpPr/>
                <p:nvPr>
                  <p:custDataLst>
                    <p:tags r:id="rId6"/>
                  </p:custDataLst>
                </p:nvPr>
              </p:nvSpPr>
              <p:spPr>
                <a:xfrm>
                  <a:off x="12331" y="2110"/>
                  <a:ext cx="486" cy="486"/>
                </a:xfrm>
                <a:prstGeom prst="triangl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78" name="矩形 177"/>
                <p:cNvSpPr/>
                <p:nvPr>
                  <p:custDataLst>
                    <p:tags r:id="rId7"/>
                  </p:custDataLst>
                </p:nvPr>
              </p:nvSpPr>
              <p:spPr>
                <a:xfrm>
                  <a:off x="12268" y="2002"/>
                  <a:ext cx="611" cy="119"/>
                </a:xfrm>
                <a:prstGeom prst="rect">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cxnSp>
              <p:nvCxnSpPr>
                <p:cNvPr id="179" name="直接连接符 178"/>
                <p:cNvCxnSpPr/>
                <p:nvPr>
                  <p:custDataLst>
                    <p:tags r:id="rId8"/>
                  </p:custDataLst>
                </p:nvPr>
              </p:nvCxnSpPr>
              <p:spPr>
                <a:xfrm>
                  <a:off x="12574" y="1407"/>
                  <a:ext cx="0" cy="595"/>
                </a:xfrm>
                <a:prstGeom prst="line">
                  <a:avLst/>
                </a:prstGeom>
                <a:ln w="28575"/>
              </p:spPr>
              <p:style>
                <a:lnRef idx="2">
                  <a:schemeClr val="accent1"/>
                </a:lnRef>
                <a:fillRef idx="0">
                  <a:srgbClr val="FFFFFF"/>
                </a:fillRef>
                <a:effectRef idx="0">
                  <a:srgbClr val="FFFFFF"/>
                </a:effectRef>
                <a:fontRef idx="minor">
                  <a:schemeClr val="tx1"/>
                </a:fontRef>
              </p:style>
            </p:cxnSp>
            <p:cxnSp>
              <p:nvCxnSpPr>
                <p:cNvPr id="180" name="直接连接符 179"/>
                <p:cNvCxnSpPr/>
                <p:nvPr>
                  <p:custDataLst>
                    <p:tags r:id="rId9"/>
                  </p:custDataLst>
                </p:nvPr>
              </p:nvCxnSpPr>
              <p:spPr>
                <a:xfrm>
                  <a:off x="12574" y="2596"/>
                  <a:ext cx="0" cy="595"/>
                </a:xfrm>
                <a:prstGeom prst="line">
                  <a:avLst/>
                </a:prstGeom>
                <a:ln w="28575"/>
              </p:spPr>
              <p:style>
                <a:lnRef idx="2">
                  <a:schemeClr val="accent1"/>
                </a:lnRef>
                <a:fillRef idx="0">
                  <a:srgbClr val="FFFFFF"/>
                </a:fillRef>
                <a:effectRef idx="0">
                  <a:srgbClr val="FFFFFF"/>
                </a:effectRef>
                <a:fontRef idx="minor">
                  <a:schemeClr val="tx1"/>
                </a:fontRef>
              </p:style>
            </p:cxnSp>
          </p:grpSp>
          <p:grpSp>
            <p:nvGrpSpPr>
              <p:cNvPr id="181" name="组合 180"/>
              <p:cNvGrpSpPr/>
              <p:nvPr/>
            </p:nvGrpSpPr>
            <p:grpSpPr>
              <a:xfrm rot="0">
                <a:off x="16392" y="4709"/>
                <a:ext cx="795" cy="1590"/>
                <a:chOff x="12268" y="1407"/>
                <a:chExt cx="610" cy="1783"/>
              </a:xfrm>
            </p:grpSpPr>
            <p:sp>
              <p:nvSpPr>
                <p:cNvPr id="182" name="等腰三角形 181"/>
                <p:cNvSpPr/>
                <p:nvPr>
                  <p:custDataLst>
                    <p:tags r:id="rId10"/>
                  </p:custDataLst>
                </p:nvPr>
              </p:nvSpPr>
              <p:spPr>
                <a:xfrm>
                  <a:off x="12331" y="2110"/>
                  <a:ext cx="486" cy="486"/>
                </a:xfrm>
                <a:prstGeom prst="triangl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83" name="矩形 182"/>
                <p:cNvSpPr/>
                <p:nvPr>
                  <p:custDataLst>
                    <p:tags r:id="rId11"/>
                  </p:custDataLst>
                </p:nvPr>
              </p:nvSpPr>
              <p:spPr>
                <a:xfrm>
                  <a:off x="12268" y="2002"/>
                  <a:ext cx="611" cy="119"/>
                </a:xfrm>
                <a:prstGeom prst="rect">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cxnSp>
              <p:nvCxnSpPr>
                <p:cNvPr id="184" name="直接连接符 183"/>
                <p:cNvCxnSpPr/>
                <p:nvPr>
                  <p:custDataLst>
                    <p:tags r:id="rId12"/>
                  </p:custDataLst>
                </p:nvPr>
              </p:nvCxnSpPr>
              <p:spPr>
                <a:xfrm>
                  <a:off x="12574" y="1407"/>
                  <a:ext cx="0" cy="595"/>
                </a:xfrm>
                <a:prstGeom prst="line">
                  <a:avLst/>
                </a:prstGeom>
                <a:ln w="28575"/>
              </p:spPr>
              <p:style>
                <a:lnRef idx="2">
                  <a:schemeClr val="accent1"/>
                </a:lnRef>
                <a:fillRef idx="0">
                  <a:srgbClr val="FFFFFF"/>
                </a:fillRef>
                <a:effectRef idx="0">
                  <a:srgbClr val="FFFFFF"/>
                </a:effectRef>
                <a:fontRef idx="minor">
                  <a:schemeClr val="tx1"/>
                </a:fontRef>
              </p:style>
            </p:cxnSp>
            <p:cxnSp>
              <p:nvCxnSpPr>
                <p:cNvPr id="185" name="直接连接符 184"/>
                <p:cNvCxnSpPr/>
                <p:nvPr>
                  <p:custDataLst>
                    <p:tags r:id="rId13"/>
                  </p:custDataLst>
                </p:nvPr>
              </p:nvCxnSpPr>
              <p:spPr>
                <a:xfrm>
                  <a:off x="12574" y="2596"/>
                  <a:ext cx="0" cy="595"/>
                </a:xfrm>
                <a:prstGeom prst="line">
                  <a:avLst/>
                </a:prstGeom>
                <a:ln w="28575"/>
              </p:spPr>
              <p:style>
                <a:lnRef idx="2">
                  <a:schemeClr val="accent1"/>
                </a:lnRef>
                <a:fillRef idx="0">
                  <a:srgbClr val="FFFFFF"/>
                </a:fillRef>
                <a:effectRef idx="0">
                  <a:srgbClr val="FFFFFF"/>
                </a:effectRef>
                <a:fontRef idx="minor">
                  <a:schemeClr val="tx1"/>
                </a:fontRef>
              </p:style>
            </p:cxnSp>
          </p:grpSp>
          <p:grpSp>
            <p:nvGrpSpPr>
              <p:cNvPr id="186" name="组合 185"/>
              <p:cNvGrpSpPr/>
              <p:nvPr/>
            </p:nvGrpSpPr>
            <p:grpSpPr>
              <a:xfrm rot="0">
                <a:off x="16392" y="2939"/>
                <a:ext cx="796" cy="1312"/>
                <a:chOff x="12268" y="1407"/>
                <a:chExt cx="611" cy="1472"/>
              </a:xfrm>
            </p:grpSpPr>
            <p:sp>
              <p:nvSpPr>
                <p:cNvPr id="187" name="等腰三角形 186"/>
                <p:cNvSpPr/>
                <p:nvPr>
                  <p:custDataLst>
                    <p:tags r:id="rId14"/>
                  </p:custDataLst>
                </p:nvPr>
              </p:nvSpPr>
              <p:spPr>
                <a:xfrm>
                  <a:off x="12331" y="2110"/>
                  <a:ext cx="486" cy="486"/>
                </a:xfrm>
                <a:prstGeom prst="triangl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88" name="矩形 187"/>
                <p:cNvSpPr/>
                <p:nvPr>
                  <p:custDataLst>
                    <p:tags r:id="rId15"/>
                  </p:custDataLst>
                </p:nvPr>
              </p:nvSpPr>
              <p:spPr>
                <a:xfrm>
                  <a:off x="12268" y="2002"/>
                  <a:ext cx="611" cy="119"/>
                </a:xfrm>
                <a:prstGeom prst="rect">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cxnSp>
              <p:nvCxnSpPr>
                <p:cNvPr id="189" name="直接连接符 188"/>
                <p:cNvCxnSpPr/>
                <p:nvPr>
                  <p:custDataLst>
                    <p:tags r:id="rId16"/>
                  </p:custDataLst>
                </p:nvPr>
              </p:nvCxnSpPr>
              <p:spPr>
                <a:xfrm>
                  <a:off x="12574" y="1407"/>
                  <a:ext cx="0" cy="595"/>
                </a:xfrm>
                <a:prstGeom prst="line">
                  <a:avLst/>
                </a:prstGeom>
                <a:ln w="28575"/>
              </p:spPr>
              <p:style>
                <a:lnRef idx="2">
                  <a:schemeClr val="accent1"/>
                </a:lnRef>
                <a:fillRef idx="0">
                  <a:srgbClr val="FFFFFF"/>
                </a:fillRef>
                <a:effectRef idx="0">
                  <a:srgbClr val="FFFFFF"/>
                </a:effectRef>
                <a:fontRef idx="minor">
                  <a:schemeClr val="tx1"/>
                </a:fontRef>
              </p:style>
            </p:cxnSp>
            <p:cxnSp>
              <p:nvCxnSpPr>
                <p:cNvPr id="190" name="直接连接符 189"/>
                <p:cNvCxnSpPr/>
                <p:nvPr>
                  <p:custDataLst>
                    <p:tags r:id="rId17"/>
                  </p:custDataLst>
                </p:nvPr>
              </p:nvCxnSpPr>
              <p:spPr>
                <a:xfrm>
                  <a:off x="12574" y="2596"/>
                  <a:ext cx="0" cy="283"/>
                </a:xfrm>
                <a:prstGeom prst="line">
                  <a:avLst/>
                </a:prstGeom>
                <a:ln w="28575"/>
              </p:spPr>
              <p:style>
                <a:lnRef idx="2">
                  <a:schemeClr val="accent1"/>
                </a:lnRef>
                <a:fillRef idx="0">
                  <a:srgbClr val="FFFFFF"/>
                </a:fillRef>
                <a:effectRef idx="0">
                  <a:srgbClr val="FFFFFF"/>
                </a:effectRef>
                <a:fontRef idx="minor">
                  <a:schemeClr val="tx1"/>
                </a:fontRef>
              </p:style>
            </p:cxnSp>
          </p:grpSp>
        </p:grpSp>
        <p:grpSp>
          <p:nvGrpSpPr>
            <p:cNvPr id="195" name="组合 194"/>
            <p:cNvGrpSpPr/>
            <p:nvPr/>
          </p:nvGrpSpPr>
          <p:grpSpPr>
            <a:xfrm>
              <a:off x="13195" y="6397"/>
              <a:ext cx="781" cy="1004"/>
              <a:chOff x="13981" y="2753"/>
              <a:chExt cx="3420" cy="3890"/>
            </a:xfrm>
          </p:grpSpPr>
          <p:sp>
            <p:nvSpPr>
              <p:cNvPr id="196" name="圆角矩形 195"/>
              <p:cNvSpPr/>
              <p:nvPr>
                <p:custDataLst>
                  <p:tags r:id="rId18"/>
                </p:custDataLst>
              </p:nvPr>
            </p:nvSpPr>
            <p:spPr>
              <a:xfrm>
                <a:off x="13981" y="2753"/>
                <a:ext cx="3421" cy="3890"/>
              </a:xfrm>
              <a:prstGeom prst="roundRect">
                <a:avLst/>
              </a:prstGeom>
              <a:solidFill>
                <a:schemeClr val="accent3">
                  <a:lumMod val="40000"/>
                  <a:lumOff val="6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197" name="组合 196"/>
              <p:cNvGrpSpPr/>
              <p:nvPr/>
            </p:nvGrpSpPr>
            <p:grpSpPr>
              <a:xfrm rot="0">
                <a:off x="14183" y="2939"/>
                <a:ext cx="796" cy="1312"/>
                <a:chOff x="12268" y="1407"/>
                <a:chExt cx="611" cy="1472"/>
              </a:xfrm>
            </p:grpSpPr>
            <p:sp>
              <p:nvSpPr>
                <p:cNvPr id="198" name="等腰三角形 197"/>
                <p:cNvSpPr/>
                <p:nvPr>
                  <p:custDataLst>
                    <p:tags r:id="rId19"/>
                  </p:custDataLst>
                </p:nvPr>
              </p:nvSpPr>
              <p:spPr>
                <a:xfrm>
                  <a:off x="12331" y="2110"/>
                  <a:ext cx="486" cy="486"/>
                </a:xfrm>
                <a:prstGeom prst="triangl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99" name="矩形 198"/>
                <p:cNvSpPr/>
                <p:nvPr>
                  <p:custDataLst>
                    <p:tags r:id="rId20"/>
                  </p:custDataLst>
                </p:nvPr>
              </p:nvSpPr>
              <p:spPr>
                <a:xfrm>
                  <a:off x="12268" y="2002"/>
                  <a:ext cx="611" cy="119"/>
                </a:xfrm>
                <a:prstGeom prst="rect">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cxnSp>
              <p:nvCxnSpPr>
                <p:cNvPr id="200" name="直接连接符 199"/>
                <p:cNvCxnSpPr/>
                <p:nvPr>
                  <p:custDataLst>
                    <p:tags r:id="rId21"/>
                  </p:custDataLst>
                </p:nvPr>
              </p:nvCxnSpPr>
              <p:spPr>
                <a:xfrm>
                  <a:off x="12574" y="1407"/>
                  <a:ext cx="0" cy="595"/>
                </a:xfrm>
                <a:prstGeom prst="line">
                  <a:avLst/>
                </a:prstGeom>
                <a:ln w="28575"/>
              </p:spPr>
              <p:style>
                <a:lnRef idx="2">
                  <a:schemeClr val="accent1"/>
                </a:lnRef>
                <a:fillRef idx="0">
                  <a:srgbClr val="FFFFFF"/>
                </a:fillRef>
                <a:effectRef idx="0">
                  <a:srgbClr val="FFFFFF"/>
                </a:effectRef>
                <a:fontRef idx="minor">
                  <a:schemeClr val="tx1"/>
                </a:fontRef>
              </p:style>
            </p:cxnSp>
            <p:cxnSp>
              <p:nvCxnSpPr>
                <p:cNvPr id="201" name="直接连接符 200"/>
                <p:cNvCxnSpPr/>
                <p:nvPr>
                  <p:custDataLst>
                    <p:tags r:id="rId22"/>
                  </p:custDataLst>
                </p:nvPr>
              </p:nvCxnSpPr>
              <p:spPr>
                <a:xfrm>
                  <a:off x="12574" y="2596"/>
                  <a:ext cx="0" cy="283"/>
                </a:xfrm>
                <a:prstGeom prst="line">
                  <a:avLst/>
                </a:prstGeom>
                <a:ln w="28575"/>
              </p:spPr>
              <p:style>
                <a:lnRef idx="2">
                  <a:schemeClr val="accent1"/>
                </a:lnRef>
                <a:fillRef idx="0">
                  <a:srgbClr val="FFFFFF"/>
                </a:fillRef>
                <a:effectRef idx="0">
                  <a:srgbClr val="FFFFFF"/>
                </a:effectRef>
                <a:fontRef idx="minor">
                  <a:schemeClr val="tx1"/>
                </a:fontRef>
              </p:style>
            </p:cxnSp>
          </p:grpSp>
          <p:grpSp>
            <p:nvGrpSpPr>
              <p:cNvPr id="202" name="组合 201"/>
              <p:cNvGrpSpPr/>
              <p:nvPr/>
            </p:nvGrpSpPr>
            <p:grpSpPr>
              <a:xfrm rot="0">
                <a:off x="14184" y="4709"/>
                <a:ext cx="795" cy="1590"/>
                <a:chOff x="12268" y="1407"/>
                <a:chExt cx="610" cy="1783"/>
              </a:xfrm>
            </p:grpSpPr>
            <p:sp>
              <p:nvSpPr>
                <p:cNvPr id="203" name="等腰三角形 202"/>
                <p:cNvSpPr/>
                <p:nvPr>
                  <p:custDataLst>
                    <p:tags r:id="rId23"/>
                  </p:custDataLst>
                </p:nvPr>
              </p:nvSpPr>
              <p:spPr>
                <a:xfrm>
                  <a:off x="12331" y="2110"/>
                  <a:ext cx="486" cy="486"/>
                </a:xfrm>
                <a:prstGeom prst="triangl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04" name="矩形 203"/>
                <p:cNvSpPr/>
                <p:nvPr>
                  <p:custDataLst>
                    <p:tags r:id="rId24"/>
                  </p:custDataLst>
                </p:nvPr>
              </p:nvSpPr>
              <p:spPr>
                <a:xfrm>
                  <a:off x="12268" y="2002"/>
                  <a:ext cx="611" cy="119"/>
                </a:xfrm>
                <a:prstGeom prst="rect">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cxnSp>
              <p:nvCxnSpPr>
                <p:cNvPr id="205" name="直接连接符 204"/>
                <p:cNvCxnSpPr/>
                <p:nvPr>
                  <p:custDataLst>
                    <p:tags r:id="rId25"/>
                  </p:custDataLst>
                </p:nvPr>
              </p:nvCxnSpPr>
              <p:spPr>
                <a:xfrm>
                  <a:off x="12574" y="1407"/>
                  <a:ext cx="0" cy="595"/>
                </a:xfrm>
                <a:prstGeom prst="line">
                  <a:avLst/>
                </a:prstGeom>
                <a:ln w="28575"/>
              </p:spPr>
              <p:style>
                <a:lnRef idx="2">
                  <a:schemeClr val="accent1"/>
                </a:lnRef>
                <a:fillRef idx="0">
                  <a:srgbClr val="FFFFFF"/>
                </a:fillRef>
                <a:effectRef idx="0">
                  <a:srgbClr val="FFFFFF"/>
                </a:effectRef>
                <a:fontRef idx="minor">
                  <a:schemeClr val="tx1"/>
                </a:fontRef>
              </p:style>
            </p:cxnSp>
            <p:cxnSp>
              <p:nvCxnSpPr>
                <p:cNvPr id="206" name="直接连接符 205"/>
                <p:cNvCxnSpPr/>
                <p:nvPr>
                  <p:custDataLst>
                    <p:tags r:id="rId26"/>
                  </p:custDataLst>
                </p:nvPr>
              </p:nvCxnSpPr>
              <p:spPr>
                <a:xfrm>
                  <a:off x="12574" y="2596"/>
                  <a:ext cx="0" cy="595"/>
                </a:xfrm>
                <a:prstGeom prst="line">
                  <a:avLst/>
                </a:prstGeom>
                <a:ln w="28575"/>
              </p:spPr>
              <p:style>
                <a:lnRef idx="2">
                  <a:schemeClr val="accent1"/>
                </a:lnRef>
                <a:fillRef idx="0">
                  <a:srgbClr val="FFFFFF"/>
                </a:fillRef>
                <a:effectRef idx="0">
                  <a:srgbClr val="FFFFFF"/>
                </a:effectRef>
                <a:fontRef idx="minor">
                  <a:schemeClr val="tx1"/>
                </a:fontRef>
              </p:style>
            </p:cxnSp>
          </p:grpSp>
          <p:grpSp>
            <p:nvGrpSpPr>
              <p:cNvPr id="207" name="组合 206"/>
              <p:cNvGrpSpPr/>
              <p:nvPr/>
            </p:nvGrpSpPr>
            <p:grpSpPr>
              <a:xfrm rot="0">
                <a:off x="16392" y="4709"/>
                <a:ext cx="795" cy="1590"/>
                <a:chOff x="12268" y="1407"/>
                <a:chExt cx="610" cy="1783"/>
              </a:xfrm>
            </p:grpSpPr>
            <p:sp>
              <p:nvSpPr>
                <p:cNvPr id="208" name="等腰三角形 207"/>
                <p:cNvSpPr/>
                <p:nvPr>
                  <p:custDataLst>
                    <p:tags r:id="rId27"/>
                  </p:custDataLst>
                </p:nvPr>
              </p:nvSpPr>
              <p:spPr>
                <a:xfrm>
                  <a:off x="12331" y="2110"/>
                  <a:ext cx="486" cy="486"/>
                </a:xfrm>
                <a:prstGeom prst="triangl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09" name="矩形 208"/>
                <p:cNvSpPr/>
                <p:nvPr>
                  <p:custDataLst>
                    <p:tags r:id="rId28"/>
                  </p:custDataLst>
                </p:nvPr>
              </p:nvSpPr>
              <p:spPr>
                <a:xfrm>
                  <a:off x="12268" y="2002"/>
                  <a:ext cx="611" cy="119"/>
                </a:xfrm>
                <a:prstGeom prst="rect">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cxnSp>
              <p:nvCxnSpPr>
                <p:cNvPr id="210" name="直接连接符 209"/>
                <p:cNvCxnSpPr/>
                <p:nvPr>
                  <p:custDataLst>
                    <p:tags r:id="rId29"/>
                  </p:custDataLst>
                </p:nvPr>
              </p:nvCxnSpPr>
              <p:spPr>
                <a:xfrm>
                  <a:off x="12574" y="1407"/>
                  <a:ext cx="0" cy="595"/>
                </a:xfrm>
                <a:prstGeom prst="line">
                  <a:avLst/>
                </a:prstGeom>
                <a:ln w="28575"/>
              </p:spPr>
              <p:style>
                <a:lnRef idx="2">
                  <a:schemeClr val="accent1"/>
                </a:lnRef>
                <a:fillRef idx="0">
                  <a:srgbClr val="FFFFFF"/>
                </a:fillRef>
                <a:effectRef idx="0">
                  <a:srgbClr val="FFFFFF"/>
                </a:effectRef>
                <a:fontRef idx="minor">
                  <a:schemeClr val="tx1"/>
                </a:fontRef>
              </p:style>
            </p:cxnSp>
            <p:cxnSp>
              <p:nvCxnSpPr>
                <p:cNvPr id="211" name="直接连接符 210"/>
                <p:cNvCxnSpPr/>
                <p:nvPr>
                  <p:custDataLst>
                    <p:tags r:id="rId30"/>
                  </p:custDataLst>
                </p:nvPr>
              </p:nvCxnSpPr>
              <p:spPr>
                <a:xfrm>
                  <a:off x="12574" y="2596"/>
                  <a:ext cx="0" cy="595"/>
                </a:xfrm>
                <a:prstGeom prst="line">
                  <a:avLst/>
                </a:prstGeom>
                <a:ln w="28575"/>
              </p:spPr>
              <p:style>
                <a:lnRef idx="2">
                  <a:schemeClr val="accent1"/>
                </a:lnRef>
                <a:fillRef idx="0">
                  <a:srgbClr val="FFFFFF"/>
                </a:fillRef>
                <a:effectRef idx="0">
                  <a:srgbClr val="FFFFFF"/>
                </a:effectRef>
                <a:fontRef idx="minor">
                  <a:schemeClr val="tx1"/>
                </a:fontRef>
              </p:style>
            </p:cxnSp>
          </p:grpSp>
          <p:grpSp>
            <p:nvGrpSpPr>
              <p:cNvPr id="212" name="组合 211"/>
              <p:cNvGrpSpPr/>
              <p:nvPr/>
            </p:nvGrpSpPr>
            <p:grpSpPr>
              <a:xfrm rot="0">
                <a:off x="16392" y="2939"/>
                <a:ext cx="796" cy="1312"/>
                <a:chOff x="12268" y="1407"/>
                <a:chExt cx="611" cy="1472"/>
              </a:xfrm>
            </p:grpSpPr>
            <p:sp>
              <p:nvSpPr>
                <p:cNvPr id="213" name="等腰三角形 212"/>
                <p:cNvSpPr/>
                <p:nvPr>
                  <p:custDataLst>
                    <p:tags r:id="rId31"/>
                  </p:custDataLst>
                </p:nvPr>
              </p:nvSpPr>
              <p:spPr>
                <a:xfrm>
                  <a:off x="12331" y="2110"/>
                  <a:ext cx="486" cy="486"/>
                </a:xfrm>
                <a:prstGeom prst="triangl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14" name="矩形 213"/>
                <p:cNvSpPr/>
                <p:nvPr>
                  <p:custDataLst>
                    <p:tags r:id="rId32"/>
                  </p:custDataLst>
                </p:nvPr>
              </p:nvSpPr>
              <p:spPr>
                <a:xfrm>
                  <a:off x="12268" y="2002"/>
                  <a:ext cx="611" cy="119"/>
                </a:xfrm>
                <a:prstGeom prst="rect">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cxnSp>
              <p:nvCxnSpPr>
                <p:cNvPr id="215" name="直接连接符 214"/>
                <p:cNvCxnSpPr/>
                <p:nvPr>
                  <p:custDataLst>
                    <p:tags r:id="rId33"/>
                  </p:custDataLst>
                </p:nvPr>
              </p:nvCxnSpPr>
              <p:spPr>
                <a:xfrm>
                  <a:off x="12574" y="1407"/>
                  <a:ext cx="0" cy="595"/>
                </a:xfrm>
                <a:prstGeom prst="line">
                  <a:avLst/>
                </a:prstGeom>
                <a:ln w="28575"/>
              </p:spPr>
              <p:style>
                <a:lnRef idx="2">
                  <a:schemeClr val="accent1"/>
                </a:lnRef>
                <a:fillRef idx="0">
                  <a:srgbClr val="FFFFFF"/>
                </a:fillRef>
                <a:effectRef idx="0">
                  <a:srgbClr val="FFFFFF"/>
                </a:effectRef>
                <a:fontRef idx="minor">
                  <a:schemeClr val="tx1"/>
                </a:fontRef>
              </p:style>
            </p:cxnSp>
            <p:cxnSp>
              <p:nvCxnSpPr>
                <p:cNvPr id="216" name="直接连接符 215"/>
                <p:cNvCxnSpPr/>
                <p:nvPr>
                  <p:custDataLst>
                    <p:tags r:id="rId34"/>
                  </p:custDataLst>
                </p:nvPr>
              </p:nvCxnSpPr>
              <p:spPr>
                <a:xfrm>
                  <a:off x="12574" y="2596"/>
                  <a:ext cx="0" cy="283"/>
                </a:xfrm>
                <a:prstGeom prst="line">
                  <a:avLst/>
                </a:prstGeom>
                <a:ln w="28575"/>
              </p:spPr>
              <p:style>
                <a:lnRef idx="2">
                  <a:schemeClr val="accent1"/>
                </a:lnRef>
                <a:fillRef idx="0">
                  <a:srgbClr val="FFFFFF"/>
                </a:fillRef>
                <a:effectRef idx="0">
                  <a:srgbClr val="FFFFFF"/>
                </a:effectRef>
                <a:fontRef idx="minor">
                  <a:schemeClr val="tx1"/>
                </a:fontRef>
              </p:style>
            </p:cxnSp>
          </p:grpSp>
        </p:grpSp>
        <p:cxnSp>
          <p:nvCxnSpPr>
            <p:cNvPr id="218" name="直接连接符 217"/>
            <p:cNvCxnSpPr/>
            <p:nvPr>
              <p:custDataLst>
                <p:tags r:id="rId35"/>
              </p:custDataLst>
            </p:nvPr>
          </p:nvCxnSpPr>
          <p:spPr>
            <a:xfrm>
              <a:off x="13946" y="6904"/>
              <a:ext cx="454" cy="0"/>
            </a:xfrm>
            <a:prstGeom prst="line">
              <a:avLst/>
            </a:prstGeom>
            <a:ln w="38100">
              <a:solidFill>
                <a:srgbClr val="FF0000"/>
              </a:solidFill>
            </a:ln>
          </p:spPr>
          <p:style>
            <a:lnRef idx="2">
              <a:schemeClr val="accent1"/>
            </a:lnRef>
            <a:fillRef idx="0">
              <a:srgbClr val="FFFFFF"/>
            </a:fillRef>
            <a:effectRef idx="0">
              <a:srgbClr val="FFFFFF"/>
            </a:effectRef>
            <a:fontRef idx="minor">
              <a:schemeClr val="tx1"/>
            </a:fontRef>
          </p:style>
        </p:cxnSp>
        <p:cxnSp>
          <p:nvCxnSpPr>
            <p:cNvPr id="304" name="直接连接符 303"/>
            <p:cNvCxnSpPr/>
            <p:nvPr>
              <p:custDataLst>
                <p:tags r:id="rId36"/>
              </p:custDataLst>
            </p:nvPr>
          </p:nvCxnSpPr>
          <p:spPr>
            <a:xfrm rot="5400000" flipV="1">
              <a:off x="12502" y="5018"/>
              <a:ext cx="3798" cy="0"/>
            </a:xfrm>
            <a:prstGeom prst="line">
              <a:avLst/>
            </a:prstGeom>
            <a:ln w="38100">
              <a:solidFill>
                <a:srgbClr val="FF0000"/>
              </a:solidFill>
            </a:ln>
          </p:spPr>
          <p:style>
            <a:lnRef idx="2">
              <a:schemeClr val="accent1"/>
            </a:lnRef>
            <a:fillRef idx="0">
              <a:srgbClr val="FFFFFF"/>
            </a:fillRef>
            <a:effectRef idx="0">
              <a:srgbClr val="FFFFFF"/>
            </a:effectRef>
            <a:fontRef idx="minor">
              <a:schemeClr val="tx1"/>
            </a:fontRef>
          </p:style>
        </p:cxnSp>
        <p:sp>
          <p:nvSpPr>
            <p:cNvPr id="341" name="文本框 340"/>
            <p:cNvSpPr txBox="1"/>
            <p:nvPr>
              <p:custDataLst>
                <p:tags r:id="rId37"/>
              </p:custDataLst>
            </p:nvPr>
          </p:nvSpPr>
          <p:spPr>
            <a:xfrm>
              <a:off x="12817" y="4139"/>
              <a:ext cx="1584" cy="919"/>
            </a:xfrm>
            <a:prstGeom prst="rect">
              <a:avLst/>
            </a:prstGeom>
            <a:noFill/>
          </p:spPr>
          <p:txBody>
            <a:bodyPr wrap="square" rtlCol="0">
              <a:spAutoFit/>
            </a:bodyPr>
            <a:p>
              <a:pPr algn="ctr"/>
              <a:r>
                <a:rPr lang="zh-CN" altLang="en-US" sz="1600"/>
                <a:t>整流器</a:t>
              </a:r>
              <a:r>
                <a:rPr lang="zh-CN" altLang="en-US" sz="1600">
                  <a:solidFill>
                    <a:srgbClr val="FF0000"/>
                  </a:solidFill>
                </a:rPr>
                <a:t>rectifier</a:t>
              </a:r>
              <a:endParaRPr lang="zh-CN" altLang="en-US" sz="1600">
                <a:solidFill>
                  <a:srgbClr val="FF0000"/>
                </a:solidFill>
              </a:endParaRPr>
            </a:p>
          </p:txBody>
        </p:sp>
      </p:grpSp>
      <p:grpSp>
        <p:nvGrpSpPr>
          <p:cNvPr id="389" name="组合 388"/>
          <p:cNvGrpSpPr/>
          <p:nvPr/>
        </p:nvGrpSpPr>
        <p:grpSpPr>
          <a:xfrm>
            <a:off x="4084320" y="1027430"/>
            <a:ext cx="1950720" cy="4525010"/>
            <a:chOff x="6432" y="1618"/>
            <a:chExt cx="3072" cy="7126"/>
          </a:xfrm>
          <a:solidFill>
            <a:schemeClr val="accent6">
              <a:lumMod val="40000"/>
              <a:lumOff val="60000"/>
            </a:schemeClr>
          </a:solidFill>
        </p:grpSpPr>
        <p:grpSp>
          <p:nvGrpSpPr>
            <p:cNvPr id="388" name="组合 387"/>
            <p:cNvGrpSpPr/>
            <p:nvPr/>
          </p:nvGrpSpPr>
          <p:grpSpPr>
            <a:xfrm>
              <a:off x="6432" y="1618"/>
              <a:ext cx="3073" cy="7126"/>
              <a:chOff x="6432" y="1618"/>
              <a:chExt cx="3073" cy="7126"/>
            </a:xfrm>
            <a:grpFill/>
          </p:grpSpPr>
          <p:sp>
            <p:nvSpPr>
              <p:cNvPr id="56" name="圆角矩形 55"/>
              <p:cNvSpPr/>
              <p:nvPr/>
            </p:nvSpPr>
            <p:spPr>
              <a:xfrm>
                <a:off x="6439" y="1618"/>
                <a:ext cx="3066" cy="7127"/>
              </a:xfrm>
              <a:prstGeom prst="roundRect">
                <a:avLst/>
              </a:prstGeom>
              <a:grp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158" name="组合 157"/>
              <p:cNvGrpSpPr/>
              <p:nvPr/>
            </p:nvGrpSpPr>
            <p:grpSpPr>
              <a:xfrm rot="0">
                <a:off x="6467" y="1765"/>
                <a:ext cx="1082" cy="2575"/>
                <a:chOff x="3419" y="889"/>
                <a:chExt cx="1583" cy="2625"/>
              </a:xfrm>
              <a:grpFill/>
            </p:grpSpPr>
            <p:grpSp>
              <p:nvGrpSpPr>
                <p:cNvPr id="73" name="组合 72"/>
                <p:cNvGrpSpPr/>
                <p:nvPr/>
              </p:nvGrpSpPr>
              <p:grpSpPr>
                <a:xfrm>
                  <a:off x="3419" y="889"/>
                  <a:ext cx="1583" cy="2625"/>
                  <a:chOff x="4453" y="45"/>
                  <a:chExt cx="2946" cy="4885"/>
                </a:xfrm>
                <a:grpFill/>
              </p:grpSpPr>
              <p:grpSp>
                <p:nvGrpSpPr>
                  <p:cNvPr id="74" name="组合 73"/>
                  <p:cNvGrpSpPr/>
                  <p:nvPr/>
                </p:nvGrpSpPr>
                <p:grpSpPr>
                  <a:xfrm rot="0">
                    <a:off x="6788" y="2034"/>
                    <a:ext cx="611" cy="1784"/>
                    <a:chOff x="6818" y="3392"/>
                    <a:chExt cx="611" cy="1784"/>
                  </a:xfrm>
                  <a:grpFill/>
                </p:grpSpPr>
                <p:sp>
                  <p:nvSpPr>
                    <p:cNvPr id="75" name="等腰三角形 74"/>
                    <p:cNvSpPr/>
                    <p:nvPr>
                      <p:custDataLst>
                        <p:tags r:id="rId38"/>
                      </p:custDataLst>
                    </p:nvPr>
                  </p:nvSpPr>
                  <p:spPr>
                    <a:xfrm>
                      <a:off x="6881" y="4095"/>
                      <a:ext cx="486" cy="486"/>
                    </a:xfrm>
                    <a:prstGeom prst="triangle">
                      <a:avLst/>
                    </a:prstGeom>
                    <a:grp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6" name="矩形 75"/>
                    <p:cNvSpPr/>
                    <p:nvPr>
                      <p:custDataLst>
                        <p:tags r:id="rId39"/>
                      </p:custDataLst>
                    </p:nvPr>
                  </p:nvSpPr>
                  <p:spPr>
                    <a:xfrm>
                      <a:off x="6818" y="3987"/>
                      <a:ext cx="611" cy="119"/>
                    </a:xfrm>
                    <a:prstGeom prst="rect">
                      <a:avLst/>
                    </a:prstGeom>
                    <a:grp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cxnSp>
                  <p:nvCxnSpPr>
                    <p:cNvPr id="77" name="直接连接符 76"/>
                    <p:cNvCxnSpPr/>
                    <p:nvPr>
                      <p:custDataLst>
                        <p:tags r:id="rId40"/>
                      </p:custDataLst>
                    </p:nvPr>
                  </p:nvCxnSpPr>
                  <p:spPr>
                    <a:xfrm>
                      <a:off x="7124" y="3392"/>
                      <a:ext cx="0" cy="595"/>
                    </a:xfrm>
                    <a:prstGeom prst="line">
                      <a:avLst/>
                    </a:prstGeom>
                    <a:grpFill/>
                    <a:ln w="28575"/>
                  </p:spPr>
                  <p:style>
                    <a:lnRef idx="2">
                      <a:schemeClr val="accent1"/>
                    </a:lnRef>
                    <a:fillRef idx="0">
                      <a:srgbClr val="FFFFFF"/>
                    </a:fillRef>
                    <a:effectRef idx="0">
                      <a:srgbClr val="FFFFFF"/>
                    </a:effectRef>
                    <a:fontRef idx="minor">
                      <a:schemeClr val="tx1"/>
                    </a:fontRef>
                  </p:style>
                </p:cxnSp>
                <p:cxnSp>
                  <p:nvCxnSpPr>
                    <p:cNvPr id="78" name="直接连接符 77"/>
                    <p:cNvCxnSpPr/>
                    <p:nvPr>
                      <p:custDataLst>
                        <p:tags r:id="rId41"/>
                      </p:custDataLst>
                    </p:nvPr>
                  </p:nvCxnSpPr>
                  <p:spPr>
                    <a:xfrm>
                      <a:off x="7124" y="4581"/>
                      <a:ext cx="0" cy="595"/>
                    </a:xfrm>
                    <a:prstGeom prst="line">
                      <a:avLst/>
                    </a:prstGeom>
                    <a:grpFill/>
                    <a:ln w="28575"/>
                  </p:spPr>
                  <p:style>
                    <a:lnRef idx="2">
                      <a:schemeClr val="accent1"/>
                    </a:lnRef>
                    <a:fillRef idx="0">
                      <a:srgbClr val="FFFFFF"/>
                    </a:fillRef>
                    <a:effectRef idx="0">
                      <a:srgbClr val="FFFFFF"/>
                    </a:effectRef>
                    <a:fontRef idx="minor">
                      <a:schemeClr val="tx1"/>
                    </a:fontRef>
                  </p:style>
                </p:cxnSp>
              </p:grpSp>
              <p:cxnSp>
                <p:nvCxnSpPr>
                  <p:cNvPr id="79" name="直接连接符 78"/>
                  <p:cNvCxnSpPr/>
                  <p:nvPr>
                    <p:custDataLst>
                      <p:tags r:id="rId42"/>
                    </p:custDataLst>
                  </p:nvPr>
                </p:nvCxnSpPr>
                <p:spPr>
                  <a:xfrm>
                    <a:off x="5875" y="2369"/>
                    <a:ext cx="0" cy="1113"/>
                  </a:xfrm>
                  <a:prstGeom prst="line">
                    <a:avLst/>
                  </a:prstGeom>
                  <a:grpFill/>
                  <a:ln w="38100"/>
                </p:spPr>
                <p:style>
                  <a:lnRef idx="2">
                    <a:schemeClr val="accent1"/>
                  </a:lnRef>
                  <a:fillRef idx="0">
                    <a:srgbClr val="FFFFFF"/>
                  </a:fillRef>
                  <a:effectRef idx="0">
                    <a:srgbClr val="FFFFFF"/>
                  </a:effectRef>
                  <a:fontRef idx="minor">
                    <a:schemeClr val="tx1"/>
                  </a:fontRef>
                </p:style>
              </p:cxnSp>
              <p:cxnSp>
                <p:nvCxnSpPr>
                  <p:cNvPr id="80" name="直接连接符 79"/>
                  <p:cNvCxnSpPr/>
                  <p:nvPr>
                    <p:custDataLst>
                      <p:tags r:id="rId43"/>
                    </p:custDataLst>
                  </p:nvPr>
                </p:nvCxnSpPr>
                <p:spPr>
                  <a:xfrm rot="16200000">
                    <a:off x="5009" y="2369"/>
                    <a:ext cx="0" cy="1113"/>
                  </a:xfrm>
                  <a:prstGeom prst="line">
                    <a:avLst/>
                  </a:prstGeom>
                  <a:grpFill/>
                  <a:ln w="38100"/>
                </p:spPr>
                <p:style>
                  <a:lnRef idx="2">
                    <a:schemeClr val="accent1"/>
                  </a:lnRef>
                  <a:fillRef idx="0">
                    <a:srgbClr val="FFFFFF"/>
                  </a:fillRef>
                  <a:effectRef idx="0">
                    <a:srgbClr val="FFFFFF"/>
                  </a:effectRef>
                  <a:fontRef idx="minor">
                    <a:schemeClr val="tx1"/>
                  </a:fontRef>
                </p:style>
              </p:cxnSp>
              <p:cxnSp>
                <p:nvCxnSpPr>
                  <p:cNvPr id="81" name="直接连接符 80"/>
                  <p:cNvCxnSpPr/>
                  <p:nvPr>
                    <p:custDataLst>
                      <p:tags r:id="rId44"/>
                    </p:custDataLst>
                  </p:nvPr>
                </p:nvCxnSpPr>
                <p:spPr>
                  <a:xfrm rot="16200000">
                    <a:off x="6850" y="1765"/>
                    <a:ext cx="0" cy="567"/>
                  </a:xfrm>
                  <a:prstGeom prst="line">
                    <a:avLst/>
                  </a:prstGeom>
                  <a:grpFill/>
                  <a:ln w="38100"/>
                </p:spPr>
                <p:style>
                  <a:lnRef idx="2">
                    <a:schemeClr val="accent1"/>
                  </a:lnRef>
                  <a:fillRef idx="0">
                    <a:srgbClr val="FFFFFF"/>
                  </a:fillRef>
                  <a:effectRef idx="0">
                    <a:srgbClr val="FFFFFF"/>
                  </a:effectRef>
                  <a:fontRef idx="minor">
                    <a:schemeClr val="tx1"/>
                  </a:fontRef>
                </p:style>
              </p:cxnSp>
              <p:cxnSp>
                <p:nvCxnSpPr>
                  <p:cNvPr id="82" name="直接连接符 81"/>
                  <p:cNvCxnSpPr/>
                  <p:nvPr>
                    <p:custDataLst>
                      <p:tags r:id="rId45"/>
                    </p:custDataLst>
                  </p:nvPr>
                </p:nvCxnSpPr>
                <p:spPr>
                  <a:xfrm flipV="1">
                    <a:off x="5875" y="2048"/>
                    <a:ext cx="702" cy="703"/>
                  </a:xfrm>
                  <a:prstGeom prst="line">
                    <a:avLst/>
                  </a:prstGeom>
                  <a:grpFill/>
                  <a:ln w="38100"/>
                </p:spPr>
                <p:style>
                  <a:lnRef idx="2">
                    <a:schemeClr val="accent1"/>
                  </a:lnRef>
                  <a:fillRef idx="0">
                    <a:srgbClr val="FFFFFF"/>
                  </a:fillRef>
                  <a:effectRef idx="0">
                    <a:srgbClr val="FFFFFF"/>
                  </a:effectRef>
                  <a:fontRef idx="minor">
                    <a:schemeClr val="tx1"/>
                  </a:fontRef>
                </p:style>
              </p:cxnSp>
              <p:cxnSp>
                <p:nvCxnSpPr>
                  <p:cNvPr id="83" name="直接连接符 82"/>
                  <p:cNvCxnSpPr/>
                  <p:nvPr>
                    <p:custDataLst>
                      <p:tags r:id="rId46"/>
                    </p:custDataLst>
                  </p:nvPr>
                </p:nvCxnSpPr>
                <p:spPr>
                  <a:xfrm>
                    <a:off x="5865" y="3115"/>
                    <a:ext cx="702" cy="703"/>
                  </a:xfrm>
                  <a:prstGeom prst="line">
                    <a:avLst/>
                  </a:prstGeom>
                  <a:grpFill/>
                  <a:ln w="38100"/>
                </p:spPr>
                <p:style>
                  <a:lnRef idx="2">
                    <a:schemeClr val="accent1"/>
                  </a:lnRef>
                  <a:fillRef idx="0">
                    <a:srgbClr val="FFFFFF"/>
                  </a:fillRef>
                  <a:effectRef idx="0">
                    <a:srgbClr val="FFFFFF"/>
                  </a:effectRef>
                  <a:fontRef idx="minor">
                    <a:schemeClr val="tx1"/>
                  </a:fontRef>
                </p:style>
              </p:cxnSp>
              <p:cxnSp>
                <p:nvCxnSpPr>
                  <p:cNvPr id="84" name="直接连接符 83"/>
                  <p:cNvCxnSpPr/>
                  <p:nvPr>
                    <p:custDataLst>
                      <p:tags r:id="rId47"/>
                    </p:custDataLst>
                  </p:nvPr>
                </p:nvCxnSpPr>
                <p:spPr>
                  <a:xfrm rot="16200000">
                    <a:off x="6853" y="3533"/>
                    <a:ext cx="0" cy="567"/>
                  </a:xfrm>
                  <a:prstGeom prst="line">
                    <a:avLst/>
                  </a:prstGeom>
                  <a:grpFill/>
                  <a:ln w="28575"/>
                </p:spPr>
                <p:style>
                  <a:lnRef idx="2">
                    <a:schemeClr val="accent1"/>
                  </a:lnRef>
                  <a:fillRef idx="0">
                    <a:srgbClr val="FFFFFF"/>
                  </a:fillRef>
                  <a:effectRef idx="0">
                    <a:srgbClr val="FFFFFF"/>
                  </a:effectRef>
                  <a:fontRef idx="minor">
                    <a:schemeClr val="tx1"/>
                  </a:fontRef>
                </p:style>
              </p:cxnSp>
              <p:cxnSp>
                <p:nvCxnSpPr>
                  <p:cNvPr id="85" name="直接连接符 84"/>
                  <p:cNvCxnSpPr/>
                  <p:nvPr>
                    <p:custDataLst>
                      <p:tags r:id="rId48"/>
                    </p:custDataLst>
                  </p:nvPr>
                </p:nvCxnSpPr>
                <p:spPr>
                  <a:xfrm>
                    <a:off x="6561" y="45"/>
                    <a:ext cx="0" cy="2005"/>
                  </a:xfrm>
                  <a:prstGeom prst="line">
                    <a:avLst/>
                  </a:prstGeom>
                  <a:grpFill/>
                  <a:ln w="38100"/>
                </p:spPr>
                <p:style>
                  <a:lnRef idx="2">
                    <a:schemeClr val="accent1"/>
                  </a:lnRef>
                  <a:fillRef idx="0">
                    <a:srgbClr val="FFFFFF"/>
                  </a:fillRef>
                  <a:effectRef idx="0">
                    <a:srgbClr val="FFFFFF"/>
                  </a:effectRef>
                  <a:fontRef idx="minor">
                    <a:schemeClr val="tx1"/>
                  </a:fontRef>
                </p:style>
              </p:cxnSp>
              <p:cxnSp>
                <p:nvCxnSpPr>
                  <p:cNvPr id="86" name="直接连接符 85"/>
                  <p:cNvCxnSpPr/>
                  <p:nvPr>
                    <p:custDataLst>
                      <p:tags r:id="rId49"/>
                    </p:custDataLst>
                  </p:nvPr>
                </p:nvCxnSpPr>
                <p:spPr>
                  <a:xfrm>
                    <a:off x="6561" y="3817"/>
                    <a:ext cx="0" cy="1113"/>
                  </a:xfrm>
                  <a:prstGeom prst="line">
                    <a:avLst/>
                  </a:prstGeom>
                  <a:grpFill/>
                  <a:ln w="38100"/>
                </p:spPr>
                <p:style>
                  <a:lnRef idx="2">
                    <a:schemeClr val="accent1"/>
                  </a:lnRef>
                  <a:fillRef idx="0">
                    <a:srgbClr val="FFFFFF"/>
                  </a:fillRef>
                  <a:effectRef idx="0">
                    <a:srgbClr val="FFFFFF"/>
                  </a:effectRef>
                  <a:fontRef idx="minor">
                    <a:schemeClr val="tx1"/>
                  </a:fontRef>
                </p:style>
              </p:cxnSp>
              <p:cxnSp>
                <p:nvCxnSpPr>
                  <p:cNvPr id="87" name="直接连接符 86"/>
                  <p:cNvCxnSpPr/>
                  <p:nvPr>
                    <p:custDataLst>
                      <p:tags r:id="rId50"/>
                    </p:custDataLst>
                  </p:nvPr>
                </p:nvCxnSpPr>
                <p:spPr>
                  <a:xfrm>
                    <a:off x="5583" y="2369"/>
                    <a:ext cx="0" cy="1113"/>
                  </a:xfrm>
                  <a:prstGeom prst="line">
                    <a:avLst/>
                  </a:prstGeom>
                  <a:grpFill/>
                  <a:ln w="38100"/>
                </p:spPr>
                <p:style>
                  <a:lnRef idx="2">
                    <a:schemeClr val="accent1"/>
                  </a:lnRef>
                  <a:fillRef idx="0">
                    <a:srgbClr val="FFFFFF"/>
                  </a:fillRef>
                  <a:effectRef idx="0">
                    <a:srgbClr val="FFFFFF"/>
                  </a:effectRef>
                  <a:fontRef idx="minor">
                    <a:schemeClr val="tx1"/>
                  </a:fontRef>
                </p:style>
              </p:cxnSp>
            </p:grpSp>
            <p:sp>
              <p:nvSpPr>
                <p:cNvPr id="154" name="文本框 153"/>
                <p:cNvSpPr txBox="1"/>
                <p:nvPr>
                  <p:custDataLst>
                    <p:tags r:id="rId51"/>
                  </p:custDataLst>
                </p:nvPr>
              </p:nvSpPr>
              <p:spPr>
                <a:xfrm>
                  <a:off x="3438" y="1654"/>
                  <a:ext cx="1131" cy="838"/>
                </a:xfrm>
                <a:prstGeom prst="rect">
                  <a:avLst/>
                </a:prstGeom>
                <a:grpFill/>
              </p:spPr>
              <p:txBody>
                <a:bodyPr wrap="square" rtlCol="0">
                  <a:spAutoFit/>
                </a:bodyPr>
                <a:p>
                  <a:r>
                    <a:rPr lang="en-US" altLang="zh-CN" sz="1400"/>
                    <a:t>IGBT1</a:t>
                  </a:r>
                  <a:endParaRPr lang="en-US" altLang="zh-CN" sz="1400"/>
                </a:p>
              </p:txBody>
            </p:sp>
          </p:grpSp>
          <p:grpSp>
            <p:nvGrpSpPr>
              <p:cNvPr id="159" name="组合 158"/>
              <p:cNvGrpSpPr/>
              <p:nvPr/>
            </p:nvGrpSpPr>
            <p:grpSpPr>
              <a:xfrm rot="0">
                <a:off x="8115" y="1765"/>
                <a:ext cx="1083" cy="2575"/>
                <a:chOff x="5817" y="889"/>
                <a:chExt cx="1585" cy="2625"/>
              </a:xfrm>
              <a:grpFill/>
            </p:grpSpPr>
            <p:grpSp>
              <p:nvGrpSpPr>
                <p:cNvPr id="59" name="组合 58"/>
                <p:cNvGrpSpPr/>
                <p:nvPr/>
              </p:nvGrpSpPr>
              <p:grpSpPr>
                <a:xfrm>
                  <a:off x="5819" y="889"/>
                  <a:ext cx="1583" cy="2625"/>
                  <a:chOff x="4453" y="45"/>
                  <a:chExt cx="2946" cy="4885"/>
                </a:xfrm>
                <a:grpFill/>
              </p:grpSpPr>
              <p:grpSp>
                <p:nvGrpSpPr>
                  <p:cNvPr id="60" name="组合 59"/>
                  <p:cNvGrpSpPr/>
                  <p:nvPr/>
                </p:nvGrpSpPr>
                <p:grpSpPr>
                  <a:xfrm rot="0">
                    <a:off x="6788" y="2034"/>
                    <a:ext cx="611" cy="1784"/>
                    <a:chOff x="6818" y="3392"/>
                    <a:chExt cx="611" cy="1784"/>
                  </a:xfrm>
                  <a:grpFill/>
                </p:grpSpPr>
                <p:sp>
                  <p:nvSpPr>
                    <p:cNvPr id="61" name="等腰三角形 60"/>
                    <p:cNvSpPr/>
                    <p:nvPr>
                      <p:custDataLst>
                        <p:tags r:id="rId52"/>
                      </p:custDataLst>
                    </p:nvPr>
                  </p:nvSpPr>
                  <p:spPr>
                    <a:xfrm>
                      <a:off x="6881" y="4095"/>
                      <a:ext cx="486" cy="486"/>
                    </a:xfrm>
                    <a:prstGeom prst="triangle">
                      <a:avLst/>
                    </a:prstGeom>
                    <a:grp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62" name="矩形 61"/>
                    <p:cNvSpPr/>
                    <p:nvPr>
                      <p:custDataLst>
                        <p:tags r:id="rId53"/>
                      </p:custDataLst>
                    </p:nvPr>
                  </p:nvSpPr>
                  <p:spPr>
                    <a:xfrm>
                      <a:off x="6818" y="3987"/>
                      <a:ext cx="611" cy="119"/>
                    </a:xfrm>
                    <a:prstGeom prst="rect">
                      <a:avLst/>
                    </a:prstGeom>
                    <a:grp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cxnSp>
                  <p:nvCxnSpPr>
                    <p:cNvPr id="63" name="直接连接符 62"/>
                    <p:cNvCxnSpPr/>
                    <p:nvPr>
                      <p:custDataLst>
                        <p:tags r:id="rId54"/>
                      </p:custDataLst>
                    </p:nvPr>
                  </p:nvCxnSpPr>
                  <p:spPr>
                    <a:xfrm>
                      <a:off x="7124" y="3392"/>
                      <a:ext cx="0" cy="595"/>
                    </a:xfrm>
                    <a:prstGeom prst="line">
                      <a:avLst/>
                    </a:prstGeom>
                    <a:grpFill/>
                    <a:ln w="28575"/>
                  </p:spPr>
                  <p:style>
                    <a:lnRef idx="2">
                      <a:schemeClr val="accent1"/>
                    </a:lnRef>
                    <a:fillRef idx="0">
                      <a:srgbClr val="FFFFFF"/>
                    </a:fillRef>
                    <a:effectRef idx="0">
                      <a:srgbClr val="FFFFFF"/>
                    </a:effectRef>
                    <a:fontRef idx="minor">
                      <a:schemeClr val="tx1"/>
                    </a:fontRef>
                  </p:style>
                </p:cxnSp>
                <p:cxnSp>
                  <p:nvCxnSpPr>
                    <p:cNvPr id="64" name="直接连接符 63"/>
                    <p:cNvCxnSpPr/>
                    <p:nvPr>
                      <p:custDataLst>
                        <p:tags r:id="rId55"/>
                      </p:custDataLst>
                    </p:nvPr>
                  </p:nvCxnSpPr>
                  <p:spPr>
                    <a:xfrm>
                      <a:off x="7124" y="4581"/>
                      <a:ext cx="0" cy="595"/>
                    </a:xfrm>
                    <a:prstGeom prst="line">
                      <a:avLst/>
                    </a:prstGeom>
                    <a:grpFill/>
                    <a:ln w="28575"/>
                  </p:spPr>
                  <p:style>
                    <a:lnRef idx="2">
                      <a:schemeClr val="accent1"/>
                    </a:lnRef>
                    <a:fillRef idx="0">
                      <a:srgbClr val="FFFFFF"/>
                    </a:fillRef>
                    <a:effectRef idx="0">
                      <a:srgbClr val="FFFFFF"/>
                    </a:effectRef>
                    <a:fontRef idx="minor">
                      <a:schemeClr val="tx1"/>
                    </a:fontRef>
                  </p:style>
                </p:cxnSp>
              </p:grpSp>
              <p:cxnSp>
                <p:nvCxnSpPr>
                  <p:cNvPr id="65" name="直接连接符 64"/>
                  <p:cNvCxnSpPr/>
                  <p:nvPr>
                    <p:custDataLst>
                      <p:tags r:id="rId56"/>
                    </p:custDataLst>
                  </p:nvPr>
                </p:nvCxnSpPr>
                <p:spPr>
                  <a:xfrm>
                    <a:off x="5875" y="2369"/>
                    <a:ext cx="0" cy="1113"/>
                  </a:xfrm>
                  <a:prstGeom prst="line">
                    <a:avLst/>
                  </a:prstGeom>
                  <a:grpFill/>
                  <a:ln w="38100"/>
                </p:spPr>
                <p:style>
                  <a:lnRef idx="2">
                    <a:schemeClr val="accent1"/>
                  </a:lnRef>
                  <a:fillRef idx="0">
                    <a:srgbClr val="FFFFFF"/>
                  </a:fillRef>
                  <a:effectRef idx="0">
                    <a:srgbClr val="FFFFFF"/>
                  </a:effectRef>
                  <a:fontRef idx="minor">
                    <a:schemeClr val="tx1"/>
                  </a:fontRef>
                </p:style>
              </p:cxnSp>
              <p:cxnSp>
                <p:nvCxnSpPr>
                  <p:cNvPr id="69" name="直接连接符 68"/>
                  <p:cNvCxnSpPr/>
                  <p:nvPr>
                    <p:custDataLst>
                      <p:tags r:id="rId57"/>
                    </p:custDataLst>
                  </p:nvPr>
                </p:nvCxnSpPr>
                <p:spPr>
                  <a:xfrm rot="16200000">
                    <a:off x="5009" y="2369"/>
                    <a:ext cx="0" cy="1113"/>
                  </a:xfrm>
                  <a:prstGeom prst="line">
                    <a:avLst/>
                  </a:prstGeom>
                  <a:grpFill/>
                  <a:ln w="38100"/>
                </p:spPr>
                <p:style>
                  <a:lnRef idx="2">
                    <a:schemeClr val="accent1"/>
                  </a:lnRef>
                  <a:fillRef idx="0">
                    <a:srgbClr val="FFFFFF"/>
                  </a:fillRef>
                  <a:effectRef idx="0">
                    <a:srgbClr val="FFFFFF"/>
                  </a:effectRef>
                  <a:fontRef idx="minor">
                    <a:schemeClr val="tx1"/>
                  </a:fontRef>
                </p:style>
              </p:cxnSp>
              <p:cxnSp>
                <p:nvCxnSpPr>
                  <p:cNvPr id="71" name="直接连接符 70"/>
                  <p:cNvCxnSpPr/>
                  <p:nvPr>
                    <p:custDataLst>
                      <p:tags r:id="rId58"/>
                    </p:custDataLst>
                  </p:nvPr>
                </p:nvCxnSpPr>
                <p:spPr>
                  <a:xfrm rot="16200000">
                    <a:off x="6850" y="1765"/>
                    <a:ext cx="0" cy="567"/>
                  </a:xfrm>
                  <a:prstGeom prst="line">
                    <a:avLst/>
                  </a:prstGeom>
                  <a:grpFill/>
                  <a:ln w="38100"/>
                </p:spPr>
                <p:style>
                  <a:lnRef idx="2">
                    <a:schemeClr val="accent1"/>
                  </a:lnRef>
                  <a:fillRef idx="0">
                    <a:srgbClr val="FFFFFF"/>
                  </a:fillRef>
                  <a:effectRef idx="0">
                    <a:srgbClr val="FFFFFF"/>
                  </a:effectRef>
                  <a:fontRef idx="minor">
                    <a:schemeClr val="tx1"/>
                  </a:fontRef>
                </p:style>
              </p:cxnSp>
              <p:cxnSp>
                <p:nvCxnSpPr>
                  <p:cNvPr id="105" name="直接连接符 104"/>
                  <p:cNvCxnSpPr/>
                  <p:nvPr>
                    <p:custDataLst>
                      <p:tags r:id="rId59"/>
                    </p:custDataLst>
                  </p:nvPr>
                </p:nvCxnSpPr>
                <p:spPr>
                  <a:xfrm flipV="1">
                    <a:off x="5875" y="2048"/>
                    <a:ext cx="702" cy="703"/>
                  </a:xfrm>
                  <a:prstGeom prst="line">
                    <a:avLst/>
                  </a:prstGeom>
                  <a:grpFill/>
                  <a:ln w="38100"/>
                </p:spPr>
                <p:style>
                  <a:lnRef idx="2">
                    <a:schemeClr val="accent1"/>
                  </a:lnRef>
                  <a:fillRef idx="0">
                    <a:srgbClr val="FFFFFF"/>
                  </a:fillRef>
                  <a:effectRef idx="0">
                    <a:srgbClr val="FFFFFF"/>
                  </a:effectRef>
                  <a:fontRef idx="minor">
                    <a:schemeClr val="tx1"/>
                  </a:fontRef>
                </p:style>
              </p:cxnSp>
              <p:cxnSp>
                <p:nvCxnSpPr>
                  <p:cNvPr id="107" name="直接连接符 106"/>
                  <p:cNvCxnSpPr/>
                  <p:nvPr>
                    <p:custDataLst>
                      <p:tags r:id="rId60"/>
                    </p:custDataLst>
                  </p:nvPr>
                </p:nvCxnSpPr>
                <p:spPr>
                  <a:xfrm>
                    <a:off x="5865" y="3115"/>
                    <a:ext cx="702" cy="703"/>
                  </a:xfrm>
                  <a:prstGeom prst="line">
                    <a:avLst/>
                  </a:prstGeom>
                  <a:grpFill/>
                  <a:ln w="38100"/>
                </p:spPr>
                <p:style>
                  <a:lnRef idx="2">
                    <a:schemeClr val="accent1"/>
                  </a:lnRef>
                  <a:fillRef idx="0">
                    <a:srgbClr val="FFFFFF"/>
                  </a:fillRef>
                  <a:effectRef idx="0">
                    <a:srgbClr val="FFFFFF"/>
                  </a:effectRef>
                  <a:fontRef idx="minor">
                    <a:schemeClr val="tx1"/>
                  </a:fontRef>
                </p:style>
              </p:cxnSp>
              <p:cxnSp>
                <p:nvCxnSpPr>
                  <p:cNvPr id="108" name="直接连接符 107"/>
                  <p:cNvCxnSpPr/>
                  <p:nvPr>
                    <p:custDataLst>
                      <p:tags r:id="rId61"/>
                    </p:custDataLst>
                  </p:nvPr>
                </p:nvCxnSpPr>
                <p:spPr>
                  <a:xfrm rot="16200000">
                    <a:off x="6853" y="3533"/>
                    <a:ext cx="0" cy="567"/>
                  </a:xfrm>
                  <a:prstGeom prst="line">
                    <a:avLst/>
                  </a:prstGeom>
                  <a:grpFill/>
                  <a:ln w="28575"/>
                </p:spPr>
                <p:style>
                  <a:lnRef idx="2">
                    <a:schemeClr val="accent1"/>
                  </a:lnRef>
                  <a:fillRef idx="0">
                    <a:srgbClr val="FFFFFF"/>
                  </a:fillRef>
                  <a:effectRef idx="0">
                    <a:srgbClr val="FFFFFF"/>
                  </a:effectRef>
                  <a:fontRef idx="minor">
                    <a:schemeClr val="tx1"/>
                  </a:fontRef>
                </p:style>
              </p:cxnSp>
              <p:cxnSp>
                <p:nvCxnSpPr>
                  <p:cNvPr id="111" name="直接连接符 110"/>
                  <p:cNvCxnSpPr/>
                  <p:nvPr>
                    <p:custDataLst>
                      <p:tags r:id="rId62"/>
                    </p:custDataLst>
                  </p:nvPr>
                </p:nvCxnSpPr>
                <p:spPr>
                  <a:xfrm>
                    <a:off x="6561" y="45"/>
                    <a:ext cx="0" cy="2005"/>
                  </a:xfrm>
                  <a:prstGeom prst="line">
                    <a:avLst/>
                  </a:prstGeom>
                  <a:grpFill/>
                  <a:ln w="38100"/>
                </p:spPr>
                <p:style>
                  <a:lnRef idx="2">
                    <a:schemeClr val="accent1"/>
                  </a:lnRef>
                  <a:fillRef idx="0">
                    <a:srgbClr val="FFFFFF"/>
                  </a:fillRef>
                  <a:effectRef idx="0">
                    <a:srgbClr val="FFFFFF"/>
                  </a:effectRef>
                  <a:fontRef idx="minor">
                    <a:schemeClr val="tx1"/>
                  </a:fontRef>
                </p:style>
              </p:cxnSp>
              <p:cxnSp>
                <p:nvCxnSpPr>
                  <p:cNvPr id="112" name="直接连接符 111"/>
                  <p:cNvCxnSpPr/>
                  <p:nvPr>
                    <p:custDataLst>
                      <p:tags r:id="rId63"/>
                    </p:custDataLst>
                  </p:nvPr>
                </p:nvCxnSpPr>
                <p:spPr>
                  <a:xfrm>
                    <a:off x="6561" y="3817"/>
                    <a:ext cx="0" cy="1113"/>
                  </a:xfrm>
                  <a:prstGeom prst="line">
                    <a:avLst/>
                  </a:prstGeom>
                  <a:grpFill/>
                  <a:ln w="38100"/>
                </p:spPr>
                <p:style>
                  <a:lnRef idx="2">
                    <a:schemeClr val="accent1"/>
                  </a:lnRef>
                  <a:fillRef idx="0">
                    <a:srgbClr val="FFFFFF"/>
                  </a:fillRef>
                  <a:effectRef idx="0">
                    <a:srgbClr val="FFFFFF"/>
                  </a:effectRef>
                  <a:fontRef idx="minor">
                    <a:schemeClr val="tx1"/>
                  </a:fontRef>
                </p:style>
              </p:cxnSp>
              <p:cxnSp>
                <p:nvCxnSpPr>
                  <p:cNvPr id="113" name="直接连接符 112"/>
                  <p:cNvCxnSpPr/>
                  <p:nvPr>
                    <p:custDataLst>
                      <p:tags r:id="rId64"/>
                    </p:custDataLst>
                  </p:nvPr>
                </p:nvCxnSpPr>
                <p:spPr>
                  <a:xfrm>
                    <a:off x="5583" y="2369"/>
                    <a:ext cx="0" cy="1113"/>
                  </a:xfrm>
                  <a:prstGeom prst="line">
                    <a:avLst/>
                  </a:prstGeom>
                  <a:grpFill/>
                  <a:ln w="38100"/>
                </p:spPr>
                <p:style>
                  <a:lnRef idx="2">
                    <a:schemeClr val="accent1"/>
                  </a:lnRef>
                  <a:fillRef idx="0">
                    <a:srgbClr val="FFFFFF"/>
                  </a:fillRef>
                  <a:effectRef idx="0">
                    <a:srgbClr val="FFFFFF"/>
                  </a:effectRef>
                  <a:fontRef idx="minor">
                    <a:schemeClr val="tx1"/>
                  </a:fontRef>
                </p:style>
              </p:cxnSp>
            </p:grpSp>
            <p:sp>
              <p:nvSpPr>
                <p:cNvPr id="156" name="文本框 155"/>
                <p:cNvSpPr txBox="1"/>
                <p:nvPr>
                  <p:custDataLst>
                    <p:tags r:id="rId65"/>
                  </p:custDataLst>
                </p:nvPr>
              </p:nvSpPr>
              <p:spPr>
                <a:xfrm>
                  <a:off x="5817" y="1654"/>
                  <a:ext cx="1131" cy="838"/>
                </a:xfrm>
                <a:prstGeom prst="rect">
                  <a:avLst/>
                </a:prstGeom>
                <a:grpFill/>
              </p:spPr>
              <p:txBody>
                <a:bodyPr wrap="square" rtlCol="0">
                  <a:spAutoFit/>
                </a:bodyPr>
                <a:p>
                  <a:r>
                    <a:rPr lang="en-US" altLang="zh-CN" sz="1400"/>
                    <a:t>IGBT3</a:t>
                  </a:r>
                  <a:endParaRPr lang="en-US" altLang="zh-CN" sz="1400"/>
                </a:p>
              </p:txBody>
            </p:sp>
          </p:grpSp>
          <p:grpSp>
            <p:nvGrpSpPr>
              <p:cNvPr id="136" name="组合 135"/>
              <p:cNvGrpSpPr/>
              <p:nvPr/>
            </p:nvGrpSpPr>
            <p:grpSpPr>
              <a:xfrm>
                <a:off x="8101" y="5920"/>
                <a:ext cx="1102" cy="2622"/>
                <a:chOff x="7846" y="5920"/>
                <a:chExt cx="1102" cy="2622"/>
              </a:xfrm>
              <a:grpFill/>
            </p:grpSpPr>
            <p:grpSp>
              <p:nvGrpSpPr>
                <p:cNvPr id="133" name="组合 132"/>
                <p:cNvGrpSpPr/>
                <p:nvPr/>
              </p:nvGrpSpPr>
              <p:grpSpPr>
                <a:xfrm>
                  <a:off x="7860" y="6232"/>
                  <a:ext cx="1088" cy="2310"/>
                  <a:chOff x="7860" y="6232"/>
                  <a:chExt cx="1088" cy="2310"/>
                </a:xfrm>
                <a:grpFill/>
              </p:grpSpPr>
              <p:grpSp>
                <p:nvGrpSpPr>
                  <p:cNvPr id="115" name="组合 114"/>
                  <p:cNvGrpSpPr/>
                  <p:nvPr/>
                </p:nvGrpSpPr>
                <p:grpSpPr>
                  <a:xfrm rot="0">
                    <a:off x="8724" y="6232"/>
                    <a:ext cx="224" cy="940"/>
                    <a:chOff x="6836" y="3392"/>
                    <a:chExt cx="611" cy="1784"/>
                  </a:xfrm>
                  <a:grpFill/>
                </p:grpSpPr>
                <p:sp>
                  <p:nvSpPr>
                    <p:cNvPr id="116" name="等腰三角形 115"/>
                    <p:cNvSpPr/>
                    <p:nvPr>
                      <p:custDataLst>
                        <p:tags r:id="rId66"/>
                      </p:custDataLst>
                    </p:nvPr>
                  </p:nvSpPr>
                  <p:spPr>
                    <a:xfrm>
                      <a:off x="6899" y="4095"/>
                      <a:ext cx="486" cy="486"/>
                    </a:xfrm>
                    <a:prstGeom prst="triangle">
                      <a:avLst/>
                    </a:prstGeom>
                    <a:grp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7" name="矩形 116"/>
                    <p:cNvSpPr/>
                    <p:nvPr>
                      <p:custDataLst>
                        <p:tags r:id="rId67"/>
                      </p:custDataLst>
                    </p:nvPr>
                  </p:nvSpPr>
                  <p:spPr>
                    <a:xfrm>
                      <a:off x="6836" y="3987"/>
                      <a:ext cx="611" cy="119"/>
                    </a:xfrm>
                    <a:prstGeom prst="rect">
                      <a:avLst/>
                    </a:prstGeom>
                    <a:grp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cxnSp>
                  <p:nvCxnSpPr>
                    <p:cNvPr id="118" name="直接连接符 117"/>
                    <p:cNvCxnSpPr/>
                    <p:nvPr>
                      <p:custDataLst>
                        <p:tags r:id="rId68"/>
                      </p:custDataLst>
                    </p:nvPr>
                  </p:nvCxnSpPr>
                  <p:spPr>
                    <a:xfrm>
                      <a:off x="7136" y="3392"/>
                      <a:ext cx="0" cy="595"/>
                    </a:xfrm>
                    <a:prstGeom prst="line">
                      <a:avLst/>
                    </a:prstGeom>
                    <a:grpFill/>
                    <a:ln w="28575"/>
                  </p:spPr>
                  <p:style>
                    <a:lnRef idx="2">
                      <a:schemeClr val="accent1"/>
                    </a:lnRef>
                    <a:fillRef idx="0">
                      <a:srgbClr val="FFFFFF"/>
                    </a:fillRef>
                    <a:effectRef idx="0">
                      <a:srgbClr val="FFFFFF"/>
                    </a:effectRef>
                    <a:fontRef idx="minor">
                      <a:schemeClr val="tx1"/>
                    </a:fontRef>
                  </p:style>
                </p:cxnSp>
                <p:cxnSp>
                  <p:nvCxnSpPr>
                    <p:cNvPr id="119" name="直接连接符 118"/>
                    <p:cNvCxnSpPr/>
                    <p:nvPr>
                      <p:custDataLst>
                        <p:tags r:id="rId69"/>
                      </p:custDataLst>
                    </p:nvPr>
                  </p:nvCxnSpPr>
                  <p:spPr>
                    <a:xfrm>
                      <a:off x="7142" y="4581"/>
                      <a:ext cx="0" cy="595"/>
                    </a:xfrm>
                    <a:prstGeom prst="line">
                      <a:avLst/>
                    </a:prstGeom>
                    <a:grpFill/>
                    <a:ln w="28575"/>
                  </p:spPr>
                  <p:style>
                    <a:lnRef idx="2">
                      <a:schemeClr val="accent1"/>
                    </a:lnRef>
                    <a:fillRef idx="0">
                      <a:srgbClr val="FFFFFF"/>
                    </a:fillRef>
                    <a:effectRef idx="0">
                      <a:srgbClr val="FFFFFF"/>
                    </a:effectRef>
                    <a:fontRef idx="minor">
                      <a:schemeClr val="tx1"/>
                    </a:fontRef>
                  </p:style>
                </p:cxnSp>
              </p:grpSp>
              <p:cxnSp>
                <p:nvCxnSpPr>
                  <p:cNvPr id="120" name="直接连接符 119"/>
                  <p:cNvCxnSpPr/>
                  <p:nvPr>
                    <p:custDataLst>
                      <p:tags r:id="rId70"/>
                    </p:custDataLst>
                  </p:nvPr>
                </p:nvCxnSpPr>
                <p:spPr>
                  <a:xfrm>
                    <a:off x="8382" y="6409"/>
                    <a:ext cx="0" cy="587"/>
                  </a:xfrm>
                  <a:prstGeom prst="line">
                    <a:avLst/>
                  </a:prstGeom>
                  <a:grpFill/>
                  <a:ln w="38100"/>
                </p:spPr>
                <p:style>
                  <a:lnRef idx="2">
                    <a:schemeClr val="accent1"/>
                  </a:lnRef>
                  <a:fillRef idx="0">
                    <a:srgbClr val="FFFFFF"/>
                  </a:fillRef>
                  <a:effectRef idx="0">
                    <a:srgbClr val="FFFFFF"/>
                  </a:effectRef>
                  <a:fontRef idx="minor">
                    <a:schemeClr val="tx1"/>
                  </a:fontRef>
                </p:style>
              </p:cxnSp>
              <p:cxnSp>
                <p:nvCxnSpPr>
                  <p:cNvPr id="121" name="直接连接符 120"/>
                  <p:cNvCxnSpPr/>
                  <p:nvPr>
                    <p:custDataLst>
                      <p:tags r:id="rId71"/>
                    </p:custDataLst>
                  </p:nvPr>
                </p:nvCxnSpPr>
                <p:spPr>
                  <a:xfrm rot="16200000">
                    <a:off x="8064" y="6498"/>
                    <a:ext cx="0" cy="409"/>
                  </a:xfrm>
                  <a:prstGeom prst="line">
                    <a:avLst/>
                  </a:prstGeom>
                  <a:grpFill/>
                  <a:ln w="38100"/>
                </p:spPr>
                <p:style>
                  <a:lnRef idx="2">
                    <a:schemeClr val="accent1"/>
                  </a:lnRef>
                  <a:fillRef idx="0">
                    <a:srgbClr val="FFFFFF"/>
                  </a:fillRef>
                  <a:effectRef idx="0">
                    <a:srgbClr val="FFFFFF"/>
                  </a:effectRef>
                  <a:fontRef idx="minor">
                    <a:schemeClr val="tx1"/>
                  </a:fontRef>
                </p:style>
              </p:cxnSp>
              <p:cxnSp>
                <p:nvCxnSpPr>
                  <p:cNvPr id="122" name="直接连接符 121"/>
                  <p:cNvCxnSpPr/>
                  <p:nvPr>
                    <p:custDataLst>
                      <p:tags r:id="rId72"/>
                    </p:custDataLst>
                  </p:nvPr>
                </p:nvCxnSpPr>
                <p:spPr>
                  <a:xfrm rot="16200000">
                    <a:off x="8746" y="6136"/>
                    <a:ext cx="0" cy="208"/>
                  </a:xfrm>
                  <a:prstGeom prst="line">
                    <a:avLst/>
                  </a:prstGeom>
                  <a:grpFill/>
                  <a:ln w="38100"/>
                </p:spPr>
                <p:style>
                  <a:lnRef idx="2">
                    <a:schemeClr val="accent1"/>
                  </a:lnRef>
                  <a:fillRef idx="0">
                    <a:srgbClr val="FFFFFF"/>
                  </a:fillRef>
                  <a:effectRef idx="0">
                    <a:srgbClr val="FFFFFF"/>
                  </a:effectRef>
                  <a:fontRef idx="minor">
                    <a:schemeClr val="tx1"/>
                  </a:fontRef>
                </p:style>
              </p:cxnSp>
              <p:cxnSp>
                <p:nvCxnSpPr>
                  <p:cNvPr id="123" name="直接连接符 122"/>
                  <p:cNvCxnSpPr/>
                  <p:nvPr>
                    <p:custDataLst>
                      <p:tags r:id="rId73"/>
                    </p:custDataLst>
                  </p:nvPr>
                </p:nvCxnSpPr>
                <p:spPr>
                  <a:xfrm flipV="1">
                    <a:off x="8382" y="6239"/>
                    <a:ext cx="258" cy="371"/>
                  </a:xfrm>
                  <a:prstGeom prst="line">
                    <a:avLst/>
                  </a:prstGeom>
                  <a:grpFill/>
                  <a:ln w="38100"/>
                </p:spPr>
                <p:style>
                  <a:lnRef idx="2">
                    <a:schemeClr val="accent1"/>
                  </a:lnRef>
                  <a:fillRef idx="0">
                    <a:srgbClr val="FFFFFF"/>
                  </a:fillRef>
                  <a:effectRef idx="0">
                    <a:srgbClr val="FFFFFF"/>
                  </a:effectRef>
                  <a:fontRef idx="minor">
                    <a:schemeClr val="tx1"/>
                  </a:fontRef>
                </p:style>
              </p:cxnSp>
              <p:cxnSp>
                <p:nvCxnSpPr>
                  <p:cNvPr id="124" name="直接连接符 123"/>
                  <p:cNvCxnSpPr/>
                  <p:nvPr>
                    <p:custDataLst>
                      <p:tags r:id="rId74"/>
                    </p:custDataLst>
                  </p:nvPr>
                </p:nvCxnSpPr>
                <p:spPr>
                  <a:xfrm>
                    <a:off x="8378" y="6802"/>
                    <a:ext cx="258" cy="371"/>
                  </a:xfrm>
                  <a:prstGeom prst="line">
                    <a:avLst/>
                  </a:prstGeom>
                  <a:grpFill/>
                  <a:ln w="38100"/>
                </p:spPr>
                <p:style>
                  <a:lnRef idx="2">
                    <a:schemeClr val="accent1"/>
                  </a:lnRef>
                  <a:fillRef idx="0">
                    <a:srgbClr val="FFFFFF"/>
                  </a:fillRef>
                  <a:effectRef idx="0">
                    <a:srgbClr val="FFFFFF"/>
                  </a:effectRef>
                  <a:fontRef idx="minor">
                    <a:schemeClr val="tx1"/>
                  </a:fontRef>
                </p:style>
              </p:cxnSp>
              <p:cxnSp>
                <p:nvCxnSpPr>
                  <p:cNvPr id="125" name="直接连接符 124"/>
                  <p:cNvCxnSpPr/>
                  <p:nvPr>
                    <p:custDataLst>
                      <p:tags r:id="rId75"/>
                    </p:custDataLst>
                  </p:nvPr>
                </p:nvCxnSpPr>
                <p:spPr>
                  <a:xfrm rot="16200000">
                    <a:off x="8735" y="7055"/>
                    <a:ext cx="0" cy="232"/>
                  </a:xfrm>
                  <a:prstGeom prst="line">
                    <a:avLst/>
                  </a:prstGeom>
                  <a:grpFill/>
                  <a:ln w="28575"/>
                </p:spPr>
                <p:style>
                  <a:lnRef idx="2">
                    <a:schemeClr val="accent1"/>
                  </a:lnRef>
                  <a:fillRef idx="0">
                    <a:srgbClr val="FFFFFF"/>
                  </a:fillRef>
                  <a:effectRef idx="0">
                    <a:srgbClr val="FFFFFF"/>
                  </a:effectRef>
                  <a:fontRef idx="minor">
                    <a:schemeClr val="tx1"/>
                  </a:fontRef>
                </p:style>
              </p:cxnSp>
              <p:cxnSp>
                <p:nvCxnSpPr>
                  <p:cNvPr id="127" name="直接连接符 126"/>
                  <p:cNvCxnSpPr/>
                  <p:nvPr>
                    <p:custDataLst>
                      <p:tags r:id="rId76"/>
                    </p:custDataLst>
                  </p:nvPr>
                </p:nvCxnSpPr>
                <p:spPr>
                  <a:xfrm>
                    <a:off x="8634" y="7172"/>
                    <a:ext cx="0" cy="1370"/>
                  </a:xfrm>
                  <a:prstGeom prst="line">
                    <a:avLst/>
                  </a:prstGeom>
                  <a:grpFill/>
                  <a:ln w="38100"/>
                </p:spPr>
                <p:style>
                  <a:lnRef idx="2">
                    <a:schemeClr val="accent1"/>
                  </a:lnRef>
                  <a:fillRef idx="0">
                    <a:srgbClr val="FFFFFF"/>
                  </a:fillRef>
                  <a:effectRef idx="0">
                    <a:srgbClr val="FFFFFF"/>
                  </a:effectRef>
                  <a:fontRef idx="minor">
                    <a:schemeClr val="tx1"/>
                  </a:fontRef>
                </p:style>
              </p:cxnSp>
              <p:cxnSp>
                <p:nvCxnSpPr>
                  <p:cNvPr id="128" name="直接连接符 127"/>
                  <p:cNvCxnSpPr/>
                  <p:nvPr>
                    <p:custDataLst>
                      <p:tags r:id="rId77"/>
                    </p:custDataLst>
                  </p:nvPr>
                </p:nvCxnSpPr>
                <p:spPr>
                  <a:xfrm>
                    <a:off x="8275" y="6409"/>
                    <a:ext cx="0" cy="587"/>
                  </a:xfrm>
                  <a:prstGeom prst="line">
                    <a:avLst/>
                  </a:prstGeom>
                  <a:grpFill/>
                  <a:ln w="38100"/>
                </p:spPr>
                <p:style>
                  <a:lnRef idx="2">
                    <a:schemeClr val="accent1"/>
                  </a:lnRef>
                  <a:fillRef idx="0">
                    <a:srgbClr val="FFFFFF"/>
                  </a:fillRef>
                  <a:effectRef idx="0">
                    <a:srgbClr val="FFFFFF"/>
                  </a:effectRef>
                  <a:fontRef idx="minor">
                    <a:schemeClr val="tx1"/>
                  </a:fontRef>
                </p:style>
              </p:cxnSp>
            </p:grpSp>
            <p:sp>
              <p:nvSpPr>
                <p:cNvPr id="157" name="文本框 156"/>
                <p:cNvSpPr txBox="1"/>
                <p:nvPr>
                  <p:custDataLst>
                    <p:tags r:id="rId78"/>
                  </p:custDataLst>
                </p:nvPr>
              </p:nvSpPr>
              <p:spPr>
                <a:xfrm>
                  <a:off x="7846" y="5920"/>
                  <a:ext cx="773" cy="822"/>
                </a:xfrm>
                <a:prstGeom prst="rect">
                  <a:avLst/>
                </a:prstGeom>
                <a:grpFill/>
              </p:spPr>
              <p:txBody>
                <a:bodyPr wrap="square" rtlCol="0">
                  <a:spAutoFit/>
                </a:bodyPr>
                <a:p>
                  <a:r>
                    <a:rPr lang="en-US" altLang="zh-CN" sz="1400"/>
                    <a:t>IGBT4</a:t>
                  </a:r>
                  <a:endParaRPr lang="en-US" altLang="zh-CN" sz="1400"/>
                </a:p>
              </p:txBody>
            </p:sp>
          </p:grpSp>
          <p:sp>
            <p:nvSpPr>
              <p:cNvPr id="129" name="文本框 128"/>
              <p:cNvSpPr txBox="1"/>
              <p:nvPr>
                <p:custDataLst>
                  <p:tags r:id="rId79"/>
                </p:custDataLst>
              </p:nvPr>
            </p:nvSpPr>
            <p:spPr>
              <a:xfrm>
                <a:off x="7353" y="7482"/>
                <a:ext cx="1285" cy="968"/>
              </a:xfrm>
              <a:prstGeom prst="rect">
                <a:avLst/>
              </a:prstGeom>
              <a:grpFill/>
            </p:spPr>
            <p:txBody>
              <a:bodyPr wrap="square" rtlCol="0">
                <a:noAutofit/>
              </a:bodyPr>
              <a:p>
                <a:pPr algn="ctr"/>
                <a:r>
                  <a:rPr lang="zh-CN" altLang="en-US" sz="1600"/>
                  <a:t>逆变器</a:t>
                </a:r>
                <a:r>
                  <a:rPr lang="zh-CN" altLang="en-US" sz="1400">
                    <a:solidFill>
                      <a:srgbClr val="FF0000"/>
                    </a:solidFill>
                  </a:rPr>
                  <a:t>inverter</a:t>
                </a:r>
                <a:endParaRPr lang="zh-CN" altLang="en-US" sz="1400">
                  <a:solidFill>
                    <a:srgbClr val="FF0000"/>
                  </a:solidFill>
                </a:endParaRPr>
              </a:p>
            </p:txBody>
          </p:sp>
          <p:grpSp>
            <p:nvGrpSpPr>
              <p:cNvPr id="135" name="组合 134"/>
              <p:cNvGrpSpPr/>
              <p:nvPr/>
            </p:nvGrpSpPr>
            <p:grpSpPr>
              <a:xfrm>
                <a:off x="6432" y="5920"/>
                <a:ext cx="1122" cy="2626"/>
                <a:chOff x="6177" y="5920"/>
                <a:chExt cx="1122" cy="2626"/>
              </a:xfrm>
              <a:grpFill/>
            </p:grpSpPr>
            <p:sp>
              <p:nvSpPr>
                <p:cNvPr id="155" name="文本框 154"/>
                <p:cNvSpPr txBox="1"/>
                <p:nvPr>
                  <p:custDataLst>
                    <p:tags r:id="rId80"/>
                  </p:custDataLst>
                </p:nvPr>
              </p:nvSpPr>
              <p:spPr>
                <a:xfrm>
                  <a:off x="6177" y="5920"/>
                  <a:ext cx="773" cy="822"/>
                </a:xfrm>
                <a:prstGeom prst="rect">
                  <a:avLst/>
                </a:prstGeom>
                <a:grpFill/>
              </p:spPr>
              <p:txBody>
                <a:bodyPr wrap="square" rtlCol="0">
                  <a:spAutoFit/>
                </a:bodyPr>
                <a:p>
                  <a:r>
                    <a:rPr lang="en-US" altLang="zh-CN" sz="1400"/>
                    <a:t>IGBT2</a:t>
                  </a:r>
                  <a:endParaRPr lang="en-US" altLang="zh-CN" sz="1400"/>
                </a:p>
              </p:txBody>
            </p:sp>
            <p:grpSp>
              <p:nvGrpSpPr>
                <p:cNvPr id="134" name="组合 133"/>
                <p:cNvGrpSpPr/>
                <p:nvPr/>
              </p:nvGrpSpPr>
              <p:grpSpPr>
                <a:xfrm>
                  <a:off x="6211" y="6232"/>
                  <a:ext cx="1089" cy="2314"/>
                  <a:chOff x="6211" y="6232"/>
                  <a:chExt cx="1089" cy="2314"/>
                </a:xfrm>
                <a:grpFill/>
              </p:grpSpPr>
              <p:grpSp>
                <p:nvGrpSpPr>
                  <p:cNvPr id="89" name="组合 88"/>
                  <p:cNvGrpSpPr/>
                  <p:nvPr/>
                </p:nvGrpSpPr>
                <p:grpSpPr>
                  <a:xfrm rot="0">
                    <a:off x="7076" y="6232"/>
                    <a:ext cx="224" cy="940"/>
                    <a:chOff x="6836" y="3392"/>
                    <a:chExt cx="611" cy="1784"/>
                  </a:xfrm>
                  <a:grpFill/>
                </p:grpSpPr>
                <p:sp>
                  <p:nvSpPr>
                    <p:cNvPr id="90" name="等腰三角形 89"/>
                    <p:cNvSpPr/>
                    <p:nvPr>
                      <p:custDataLst>
                        <p:tags r:id="rId81"/>
                      </p:custDataLst>
                    </p:nvPr>
                  </p:nvSpPr>
                  <p:spPr>
                    <a:xfrm>
                      <a:off x="6899" y="4095"/>
                      <a:ext cx="486" cy="486"/>
                    </a:xfrm>
                    <a:prstGeom prst="triangle">
                      <a:avLst/>
                    </a:prstGeom>
                    <a:grp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1" name="矩形 90"/>
                    <p:cNvSpPr/>
                    <p:nvPr>
                      <p:custDataLst>
                        <p:tags r:id="rId82"/>
                      </p:custDataLst>
                    </p:nvPr>
                  </p:nvSpPr>
                  <p:spPr>
                    <a:xfrm>
                      <a:off x="6836" y="3987"/>
                      <a:ext cx="611" cy="119"/>
                    </a:xfrm>
                    <a:prstGeom prst="rect">
                      <a:avLst/>
                    </a:prstGeom>
                    <a:grp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cxnSp>
                  <p:nvCxnSpPr>
                    <p:cNvPr id="92" name="直接连接符 91"/>
                    <p:cNvCxnSpPr/>
                    <p:nvPr>
                      <p:custDataLst>
                        <p:tags r:id="rId83"/>
                      </p:custDataLst>
                    </p:nvPr>
                  </p:nvCxnSpPr>
                  <p:spPr>
                    <a:xfrm>
                      <a:off x="7136" y="3392"/>
                      <a:ext cx="0" cy="595"/>
                    </a:xfrm>
                    <a:prstGeom prst="line">
                      <a:avLst/>
                    </a:prstGeom>
                    <a:grpFill/>
                    <a:ln w="28575"/>
                  </p:spPr>
                  <p:style>
                    <a:lnRef idx="2">
                      <a:schemeClr val="accent1"/>
                    </a:lnRef>
                    <a:fillRef idx="0">
                      <a:srgbClr val="FFFFFF"/>
                    </a:fillRef>
                    <a:effectRef idx="0">
                      <a:srgbClr val="FFFFFF"/>
                    </a:effectRef>
                    <a:fontRef idx="minor">
                      <a:schemeClr val="tx1"/>
                    </a:fontRef>
                  </p:style>
                </p:cxnSp>
                <p:cxnSp>
                  <p:nvCxnSpPr>
                    <p:cNvPr id="93" name="直接连接符 92"/>
                    <p:cNvCxnSpPr/>
                    <p:nvPr>
                      <p:custDataLst>
                        <p:tags r:id="rId84"/>
                      </p:custDataLst>
                    </p:nvPr>
                  </p:nvCxnSpPr>
                  <p:spPr>
                    <a:xfrm>
                      <a:off x="7142" y="4581"/>
                      <a:ext cx="0" cy="595"/>
                    </a:xfrm>
                    <a:prstGeom prst="line">
                      <a:avLst/>
                    </a:prstGeom>
                    <a:grpFill/>
                    <a:ln w="28575"/>
                  </p:spPr>
                  <p:style>
                    <a:lnRef idx="2">
                      <a:schemeClr val="accent1"/>
                    </a:lnRef>
                    <a:fillRef idx="0">
                      <a:srgbClr val="FFFFFF"/>
                    </a:fillRef>
                    <a:effectRef idx="0">
                      <a:srgbClr val="FFFFFF"/>
                    </a:effectRef>
                    <a:fontRef idx="minor">
                      <a:schemeClr val="tx1"/>
                    </a:fontRef>
                  </p:style>
                </p:cxnSp>
              </p:grpSp>
              <p:cxnSp>
                <p:nvCxnSpPr>
                  <p:cNvPr id="94" name="直接连接符 93"/>
                  <p:cNvCxnSpPr/>
                  <p:nvPr>
                    <p:custDataLst>
                      <p:tags r:id="rId85"/>
                    </p:custDataLst>
                  </p:nvPr>
                </p:nvCxnSpPr>
                <p:spPr>
                  <a:xfrm>
                    <a:off x="6733" y="6409"/>
                    <a:ext cx="0" cy="587"/>
                  </a:xfrm>
                  <a:prstGeom prst="line">
                    <a:avLst/>
                  </a:prstGeom>
                  <a:grpFill/>
                  <a:ln w="38100"/>
                </p:spPr>
                <p:style>
                  <a:lnRef idx="2">
                    <a:schemeClr val="accent1"/>
                  </a:lnRef>
                  <a:fillRef idx="0">
                    <a:srgbClr val="FFFFFF"/>
                  </a:fillRef>
                  <a:effectRef idx="0">
                    <a:srgbClr val="FFFFFF"/>
                  </a:effectRef>
                  <a:fontRef idx="minor">
                    <a:schemeClr val="tx1"/>
                  </a:fontRef>
                </p:style>
              </p:cxnSp>
              <p:cxnSp>
                <p:nvCxnSpPr>
                  <p:cNvPr id="95" name="直接连接符 94"/>
                  <p:cNvCxnSpPr/>
                  <p:nvPr>
                    <p:custDataLst>
                      <p:tags r:id="rId86"/>
                    </p:custDataLst>
                  </p:nvPr>
                </p:nvCxnSpPr>
                <p:spPr>
                  <a:xfrm rot="16200000">
                    <a:off x="6415" y="6497"/>
                    <a:ext cx="0" cy="409"/>
                  </a:xfrm>
                  <a:prstGeom prst="line">
                    <a:avLst/>
                  </a:prstGeom>
                  <a:grpFill/>
                  <a:ln w="38100"/>
                </p:spPr>
                <p:style>
                  <a:lnRef idx="2">
                    <a:schemeClr val="accent1"/>
                  </a:lnRef>
                  <a:fillRef idx="0">
                    <a:srgbClr val="FFFFFF"/>
                  </a:fillRef>
                  <a:effectRef idx="0">
                    <a:srgbClr val="FFFFFF"/>
                  </a:effectRef>
                  <a:fontRef idx="minor">
                    <a:schemeClr val="tx1"/>
                  </a:fontRef>
                </p:style>
              </p:cxnSp>
              <p:cxnSp>
                <p:nvCxnSpPr>
                  <p:cNvPr id="96" name="直接连接符 95"/>
                  <p:cNvCxnSpPr/>
                  <p:nvPr>
                    <p:custDataLst>
                      <p:tags r:id="rId87"/>
                    </p:custDataLst>
                  </p:nvPr>
                </p:nvCxnSpPr>
                <p:spPr>
                  <a:xfrm rot="16200000">
                    <a:off x="7098" y="6136"/>
                    <a:ext cx="0" cy="208"/>
                  </a:xfrm>
                  <a:prstGeom prst="line">
                    <a:avLst/>
                  </a:prstGeom>
                  <a:grpFill/>
                  <a:ln w="38100"/>
                </p:spPr>
                <p:style>
                  <a:lnRef idx="2">
                    <a:schemeClr val="accent1"/>
                  </a:lnRef>
                  <a:fillRef idx="0">
                    <a:srgbClr val="FFFFFF"/>
                  </a:fillRef>
                  <a:effectRef idx="0">
                    <a:srgbClr val="FFFFFF"/>
                  </a:effectRef>
                  <a:fontRef idx="minor">
                    <a:schemeClr val="tx1"/>
                  </a:fontRef>
                </p:style>
              </p:cxnSp>
              <p:cxnSp>
                <p:nvCxnSpPr>
                  <p:cNvPr id="97" name="直接连接符 96"/>
                  <p:cNvCxnSpPr/>
                  <p:nvPr>
                    <p:custDataLst>
                      <p:tags r:id="rId88"/>
                    </p:custDataLst>
                  </p:nvPr>
                </p:nvCxnSpPr>
                <p:spPr>
                  <a:xfrm flipV="1">
                    <a:off x="6733" y="6239"/>
                    <a:ext cx="258" cy="371"/>
                  </a:xfrm>
                  <a:prstGeom prst="line">
                    <a:avLst/>
                  </a:prstGeom>
                  <a:grpFill/>
                  <a:ln w="38100"/>
                </p:spPr>
                <p:style>
                  <a:lnRef idx="2">
                    <a:schemeClr val="accent1"/>
                  </a:lnRef>
                  <a:fillRef idx="0">
                    <a:srgbClr val="FFFFFF"/>
                  </a:fillRef>
                  <a:effectRef idx="0">
                    <a:srgbClr val="FFFFFF"/>
                  </a:effectRef>
                  <a:fontRef idx="minor">
                    <a:schemeClr val="tx1"/>
                  </a:fontRef>
                </p:style>
              </p:cxnSp>
              <p:cxnSp>
                <p:nvCxnSpPr>
                  <p:cNvPr id="98" name="直接连接符 97"/>
                  <p:cNvCxnSpPr/>
                  <p:nvPr>
                    <p:custDataLst>
                      <p:tags r:id="rId89"/>
                    </p:custDataLst>
                  </p:nvPr>
                </p:nvCxnSpPr>
                <p:spPr>
                  <a:xfrm>
                    <a:off x="6730" y="6802"/>
                    <a:ext cx="258" cy="371"/>
                  </a:xfrm>
                  <a:prstGeom prst="line">
                    <a:avLst/>
                  </a:prstGeom>
                  <a:grpFill/>
                  <a:ln w="38100"/>
                </p:spPr>
                <p:style>
                  <a:lnRef idx="2">
                    <a:schemeClr val="accent1"/>
                  </a:lnRef>
                  <a:fillRef idx="0">
                    <a:srgbClr val="FFFFFF"/>
                  </a:fillRef>
                  <a:effectRef idx="0">
                    <a:srgbClr val="FFFFFF"/>
                  </a:effectRef>
                  <a:fontRef idx="minor">
                    <a:schemeClr val="tx1"/>
                  </a:fontRef>
                </p:style>
              </p:cxnSp>
              <p:cxnSp>
                <p:nvCxnSpPr>
                  <p:cNvPr id="99" name="直接连接符 98"/>
                  <p:cNvCxnSpPr/>
                  <p:nvPr>
                    <p:custDataLst>
                      <p:tags r:id="rId90"/>
                    </p:custDataLst>
                  </p:nvPr>
                </p:nvCxnSpPr>
                <p:spPr>
                  <a:xfrm rot="16200000">
                    <a:off x="7087" y="7055"/>
                    <a:ext cx="0" cy="233"/>
                  </a:xfrm>
                  <a:prstGeom prst="line">
                    <a:avLst/>
                  </a:prstGeom>
                  <a:grpFill/>
                  <a:ln w="28575"/>
                </p:spPr>
                <p:style>
                  <a:lnRef idx="2">
                    <a:schemeClr val="accent1"/>
                  </a:lnRef>
                  <a:fillRef idx="0">
                    <a:srgbClr val="FFFFFF"/>
                  </a:fillRef>
                  <a:effectRef idx="0">
                    <a:srgbClr val="FFFFFF"/>
                  </a:effectRef>
                  <a:fontRef idx="minor">
                    <a:schemeClr val="tx1"/>
                  </a:fontRef>
                </p:style>
              </p:cxnSp>
              <p:cxnSp>
                <p:nvCxnSpPr>
                  <p:cNvPr id="102" name="直接连接符 101"/>
                  <p:cNvCxnSpPr/>
                  <p:nvPr>
                    <p:custDataLst>
                      <p:tags r:id="rId91"/>
                    </p:custDataLst>
                  </p:nvPr>
                </p:nvCxnSpPr>
                <p:spPr>
                  <a:xfrm>
                    <a:off x="6626" y="6409"/>
                    <a:ext cx="0" cy="587"/>
                  </a:xfrm>
                  <a:prstGeom prst="line">
                    <a:avLst/>
                  </a:prstGeom>
                  <a:grpFill/>
                  <a:ln w="38100"/>
                </p:spPr>
                <p:style>
                  <a:lnRef idx="2">
                    <a:schemeClr val="accent1"/>
                  </a:lnRef>
                  <a:fillRef idx="0">
                    <a:srgbClr val="FFFFFF"/>
                  </a:fillRef>
                  <a:effectRef idx="0">
                    <a:srgbClr val="FFFFFF"/>
                  </a:effectRef>
                  <a:fontRef idx="minor">
                    <a:schemeClr val="tx1"/>
                  </a:fontRef>
                </p:style>
              </p:cxnSp>
              <p:cxnSp>
                <p:nvCxnSpPr>
                  <p:cNvPr id="132" name="直接连接符 131"/>
                  <p:cNvCxnSpPr/>
                  <p:nvPr>
                    <p:custDataLst>
                      <p:tags r:id="rId92"/>
                    </p:custDataLst>
                  </p:nvPr>
                </p:nvCxnSpPr>
                <p:spPr>
                  <a:xfrm>
                    <a:off x="6983" y="7176"/>
                    <a:ext cx="0" cy="1370"/>
                  </a:xfrm>
                  <a:prstGeom prst="line">
                    <a:avLst/>
                  </a:prstGeom>
                  <a:grpFill/>
                  <a:ln w="38100"/>
                </p:spPr>
                <p:style>
                  <a:lnRef idx="2">
                    <a:schemeClr val="accent1"/>
                  </a:lnRef>
                  <a:fillRef idx="0">
                    <a:srgbClr val="FFFFFF"/>
                  </a:fillRef>
                  <a:effectRef idx="0">
                    <a:srgbClr val="FFFFFF"/>
                  </a:effectRef>
                  <a:fontRef idx="minor">
                    <a:schemeClr val="tx1"/>
                  </a:fontRef>
                </p:style>
              </p:cxnSp>
            </p:grpSp>
          </p:grpSp>
        </p:grpSp>
        <p:cxnSp>
          <p:nvCxnSpPr>
            <p:cNvPr id="57" name="直接连接符 56"/>
            <p:cNvCxnSpPr/>
            <p:nvPr/>
          </p:nvCxnSpPr>
          <p:spPr>
            <a:xfrm rot="5400000" flipV="1">
              <a:off x="6248" y="5283"/>
              <a:ext cx="1984" cy="0"/>
            </a:xfrm>
            <a:prstGeom prst="line">
              <a:avLst/>
            </a:prstGeom>
            <a:grpFill/>
            <a:ln w="38100">
              <a:solidFill>
                <a:schemeClr val="accent1"/>
              </a:solidFill>
            </a:ln>
          </p:spPr>
          <p:style>
            <a:lnRef idx="2">
              <a:schemeClr val="accent1"/>
            </a:lnRef>
            <a:fillRef idx="0">
              <a:srgbClr val="FFFFFF"/>
            </a:fillRef>
            <a:effectRef idx="0">
              <a:srgbClr val="FFFFFF"/>
            </a:effectRef>
            <a:fontRef idx="minor">
              <a:schemeClr val="tx1"/>
            </a:fontRef>
          </p:style>
        </p:cxnSp>
        <p:cxnSp>
          <p:nvCxnSpPr>
            <p:cNvPr id="58" name="直接连接符 57"/>
            <p:cNvCxnSpPr/>
            <p:nvPr/>
          </p:nvCxnSpPr>
          <p:spPr>
            <a:xfrm rot="5400000" flipV="1">
              <a:off x="7925" y="5285"/>
              <a:ext cx="1928" cy="0"/>
            </a:xfrm>
            <a:prstGeom prst="line">
              <a:avLst/>
            </a:prstGeom>
            <a:grpFill/>
            <a:ln w="38100">
              <a:solidFill>
                <a:schemeClr val="accent1"/>
              </a:solidFill>
            </a:ln>
          </p:spPr>
          <p:style>
            <a:lnRef idx="2">
              <a:schemeClr val="accent1"/>
            </a:lnRef>
            <a:fillRef idx="0">
              <a:srgbClr val="FFFFFF"/>
            </a:fillRef>
            <a:effectRef idx="0">
              <a:srgbClr val="FFFFFF"/>
            </a:effectRef>
            <a:fontRef idx="minor">
              <a:schemeClr val="tx1"/>
            </a:fontRef>
          </p:style>
        </p:cxnSp>
      </p:grpSp>
      <p:grpSp>
        <p:nvGrpSpPr>
          <p:cNvPr id="384" name="组合 383"/>
          <p:cNvGrpSpPr/>
          <p:nvPr/>
        </p:nvGrpSpPr>
        <p:grpSpPr>
          <a:xfrm>
            <a:off x="1214755" y="966470"/>
            <a:ext cx="2814320" cy="5154295"/>
            <a:chOff x="1913" y="1522"/>
            <a:chExt cx="4432" cy="8117"/>
          </a:xfrm>
        </p:grpSpPr>
        <p:sp>
          <p:nvSpPr>
            <p:cNvPr id="380" name="圆角矩形 379"/>
            <p:cNvSpPr/>
            <p:nvPr/>
          </p:nvSpPr>
          <p:spPr>
            <a:xfrm>
              <a:off x="1913" y="1522"/>
              <a:ext cx="4432" cy="7335"/>
            </a:xfrm>
            <a:prstGeom prst="roundRect">
              <a:avLst/>
            </a:prstGeom>
            <a:solidFill>
              <a:schemeClr val="bg2">
                <a:lumMod val="9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cxnSp>
          <p:nvCxnSpPr>
            <p:cNvPr id="5" name="直接连接符 4"/>
            <p:cNvCxnSpPr/>
            <p:nvPr>
              <p:custDataLst>
                <p:tags r:id="rId93"/>
              </p:custDataLst>
            </p:nvPr>
          </p:nvCxnSpPr>
          <p:spPr>
            <a:xfrm rot="5400000" flipV="1">
              <a:off x="1540" y="2746"/>
              <a:ext cx="1984" cy="0"/>
            </a:xfrm>
            <a:prstGeom prst="line">
              <a:avLst/>
            </a:prstGeom>
            <a:ln w="38100">
              <a:solidFill>
                <a:srgbClr val="FF0000"/>
              </a:solidFill>
            </a:ln>
          </p:spPr>
          <p:style>
            <a:lnRef idx="2">
              <a:schemeClr val="accent1"/>
            </a:lnRef>
            <a:fillRef idx="0">
              <a:srgbClr val="FFFFFF"/>
            </a:fillRef>
            <a:effectRef idx="0">
              <a:srgbClr val="FFFFFF"/>
            </a:effectRef>
            <a:fontRef idx="minor">
              <a:schemeClr val="tx1"/>
            </a:fontRef>
          </p:style>
        </p:cxnSp>
        <p:cxnSp>
          <p:nvCxnSpPr>
            <p:cNvPr id="6" name="直接连接符 5"/>
            <p:cNvCxnSpPr/>
            <p:nvPr>
              <p:custDataLst>
                <p:tags r:id="rId94"/>
              </p:custDataLst>
            </p:nvPr>
          </p:nvCxnSpPr>
          <p:spPr>
            <a:xfrm rot="5400000" flipV="1">
              <a:off x="1339" y="3427"/>
              <a:ext cx="3345" cy="0"/>
            </a:xfrm>
            <a:prstGeom prst="line">
              <a:avLst/>
            </a:prstGeom>
            <a:ln w="38100">
              <a:solidFill>
                <a:srgbClr val="FF0000"/>
              </a:solidFill>
            </a:ln>
          </p:spPr>
          <p:style>
            <a:lnRef idx="2">
              <a:schemeClr val="accent1"/>
            </a:lnRef>
            <a:fillRef idx="0">
              <a:srgbClr val="FFFFFF"/>
            </a:fillRef>
            <a:effectRef idx="0">
              <a:srgbClr val="FFFFFF"/>
            </a:effectRef>
            <a:fontRef idx="minor">
              <a:schemeClr val="tx1"/>
            </a:fontRef>
          </p:style>
        </p:cxnSp>
        <p:cxnSp>
          <p:nvCxnSpPr>
            <p:cNvPr id="7" name="直接连接符 6"/>
            <p:cNvCxnSpPr/>
            <p:nvPr>
              <p:custDataLst>
                <p:tags r:id="rId95"/>
              </p:custDataLst>
            </p:nvPr>
          </p:nvCxnSpPr>
          <p:spPr>
            <a:xfrm rot="5400000" flipV="1">
              <a:off x="2384" y="3112"/>
              <a:ext cx="2778" cy="0"/>
            </a:xfrm>
            <a:prstGeom prst="line">
              <a:avLst/>
            </a:prstGeom>
            <a:ln w="38100">
              <a:solidFill>
                <a:srgbClr val="FF0000"/>
              </a:solidFill>
            </a:ln>
          </p:spPr>
          <p:style>
            <a:lnRef idx="2">
              <a:schemeClr val="accent1"/>
            </a:lnRef>
            <a:fillRef idx="0">
              <a:srgbClr val="FFFFFF"/>
            </a:fillRef>
            <a:effectRef idx="0">
              <a:srgbClr val="FFFFFF"/>
            </a:effectRef>
            <a:fontRef idx="minor">
              <a:schemeClr val="tx1"/>
            </a:fontRef>
          </p:style>
        </p:cxnSp>
        <p:cxnSp>
          <p:nvCxnSpPr>
            <p:cNvPr id="8" name="直接连接符 7"/>
            <p:cNvCxnSpPr/>
            <p:nvPr>
              <p:custDataLst>
                <p:tags r:id="rId96"/>
              </p:custDataLst>
            </p:nvPr>
          </p:nvCxnSpPr>
          <p:spPr>
            <a:xfrm rot="5400000" flipV="1">
              <a:off x="1313" y="5158"/>
              <a:ext cx="2438" cy="0"/>
            </a:xfrm>
            <a:prstGeom prst="line">
              <a:avLst/>
            </a:prstGeom>
            <a:ln w="38100">
              <a:solidFill>
                <a:schemeClr val="tx1"/>
              </a:solidFill>
            </a:ln>
          </p:spPr>
          <p:style>
            <a:lnRef idx="2">
              <a:schemeClr val="accent1"/>
            </a:lnRef>
            <a:fillRef idx="0">
              <a:srgbClr val="FFFFFF"/>
            </a:fillRef>
            <a:effectRef idx="0">
              <a:srgbClr val="FFFFFF"/>
            </a:effectRef>
            <a:fontRef idx="minor">
              <a:schemeClr val="tx1"/>
            </a:fontRef>
          </p:style>
        </p:cxnSp>
        <p:cxnSp>
          <p:nvCxnSpPr>
            <p:cNvPr id="9" name="直接连接符 8"/>
            <p:cNvCxnSpPr/>
            <p:nvPr>
              <p:custDataLst>
                <p:tags r:id="rId97"/>
              </p:custDataLst>
            </p:nvPr>
          </p:nvCxnSpPr>
          <p:spPr>
            <a:xfrm rot="5400000" flipV="1">
              <a:off x="1540" y="7568"/>
              <a:ext cx="1984" cy="0"/>
            </a:xfrm>
            <a:prstGeom prst="line">
              <a:avLst/>
            </a:prstGeom>
            <a:ln w="38100">
              <a:solidFill>
                <a:schemeClr val="tx1"/>
              </a:solidFill>
            </a:ln>
          </p:spPr>
          <p:style>
            <a:lnRef idx="2">
              <a:schemeClr val="accent1"/>
            </a:lnRef>
            <a:fillRef idx="0">
              <a:srgbClr val="FFFFFF"/>
            </a:fillRef>
            <a:effectRef idx="0">
              <a:srgbClr val="FFFFFF"/>
            </a:effectRef>
            <a:fontRef idx="minor">
              <a:schemeClr val="tx1"/>
            </a:fontRef>
          </p:style>
        </p:cxnSp>
        <p:grpSp>
          <p:nvGrpSpPr>
            <p:cNvPr id="12" name="组合 11"/>
            <p:cNvGrpSpPr/>
            <p:nvPr/>
          </p:nvGrpSpPr>
          <p:grpSpPr>
            <a:xfrm rot="0">
              <a:off x="2357" y="3756"/>
              <a:ext cx="320" cy="168"/>
              <a:chOff x="8576" y="2644"/>
              <a:chExt cx="320" cy="168"/>
            </a:xfrm>
          </p:grpSpPr>
          <p:cxnSp>
            <p:nvCxnSpPr>
              <p:cNvPr id="10" name="直接连接符 9"/>
              <p:cNvCxnSpPr/>
              <p:nvPr/>
            </p:nvCxnSpPr>
            <p:spPr>
              <a:xfrm>
                <a:off x="8576" y="2644"/>
                <a:ext cx="321" cy="0"/>
              </a:xfrm>
              <a:prstGeom prst="line">
                <a:avLst/>
              </a:prstGeom>
              <a:ln w="38100">
                <a:solidFill>
                  <a:schemeClr val="tx1"/>
                </a:solidFill>
              </a:ln>
            </p:spPr>
            <p:style>
              <a:lnRef idx="2">
                <a:schemeClr val="accent1"/>
              </a:lnRef>
              <a:fillRef idx="0">
                <a:srgbClr val="FFFFFF"/>
              </a:fillRef>
              <a:effectRef idx="0">
                <a:srgbClr val="FFFFFF"/>
              </a:effectRef>
              <a:fontRef idx="minor">
                <a:schemeClr val="tx1"/>
              </a:fontRef>
            </p:style>
          </p:cxnSp>
          <p:cxnSp>
            <p:nvCxnSpPr>
              <p:cNvPr id="11" name="直接连接符 10"/>
              <p:cNvCxnSpPr/>
              <p:nvPr>
                <p:custDataLst>
                  <p:tags r:id="rId98"/>
                </p:custDataLst>
              </p:nvPr>
            </p:nvCxnSpPr>
            <p:spPr>
              <a:xfrm>
                <a:off x="8576" y="2812"/>
                <a:ext cx="321" cy="0"/>
              </a:xfrm>
              <a:prstGeom prst="line">
                <a:avLst/>
              </a:prstGeom>
              <a:ln w="38100">
                <a:solidFill>
                  <a:schemeClr val="tx1"/>
                </a:solidFill>
              </a:ln>
            </p:spPr>
            <p:style>
              <a:lnRef idx="2">
                <a:schemeClr val="accent1"/>
              </a:lnRef>
              <a:fillRef idx="0">
                <a:srgbClr val="FFFFFF"/>
              </a:fillRef>
              <a:effectRef idx="0">
                <a:srgbClr val="FFFFFF"/>
              </a:effectRef>
              <a:fontRef idx="minor">
                <a:schemeClr val="tx1"/>
              </a:fontRef>
            </p:style>
          </p:cxnSp>
        </p:grpSp>
        <p:grpSp>
          <p:nvGrpSpPr>
            <p:cNvPr id="13" name="组合 12"/>
            <p:cNvGrpSpPr/>
            <p:nvPr/>
          </p:nvGrpSpPr>
          <p:grpSpPr>
            <a:xfrm rot="0">
              <a:off x="2357" y="6379"/>
              <a:ext cx="320" cy="168"/>
              <a:chOff x="8576" y="2644"/>
              <a:chExt cx="320" cy="168"/>
            </a:xfrm>
          </p:grpSpPr>
          <p:cxnSp>
            <p:nvCxnSpPr>
              <p:cNvPr id="14" name="直接连接符 13"/>
              <p:cNvCxnSpPr/>
              <p:nvPr>
                <p:custDataLst>
                  <p:tags r:id="rId99"/>
                </p:custDataLst>
              </p:nvPr>
            </p:nvCxnSpPr>
            <p:spPr>
              <a:xfrm>
                <a:off x="8576" y="2644"/>
                <a:ext cx="321" cy="0"/>
              </a:xfrm>
              <a:prstGeom prst="line">
                <a:avLst/>
              </a:prstGeom>
              <a:ln w="38100">
                <a:solidFill>
                  <a:schemeClr val="tx1"/>
                </a:solidFill>
              </a:ln>
            </p:spPr>
            <p:style>
              <a:lnRef idx="2">
                <a:schemeClr val="accent1"/>
              </a:lnRef>
              <a:fillRef idx="0">
                <a:srgbClr val="FFFFFF"/>
              </a:fillRef>
              <a:effectRef idx="0">
                <a:srgbClr val="FFFFFF"/>
              </a:effectRef>
              <a:fontRef idx="minor">
                <a:schemeClr val="tx1"/>
              </a:fontRef>
            </p:style>
          </p:cxnSp>
          <p:cxnSp>
            <p:nvCxnSpPr>
              <p:cNvPr id="15" name="直接连接符 14"/>
              <p:cNvCxnSpPr/>
              <p:nvPr>
                <p:custDataLst>
                  <p:tags r:id="rId100"/>
                </p:custDataLst>
              </p:nvPr>
            </p:nvCxnSpPr>
            <p:spPr>
              <a:xfrm>
                <a:off x="8576" y="2812"/>
                <a:ext cx="321" cy="0"/>
              </a:xfrm>
              <a:prstGeom prst="line">
                <a:avLst/>
              </a:prstGeom>
              <a:ln w="38100">
                <a:solidFill>
                  <a:schemeClr val="tx1"/>
                </a:solidFill>
              </a:ln>
            </p:spPr>
            <p:style>
              <a:lnRef idx="2">
                <a:schemeClr val="accent1"/>
              </a:lnRef>
              <a:fillRef idx="0">
                <a:srgbClr val="FFFFFF"/>
              </a:fillRef>
              <a:effectRef idx="0">
                <a:srgbClr val="FFFFFF"/>
              </a:effectRef>
              <a:fontRef idx="minor">
                <a:schemeClr val="tx1"/>
              </a:fontRef>
            </p:style>
          </p:cxnSp>
        </p:grpSp>
        <p:cxnSp>
          <p:nvCxnSpPr>
            <p:cNvPr id="16" name="直接连接符 15"/>
            <p:cNvCxnSpPr/>
            <p:nvPr/>
          </p:nvCxnSpPr>
          <p:spPr>
            <a:xfrm>
              <a:off x="2023" y="5088"/>
              <a:ext cx="504" cy="0"/>
            </a:xfrm>
            <a:prstGeom prst="line">
              <a:avLst/>
            </a:prstGeom>
            <a:ln w="38100">
              <a:solidFill>
                <a:schemeClr val="tx1"/>
              </a:solidFill>
            </a:ln>
          </p:spPr>
          <p:style>
            <a:lnRef idx="2">
              <a:schemeClr val="accent1"/>
            </a:lnRef>
            <a:fillRef idx="0">
              <a:srgbClr val="FFFFFF"/>
            </a:fillRef>
            <a:effectRef idx="0">
              <a:srgbClr val="FFFFFF"/>
            </a:effectRef>
            <a:fontRef idx="minor">
              <a:schemeClr val="tx1"/>
            </a:fontRef>
          </p:style>
        </p:cxnSp>
        <p:cxnSp>
          <p:nvCxnSpPr>
            <p:cNvPr id="17" name="直接连接符 16"/>
            <p:cNvCxnSpPr/>
            <p:nvPr>
              <p:custDataLst>
                <p:tags r:id="rId101"/>
              </p:custDataLst>
            </p:nvPr>
          </p:nvCxnSpPr>
          <p:spPr>
            <a:xfrm>
              <a:off x="2053" y="5058"/>
              <a:ext cx="0" cy="683"/>
            </a:xfrm>
            <a:prstGeom prst="line">
              <a:avLst/>
            </a:prstGeom>
            <a:ln w="38100">
              <a:solidFill>
                <a:schemeClr val="tx1"/>
              </a:solidFill>
            </a:ln>
          </p:spPr>
          <p:style>
            <a:lnRef idx="2">
              <a:schemeClr val="accent1"/>
            </a:lnRef>
            <a:fillRef idx="0">
              <a:srgbClr val="FFFFFF"/>
            </a:fillRef>
            <a:effectRef idx="0">
              <a:srgbClr val="FFFFFF"/>
            </a:effectRef>
            <a:fontRef idx="minor">
              <a:schemeClr val="tx1"/>
            </a:fontRef>
          </p:style>
        </p:cxnSp>
        <p:grpSp>
          <p:nvGrpSpPr>
            <p:cNvPr id="18" name="组合 17"/>
            <p:cNvGrpSpPr/>
            <p:nvPr/>
          </p:nvGrpSpPr>
          <p:grpSpPr>
            <a:xfrm rot="0">
              <a:off x="1913" y="5765"/>
              <a:ext cx="283" cy="195"/>
              <a:chOff x="12936" y="8695"/>
              <a:chExt cx="878" cy="270"/>
            </a:xfrm>
          </p:grpSpPr>
          <p:cxnSp>
            <p:nvCxnSpPr>
              <p:cNvPr id="140" name="直接连接符 139"/>
              <p:cNvCxnSpPr/>
              <p:nvPr>
                <p:custDataLst>
                  <p:tags r:id="rId102"/>
                </p:custDataLst>
              </p:nvPr>
            </p:nvCxnSpPr>
            <p:spPr>
              <a:xfrm flipV="1">
                <a:off x="12936" y="8695"/>
                <a:ext cx="879" cy="0"/>
              </a:xfrm>
              <a:prstGeom prst="line">
                <a:avLst/>
              </a:prstGeom>
              <a:ln w="38100">
                <a:solidFill>
                  <a:schemeClr val="tx1"/>
                </a:solidFill>
              </a:ln>
            </p:spPr>
            <p:style>
              <a:lnRef idx="2">
                <a:schemeClr val="accent1"/>
              </a:lnRef>
              <a:fillRef idx="0">
                <a:srgbClr val="FFFFFF"/>
              </a:fillRef>
              <a:effectRef idx="0">
                <a:srgbClr val="FFFFFF"/>
              </a:effectRef>
              <a:fontRef idx="minor">
                <a:schemeClr val="tx1"/>
              </a:fontRef>
            </p:style>
          </p:cxnSp>
          <p:cxnSp>
            <p:nvCxnSpPr>
              <p:cNvPr id="141" name="直接连接符 140"/>
              <p:cNvCxnSpPr/>
              <p:nvPr>
                <p:custDataLst>
                  <p:tags r:id="rId103"/>
                </p:custDataLst>
              </p:nvPr>
            </p:nvCxnSpPr>
            <p:spPr>
              <a:xfrm flipV="1">
                <a:off x="13234" y="8965"/>
                <a:ext cx="283" cy="0"/>
              </a:xfrm>
              <a:prstGeom prst="line">
                <a:avLst/>
              </a:prstGeom>
              <a:ln w="38100">
                <a:solidFill>
                  <a:schemeClr val="tx1"/>
                </a:solidFill>
              </a:ln>
            </p:spPr>
            <p:style>
              <a:lnRef idx="2">
                <a:schemeClr val="accent1"/>
              </a:lnRef>
              <a:fillRef idx="0">
                <a:srgbClr val="FFFFFF"/>
              </a:fillRef>
              <a:effectRef idx="0">
                <a:srgbClr val="FFFFFF"/>
              </a:effectRef>
              <a:fontRef idx="minor">
                <a:schemeClr val="tx1"/>
              </a:fontRef>
            </p:style>
          </p:cxnSp>
          <p:cxnSp>
            <p:nvCxnSpPr>
              <p:cNvPr id="142" name="直接连接符 141"/>
              <p:cNvCxnSpPr/>
              <p:nvPr>
                <p:custDataLst>
                  <p:tags r:id="rId104"/>
                </p:custDataLst>
              </p:nvPr>
            </p:nvCxnSpPr>
            <p:spPr>
              <a:xfrm flipV="1">
                <a:off x="13092" y="8830"/>
                <a:ext cx="567" cy="0"/>
              </a:xfrm>
              <a:prstGeom prst="line">
                <a:avLst/>
              </a:prstGeom>
              <a:ln w="38100">
                <a:solidFill>
                  <a:schemeClr val="tx1"/>
                </a:solidFill>
              </a:ln>
            </p:spPr>
            <p:style>
              <a:lnRef idx="2">
                <a:schemeClr val="accent1"/>
              </a:lnRef>
              <a:fillRef idx="0">
                <a:srgbClr val="FFFFFF"/>
              </a:fillRef>
              <a:effectRef idx="0">
                <a:srgbClr val="FFFFFF"/>
              </a:effectRef>
              <a:fontRef idx="minor">
                <a:schemeClr val="tx1"/>
              </a:fontRef>
            </p:style>
          </p:cxnSp>
        </p:grpSp>
        <p:cxnSp>
          <p:nvCxnSpPr>
            <p:cNvPr id="19" name="直接连接符 18"/>
            <p:cNvCxnSpPr/>
            <p:nvPr>
              <p:custDataLst>
                <p:tags r:id="rId105"/>
              </p:custDataLst>
            </p:nvPr>
          </p:nvCxnSpPr>
          <p:spPr>
            <a:xfrm rot="5400000" flipV="1">
              <a:off x="1339" y="6912"/>
              <a:ext cx="3345" cy="0"/>
            </a:xfrm>
            <a:prstGeom prst="line">
              <a:avLst/>
            </a:prstGeom>
            <a:ln w="38100">
              <a:solidFill>
                <a:schemeClr val="tx1"/>
              </a:solidFill>
            </a:ln>
          </p:spPr>
          <p:style>
            <a:lnRef idx="2">
              <a:schemeClr val="accent1"/>
            </a:lnRef>
            <a:fillRef idx="0">
              <a:srgbClr val="FFFFFF"/>
            </a:fillRef>
            <a:effectRef idx="0">
              <a:srgbClr val="FFFFFF"/>
            </a:effectRef>
            <a:fontRef idx="minor">
              <a:schemeClr val="tx1"/>
            </a:fontRef>
          </p:style>
        </p:cxnSp>
        <p:grpSp>
          <p:nvGrpSpPr>
            <p:cNvPr id="20" name="组合 19"/>
            <p:cNvGrpSpPr/>
            <p:nvPr/>
          </p:nvGrpSpPr>
          <p:grpSpPr>
            <a:xfrm rot="0">
              <a:off x="2868" y="5065"/>
              <a:ext cx="320" cy="168"/>
              <a:chOff x="8576" y="2644"/>
              <a:chExt cx="320" cy="168"/>
            </a:xfrm>
          </p:grpSpPr>
          <p:cxnSp>
            <p:nvCxnSpPr>
              <p:cNvPr id="21" name="直接连接符 20"/>
              <p:cNvCxnSpPr/>
              <p:nvPr>
                <p:custDataLst>
                  <p:tags r:id="rId106"/>
                </p:custDataLst>
              </p:nvPr>
            </p:nvCxnSpPr>
            <p:spPr>
              <a:xfrm>
                <a:off x="8576" y="2644"/>
                <a:ext cx="321" cy="0"/>
              </a:xfrm>
              <a:prstGeom prst="line">
                <a:avLst/>
              </a:prstGeom>
              <a:ln w="38100">
                <a:solidFill>
                  <a:schemeClr val="tx1"/>
                </a:solidFill>
              </a:ln>
            </p:spPr>
            <p:style>
              <a:lnRef idx="2">
                <a:schemeClr val="accent1"/>
              </a:lnRef>
              <a:fillRef idx="0">
                <a:srgbClr val="FFFFFF"/>
              </a:fillRef>
              <a:effectRef idx="0">
                <a:srgbClr val="FFFFFF"/>
              </a:effectRef>
              <a:fontRef idx="minor">
                <a:schemeClr val="tx1"/>
              </a:fontRef>
            </p:style>
          </p:cxnSp>
          <p:cxnSp>
            <p:nvCxnSpPr>
              <p:cNvPr id="22" name="直接连接符 21"/>
              <p:cNvCxnSpPr/>
              <p:nvPr>
                <p:custDataLst>
                  <p:tags r:id="rId107"/>
                </p:custDataLst>
              </p:nvPr>
            </p:nvCxnSpPr>
            <p:spPr>
              <a:xfrm>
                <a:off x="8576" y="2812"/>
                <a:ext cx="321" cy="0"/>
              </a:xfrm>
              <a:prstGeom prst="line">
                <a:avLst/>
              </a:prstGeom>
              <a:ln w="38100">
                <a:solidFill>
                  <a:schemeClr val="tx1"/>
                </a:solidFill>
              </a:ln>
            </p:spPr>
            <p:style>
              <a:lnRef idx="2">
                <a:schemeClr val="accent1"/>
              </a:lnRef>
              <a:fillRef idx="0">
                <a:srgbClr val="FFFFFF"/>
              </a:fillRef>
              <a:effectRef idx="0">
                <a:srgbClr val="FFFFFF"/>
              </a:effectRef>
              <a:fontRef idx="minor">
                <a:schemeClr val="tx1"/>
              </a:fontRef>
            </p:style>
          </p:cxnSp>
        </p:grpSp>
        <p:cxnSp>
          <p:nvCxnSpPr>
            <p:cNvPr id="25" name="直接连接符 24"/>
            <p:cNvCxnSpPr/>
            <p:nvPr>
              <p:custDataLst>
                <p:tags r:id="rId108"/>
              </p:custDataLst>
            </p:nvPr>
          </p:nvCxnSpPr>
          <p:spPr>
            <a:xfrm rot="5400000" flipV="1">
              <a:off x="2386" y="7197"/>
              <a:ext cx="2778" cy="0"/>
            </a:xfrm>
            <a:prstGeom prst="line">
              <a:avLst/>
            </a:prstGeom>
            <a:ln w="38100">
              <a:solidFill>
                <a:schemeClr val="tx1"/>
              </a:solidFill>
            </a:ln>
          </p:spPr>
          <p:style>
            <a:lnRef idx="2">
              <a:schemeClr val="accent1"/>
            </a:lnRef>
            <a:fillRef idx="0">
              <a:srgbClr val="FFFFFF"/>
            </a:fillRef>
            <a:effectRef idx="0">
              <a:srgbClr val="FFFFFF"/>
            </a:effectRef>
            <a:fontRef idx="minor">
              <a:schemeClr val="tx1"/>
            </a:fontRef>
          </p:style>
        </p:cxnSp>
        <p:pic>
          <p:nvPicPr>
            <p:cNvPr id="26" name="图片 25" descr="线圈1"/>
            <p:cNvPicPr>
              <a:picLocks noChangeAspect="1"/>
            </p:cNvPicPr>
            <p:nvPr>
              <p:custDataLst>
                <p:tags r:id="rId109"/>
              </p:custDataLst>
            </p:nvPr>
          </p:nvPicPr>
          <p:blipFill>
            <a:blip r:embed="rId110"/>
            <a:stretch>
              <a:fillRect/>
            </a:stretch>
          </p:blipFill>
          <p:spPr>
            <a:xfrm rot="16200000">
              <a:off x="3930" y="5329"/>
              <a:ext cx="336" cy="651"/>
            </a:xfrm>
            <a:prstGeom prst="rect">
              <a:avLst/>
            </a:prstGeom>
            <a:ln>
              <a:noFill/>
            </a:ln>
          </p:spPr>
        </p:pic>
        <p:pic>
          <p:nvPicPr>
            <p:cNvPr id="27" name="图片 26" descr="线圈1"/>
            <p:cNvPicPr>
              <a:picLocks noChangeAspect="1"/>
            </p:cNvPicPr>
            <p:nvPr>
              <p:custDataLst>
                <p:tags r:id="rId111"/>
              </p:custDataLst>
            </p:nvPr>
          </p:nvPicPr>
          <p:blipFill>
            <a:blip r:embed="rId110"/>
            <a:stretch>
              <a:fillRect/>
            </a:stretch>
          </p:blipFill>
          <p:spPr>
            <a:xfrm rot="5400000">
              <a:off x="3930" y="4298"/>
              <a:ext cx="336" cy="651"/>
            </a:xfrm>
            <a:prstGeom prst="rect">
              <a:avLst/>
            </a:prstGeom>
            <a:ln>
              <a:noFill/>
            </a:ln>
          </p:spPr>
        </p:pic>
        <p:cxnSp>
          <p:nvCxnSpPr>
            <p:cNvPr id="28" name="直接连接符 27"/>
            <p:cNvCxnSpPr/>
            <p:nvPr>
              <p:custDataLst>
                <p:tags r:id="rId112"/>
              </p:custDataLst>
            </p:nvPr>
          </p:nvCxnSpPr>
          <p:spPr>
            <a:xfrm rot="5400000" flipV="1">
              <a:off x="3020" y="3113"/>
              <a:ext cx="2778" cy="0"/>
            </a:xfrm>
            <a:prstGeom prst="line">
              <a:avLst/>
            </a:prstGeom>
            <a:ln w="38100">
              <a:solidFill>
                <a:srgbClr val="FF0000"/>
              </a:solidFill>
            </a:ln>
          </p:spPr>
          <p:style>
            <a:lnRef idx="2">
              <a:schemeClr val="accent1"/>
            </a:lnRef>
            <a:fillRef idx="0">
              <a:srgbClr val="FFFFFF"/>
            </a:fillRef>
            <a:effectRef idx="0">
              <a:srgbClr val="FFFFFF"/>
            </a:effectRef>
            <a:fontRef idx="minor">
              <a:schemeClr val="tx1"/>
            </a:fontRef>
          </p:style>
        </p:cxnSp>
        <p:cxnSp>
          <p:nvCxnSpPr>
            <p:cNvPr id="30" name="直接连接符 29"/>
            <p:cNvCxnSpPr/>
            <p:nvPr>
              <p:custDataLst>
                <p:tags r:id="rId113"/>
              </p:custDataLst>
            </p:nvPr>
          </p:nvCxnSpPr>
          <p:spPr>
            <a:xfrm rot="5400000" flipV="1">
              <a:off x="3020" y="7187"/>
              <a:ext cx="2778" cy="0"/>
            </a:xfrm>
            <a:prstGeom prst="line">
              <a:avLst/>
            </a:prstGeom>
            <a:ln w="38100">
              <a:solidFill>
                <a:schemeClr val="tx1"/>
              </a:solidFill>
            </a:ln>
          </p:spPr>
          <p:style>
            <a:lnRef idx="2">
              <a:schemeClr val="accent1"/>
            </a:lnRef>
            <a:fillRef idx="0">
              <a:srgbClr val="FFFFFF"/>
            </a:fillRef>
            <a:effectRef idx="0">
              <a:srgbClr val="FFFFFF"/>
            </a:effectRef>
            <a:fontRef idx="minor">
              <a:schemeClr val="tx1"/>
            </a:fontRef>
          </p:style>
        </p:cxnSp>
        <p:grpSp>
          <p:nvGrpSpPr>
            <p:cNvPr id="31" name="组合 30"/>
            <p:cNvGrpSpPr/>
            <p:nvPr/>
          </p:nvGrpSpPr>
          <p:grpSpPr>
            <a:xfrm rot="0">
              <a:off x="3778" y="5070"/>
              <a:ext cx="665" cy="168"/>
              <a:chOff x="8576" y="2644"/>
              <a:chExt cx="320" cy="168"/>
            </a:xfrm>
          </p:grpSpPr>
          <p:cxnSp>
            <p:nvCxnSpPr>
              <p:cNvPr id="32" name="直接连接符 31"/>
              <p:cNvCxnSpPr/>
              <p:nvPr>
                <p:custDataLst>
                  <p:tags r:id="rId114"/>
                </p:custDataLst>
              </p:nvPr>
            </p:nvCxnSpPr>
            <p:spPr>
              <a:xfrm>
                <a:off x="8576" y="2644"/>
                <a:ext cx="321" cy="0"/>
              </a:xfrm>
              <a:prstGeom prst="line">
                <a:avLst/>
              </a:prstGeom>
              <a:ln w="38100">
                <a:solidFill>
                  <a:schemeClr val="tx1"/>
                </a:solidFill>
              </a:ln>
            </p:spPr>
            <p:style>
              <a:lnRef idx="2">
                <a:schemeClr val="accent1"/>
              </a:lnRef>
              <a:fillRef idx="0">
                <a:srgbClr val="FFFFFF"/>
              </a:fillRef>
              <a:effectRef idx="0">
                <a:srgbClr val="FFFFFF"/>
              </a:effectRef>
              <a:fontRef idx="minor">
                <a:schemeClr val="tx1"/>
              </a:fontRef>
            </p:style>
          </p:cxnSp>
          <p:cxnSp>
            <p:nvCxnSpPr>
              <p:cNvPr id="33" name="直接连接符 32"/>
              <p:cNvCxnSpPr/>
              <p:nvPr>
                <p:custDataLst>
                  <p:tags r:id="rId115"/>
                </p:custDataLst>
              </p:nvPr>
            </p:nvCxnSpPr>
            <p:spPr>
              <a:xfrm>
                <a:off x="8576" y="2812"/>
                <a:ext cx="321" cy="0"/>
              </a:xfrm>
              <a:prstGeom prst="line">
                <a:avLst/>
              </a:prstGeom>
              <a:ln w="38100">
                <a:solidFill>
                  <a:schemeClr val="tx1"/>
                </a:solidFill>
              </a:ln>
            </p:spPr>
            <p:style>
              <a:lnRef idx="2">
                <a:schemeClr val="accent1"/>
              </a:lnRef>
              <a:fillRef idx="0">
                <a:srgbClr val="FFFFFF"/>
              </a:fillRef>
              <a:effectRef idx="0">
                <a:srgbClr val="FFFFFF"/>
              </a:effectRef>
              <a:fontRef idx="minor">
                <a:schemeClr val="tx1"/>
              </a:fontRef>
            </p:style>
          </p:cxnSp>
        </p:grpSp>
        <p:cxnSp>
          <p:nvCxnSpPr>
            <p:cNvPr id="36" name="直接连接符 35"/>
            <p:cNvCxnSpPr/>
            <p:nvPr>
              <p:custDataLst>
                <p:tags r:id="rId116"/>
              </p:custDataLst>
            </p:nvPr>
          </p:nvCxnSpPr>
          <p:spPr>
            <a:xfrm rot="5400000" flipV="1">
              <a:off x="4722" y="2746"/>
              <a:ext cx="1984" cy="0"/>
            </a:xfrm>
            <a:prstGeom prst="line">
              <a:avLst/>
            </a:prstGeom>
            <a:ln w="38100">
              <a:solidFill>
                <a:srgbClr val="FF0000"/>
              </a:solidFill>
            </a:ln>
          </p:spPr>
          <p:style>
            <a:lnRef idx="2">
              <a:schemeClr val="accent1"/>
            </a:lnRef>
            <a:fillRef idx="0">
              <a:srgbClr val="FFFFFF"/>
            </a:fillRef>
            <a:effectRef idx="0">
              <a:srgbClr val="FFFFFF"/>
            </a:effectRef>
            <a:fontRef idx="minor">
              <a:schemeClr val="tx1"/>
            </a:fontRef>
          </p:style>
        </p:cxnSp>
        <p:cxnSp>
          <p:nvCxnSpPr>
            <p:cNvPr id="38" name="直接连接符 37"/>
            <p:cNvCxnSpPr/>
            <p:nvPr>
              <p:custDataLst>
                <p:tags r:id="rId117"/>
              </p:custDataLst>
            </p:nvPr>
          </p:nvCxnSpPr>
          <p:spPr>
            <a:xfrm rot="5400000" flipV="1">
              <a:off x="4495" y="5158"/>
              <a:ext cx="2438" cy="0"/>
            </a:xfrm>
            <a:prstGeom prst="line">
              <a:avLst/>
            </a:prstGeom>
            <a:ln w="38100">
              <a:solidFill>
                <a:schemeClr val="tx1"/>
              </a:solidFill>
            </a:ln>
          </p:spPr>
          <p:style>
            <a:lnRef idx="2">
              <a:schemeClr val="accent1"/>
            </a:lnRef>
            <a:fillRef idx="0">
              <a:srgbClr val="FFFFFF"/>
            </a:fillRef>
            <a:effectRef idx="0">
              <a:srgbClr val="FFFFFF"/>
            </a:effectRef>
            <a:fontRef idx="minor">
              <a:schemeClr val="tx1"/>
            </a:fontRef>
          </p:style>
        </p:cxnSp>
        <p:cxnSp>
          <p:nvCxnSpPr>
            <p:cNvPr id="39" name="直接连接符 38"/>
            <p:cNvCxnSpPr/>
            <p:nvPr>
              <p:custDataLst>
                <p:tags r:id="rId118"/>
              </p:custDataLst>
            </p:nvPr>
          </p:nvCxnSpPr>
          <p:spPr>
            <a:xfrm rot="5400000" flipV="1">
              <a:off x="4722" y="7568"/>
              <a:ext cx="1984" cy="0"/>
            </a:xfrm>
            <a:prstGeom prst="line">
              <a:avLst/>
            </a:prstGeom>
            <a:ln w="38100">
              <a:solidFill>
                <a:schemeClr val="tx1"/>
              </a:solidFill>
            </a:ln>
          </p:spPr>
          <p:style>
            <a:lnRef idx="2">
              <a:schemeClr val="accent1"/>
            </a:lnRef>
            <a:fillRef idx="0">
              <a:srgbClr val="FFFFFF"/>
            </a:fillRef>
            <a:effectRef idx="0">
              <a:srgbClr val="FFFFFF"/>
            </a:effectRef>
            <a:fontRef idx="minor">
              <a:schemeClr val="tx1"/>
            </a:fontRef>
          </p:style>
        </p:cxnSp>
        <p:grpSp>
          <p:nvGrpSpPr>
            <p:cNvPr id="40" name="组合 39"/>
            <p:cNvGrpSpPr/>
            <p:nvPr/>
          </p:nvGrpSpPr>
          <p:grpSpPr>
            <a:xfrm rot="0">
              <a:off x="5539" y="3756"/>
              <a:ext cx="320" cy="168"/>
              <a:chOff x="8576" y="2644"/>
              <a:chExt cx="320" cy="168"/>
            </a:xfrm>
          </p:grpSpPr>
          <p:cxnSp>
            <p:nvCxnSpPr>
              <p:cNvPr id="41" name="直接连接符 40"/>
              <p:cNvCxnSpPr/>
              <p:nvPr>
                <p:custDataLst>
                  <p:tags r:id="rId119"/>
                </p:custDataLst>
              </p:nvPr>
            </p:nvCxnSpPr>
            <p:spPr>
              <a:xfrm>
                <a:off x="8576" y="2644"/>
                <a:ext cx="321" cy="0"/>
              </a:xfrm>
              <a:prstGeom prst="line">
                <a:avLst/>
              </a:prstGeom>
              <a:ln w="38100">
                <a:solidFill>
                  <a:schemeClr val="tx1"/>
                </a:solidFill>
              </a:ln>
            </p:spPr>
            <p:style>
              <a:lnRef idx="2">
                <a:schemeClr val="accent1"/>
              </a:lnRef>
              <a:fillRef idx="0">
                <a:srgbClr val="FFFFFF"/>
              </a:fillRef>
              <a:effectRef idx="0">
                <a:srgbClr val="FFFFFF"/>
              </a:effectRef>
              <a:fontRef idx="minor">
                <a:schemeClr val="tx1"/>
              </a:fontRef>
            </p:style>
          </p:cxnSp>
          <p:cxnSp>
            <p:nvCxnSpPr>
              <p:cNvPr id="42" name="直接连接符 41"/>
              <p:cNvCxnSpPr/>
              <p:nvPr>
                <p:custDataLst>
                  <p:tags r:id="rId120"/>
                </p:custDataLst>
              </p:nvPr>
            </p:nvCxnSpPr>
            <p:spPr>
              <a:xfrm>
                <a:off x="8576" y="2812"/>
                <a:ext cx="321" cy="0"/>
              </a:xfrm>
              <a:prstGeom prst="line">
                <a:avLst/>
              </a:prstGeom>
              <a:ln w="38100">
                <a:solidFill>
                  <a:schemeClr val="tx1"/>
                </a:solidFill>
              </a:ln>
            </p:spPr>
            <p:style>
              <a:lnRef idx="2">
                <a:schemeClr val="accent1"/>
              </a:lnRef>
              <a:fillRef idx="0">
                <a:srgbClr val="FFFFFF"/>
              </a:fillRef>
              <a:effectRef idx="0">
                <a:srgbClr val="FFFFFF"/>
              </a:effectRef>
              <a:fontRef idx="minor">
                <a:schemeClr val="tx1"/>
              </a:fontRef>
            </p:style>
          </p:cxnSp>
        </p:grpSp>
        <p:grpSp>
          <p:nvGrpSpPr>
            <p:cNvPr id="43" name="组合 42"/>
            <p:cNvGrpSpPr/>
            <p:nvPr/>
          </p:nvGrpSpPr>
          <p:grpSpPr>
            <a:xfrm rot="0">
              <a:off x="5539" y="6379"/>
              <a:ext cx="320" cy="168"/>
              <a:chOff x="8576" y="2644"/>
              <a:chExt cx="320" cy="168"/>
            </a:xfrm>
          </p:grpSpPr>
          <p:cxnSp>
            <p:nvCxnSpPr>
              <p:cNvPr id="44" name="直接连接符 43"/>
              <p:cNvCxnSpPr/>
              <p:nvPr>
                <p:custDataLst>
                  <p:tags r:id="rId121"/>
                </p:custDataLst>
              </p:nvPr>
            </p:nvCxnSpPr>
            <p:spPr>
              <a:xfrm>
                <a:off x="8576" y="2644"/>
                <a:ext cx="321" cy="0"/>
              </a:xfrm>
              <a:prstGeom prst="line">
                <a:avLst/>
              </a:prstGeom>
              <a:ln w="38100">
                <a:solidFill>
                  <a:schemeClr val="tx1"/>
                </a:solidFill>
              </a:ln>
            </p:spPr>
            <p:style>
              <a:lnRef idx="2">
                <a:schemeClr val="accent1"/>
              </a:lnRef>
              <a:fillRef idx="0">
                <a:srgbClr val="FFFFFF"/>
              </a:fillRef>
              <a:effectRef idx="0">
                <a:srgbClr val="FFFFFF"/>
              </a:effectRef>
              <a:fontRef idx="minor">
                <a:schemeClr val="tx1"/>
              </a:fontRef>
            </p:style>
          </p:cxnSp>
          <p:cxnSp>
            <p:nvCxnSpPr>
              <p:cNvPr id="45" name="直接连接符 44"/>
              <p:cNvCxnSpPr/>
              <p:nvPr>
                <p:custDataLst>
                  <p:tags r:id="rId122"/>
                </p:custDataLst>
              </p:nvPr>
            </p:nvCxnSpPr>
            <p:spPr>
              <a:xfrm>
                <a:off x="8576" y="2812"/>
                <a:ext cx="321" cy="0"/>
              </a:xfrm>
              <a:prstGeom prst="line">
                <a:avLst/>
              </a:prstGeom>
              <a:ln w="38100">
                <a:solidFill>
                  <a:schemeClr val="tx1"/>
                </a:solidFill>
              </a:ln>
            </p:spPr>
            <p:style>
              <a:lnRef idx="2">
                <a:schemeClr val="accent1"/>
              </a:lnRef>
              <a:fillRef idx="0">
                <a:srgbClr val="FFFFFF"/>
              </a:fillRef>
              <a:effectRef idx="0">
                <a:srgbClr val="FFFFFF"/>
              </a:effectRef>
              <a:fontRef idx="minor">
                <a:schemeClr val="tx1"/>
              </a:fontRef>
            </p:style>
          </p:cxnSp>
        </p:grpSp>
        <p:cxnSp>
          <p:nvCxnSpPr>
            <p:cNvPr id="46" name="直接连接符 45"/>
            <p:cNvCxnSpPr/>
            <p:nvPr>
              <p:custDataLst>
                <p:tags r:id="rId123"/>
              </p:custDataLst>
            </p:nvPr>
          </p:nvCxnSpPr>
          <p:spPr>
            <a:xfrm>
              <a:off x="5709" y="5088"/>
              <a:ext cx="504" cy="0"/>
            </a:xfrm>
            <a:prstGeom prst="line">
              <a:avLst/>
            </a:prstGeom>
            <a:ln w="38100">
              <a:solidFill>
                <a:schemeClr val="tx1"/>
              </a:solidFill>
            </a:ln>
          </p:spPr>
          <p:style>
            <a:lnRef idx="2">
              <a:schemeClr val="accent1"/>
            </a:lnRef>
            <a:fillRef idx="0">
              <a:srgbClr val="FFFFFF"/>
            </a:fillRef>
            <a:effectRef idx="0">
              <a:srgbClr val="FFFFFF"/>
            </a:effectRef>
            <a:fontRef idx="minor">
              <a:schemeClr val="tx1"/>
            </a:fontRef>
          </p:style>
        </p:cxnSp>
        <p:cxnSp>
          <p:nvCxnSpPr>
            <p:cNvPr id="47" name="直接连接符 46"/>
            <p:cNvCxnSpPr/>
            <p:nvPr>
              <p:custDataLst>
                <p:tags r:id="rId124"/>
              </p:custDataLst>
            </p:nvPr>
          </p:nvCxnSpPr>
          <p:spPr>
            <a:xfrm>
              <a:off x="6198" y="5060"/>
              <a:ext cx="0" cy="683"/>
            </a:xfrm>
            <a:prstGeom prst="line">
              <a:avLst/>
            </a:prstGeom>
            <a:ln w="38100">
              <a:solidFill>
                <a:schemeClr val="tx1"/>
              </a:solidFill>
            </a:ln>
          </p:spPr>
          <p:style>
            <a:lnRef idx="2">
              <a:schemeClr val="accent1"/>
            </a:lnRef>
            <a:fillRef idx="0">
              <a:srgbClr val="FFFFFF"/>
            </a:fillRef>
            <a:effectRef idx="0">
              <a:srgbClr val="FFFFFF"/>
            </a:effectRef>
            <a:fontRef idx="minor">
              <a:schemeClr val="tx1"/>
            </a:fontRef>
          </p:style>
        </p:cxnSp>
        <p:grpSp>
          <p:nvGrpSpPr>
            <p:cNvPr id="48" name="组合 47"/>
            <p:cNvGrpSpPr/>
            <p:nvPr/>
          </p:nvGrpSpPr>
          <p:grpSpPr>
            <a:xfrm rot="0">
              <a:off x="6058" y="5767"/>
              <a:ext cx="283" cy="195"/>
              <a:chOff x="12936" y="8695"/>
              <a:chExt cx="878" cy="270"/>
            </a:xfrm>
          </p:grpSpPr>
          <p:cxnSp>
            <p:nvCxnSpPr>
              <p:cNvPr id="49" name="直接连接符 48"/>
              <p:cNvCxnSpPr/>
              <p:nvPr>
                <p:custDataLst>
                  <p:tags r:id="rId125"/>
                </p:custDataLst>
              </p:nvPr>
            </p:nvCxnSpPr>
            <p:spPr>
              <a:xfrm flipV="1">
                <a:off x="12936" y="8695"/>
                <a:ext cx="879" cy="0"/>
              </a:xfrm>
              <a:prstGeom prst="line">
                <a:avLst/>
              </a:prstGeom>
              <a:ln w="38100">
                <a:solidFill>
                  <a:schemeClr val="tx1"/>
                </a:solidFill>
              </a:ln>
            </p:spPr>
            <p:style>
              <a:lnRef idx="2">
                <a:schemeClr val="accent1"/>
              </a:lnRef>
              <a:fillRef idx="0">
                <a:srgbClr val="FFFFFF"/>
              </a:fillRef>
              <a:effectRef idx="0">
                <a:srgbClr val="FFFFFF"/>
              </a:effectRef>
              <a:fontRef idx="minor">
                <a:schemeClr val="tx1"/>
              </a:fontRef>
            </p:style>
          </p:cxnSp>
          <p:cxnSp>
            <p:nvCxnSpPr>
              <p:cNvPr id="50" name="直接连接符 49"/>
              <p:cNvCxnSpPr/>
              <p:nvPr>
                <p:custDataLst>
                  <p:tags r:id="rId126"/>
                </p:custDataLst>
              </p:nvPr>
            </p:nvCxnSpPr>
            <p:spPr>
              <a:xfrm flipV="1">
                <a:off x="13234" y="8965"/>
                <a:ext cx="283" cy="0"/>
              </a:xfrm>
              <a:prstGeom prst="line">
                <a:avLst/>
              </a:prstGeom>
              <a:ln w="38100">
                <a:solidFill>
                  <a:schemeClr val="tx1"/>
                </a:solidFill>
              </a:ln>
            </p:spPr>
            <p:style>
              <a:lnRef idx="2">
                <a:schemeClr val="accent1"/>
              </a:lnRef>
              <a:fillRef idx="0">
                <a:srgbClr val="FFFFFF"/>
              </a:fillRef>
              <a:effectRef idx="0">
                <a:srgbClr val="FFFFFF"/>
              </a:effectRef>
              <a:fontRef idx="minor">
                <a:schemeClr val="tx1"/>
              </a:fontRef>
            </p:style>
          </p:cxnSp>
          <p:cxnSp>
            <p:nvCxnSpPr>
              <p:cNvPr id="51" name="直接连接符 50"/>
              <p:cNvCxnSpPr/>
              <p:nvPr>
                <p:custDataLst>
                  <p:tags r:id="rId127"/>
                </p:custDataLst>
              </p:nvPr>
            </p:nvCxnSpPr>
            <p:spPr>
              <a:xfrm flipV="1">
                <a:off x="13092" y="8830"/>
                <a:ext cx="567" cy="0"/>
              </a:xfrm>
              <a:prstGeom prst="line">
                <a:avLst/>
              </a:prstGeom>
              <a:ln w="38100">
                <a:solidFill>
                  <a:schemeClr val="tx1"/>
                </a:solidFill>
              </a:ln>
            </p:spPr>
            <p:style>
              <a:lnRef idx="2">
                <a:schemeClr val="accent1"/>
              </a:lnRef>
              <a:fillRef idx="0">
                <a:srgbClr val="FFFFFF"/>
              </a:fillRef>
              <a:effectRef idx="0">
                <a:srgbClr val="FFFFFF"/>
              </a:effectRef>
              <a:fontRef idx="minor">
                <a:schemeClr val="tx1"/>
              </a:fontRef>
            </p:style>
          </p:cxnSp>
        </p:grpSp>
        <p:cxnSp>
          <p:nvCxnSpPr>
            <p:cNvPr id="351" name="直接连接符 350"/>
            <p:cNvCxnSpPr/>
            <p:nvPr>
              <p:custDataLst>
                <p:tags r:id="rId128"/>
              </p:custDataLst>
            </p:nvPr>
          </p:nvCxnSpPr>
          <p:spPr>
            <a:xfrm rot="5400000" flipV="1">
              <a:off x="3264" y="3404"/>
              <a:ext cx="3345" cy="0"/>
            </a:xfrm>
            <a:prstGeom prst="line">
              <a:avLst/>
            </a:prstGeom>
            <a:ln w="38100">
              <a:solidFill>
                <a:srgbClr val="FF0000"/>
              </a:solidFill>
            </a:ln>
          </p:spPr>
          <p:style>
            <a:lnRef idx="2">
              <a:schemeClr val="accent1"/>
            </a:lnRef>
            <a:fillRef idx="0">
              <a:srgbClr val="FFFFFF"/>
            </a:fillRef>
            <a:effectRef idx="0">
              <a:srgbClr val="FFFFFF"/>
            </a:effectRef>
            <a:fontRef idx="minor">
              <a:schemeClr val="tx1"/>
            </a:fontRef>
          </p:style>
        </p:cxnSp>
        <p:cxnSp>
          <p:nvCxnSpPr>
            <p:cNvPr id="352" name="直接连接符 351"/>
            <p:cNvCxnSpPr/>
            <p:nvPr>
              <p:custDataLst>
                <p:tags r:id="rId129"/>
              </p:custDataLst>
            </p:nvPr>
          </p:nvCxnSpPr>
          <p:spPr>
            <a:xfrm rot="5400000" flipV="1">
              <a:off x="3264" y="6904"/>
              <a:ext cx="3345" cy="0"/>
            </a:xfrm>
            <a:prstGeom prst="line">
              <a:avLst/>
            </a:prstGeom>
            <a:ln w="38100">
              <a:solidFill>
                <a:schemeClr val="tx1"/>
              </a:solidFill>
            </a:ln>
          </p:spPr>
          <p:style>
            <a:lnRef idx="2">
              <a:schemeClr val="accent1"/>
            </a:lnRef>
            <a:fillRef idx="0">
              <a:srgbClr val="FFFFFF"/>
            </a:fillRef>
            <a:effectRef idx="0">
              <a:srgbClr val="FFFFFF"/>
            </a:effectRef>
            <a:fontRef idx="minor">
              <a:schemeClr val="tx1"/>
            </a:fontRef>
          </p:style>
        </p:cxnSp>
        <p:grpSp>
          <p:nvGrpSpPr>
            <p:cNvPr id="353" name="组合 352"/>
            <p:cNvGrpSpPr/>
            <p:nvPr/>
          </p:nvGrpSpPr>
          <p:grpSpPr>
            <a:xfrm rot="0">
              <a:off x="4793" y="5042"/>
              <a:ext cx="320" cy="168"/>
              <a:chOff x="8576" y="2644"/>
              <a:chExt cx="320" cy="168"/>
            </a:xfrm>
          </p:grpSpPr>
          <p:cxnSp>
            <p:nvCxnSpPr>
              <p:cNvPr id="354" name="直接连接符 353"/>
              <p:cNvCxnSpPr/>
              <p:nvPr>
                <p:custDataLst>
                  <p:tags r:id="rId130"/>
                </p:custDataLst>
              </p:nvPr>
            </p:nvCxnSpPr>
            <p:spPr>
              <a:xfrm>
                <a:off x="8576" y="2644"/>
                <a:ext cx="321" cy="0"/>
              </a:xfrm>
              <a:prstGeom prst="line">
                <a:avLst/>
              </a:prstGeom>
              <a:ln w="38100">
                <a:solidFill>
                  <a:schemeClr val="tx1"/>
                </a:solidFill>
              </a:ln>
            </p:spPr>
            <p:style>
              <a:lnRef idx="2">
                <a:schemeClr val="accent1"/>
              </a:lnRef>
              <a:fillRef idx="0">
                <a:srgbClr val="FFFFFF"/>
              </a:fillRef>
              <a:effectRef idx="0">
                <a:srgbClr val="FFFFFF"/>
              </a:effectRef>
              <a:fontRef idx="minor">
                <a:schemeClr val="tx1"/>
              </a:fontRef>
            </p:style>
          </p:cxnSp>
          <p:cxnSp>
            <p:nvCxnSpPr>
              <p:cNvPr id="355" name="直接连接符 354"/>
              <p:cNvCxnSpPr/>
              <p:nvPr>
                <p:custDataLst>
                  <p:tags r:id="rId131"/>
                </p:custDataLst>
              </p:nvPr>
            </p:nvCxnSpPr>
            <p:spPr>
              <a:xfrm>
                <a:off x="8576" y="2812"/>
                <a:ext cx="321" cy="0"/>
              </a:xfrm>
              <a:prstGeom prst="line">
                <a:avLst/>
              </a:prstGeom>
              <a:ln w="38100">
                <a:solidFill>
                  <a:schemeClr val="tx1"/>
                </a:solidFill>
              </a:ln>
            </p:spPr>
            <p:style>
              <a:lnRef idx="2">
                <a:schemeClr val="accent1"/>
              </a:lnRef>
              <a:fillRef idx="0">
                <a:srgbClr val="FFFFFF"/>
              </a:fillRef>
              <a:effectRef idx="0">
                <a:srgbClr val="FFFFFF"/>
              </a:effectRef>
              <a:fontRef idx="minor">
                <a:schemeClr val="tx1"/>
              </a:fontRef>
            </p:style>
          </p:cxnSp>
        </p:grpSp>
        <p:cxnSp>
          <p:nvCxnSpPr>
            <p:cNvPr id="371" name="直接连接符 370"/>
            <p:cNvCxnSpPr/>
            <p:nvPr>
              <p:custDataLst>
                <p:tags r:id="rId132"/>
              </p:custDataLst>
            </p:nvPr>
          </p:nvCxnSpPr>
          <p:spPr>
            <a:xfrm flipV="1">
              <a:off x="2545" y="8572"/>
              <a:ext cx="1247" cy="0"/>
            </a:xfrm>
            <a:prstGeom prst="line">
              <a:avLst/>
            </a:prstGeom>
            <a:ln w="38100">
              <a:solidFill>
                <a:schemeClr val="tx1"/>
              </a:solidFill>
            </a:ln>
          </p:spPr>
          <p:style>
            <a:lnRef idx="2">
              <a:schemeClr val="accent1"/>
            </a:lnRef>
            <a:fillRef idx="0">
              <a:srgbClr val="FFFFFF"/>
            </a:fillRef>
            <a:effectRef idx="0">
              <a:srgbClr val="FFFFFF"/>
            </a:effectRef>
            <a:fontRef idx="minor">
              <a:schemeClr val="tx1"/>
            </a:fontRef>
          </p:style>
        </p:cxnSp>
        <p:cxnSp>
          <p:nvCxnSpPr>
            <p:cNvPr id="372" name="直接连接符 371"/>
            <p:cNvCxnSpPr/>
            <p:nvPr>
              <p:custDataLst>
                <p:tags r:id="rId133"/>
              </p:custDataLst>
            </p:nvPr>
          </p:nvCxnSpPr>
          <p:spPr>
            <a:xfrm flipV="1">
              <a:off x="4409" y="8546"/>
              <a:ext cx="1304" cy="0"/>
            </a:xfrm>
            <a:prstGeom prst="line">
              <a:avLst/>
            </a:prstGeom>
            <a:ln w="38100">
              <a:solidFill>
                <a:schemeClr val="tx1"/>
              </a:solidFill>
            </a:ln>
          </p:spPr>
          <p:style>
            <a:lnRef idx="2">
              <a:schemeClr val="accent1"/>
            </a:lnRef>
            <a:fillRef idx="0">
              <a:srgbClr val="FFFFFF"/>
            </a:fillRef>
            <a:effectRef idx="0">
              <a:srgbClr val="FFFFFF"/>
            </a:effectRef>
            <a:fontRef idx="minor">
              <a:schemeClr val="tx1"/>
            </a:fontRef>
          </p:style>
        </p:cxnSp>
        <p:cxnSp>
          <p:nvCxnSpPr>
            <p:cNvPr id="374" name="直接连接符 373"/>
            <p:cNvCxnSpPr/>
            <p:nvPr>
              <p:custDataLst>
                <p:tags r:id="rId134"/>
              </p:custDataLst>
            </p:nvPr>
          </p:nvCxnSpPr>
          <p:spPr>
            <a:xfrm flipV="1">
              <a:off x="2545" y="1717"/>
              <a:ext cx="1247" cy="0"/>
            </a:xfrm>
            <a:prstGeom prst="line">
              <a:avLst/>
            </a:prstGeom>
            <a:ln w="38100">
              <a:solidFill>
                <a:srgbClr val="FF0000"/>
              </a:solidFill>
            </a:ln>
          </p:spPr>
          <p:style>
            <a:lnRef idx="2">
              <a:schemeClr val="accent1"/>
            </a:lnRef>
            <a:fillRef idx="0">
              <a:srgbClr val="FFFFFF"/>
            </a:fillRef>
            <a:effectRef idx="0">
              <a:srgbClr val="FFFFFF"/>
            </a:effectRef>
            <a:fontRef idx="minor">
              <a:schemeClr val="tx1"/>
            </a:fontRef>
          </p:style>
        </p:cxnSp>
        <p:cxnSp>
          <p:nvCxnSpPr>
            <p:cNvPr id="375" name="直接连接符 374"/>
            <p:cNvCxnSpPr/>
            <p:nvPr>
              <p:custDataLst>
                <p:tags r:id="rId135"/>
              </p:custDataLst>
            </p:nvPr>
          </p:nvCxnSpPr>
          <p:spPr>
            <a:xfrm flipV="1">
              <a:off x="4376" y="1732"/>
              <a:ext cx="1361" cy="0"/>
            </a:xfrm>
            <a:prstGeom prst="line">
              <a:avLst/>
            </a:prstGeom>
            <a:ln w="38100">
              <a:solidFill>
                <a:srgbClr val="FF0000"/>
              </a:solidFill>
            </a:ln>
          </p:spPr>
          <p:style>
            <a:lnRef idx="2">
              <a:schemeClr val="accent1"/>
            </a:lnRef>
            <a:fillRef idx="0">
              <a:srgbClr val="FFFFFF"/>
            </a:fillRef>
            <a:effectRef idx="0">
              <a:srgbClr val="FFFFFF"/>
            </a:effectRef>
            <a:fontRef idx="minor">
              <a:schemeClr val="tx1"/>
            </a:fontRef>
          </p:style>
        </p:cxnSp>
        <p:sp>
          <p:nvSpPr>
            <p:cNvPr id="379" name="文本框 378"/>
            <p:cNvSpPr txBox="1"/>
            <p:nvPr/>
          </p:nvSpPr>
          <p:spPr>
            <a:xfrm>
              <a:off x="2462" y="8865"/>
              <a:ext cx="3175" cy="774"/>
            </a:xfrm>
            <a:prstGeom prst="rect">
              <a:avLst/>
            </a:prstGeom>
            <a:noFill/>
          </p:spPr>
          <p:txBody>
            <a:bodyPr wrap="square" rtlCol="0">
              <a:spAutoFit/>
            </a:bodyPr>
            <a:p>
              <a:pPr algn="ctr"/>
              <a:r>
                <a:rPr lang="en-US" altLang="zh-CN" sz="1400"/>
                <a:t>EMI</a:t>
              </a:r>
              <a:r>
                <a:rPr lang="zh-CN" altLang="en-US" sz="1400"/>
                <a:t>保护电路</a:t>
              </a:r>
              <a:endParaRPr lang="zh-CN" altLang="en-US" sz="1400"/>
            </a:p>
            <a:p>
              <a:pPr algn="ctr"/>
              <a:r>
                <a:rPr lang="zh-CN" altLang="en-US" sz="1200">
                  <a:solidFill>
                    <a:srgbClr val="FF0000"/>
                  </a:solidFill>
                </a:rPr>
                <a:t>EMI protection circuit</a:t>
              </a:r>
              <a:endParaRPr lang="zh-CN" altLang="en-US" sz="1200">
                <a:solidFill>
                  <a:srgbClr val="FF0000"/>
                </a:solidFill>
              </a:endParaRPr>
            </a:p>
          </p:txBody>
        </p:sp>
      </p:grpSp>
      <p:sp>
        <p:nvSpPr>
          <p:cNvPr id="342" name="文本框 341"/>
          <p:cNvSpPr txBox="1"/>
          <p:nvPr/>
        </p:nvSpPr>
        <p:spPr>
          <a:xfrm>
            <a:off x="3598545" y="4084320"/>
            <a:ext cx="433705" cy="302260"/>
          </a:xfrm>
          <a:prstGeom prst="rect">
            <a:avLst/>
          </a:prstGeom>
          <a:noFill/>
        </p:spPr>
        <p:txBody>
          <a:bodyPr wrap="square" rtlCol="0">
            <a:noAutofit/>
          </a:bodyPr>
          <a:p>
            <a:r>
              <a:rPr lang="en-US" altLang="zh-CN">
                <a:solidFill>
                  <a:schemeClr val="accent2"/>
                </a:solidFill>
              </a:rPr>
              <a:t>C4</a:t>
            </a:r>
            <a:endParaRPr lang="en-US" altLang="zh-CN">
              <a:solidFill>
                <a:schemeClr val="accent2"/>
              </a:solidFill>
            </a:endParaRPr>
          </a:p>
        </p:txBody>
      </p:sp>
      <p:sp>
        <p:nvSpPr>
          <p:cNvPr id="343" name="文本框 342"/>
          <p:cNvSpPr txBox="1"/>
          <p:nvPr/>
        </p:nvSpPr>
        <p:spPr>
          <a:xfrm>
            <a:off x="1246505" y="2042160"/>
            <a:ext cx="433705" cy="302260"/>
          </a:xfrm>
          <a:prstGeom prst="rect">
            <a:avLst/>
          </a:prstGeom>
          <a:noFill/>
        </p:spPr>
        <p:txBody>
          <a:bodyPr wrap="square" rtlCol="0">
            <a:noAutofit/>
          </a:bodyPr>
          <a:p>
            <a:r>
              <a:rPr lang="en-US" altLang="zh-CN">
                <a:solidFill>
                  <a:schemeClr val="accent2"/>
                </a:solidFill>
              </a:rPr>
              <a:t>C1</a:t>
            </a:r>
            <a:endParaRPr lang="en-US" altLang="zh-CN">
              <a:solidFill>
                <a:schemeClr val="accent2"/>
              </a:solidFill>
            </a:endParaRPr>
          </a:p>
        </p:txBody>
      </p:sp>
      <p:sp>
        <p:nvSpPr>
          <p:cNvPr id="344" name="文本框 343"/>
          <p:cNvSpPr txBox="1"/>
          <p:nvPr/>
        </p:nvSpPr>
        <p:spPr>
          <a:xfrm>
            <a:off x="1844675" y="2870200"/>
            <a:ext cx="433705" cy="302260"/>
          </a:xfrm>
          <a:prstGeom prst="rect">
            <a:avLst/>
          </a:prstGeom>
          <a:noFill/>
        </p:spPr>
        <p:txBody>
          <a:bodyPr wrap="square" rtlCol="0">
            <a:noAutofit/>
          </a:bodyPr>
          <a:p>
            <a:r>
              <a:rPr lang="en-US" altLang="zh-CN">
                <a:solidFill>
                  <a:schemeClr val="accent2"/>
                </a:solidFill>
              </a:rPr>
              <a:t>C5</a:t>
            </a:r>
            <a:endParaRPr lang="en-US" altLang="zh-CN">
              <a:solidFill>
                <a:schemeClr val="accent2"/>
              </a:solidFill>
            </a:endParaRPr>
          </a:p>
        </p:txBody>
      </p:sp>
      <p:sp>
        <p:nvSpPr>
          <p:cNvPr id="347" name="文本框 346"/>
          <p:cNvSpPr txBox="1"/>
          <p:nvPr/>
        </p:nvSpPr>
        <p:spPr>
          <a:xfrm>
            <a:off x="3096260" y="2888615"/>
            <a:ext cx="433705" cy="302260"/>
          </a:xfrm>
          <a:prstGeom prst="rect">
            <a:avLst/>
          </a:prstGeom>
          <a:noFill/>
        </p:spPr>
        <p:txBody>
          <a:bodyPr wrap="square" rtlCol="0">
            <a:noAutofit/>
          </a:bodyPr>
          <a:p>
            <a:r>
              <a:rPr lang="en-US" altLang="zh-CN">
                <a:solidFill>
                  <a:schemeClr val="accent2"/>
                </a:solidFill>
              </a:rPr>
              <a:t>C6</a:t>
            </a:r>
            <a:endParaRPr lang="en-US" altLang="zh-CN">
              <a:solidFill>
                <a:schemeClr val="accent2"/>
              </a:solidFill>
            </a:endParaRPr>
          </a:p>
        </p:txBody>
      </p:sp>
      <p:sp>
        <p:nvSpPr>
          <p:cNvPr id="348" name="文本框 347"/>
          <p:cNvSpPr txBox="1"/>
          <p:nvPr/>
        </p:nvSpPr>
        <p:spPr>
          <a:xfrm>
            <a:off x="3580130" y="2061210"/>
            <a:ext cx="433705" cy="302260"/>
          </a:xfrm>
          <a:prstGeom prst="rect">
            <a:avLst/>
          </a:prstGeom>
          <a:noFill/>
        </p:spPr>
        <p:txBody>
          <a:bodyPr wrap="square" rtlCol="0">
            <a:noAutofit/>
          </a:bodyPr>
          <a:p>
            <a:r>
              <a:rPr lang="en-US" altLang="zh-CN">
                <a:solidFill>
                  <a:schemeClr val="accent2"/>
                </a:solidFill>
              </a:rPr>
              <a:t>C3</a:t>
            </a:r>
            <a:endParaRPr lang="en-US" altLang="zh-CN">
              <a:solidFill>
                <a:schemeClr val="accent2"/>
              </a:solidFill>
            </a:endParaRPr>
          </a:p>
        </p:txBody>
      </p:sp>
      <p:sp>
        <p:nvSpPr>
          <p:cNvPr id="349" name="文本框 348"/>
          <p:cNvSpPr txBox="1"/>
          <p:nvPr/>
        </p:nvSpPr>
        <p:spPr>
          <a:xfrm>
            <a:off x="1246505" y="4100195"/>
            <a:ext cx="433705" cy="302260"/>
          </a:xfrm>
          <a:prstGeom prst="rect">
            <a:avLst/>
          </a:prstGeom>
          <a:noFill/>
        </p:spPr>
        <p:txBody>
          <a:bodyPr wrap="square" rtlCol="0">
            <a:noAutofit/>
          </a:bodyPr>
          <a:p>
            <a:r>
              <a:rPr lang="en-US" altLang="zh-CN">
                <a:solidFill>
                  <a:schemeClr val="accent2"/>
                </a:solidFill>
              </a:rPr>
              <a:t>C2</a:t>
            </a:r>
            <a:endParaRPr lang="en-US" altLang="zh-CN">
              <a:solidFill>
                <a:schemeClr val="accent2"/>
              </a:solidFill>
            </a:endParaRPr>
          </a:p>
        </p:txBody>
      </p:sp>
      <p:sp>
        <p:nvSpPr>
          <p:cNvPr id="377" name="文本框 376"/>
          <p:cNvSpPr txBox="1"/>
          <p:nvPr/>
        </p:nvSpPr>
        <p:spPr>
          <a:xfrm>
            <a:off x="2446020" y="3611880"/>
            <a:ext cx="278130" cy="282575"/>
          </a:xfrm>
          <a:prstGeom prst="rect">
            <a:avLst/>
          </a:prstGeom>
          <a:noFill/>
        </p:spPr>
        <p:txBody>
          <a:bodyPr wrap="square" rtlCol="0">
            <a:noAutofit/>
          </a:bodyPr>
          <a:p>
            <a:r>
              <a:rPr lang="en-US" altLang="zh-CN">
                <a:solidFill>
                  <a:srgbClr val="FF0000"/>
                </a:solidFill>
              </a:rPr>
              <a:t>L</a:t>
            </a:r>
            <a:endParaRPr lang="en-US" altLang="zh-CN">
              <a:solidFill>
                <a:srgbClr val="FF0000"/>
              </a:solidFill>
            </a:endParaRPr>
          </a:p>
        </p:txBody>
      </p:sp>
      <p:grpSp>
        <p:nvGrpSpPr>
          <p:cNvPr id="167" name="组合 166"/>
          <p:cNvGrpSpPr/>
          <p:nvPr/>
        </p:nvGrpSpPr>
        <p:grpSpPr>
          <a:xfrm>
            <a:off x="7044690" y="1852295"/>
            <a:ext cx="856615" cy="2682875"/>
            <a:chOff x="11784" y="3044"/>
            <a:chExt cx="2518" cy="4196"/>
          </a:xfrm>
        </p:grpSpPr>
        <p:sp>
          <p:nvSpPr>
            <p:cNvPr id="162" name="矩形 161"/>
            <p:cNvSpPr/>
            <p:nvPr>
              <p:custDataLst>
                <p:tags r:id="rId136"/>
              </p:custDataLst>
            </p:nvPr>
          </p:nvSpPr>
          <p:spPr>
            <a:xfrm>
              <a:off x="11784" y="3044"/>
              <a:ext cx="2519" cy="4196"/>
            </a:xfrm>
            <a:prstGeom prst="rect">
              <a:avLst/>
            </a:prstGeom>
            <a:solidFill>
              <a:schemeClr val="accent4">
                <a:lumMod val="40000"/>
                <a:lumOff val="6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163" name="图片 162" descr="线圈1"/>
            <p:cNvPicPr>
              <a:picLocks noChangeAspect="1"/>
            </p:cNvPicPr>
            <p:nvPr>
              <p:custDataLst>
                <p:tags r:id="rId137"/>
              </p:custDataLst>
            </p:nvPr>
          </p:nvPicPr>
          <p:blipFill>
            <a:blip r:embed="rId110"/>
            <a:stretch>
              <a:fillRect/>
            </a:stretch>
          </p:blipFill>
          <p:spPr>
            <a:xfrm>
              <a:off x="11906" y="3229"/>
              <a:ext cx="765" cy="3870"/>
            </a:xfrm>
            <a:prstGeom prst="rect">
              <a:avLst/>
            </a:prstGeom>
          </p:spPr>
        </p:pic>
        <p:pic>
          <p:nvPicPr>
            <p:cNvPr id="164" name="图片 163" descr="线圈2"/>
            <p:cNvPicPr>
              <a:picLocks noChangeAspect="1"/>
            </p:cNvPicPr>
            <p:nvPr>
              <p:custDataLst>
                <p:tags r:id="rId138"/>
              </p:custDataLst>
            </p:nvPr>
          </p:nvPicPr>
          <p:blipFill>
            <a:blip r:embed="rId139"/>
            <a:stretch>
              <a:fillRect/>
            </a:stretch>
          </p:blipFill>
          <p:spPr>
            <a:xfrm>
              <a:off x="13050" y="3191"/>
              <a:ext cx="1125" cy="3855"/>
            </a:xfrm>
            <a:prstGeom prst="rect">
              <a:avLst/>
            </a:prstGeom>
          </p:spPr>
        </p:pic>
      </p:grpSp>
      <p:sp>
        <p:nvSpPr>
          <p:cNvPr id="4" name="矩形 3"/>
          <p:cNvSpPr/>
          <p:nvPr/>
        </p:nvSpPr>
        <p:spPr>
          <a:xfrm>
            <a:off x="664845" y="1446530"/>
            <a:ext cx="154940" cy="281305"/>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166" name="组合 165"/>
          <p:cNvGrpSpPr/>
          <p:nvPr/>
        </p:nvGrpSpPr>
        <p:grpSpPr>
          <a:xfrm>
            <a:off x="366395" y="1903730"/>
            <a:ext cx="775335" cy="2481580"/>
            <a:chOff x="869" y="2174"/>
            <a:chExt cx="1221" cy="3908"/>
          </a:xfrm>
        </p:grpSpPr>
        <p:sp>
          <p:nvSpPr>
            <p:cNvPr id="66" name="棱台 65"/>
            <p:cNvSpPr/>
            <p:nvPr>
              <p:custDataLst>
                <p:tags r:id="rId140"/>
              </p:custDataLst>
            </p:nvPr>
          </p:nvSpPr>
          <p:spPr>
            <a:xfrm>
              <a:off x="869" y="2174"/>
              <a:ext cx="1221" cy="3908"/>
            </a:xfrm>
            <a:prstGeom prst="bevel">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sz="1000"/>
            </a:p>
          </p:txBody>
        </p:sp>
        <p:sp>
          <p:nvSpPr>
            <p:cNvPr id="152" name="加号 151"/>
            <p:cNvSpPr/>
            <p:nvPr>
              <p:custDataLst>
                <p:tags r:id="rId141"/>
              </p:custDataLst>
            </p:nvPr>
          </p:nvSpPr>
          <p:spPr>
            <a:xfrm>
              <a:off x="1219" y="2517"/>
              <a:ext cx="492" cy="492"/>
            </a:xfrm>
            <a:prstGeom prst="mathPlus">
              <a:avLst/>
            </a:prstGeom>
            <a:solidFill>
              <a:srgbClr val="FF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53" name="减号 152"/>
            <p:cNvSpPr/>
            <p:nvPr>
              <p:custDataLst>
                <p:tags r:id="rId142"/>
              </p:custDataLst>
            </p:nvPr>
          </p:nvSpPr>
          <p:spPr>
            <a:xfrm>
              <a:off x="1177" y="5234"/>
              <a:ext cx="606" cy="606"/>
            </a:xfrm>
            <a:prstGeom prst="mathMinus">
              <a:avLst/>
            </a:prstGeom>
            <a:solidFill>
              <a:schemeClr val="tx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cxnSp>
        <p:nvCxnSpPr>
          <p:cNvPr id="70" name="直接连接符 69"/>
          <p:cNvCxnSpPr/>
          <p:nvPr>
            <p:custDataLst>
              <p:tags r:id="rId143"/>
            </p:custDataLst>
          </p:nvPr>
        </p:nvCxnSpPr>
        <p:spPr>
          <a:xfrm rot="5400000" flipV="1">
            <a:off x="339013" y="1509485"/>
            <a:ext cx="792000" cy="0"/>
          </a:xfrm>
          <a:prstGeom prst="line">
            <a:avLst/>
          </a:prstGeom>
          <a:ln w="38100">
            <a:solidFill>
              <a:srgbClr val="FF0000"/>
            </a:solidFill>
          </a:ln>
        </p:spPr>
        <p:style>
          <a:lnRef idx="2">
            <a:schemeClr val="accent1"/>
          </a:lnRef>
          <a:fillRef idx="0">
            <a:srgbClr val="FFFFFF"/>
          </a:fillRef>
          <a:effectRef idx="0">
            <a:srgbClr val="FFFFFF"/>
          </a:effectRef>
          <a:fontRef idx="minor">
            <a:schemeClr val="tx1"/>
          </a:fontRef>
        </p:style>
      </p:cxnSp>
      <p:cxnSp>
        <p:nvCxnSpPr>
          <p:cNvPr id="72" name="直接连接符 71"/>
          <p:cNvCxnSpPr/>
          <p:nvPr>
            <p:custDataLst>
              <p:tags r:id="rId144"/>
            </p:custDataLst>
          </p:nvPr>
        </p:nvCxnSpPr>
        <p:spPr>
          <a:xfrm rot="5400000" flipV="1">
            <a:off x="195013" y="4907860"/>
            <a:ext cx="1080000" cy="0"/>
          </a:xfrm>
          <a:prstGeom prst="line">
            <a:avLst/>
          </a:prstGeom>
          <a:ln w="38100">
            <a:solidFill>
              <a:schemeClr val="tx2"/>
            </a:solidFill>
          </a:ln>
        </p:spPr>
        <p:style>
          <a:lnRef idx="2">
            <a:schemeClr val="accent1"/>
          </a:lnRef>
          <a:fillRef idx="0">
            <a:srgbClr val="FFFFFF"/>
          </a:fillRef>
          <a:effectRef idx="0">
            <a:srgbClr val="FFFFFF"/>
          </a:effectRef>
          <a:fontRef idx="minor">
            <a:schemeClr val="tx1"/>
          </a:fontRef>
        </p:style>
      </p:cxnSp>
      <p:cxnSp>
        <p:nvCxnSpPr>
          <p:cNvPr id="67" name="直接连接符 66"/>
          <p:cNvCxnSpPr/>
          <p:nvPr>
            <p:custDataLst>
              <p:tags r:id="rId145"/>
            </p:custDataLst>
          </p:nvPr>
        </p:nvCxnSpPr>
        <p:spPr>
          <a:xfrm flipV="1">
            <a:off x="716280" y="1090295"/>
            <a:ext cx="900000" cy="0"/>
          </a:xfrm>
          <a:prstGeom prst="line">
            <a:avLst/>
          </a:prstGeom>
          <a:ln w="38100">
            <a:solidFill>
              <a:srgbClr val="FF0000"/>
            </a:solidFill>
          </a:ln>
        </p:spPr>
        <p:style>
          <a:lnRef idx="2">
            <a:schemeClr val="accent1"/>
          </a:lnRef>
          <a:fillRef idx="0">
            <a:srgbClr val="FFFFFF"/>
          </a:fillRef>
          <a:effectRef idx="0">
            <a:srgbClr val="FFFFFF"/>
          </a:effectRef>
          <a:fontRef idx="minor">
            <a:schemeClr val="tx1"/>
          </a:fontRef>
        </p:style>
      </p:cxnSp>
      <p:cxnSp>
        <p:nvCxnSpPr>
          <p:cNvPr id="24" name="直接连接符 23"/>
          <p:cNvCxnSpPr/>
          <p:nvPr>
            <p:custDataLst>
              <p:tags r:id="rId146"/>
            </p:custDataLst>
          </p:nvPr>
        </p:nvCxnSpPr>
        <p:spPr>
          <a:xfrm flipV="1">
            <a:off x="716280" y="5443220"/>
            <a:ext cx="900000" cy="0"/>
          </a:xfrm>
          <a:prstGeom prst="line">
            <a:avLst/>
          </a:prstGeom>
          <a:ln w="38100">
            <a:solidFill>
              <a:schemeClr val="tx1"/>
            </a:solidFill>
          </a:ln>
        </p:spPr>
        <p:style>
          <a:lnRef idx="2">
            <a:schemeClr val="accent1"/>
          </a:lnRef>
          <a:fillRef idx="0">
            <a:srgbClr val="FFFFFF"/>
          </a:fillRef>
          <a:effectRef idx="0">
            <a:srgbClr val="FFFFFF"/>
          </a:effectRef>
          <a:fontRef idx="minor">
            <a:schemeClr val="tx1"/>
          </a:fontRef>
        </p:style>
      </p:cxnSp>
      <p:cxnSp>
        <p:nvCxnSpPr>
          <p:cNvPr id="34" name="直接连接符 33"/>
          <p:cNvCxnSpPr/>
          <p:nvPr>
            <p:custDataLst>
              <p:tags r:id="rId147"/>
            </p:custDataLst>
          </p:nvPr>
        </p:nvCxnSpPr>
        <p:spPr>
          <a:xfrm>
            <a:off x="3619500" y="1099820"/>
            <a:ext cx="2047875" cy="0"/>
          </a:xfrm>
          <a:prstGeom prst="line">
            <a:avLst/>
          </a:prstGeom>
          <a:ln w="38100">
            <a:solidFill>
              <a:srgbClr val="FF0000"/>
            </a:solidFill>
          </a:ln>
        </p:spPr>
        <p:style>
          <a:lnRef idx="2">
            <a:schemeClr val="accent1"/>
          </a:lnRef>
          <a:fillRef idx="0">
            <a:srgbClr val="FFFFFF"/>
          </a:fillRef>
          <a:effectRef idx="0">
            <a:srgbClr val="FFFFFF"/>
          </a:effectRef>
          <a:fontRef idx="minor">
            <a:schemeClr val="tx1"/>
          </a:fontRef>
        </p:style>
      </p:cxnSp>
      <p:grpSp>
        <p:nvGrpSpPr>
          <p:cNvPr id="393" name="组合 392"/>
          <p:cNvGrpSpPr/>
          <p:nvPr/>
        </p:nvGrpSpPr>
        <p:grpSpPr>
          <a:xfrm>
            <a:off x="9810750" y="1978025"/>
            <a:ext cx="571500" cy="2414270"/>
            <a:chOff x="15450" y="3115"/>
            <a:chExt cx="900" cy="3802"/>
          </a:xfrm>
        </p:grpSpPr>
        <p:sp>
          <p:nvSpPr>
            <p:cNvPr id="338" name="圆角矩形 337"/>
            <p:cNvSpPr/>
            <p:nvPr/>
          </p:nvSpPr>
          <p:spPr>
            <a:xfrm>
              <a:off x="15450" y="4447"/>
              <a:ext cx="900" cy="1245"/>
            </a:xfrm>
            <a:prstGeom prst="roundRect">
              <a:avLst/>
            </a:prstGeom>
            <a:solidFill>
              <a:schemeClr val="accent3">
                <a:lumMod val="20000"/>
                <a:lumOff val="8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cxnSp>
          <p:nvCxnSpPr>
            <p:cNvPr id="37" name="直接连接符 36"/>
            <p:cNvCxnSpPr/>
            <p:nvPr/>
          </p:nvCxnSpPr>
          <p:spPr>
            <a:xfrm>
              <a:off x="15896" y="3115"/>
              <a:ext cx="0" cy="1797"/>
            </a:xfrm>
            <a:prstGeom prst="line">
              <a:avLst/>
            </a:prstGeom>
            <a:ln w="38100">
              <a:solidFill>
                <a:srgbClr val="FF0000"/>
              </a:solidFill>
            </a:ln>
          </p:spPr>
          <p:style>
            <a:lnRef idx="2">
              <a:schemeClr val="accent1"/>
            </a:lnRef>
            <a:fillRef idx="0">
              <a:srgbClr val="FFFFFF"/>
            </a:fillRef>
            <a:effectRef idx="0">
              <a:srgbClr val="FFFFFF"/>
            </a:effectRef>
            <a:fontRef idx="minor">
              <a:schemeClr val="tx1"/>
            </a:fontRef>
          </p:style>
        </p:cxnSp>
        <p:cxnSp>
          <p:nvCxnSpPr>
            <p:cNvPr id="52" name="直接连接符 51"/>
            <p:cNvCxnSpPr/>
            <p:nvPr/>
          </p:nvCxnSpPr>
          <p:spPr>
            <a:xfrm rot="5400000" flipV="1">
              <a:off x="15004" y="6010"/>
              <a:ext cx="1814" cy="0"/>
            </a:xfrm>
            <a:prstGeom prst="line">
              <a:avLst/>
            </a:prstGeom>
            <a:ln w="38100">
              <a:solidFill>
                <a:schemeClr val="tx1"/>
              </a:solidFill>
            </a:ln>
          </p:spPr>
          <p:style>
            <a:lnRef idx="2">
              <a:schemeClr val="accent1"/>
            </a:lnRef>
            <a:fillRef idx="0">
              <a:srgbClr val="FFFFFF"/>
            </a:fillRef>
            <a:effectRef idx="0">
              <a:srgbClr val="FFFFFF"/>
            </a:effectRef>
            <a:fontRef idx="minor">
              <a:schemeClr val="tx1"/>
            </a:fontRef>
          </p:style>
        </p:cxnSp>
        <p:grpSp>
          <p:nvGrpSpPr>
            <p:cNvPr id="53" name="组合 52"/>
            <p:cNvGrpSpPr/>
            <p:nvPr/>
          </p:nvGrpSpPr>
          <p:grpSpPr>
            <a:xfrm>
              <a:off x="15750" y="4907"/>
              <a:ext cx="320" cy="168"/>
              <a:chOff x="8576" y="2644"/>
              <a:chExt cx="320" cy="168"/>
            </a:xfrm>
          </p:grpSpPr>
          <p:cxnSp>
            <p:nvCxnSpPr>
              <p:cNvPr id="54" name="直接连接符 53"/>
              <p:cNvCxnSpPr/>
              <p:nvPr>
                <p:custDataLst>
                  <p:tags r:id="rId148"/>
                </p:custDataLst>
              </p:nvPr>
            </p:nvCxnSpPr>
            <p:spPr>
              <a:xfrm>
                <a:off x="8576" y="2644"/>
                <a:ext cx="321" cy="0"/>
              </a:xfrm>
              <a:prstGeom prst="line">
                <a:avLst/>
              </a:prstGeom>
              <a:ln w="38100">
                <a:solidFill>
                  <a:schemeClr val="tx1"/>
                </a:solidFill>
              </a:ln>
            </p:spPr>
            <p:style>
              <a:lnRef idx="2">
                <a:schemeClr val="accent1"/>
              </a:lnRef>
              <a:fillRef idx="0">
                <a:srgbClr val="FFFFFF"/>
              </a:fillRef>
              <a:effectRef idx="0">
                <a:srgbClr val="FFFFFF"/>
              </a:effectRef>
              <a:fontRef idx="minor">
                <a:schemeClr val="tx1"/>
              </a:fontRef>
            </p:style>
          </p:cxnSp>
          <p:cxnSp>
            <p:nvCxnSpPr>
              <p:cNvPr id="55" name="直接连接符 54"/>
              <p:cNvCxnSpPr/>
              <p:nvPr>
                <p:custDataLst>
                  <p:tags r:id="rId149"/>
                </p:custDataLst>
              </p:nvPr>
            </p:nvCxnSpPr>
            <p:spPr>
              <a:xfrm>
                <a:off x="8576" y="2812"/>
                <a:ext cx="321" cy="0"/>
              </a:xfrm>
              <a:prstGeom prst="line">
                <a:avLst/>
              </a:prstGeom>
              <a:ln w="38100">
                <a:solidFill>
                  <a:schemeClr val="tx1"/>
                </a:solidFill>
              </a:ln>
            </p:spPr>
            <p:style>
              <a:lnRef idx="2">
                <a:schemeClr val="accent1"/>
              </a:lnRef>
              <a:fillRef idx="0">
                <a:srgbClr val="FFFFFF"/>
              </a:fillRef>
              <a:effectRef idx="0">
                <a:srgbClr val="FFFFFF"/>
              </a:effectRef>
              <a:fontRef idx="minor">
                <a:schemeClr val="tx1"/>
              </a:fontRef>
            </p:style>
          </p:cxnSp>
        </p:grpSp>
      </p:grpSp>
      <p:cxnSp>
        <p:nvCxnSpPr>
          <p:cNvPr id="103" name="直接连接符 102"/>
          <p:cNvCxnSpPr/>
          <p:nvPr>
            <p:custDataLst>
              <p:tags r:id="rId150"/>
            </p:custDataLst>
          </p:nvPr>
        </p:nvCxnSpPr>
        <p:spPr>
          <a:xfrm>
            <a:off x="4605655" y="2781935"/>
            <a:ext cx="233045" cy="0"/>
          </a:xfrm>
          <a:prstGeom prst="line">
            <a:avLst/>
          </a:prstGeom>
          <a:ln w="38100">
            <a:solidFill>
              <a:schemeClr val="accent4"/>
            </a:solidFill>
            <a:headEnd type="oval"/>
          </a:ln>
        </p:spPr>
        <p:style>
          <a:lnRef idx="2">
            <a:schemeClr val="accent1"/>
          </a:lnRef>
          <a:fillRef idx="0">
            <a:srgbClr val="FFFFFF"/>
          </a:fillRef>
          <a:effectRef idx="0">
            <a:srgbClr val="FFFFFF"/>
          </a:effectRef>
          <a:fontRef idx="minor">
            <a:schemeClr val="tx1"/>
          </a:fontRef>
        </p:style>
      </p:cxnSp>
      <p:cxnSp>
        <p:nvCxnSpPr>
          <p:cNvPr id="104" name="直接连接符 103"/>
          <p:cNvCxnSpPr/>
          <p:nvPr>
            <p:custDataLst>
              <p:tags r:id="rId151"/>
            </p:custDataLst>
          </p:nvPr>
        </p:nvCxnSpPr>
        <p:spPr>
          <a:xfrm>
            <a:off x="5649595" y="3667760"/>
            <a:ext cx="900000" cy="0"/>
          </a:xfrm>
          <a:prstGeom prst="line">
            <a:avLst/>
          </a:prstGeom>
          <a:ln w="38100">
            <a:solidFill>
              <a:srgbClr val="7030A0"/>
            </a:solidFill>
            <a:headEnd type="oval"/>
          </a:ln>
        </p:spPr>
        <p:style>
          <a:lnRef idx="2">
            <a:schemeClr val="accent1"/>
          </a:lnRef>
          <a:fillRef idx="0">
            <a:srgbClr val="FFFFFF"/>
          </a:fillRef>
          <a:effectRef idx="0">
            <a:srgbClr val="FFFFFF"/>
          </a:effectRef>
          <a:fontRef idx="minor">
            <a:schemeClr val="tx1"/>
          </a:fontRef>
        </p:style>
      </p:cxnSp>
      <p:cxnSp>
        <p:nvCxnSpPr>
          <p:cNvPr id="109" name="直接连接符 108"/>
          <p:cNvCxnSpPr/>
          <p:nvPr>
            <p:custDataLst>
              <p:tags r:id="rId152"/>
            </p:custDataLst>
          </p:nvPr>
        </p:nvCxnSpPr>
        <p:spPr>
          <a:xfrm flipH="1">
            <a:off x="5252240" y="2781780"/>
            <a:ext cx="936000" cy="0"/>
          </a:xfrm>
          <a:prstGeom prst="line">
            <a:avLst/>
          </a:prstGeom>
          <a:ln w="38100">
            <a:solidFill>
              <a:schemeClr val="accent4"/>
            </a:solidFill>
          </a:ln>
        </p:spPr>
        <p:style>
          <a:lnRef idx="2">
            <a:schemeClr val="accent1"/>
          </a:lnRef>
          <a:fillRef idx="0">
            <a:srgbClr val="FFFFFF"/>
          </a:fillRef>
          <a:effectRef idx="0">
            <a:srgbClr val="FFFFFF"/>
          </a:effectRef>
          <a:fontRef idx="minor">
            <a:schemeClr val="tx1"/>
          </a:fontRef>
        </p:style>
      </p:cxnSp>
      <p:cxnSp>
        <p:nvCxnSpPr>
          <p:cNvPr id="131" name="直接连接符 130"/>
          <p:cNvCxnSpPr/>
          <p:nvPr>
            <p:custDataLst>
              <p:tags r:id="rId153"/>
            </p:custDataLst>
          </p:nvPr>
        </p:nvCxnSpPr>
        <p:spPr>
          <a:xfrm>
            <a:off x="3609975" y="5424170"/>
            <a:ext cx="2061210" cy="0"/>
          </a:xfrm>
          <a:prstGeom prst="line">
            <a:avLst/>
          </a:prstGeom>
          <a:ln w="38100">
            <a:solidFill>
              <a:schemeClr val="tx1"/>
            </a:solidFill>
          </a:ln>
        </p:spPr>
        <p:style>
          <a:lnRef idx="2">
            <a:schemeClr val="accent1"/>
          </a:lnRef>
          <a:fillRef idx="0">
            <a:srgbClr val="FFFFFF"/>
          </a:fillRef>
          <a:effectRef idx="0">
            <a:srgbClr val="FFFFFF"/>
          </a:effectRef>
          <a:fontRef idx="minor">
            <a:schemeClr val="tx1"/>
          </a:fontRef>
        </p:style>
      </p:cxnSp>
      <p:pic>
        <p:nvPicPr>
          <p:cNvPr id="137" name="图片 136" descr="线圈1"/>
          <p:cNvPicPr>
            <a:picLocks noChangeAspect="1"/>
          </p:cNvPicPr>
          <p:nvPr/>
        </p:nvPicPr>
        <p:blipFill>
          <a:blip r:embed="rId110"/>
          <a:stretch>
            <a:fillRect/>
          </a:stretch>
        </p:blipFill>
        <p:spPr>
          <a:xfrm rot="16200000">
            <a:off x="4938395" y="2497455"/>
            <a:ext cx="213360" cy="413385"/>
          </a:xfrm>
          <a:prstGeom prst="rect">
            <a:avLst/>
          </a:prstGeom>
          <a:ln>
            <a:noFill/>
          </a:ln>
        </p:spPr>
      </p:pic>
      <p:cxnSp>
        <p:nvCxnSpPr>
          <p:cNvPr id="138" name="直接连接符 137"/>
          <p:cNvCxnSpPr/>
          <p:nvPr>
            <p:custDataLst>
              <p:tags r:id="rId154"/>
            </p:custDataLst>
          </p:nvPr>
        </p:nvCxnSpPr>
        <p:spPr>
          <a:xfrm flipH="1" flipV="1">
            <a:off x="6284125" y="2781780"/>
            <a:ext cx="259715" cy="635"/>
          </a:xfrm>
          <a:prstGeom prst="line">
            <a:avLst/>
          </a:prstGeom>
          <a:ln w="38100">
            <a:solidFill>
              <a:schemeClr val="accent4"/>
            </a:solidFill>
          </a:ln>
        </p:spPr>
        <p:style>
          <a:lnRef idx="2">
            <a:schemeClr val="accent1"/>
          </a:lnRef>
          <a:fillRef idx="0">
            <a:srgbClr val="FFFFFF"/>
          </a:fillRef>
          <a:effectRef idx="0">
            <a:srgbClr val="FFFFFF"/>
          </a:effectRef>
          <a:fontRef idx="minor">
            <a:schemeClr val="tx1"/>
          </a:fontRef>
        </p:style>
      </p:cxnSp>
      <p:grpSp>
        <p:nvGrpSpPr>
          <p:cNvPr id="147" name="组合 146"/>
          <p:cNvGrpSpPr/>
          <p:nvPr/>
        </p:nvGrpSpPr>
        <p:grpSpPr>
          <a:xfrm>
            <a:off x="6176645" y="2679700"/>
            <a:ext cx="106680" cy="203200"/>
            <a:chOff x="11064" y="5719"/>
            <a:chExt cx="168" cy="320"/>
          </a:xfrm>
        </p:grpSpPr>
        <p:cxnSp>
          <p:nvCxnSpPr>
            <p:cNvPr id="145" name="直接连接符 144"/>
            <p:cNvCxnSpPr/>
            <p:nvPr>
              <p:custDataLst>
                <p:tags r:id="rId155"/>
              </p:custDataLst>
            </p:nvPr>
          </p:nvCxnSpPr>
          <p:spPr>
            <a:xfrm rot="5400000">
              <a:off x="11072" y="5879"/>
              <a:ext cx="321" cy="0"/>
            </a:xfrm>
            <a:prstGeom prst="line">
              <a:avLst/>
            </a:prstGeom>
            <a:ln w="38100">
              <a:solidFill>
                <a:schemeClr val="tx1"/>
              </a:solidFill>
            </a:ln>
          </p:spPr>
          <p:style>
            <a:lnRef idx="2">
              <a:schemeClr val="accent1"/>
            </a:lnRef>
            <a:fillRef idx="0">
              <a:srgbClr val="FFFFFF"/>
            </a:fillRef>
            <a:effectRef idx="0">
              <a:srgbClr val="FFFFFF"/>
            </a:effectRef>
            <a:fontRef idx="minor">
              <a:schemeClr val="tx1"/>
            </a:fontRef>
          </p:style>
        </p:cxnSp>
        <p:cxnSp>
          <p:nvCxnSpPr>
            <p:cNvPr id="146" name="直接连接符 145"/>
            <p:cNvCxnSpPr/>
            <p:nvPr>
              <p:custDataLst>
                <p:tags r:id="rId156"/>
              </p:custDataLst>
            </p:nvPr>
          </p:nvCxnSpPr>
          <p:spPr>
            <a:xfrm rot="5400000">
              <a:off x="10904" y="5879"/>
              <a:ext cx="321" cy="0"/>
            </a:xfrm>
            <a:prstGeom prst="line">
              <a:avLst/>
            </a:prstGeom>
            <a:ln w="38100">
              <a:solidFill>
                <a:schemeClr val="tx1"/>
              </a:solidFill>
            </a:ln>
          </p:spPr>
          <p:style>
            <a:lnRef idx="2">
              <a:schemeClr val="accent1"/>
            </a:lnRef>
            <a:fillRef idx="0">
              <a:srgbClr val="FFFFFF"/>
            </a:fillRef>
            <a:effectRef idx="0">
              <a:srgbClr val="FFFFFF"/>
            </a:effectRef>
            <a:fontRef idx="minor">
              <a:schemeClr val="tx1"/>
            </a:fontRef>
          </p:style>
        </p:cxnSp>
      </p:grpSp>
      <p:cxnSp>
        <p:nvCxnSpPr>
          <p:cNvPr id="148" name="直接连接符 147"/>
          <p:cNvCxnSpPr/>
          <p:nvPr>
            <p:custDataLst>
              <p:tags r:id="rId157"/>
            </p:custDataLst>
          </p:nvPr>
        </p:nvCxnSpPr>
        <p:spPr>
          <a:xfrm>
            <a:off x="6549390" y="1998980"/>
            <a:ext cx="540000" cy="0"/>
          </a:xfrm>
          <a:prstGeom prst="line">
            <a:avLst/>
          </a:prstGeom>
          <a:ln w="38100">
            <a:solidFill>
              <a:schemeClr val="accent4"/>
            </a:solidFill>
          </a:ln>
        </p:spPr>
        <p:style>
          <a:lnRef idx="2">
            <a:schemeClr val="accent1"/>
          </a:lnRef>
          <a:fillRef idx="0">
            <a:srgbClr val="FFFFFF"/>
          </a:fillRef>
          <a:effectRef idx="0">
            <a:srgbClr val="FFFFFF"/>
          </a:effectRef>
          <a:fontRef idx="minor">
            <a:schemeClr val="tx1"/>
          </a:fontRef>
        </p:style>
      </p:cxnSp>
      <p:cxnSp>
        <p:nvCxnSpPr>
          <p:cNvPr id="149" name="直接连接符 148"/>
          <p:cNvCxnSpPr/>
          <p:nvPr>
            <p:custDataLst>
              <p:tags r:id="rId158"/>
            </p:custDataLst>
          </p:nvPr>
        </p:nvCxnSpPr>
        <p:spPr>
          <a:xfrm>
            <a:off x="6558915" y="4415155"/>
            <a:ext cx="576000" cy="0"/>
          </a:xfrm>
          <a:prstGeom prst="line">
            <a:avLst/>
          </a:prstGeom>
          <a:ln w="38100">
            <a:solidFill>
              <a:srgbClr val="7030A0"/>
            </a:solidFill>
          </a:ln>
        </p:spPr>
        <p:style>
          <a:lnRef idx="2">
            <a:schemeClr val="accent1"/>
          </a:lnRef>
          <a:fillRef idx="0">
            <a:srgbClr val="FFFFFF"/>
          </a:fillRef>
          <a:effectRef idx="0">
            <a:srgbClr val="FFFFFF"/>
          </a:effectRef>
          <a:fontRef idx="minor">
            <a:schemeClr val="tx1"/>
          </a:fontRef>
        </p:style>
      </p:cxnSp>
      <p:cxnSp>
        <p:nvCxnSpPr>
          <p:cNvPr id="150" name="直接连接符 149"/>
          <p:cNvCxnSpPr/>
          <p:nvPr>
            <p:custDataLst>
              <p:tags r:id="rId159"/>
            </p:custDataLst>
          </p:nvPr>
        </p:nvCxnSpPr>
        <p:spPr>
          <a:xfrm>
            <a:off x="6559070" y="1981045"/>
            <a:ext cx="0" cy="828000"/>
          </a:xfrm>
          <a:prstGeom prst="line">
            <a:avLst/>
          </a:prstGeom>
          <a:ln w="38100">
            <a:solidFill>
              <a:schemeClr val="accent4"/>
            </a:solidFill>
          </a:ln>
        </p:spPr>
        <p:style>
          <a:lnRef idx="2">
            <a:schemeClr val="accent1"/>
          </a:lnRef>
          <a:fillRef idx="0">
            <a:srgbClr val="FFFFFF"/>
          </a:fillRef>
          <a:effectRef idx="0">
            <a:srgbClr val="FFFFFF"/>
          </a:effectRef>
          <a:fontRef idx="minor">
            <a:schemeClr val="tx1"/>
          </a:fontRef>
        </p:style>
      </p:cxnSp>
      <p:cxnSp>
        <p:nvCxnSpPr>
          <p:cNvPr id="151" name="直接连接符 150"/>
          <p:cNvCxnSpPr/>
          <p:nvPr>
            <p:custDataLst>
              <p:tags r:id="rId160"/>
            </p:custDataLst>
          </p:nvPr>
        </p:nvCxnSpPr>
        <p:spPr>
          <a:xfrm>
            <a:off x="6540655" y="3655540"/>
            <a:ext cx="0" cy="777600"/>
          </a:xfrm>
          <a:prstGeom prst="line">
            <a:avLst/>
          </a:prstGeom>
          <a:ln w="38100">
            <a:solidFill>
              <a:srgbClr val="7030A0"/>
            </a:solidFill>
          </a:ln>
        </p:spPr>
        <p:style>
          <a:lnRef idx="2">
            <a:schemeClr val="accent1"/>
          </a:lnRef>
          <a:fillRef idx="0">
            <a:srgbClr val="FFFFFF"/>
          </a:fillRef>
          <a:effectRef idx="0">
            <a:srgbClr val="FFFFFF"/>
          </a:effectRef>
          <a:fontRef idx="minor">
            <a:schemeClr val="tx1"/>
          </a:fontRef>
        </p:style>
      </p:cxnSp>
      <p:sp>
        <p:nvSpPr>
          <p:cNvPr id="165" name="文本框 164"/>
          <p:cNvSpPr txBox="1"/>
          <p:nvPr/>
        </p:nvSpPr>
        <p:spPr>
          <a:xfrm>
            <a:off x="6959600" y="4486910"/>
            <a:ext cx="989965" cy="521970"/>
          </a:xfrm>
          <a:prstGeom prst="rect">
            <a:avLst/>
          </a:prstGeom>
          <a:noFill/>
        </p:spPr>
        <p:txBody>
          <a:bodyPr wrap="square" rtlCol="0">
            <a:spAutoFit/>
          </a:bodyPr>
          <a:p>
            <a:pPr algn="ctr"/>
            <a:r>
              <a:rPr lang="zh-CN" altLang="en-US" sz="1600"/>
              <a:t>变压器</a:t>
            </a:r>
            <a:endParaRPr lang="zh-CN" altLang="en-US" sz="1600"/>
          </a:p>
          <a:p>
            <a:pPr algn="ctr"/>
            <a:r>
              <a:rPr lang="zh-CN" altLang="en-US" sz="1200">
                <a:solidFill>
                  <a:srgbClr val="FF0000"/>
                </a:solidFill>
              </a:rPr>
              <a:t>transformer</a:t>
            </a:r>
            <a:endParaRPr lang="zh-CN" altLang="en-US" sz="1200">
              <a:solidFill>
                <a:srgbClr val="FF0000"/>
              </a:solidFill>
            </a:endParaRPr>
          </a:p>
        </p:txBody>
      </p:sp>
      <p:cxnSp>
        <p:nvCxnSpPr>
          <p:cNvPr id="168" name="直接连接符 167"/>
          <p:cNvCxnSpPr/>
          <p:nvPr>
            <p:custDataLst>
              <p:tags r:id="rId161"/>
            </p:custDataLst>
          </p:nvPr>
        </p:nvCxnSpPr>
        <p:spPr>
          <a:xfrm>
            <a:off x="7858125" y="1979930"/>
            <a:ext cx="540000" cy="0"/>
          </a:xfrm>
          <a:prstGeom prst="line">
            <a:avLst/>
          </a:prstGeom>
          <a:ln w="38100">
            <a:solidFill>
              <a:schemeClr val="accent1"/>
            </a:solidFill>
          </a:ln>
        </p:spPr>
        <p:style>
          <a:lnRef idx="2">
            <a:schemeClr val="accent1"/>
          </a:lnRef>
          <a:fillRef idx="0">
            <a:srgbClr val="FFFFFF"/>
          </a:fillRef>
          <a:effectRef idx="0">
            <a:srgbClr val="FFFFFF"/>
          </a:effectRef>
          <a:fontRef idx="minor">
            <a:schemeClr val="tx1"/>
          </a:fontRef>
        </p:style>
      </p:cxnSp>
      <p:cxnSp>
        <p:nvCxnSpPr>
          <p:cNvPr id="169" name="直接连接符 168"/>
          <p:cNvCxnSpPr/>
          <p:nvPr>
            <p:custDataLst>
              <p:tags r:id="rId162"/>
            </p:custDataLst>
          </p:nvPr>
        </p:nvCxnSpPr>
        <p:spPr>
          <a:xfrm>
            <a:off x="7839075" y="4382770"/>
            <a:ext cx="540000" cy="0"/>
          </a:xfrm>
          <a:prstGeom prst="line">
            <a:avLst/>
          </a:prstGeom>
          <a:ln w="38100">
            <a:solidFill>
              <a:schemeClr val="accent1"/>
            </a:solidFill>
          </a:ln>
        </p:spPr>
        <p:style>
          <a:lnRef idx="2">
            <a:schemeClr val="accent1"/>
          </a:lnRef>
          <a:fillRef idx="0">
            <a:srgbClr val="FFFFFF"/>
          </a:fillRef>
          <a:effectRef idx="0">
            <a:srgbClr val="FFFFFF"/>
          </a:effectRef>
          <a:fontRef idx="minor">
            <a:schemeClr val="tx1"/>
          </a:fontRef>
        </p:style>
      </p:cxnSp>
      <p:cxnSp>
        <p:nvCxnSpPr>
          <p:cNvPr id="303" name="直接连接符 302"/>
          <p:cNvCxnSpPr/>
          <p:nvPr>
            <p:custDataLst>
              <p:tags r:id="rId163"/>
            </p:custDataLst>
          </p:nvPr>
        </p:nvCxnSpPr>
        <p:spPr>
          <a:xfrm>
            <a:off x="7725410" y="3192780"/>
            <a:ext cx="1628140" cy="0"/>
          </a:xfrm>
          <a:prstGeom prst="line">
            <a:avLst/>
          </a:prstGeom>
          <a:ln w="38100" cmpd="sng">
            <a:solidFill>
              <a:schemeClr val="tx1"/>
            </a:solidFill>
            <a:prstDash val="solid"/>
          </a:ln>
        </p:spPr>
        <p:style>
          <a:lnRef idx="2">
            <a:schemeClr val="accent1"/>
          </a:lnRef>
          <a:fillRef idx="0">
            <a:srgbClr val="FFFFFF"/>
          </a:fillRef>
          <a:effectRef idx="0">
            <a:srgbClr val="FFFFFF"/>
          </a:effectRef>
          <a:fontRef idx="minor">
            <a:schemeClr val="tx1"/>
          </a:fontRef>
        </p:style>
      </p:cxnSp>
      <p:cxnSp>
        <p:nvCxnSpPr>
          <p:cNvPr id="305" name="直接连接符 304"/>
          <p:cNvCxnSpPr/>
          <p:nvPr>
            <p:custDataLst>
              <p:tags r:id="rId164"/>
            </p:custDataLst>
          </p:nvPr>
        </p:nvCxnSpPr>
        <p:spPr>
          <a:xfrm flipH="1">
            <a:off x="9684385" y="3172675"/>
            <a:ext cx="0" cy="1224000"/>
          </a:xfrm>
          <a:prstGeom prst="line">
            <a:avLst/>
          </a:prstGeom>
          <a:ln w="38100" cmpd="sng">
            <a:solidFill>
              <a:schemeClr val="tx1"/>
            </a:solidFill>
            <a:prstDash val="solid"/>
          </a:ln>
        </p:spPr>
        <p:style>
          <a:lnRef idx="2">
            <a:schemeClr val="accent1"/>
          </a:lnRef>
          <a:fillRef idx="0">
            <a:srgbClr val="FFFFFF"/>
          </a:fillRef>
          <a:effectRef idx="0">
            <a:srgbClr val="FFFFFF"/>
          </a:effectRef>
          <a:fontRef idx="minor">
            <a:schemeClr val="tx1"/>
          </a:fontRef>
        </p:style>
      </p:cxnSp>
      <p:cxnSp>
        <p:nvCxnSpPr>
          <p:cNvPr id="316" name="直接连接符 315"/>
          <p:cNvCxnSpPr/>
          <p:nvPr>
            <p:custDataLst>
              <p:tags r:id="rId165"/>
            </p:custDataLst>
          </p:nvPr>
        </p:nvCxnSpPr>
        <p:spPr>
          <a:xfrm>
            <a:off x="9684385" y="4386580"/>
            <a:ext cx="1783715" cy="0"/>
          </a:xfrm>
          <a:prstGeom prst="line">
            <a:avLst/>
          </a:prstGeom>
          <a:ln w="38100" cmpd="sng">
            <a:solidFill>
              <a:schemeClr val="tx1"/>
            </a:solidFill>
            <a:prstDash val="solid"/>
          </a:ln>
        </p:spPr>
        <p:style>
          <a:lnRef idx="2">
            <a:schemeClr val="accent1"/>
          </a:lnRef>
          <a:fillRef idx="0">
            <a:srgbClr val="FFFFFF"/>
          </a:fillRef>
          <a:effectRef idx="0">
            <a:srgbClr val="FFFFFF"/>
          </a:effectRef>
          <a:fontRef idx="minor">
            <a:schemeClr val="tx1"/>
          </a:fontRef>
        </p:style>
      </p:cxnSp>
      <p:cxnSp>
        <p:nvCxnSpPr>
          <p:cNvPr id="317" name="直接连接符 316"/>
          <p:cNvCxnSpPr/>
          <p:nvPr/>
        </p:nvCxnSpPr>
        <p:spPr>
          <a:xfrm>
            <a:off x="8874760" y="1976120"/>
            <a:ext cx="3012440" cy="9525"/>
          </a:xfrm>
          <a:prstGeom prst="line">
            <a:avLst/>
          </a:prstGeom>
          <a:ln w="38100">
            <a:solidFill>
              <a:srgbClr val="FF0000"/>
            </a:solidFill>
            <a:tailEnd type="stealth"/>
          </a:ln>
        </p:spPr>
        <p:style>
          <a:lnRef idx="2">
            <a:schemeClr val="accent1"/>
          </a:lnRef>
          <a:fillRef idx="0">
            <a:srgbClr val="FFFFFF"/>
          </a:fillRef>
          <a:effectRef idx="0">
            <a:srgbClr val="FFFFFF"/>
          </a:effectRef>
          <a:fontRef idx="minor">
            <a:schemeClr val="tx1"/>
          </a:fontRef>
        </p:style>
      </p:cxnSp>
      <p:grpSp>
        <p:nvGrpSpPr>
          <p:cNvPr id="318" name="组合 317"/>
          <p:cNvGrpSpPr/>
          <p:nvPr/>
        </p:nvGrpSpPr>
        <p:grpSpPr>
          <a:xfrm rot="16380000">
            <a:off x="11453495" y="4321175"/>
            <a:ext cx="179705" cy="123825"/>
            <a:chOff x="12936" y="8695"/>
            <a:chExt cx="878" cy="270"/>
          </a:xfrm>
        </p:grpSpPr>
        <p:cxnSp>
          <p:nvCxnSpPr>
            <p:cNvPr id="319" name="直接连接符 318"/>
            <p:cNvCxnSpPr/>
            <p:nvPr>
              <p:custDataLst>
                <p:tags r:id="rId166"/>
              </p:custDataLst>
            </p:nvPr>
          </p:nvCxnSpPr>
          <p:spPr>
            <a:xfrm flipV="1">
              <a:off x="12936" y="8695"/>
              <a:ext cx="879" cy="0"/>
            </a:xfrm>
            <a:prstGeom prst="line">
              <a:avLst/>
            </a:prstGeom>
            <a:ln w="38100">
              <a:solidFill>
                <a:schemeClr val="tx1"/>
              </a:solidFill>
            </a:ln>
          </p:spPr>
          <p:style>
            <a:lnRef idx="2">
              <a:schemeClr val="accent1"/>
            </a:lnRef>
            <a:fillRef idx="0">
              <a:srgbClr val="FFFFFF"/>
            </a:fillRef>
            <a:effectRef idx="0">
              <a:srgbClr val="FFFFFF"/>
            </a:effectRef>
            <a:fontRef idx="minor">
              <a:schemeClr val="tx1"/>
            </a:fontRef>
          </p:style>
        </p:cxnSp>
        <p:cxnSp>
          <p:nvCxnSpPr>
            <p:cNvPr id="320" name="直接连接符 319"/>
            <p:cNvCxnSpPr/>
            <p:nvPr>
              <p:custDataLst>
                <p:tags r:id="rId167"/>
              </p:custDataLst>
            </p:nvPr>
          </p:nvCxnSpPr>
          <p:spPr>
            <a:xfrm flipV="1">
              <a:off x="13234" y="8965"/>
              <a:ext cx="283" cy="0"/>
            </a:xfrm>
            <a:prstGeom prst="line">
              <a:avLst/>
            </a:prstGeom>
            <a:ln w="38100">
              <a:solidFill>
                <a:schemeClr val="tx1"/>
              </a:solidFill>
            </a:ln>
          </p:spPr>
          <p:style>
            <a:lnRef idx="2">
              <a:schemeClr val="accent1"/>
            </a:lnRef>
            <a:fillRef idx="0">
              <a:srgbClr val="FFFFFF"/>
            </a:fillRef>
            <a:effectRef idx="0">
              <a:srgbClr val="FFFFFF"/>
            </a:effectRef>
            <a:fontRef idx="minor">
              <a:schemeClr val="tx1"/>
            </a:fontRef>
          </p:style>
        </p:cxnSp>
        <p:cxnSp>
          <p:nvCxnSpPr>
            <p:cNvPr id="321" name="直接连接符 320"/>
            <p:cNvCxnSpPr/>
            <p:nvPr>
              <p:custDataLst>
                <p:tags r:id="rId168"/>
              </p:custDataLst>
            </p:nvPr>
          </p:nvCxnSpPr>
          <p:spPr>
            <a:xfrm flipV="1">
              <a:off x="13092" y="8830"/>
              <a:ext cx="567" cy="0"/>
            </a:xfrm>
            <a:prstGeom prst="line">
              <a:avLst/>
            </a:prstGeom>
            <a:ln w="38100">
              <a:solidFill>
                <a:schemeClr val="tx1"/>
              </a:solidFill>
            </a:ln>
          </p:spPr>
          <p:style>
            <a:lnRef idx="2">
              <a:schemeClr val="accent1"/>
            </a:lnRef>
            <a:fillRef idx="0">
              <a:srgbClr val="FFFFFF"/>
            </a:fillRef>
            <a:effectRef idx="0">
              <a:srgbClr val="FFFFFF"/>
            </a:effectRef>
            <a:fontRef idx="minor">
              <a:schemeClr val="tx1"/>
            </a:fontRef>
          </p:style>
        </p:cxnSp>
      </p:grpSp>
      <p:grpSp>
        <p:nvGrpSpPr>
          <p:cNvPr id="394" name="组合 393"/>
          <p:cNvGrpSpPr/>
          <p:nvPr/>
        </p:nvGrpSpPr>
        <p:grpSpPr>
          <a:xfrm>
            <a:off x="10474960" y="1987550"/>
            <a:ext cx="571500" cy="2414270"/>
            <a:chOff x="16496" y="3130"/>
            <a:chExt cx="900" cy="3802"/>
          </a:xfrm>
        </p:grpSpPr>
        <p:sp>
          <p:nvSpPr>
            <p:cNvPr id="339" name="圆角矩形 338"/>
            <p:cNvSpPr/>
            <p:nvPr>
              <p:custDataLst>
                <p:tags r:id="rId169"/>
              </p:custDataLst>
            </p:nvPr>
          </p:nvSpPr>
          <p:spPr>
            <a:xfrm>
              <a:off x="16496" y="4451"/>
              <a:ext cx="900" cy="1245"/>
            </a:xfrm>
            <a:prstGeom prst="roundRect">
              <a:avLst/>
            </a:prstGeom>
            <a:solidFill>
              <a:schemeClr val="accent1">
                <a:lumMod val="40000"/>
                <a:lumOff val="6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cxnSp>
          <p:nvCxnSpPr>
            <p:cNvPr id="332" name="直接连接符 331"/>
            <p:cNvCxnSpPr/>
            <p:nvPr>
              <p:custDataLst>
                <p:tags r:id="rId170"/>
              </p:custDataLst>
            </p:nvPr>
          </p:nvCxnSpPr>
          <p:spPr>
            <a:xfrm>
              <a:off x="16931" y="3130"/>
              <a:ext cx="0" cy="1797"/>
            </a:xfrm>
            <a:prstGeom prst="line">
              <a:avLst/>
            </a:prstGeom>
            <a:ln w="38100">
              <a:solidFill>
                <a:srgbClr val="FF0000"/>
              </a:solidFill>
            </a:ln>
          </p:spPr>
          <p:style>
            <a:lnRef idx="2">
              <a:schemeClr val="accent1"/>
            </a:lnRef>
            <a:fillRef idx="0">
              <a:srgbClr val="FFFFFF"/>
            </a:fillRef>
            <a:effectRef idx="0">
              <a:srgbClr val="FFFFFF"/>
            </a:effectRef>
            <a:fontRef idx="minor">
              <a:schemeClr val="tx1"/>
            </a:fontRef>
          </p:style>
        </p:cxnSp>
        <p:cxnSp>
          <p:nvCxnSpPr>
            <p:cNvPr id="333" name="直接连接符 332"/>
            <p:cNvCxnSpPr/>
            <p:nvPr>
              <p:custDataLst>
                <p:tags r:id="rId171"/>
              </p:custDataLst>
            </p:nvPr>
          </p:nvCxnSpPr>
          <p:spPr>
            <a:xfrm rot="5400000" flipV="1">
              <a:off x="16039" y="6025"/>
              <a:ext cx="1814" cy="0"/>
            </a:xfrm>
            <a:prstGeom prst="line">
              <a:avLst/>
            </a:prstGeom>
            <a:ln w="38100">
              <a:solidFill>
                <a:schemeClr val="tx1"/>
              </a:solidFill>
            </a:ln>
          </p:spPr>
          <p:style>
            <a:lnRef idx="2">
              <a:schemeClr val="accent1"/>
            </a:lnRef>
            <a:fillRef idx="0">
              <a:srgbClr val="FFFFFF"/>
            </a:fillRef>
            <a:effectRef idx="0">
              <a:srgbClr val="FFFFFF"/>
            </a:effectRef>
            <a:fontRef idx="minor">
              <a:schemeClr val="tx1"/>
            </a:fontRef>
          </p:style>
        </p:cxnSp>
        <p:grpSp>
          <p:nvGrpSpPr>
            <p:cNvPr id="334" name="组合 333"/>
            <p:cNvGrpSpPr/>
            <p:nvPr/>
          </p:nvGrpSpPr>
          <p:grpSpPr>
            <a:xfrm>
              <a:off x="16785" y="4922"/>
              <a:ext cx="320" cy="168"/>
              <a:chOff x="8576" y="2644"/>
              <a:chExt cx="320" cy="168"/>
            </a:xfrm>
          </p:grpSpPr>
          <p:cxnSp>
            <p:nvCxnSpPr>
              <p:cNvPr id="335" name="直接连接符 334"/>
              <p:cNvCxnSpPr/>
              <p:nvPr>
                <p:custDataLst>
                  <p:tags r:id="rId172"/>
                </p:custDataLst>
              </p:nvPr>
            </p:nvCxnSpPr>
            <p:spPr>
              <a:xfrm>
                <a:off x="8576" y="2644"/>
                <a:ext cx="321" cy="0"/>
              </a:xfrm>
              <a:prstGeom prst="line">
                <a:avLst/>
              </a:prstGeom>
              <a:ln w="38100">
                <a:solidFill>
                  <a:schemeClr val="tx1"/>
                </a:solidFill>
              </a:ln>
            </p:spPr>
            <p:style>
              <a:lnRef idx="2">
                <a:schemeClr val="accent1"/>
              </a:lnRef>
              <a:fillRef idx="0">
                <a:srgbClr val="FFFFFF"/>
              </a:fillRef>
              <a:effectRef idx="0">
                <a:srgbClr val="FFFFFF"/>
              </a:effectRef>
              <a:fontRef idx="minor">
                <a:schemeClr val="tx1"/>
              </a:fontRef>
            </p:style>
          </p:cxnSp>
          <p:cxnSp>
            <p:nvCxnSpPr>
              <p:cNvPr id="336" name="直接连接符 335"/>
              <p:cNvCxnSpPr/>
              <p:nvPr>
                <p:custDataLst>
                  <p:tags r:id="rId173"/>
                </p:custDataLst>
              </p:nvPr>
            </p:nvCxnSpPr>
            <p:spPr>
              <a:xfrm>
                <a:off x="8576" y="2812"/>
                <a:ext cx="321" cy="0"/>
              </a:xfrm>
              <a:prstGeom prst="line">
                <a:avLst/>
              </a:prstGeom>
              <a:ln w="38100">
                <a:solidFill>
                  <a:schemeClr val="tx1"/>
                </a:solidFill>
              </a:ln>
            </p:spPr>
            <p:style>
              <a:lnRef idx="2">
                <a:schemeClr val="accent1"/>
              </a:lnRef>
              <a:fillRef idx="0">
                <a:srgbClr val="FFFFFF"/>
              </a:fillRef>
              <a:effectRef idx="0">
                <a:srgbClr val="FFFFFF"/>
              </a:effectRef>
              <a:fontRef idx="minor">
                <a:schemeClr val="tx1"/>
              </a:fontRef>
            </p:style>
          </p:cxnSp>
        </p:grpSp>
      </p:grpSp>
      <p:grpSp>
        <p:nvGrpSpPr>
          <p:cNvPr id="395" name="组合 394"/>
          <p:cNvGrpSpPr/>
          <p:nvPr/>
        </p:nvGrpSpPr>
        <p:grpSpPr>
          <a:xfrm>
            <a:off x="11111865" y="1963420"/>
            <a:ext cx="219710" cy="2425065"/>
            <a:chOff x="17499" y="3092"/>
            <a:chExt cx="346" cy="3819"/>
          </a:xfrm>
        </p:grpSpPr>
        <p:grpSp>
          <p:nvGrpSpPr>
            <p:cNvPr id="364" name="组合 363"/>
            <p:cNvGrpSpPr/>
            <p:nvPr/>
          </p:nvGrpSpPr>
          <p:grpSpPr>
            <a:xfrm>
              <a:off x="17499" y="4554"/>
              <a:ext cx="347" cy="1015"/>
              <a:chOff x="15309" y="7584"/>
              <a:chExt cx="563" cy="1298"/>
            </a:xfrm>
          </p:grpSpPr>
          <p:sp>
            <p:nvSpPr>
              <p:cNvPr id="357" name="等腰三角形 356"/>
              <p:cNvSpPr/>
              <p:nvPr>
                <p:custDataLst>
                  <p:tags r:id="rId174"/>
                </p:custDataLst>
              </p:nvPr>
            </p:nvSpPr>
            <p:spPr>
              <a:xfrm>
                <a:off x="15388" y="8096"/>
                <a:ext cx="381" cy="354"/>
              </a:xfrm>
              <a:prstGeom prst="triangl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58" name="矩形 357"/>
              <p:cNvSpPr/>
              <p:nvPr>
                <p:custDataLst>
                  <p:tags r:id="rId175"/>
                </p:custDataLst>
              </p:nvPr>
            </p:nvSpPr>
            <p:spPr>
              <a:xfrm>
                <a:off x="15339" y="8017"/>
                <a:ext cx="479" cy="87"/>
              </a:xfrm>
              <a:prstGeom prst="rect">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cxnSp>
            <p:nvCxnSpPr>
              <p:cNvPr id="359" name="直接连接符 358"/>
              <p:cNvCxnSpPr/>
              <p:nvPr>
                <p:custDataLst>
                  <p:tags r:id="rId176"/>
                </p:custDataLst>
              </p:nvPr>
            </p:nvCxnSpPr>
            <p:spPr>
              <a:xfrm>
                <a:off x="15579" y="7584"/>
                <a:ext cx="0" cy="433"/>
              </a:xfrm>
              <a:prstGeom prst="line">
                <a:avLst/>
              </a:prstGeom>
              <a:ln w="28575"/>
            </p:spPr>
            <p:style>
              <a:lnRef idx="2">
                <a:schemeClr val="accent1"/>
              </a:lnRef>
              <a:fillRef idx="0">
                <a:srgbClr val="FFFFFF"/>
              </a:fillRef>
              <a:effectRef idx="0">
                <a:srgbClr val="FFFFFF"/>
              </a:effectRef>
              <a:fontRef idx="minor">
                <a:schemeClr val="tx1"/>
              </a:fontRef>
            </p:style>
          </p:cxnSp>
          <p:cxnSp>
            <p:nvCxnSpPr>
              <p:cNvPr id="360" name="直接连接符 359"/>
              <p:cNvCxnSpPr/>
              <p:nvPr>
                <p:custDataLst>
                  <p:tags r:id="rId177"/>
                </p:custDataLst>
              </p:nvPr>
            </p:nvCxnSpPr>
            <p:spPr>
              <a:xfrm>
                <a:off x="15579" y="8450"/>
                <a:ext cx="0" cy="433"/>
              </a:xfrm>
              <a:prstGeom prst="line">
                <a:avLst/>
              </a:prstGeom>
              <a:ln w="28575"/>
            </p:spPr>
            <p:style>
              <a:lnRef idx="2">
                <a:schemeClr val="accent1"/>
              </a:lnRef>
              <a:fillRef idx="0">
                <a:srgbClr val="FFFFFF"/>
              </a:fillRef>
              <a:effectRef idx="0">
                <a:srgbClr val="FFFFFF"/>
              </a:effectRef>
              <a:fontRef idx="minor">
                <a:schemeClr val="tx1"/>
              </a:fontRef>
            </p:style>
          </p:cxnSp>
          <p:cxnSp>
            <p:nvCxnSpPr>
              <p:cNvPr id="362" name="直接连接符 361"/>
              <p:cNvCxnSpPr/>
              <p:nvPr>
                <p:custDataLst>
                  <p:tags r:id="rId178"/>
                </p:custDataLst>
              </p:nvPr>
            </p:nvCxnSpPr>
            <p:spPr>
              <a:xfrm>
                <a:off x="15784" y="8032"/>
                <a:ext cx="88" cy="118"/>
              </a:xfrm>
              <a:prstGeom prst="line">
                <a:avLst/>
              </a:prstGeom>
              <a:ln w="38100">
                <a:solidFill>
                  <a:schemeClr val="accent1"/>
                </a:solidFill>
              </a:ln>
            </p:spPr>
            <p:style>
              <a:lnRef idx="2">
                <a:schemeClr val="accent1"/>
              </a:lnRef>
              <a:fillRef idx="0">
                <a:srgbClr val="FFFFFF"/>
              </a:fillRef>
              <a:effectRef idx="0">
                <a:srgbClr val="FFFFFF"/>
              </a:effectRef>
              <a:fontRef idx="minor">
                <a:schemeClr val="tx1"/>
              </a:fontRef>
            </p:style>
          </p:cxnSp>
          <p:cxnSp>
            <p:nvCxnSpPr>
              <p:cNvPr id="363" name="直接连接符 362"/>
              <p:cNvCxnSpPr/>
              <p:nvPr>
                <p:custDataLst>
                  <p:tags r:id="rId179"/>
                </p:custDataLst>
              </p:nvPr>
            </p:nvCxnSpPr>
            <p:spPr>
              <a:xfrm>
                <a:off x="15309" y="7973"/>
                <a:ext cx="61" cy="99"/>
              </a:xfrm>
              <a:prstGeom prst="line">
                <a:avLst/>
              </a:prstGeom>
              <a:ln w="38100">
                <a:solidFill>
                  <a:schemeClr val="accent1"/>
                </a:solidFill>
              </a:ln>
            </p:spPr>
            <p:style>
              <a:lnRef idx="2">
                <a:schemeClr val="accent1"/>
              </a:lnRef>
              <a:fillRef idx="0">
                <a:srgbClr val="FFFFFF"/>
              </a:fillRef>
              <a:effectRef idx="0">
                <a:srgbClr val="FFFFFF"/>
              </a:effectRef>
              <a:fontRef idx="minor">
                <a:schemeClr val="tx1"/>
              </a:fontRef>
            </p:style>
          </p:cxnSp>
        </p:grpSp>
        <p:cxnSp>
          <p:nvCxnSpPr>
            <p:cNvPr id="365" name="直接连接符 364"/>
            <p:cNvCxnSpPr/>
            <p:nvPr>
              <p:custDataLst>
                <p:tags r:id="rId180"/>
              </p:custDataLst>
            </p:nvPr>
          </p:nvCxnSpPr>
          <p:spPr>
            <a:xfrm rot="5400000" flipV="1">
              <a:off x="16758" y="3999"/>
              <a:ext cx="1814" cy="0"/>
            </a:xfrm>
            <a:prstGeom prst="line">
              <a:avLst/>
            </a:prstGeom>
            <a:ln w="38100">
              <a:solidFill>
                <a:srgbClr val="FF0000"/>
              </a:solidFill>
            </a:ln>
          </p:spPr>
          <p:style>
            <a:lnRef idx="2">
              <a:schemeClr val="accent1"/>
            </a:lnRef>
            <a:fillRef idx="0">
              <a:srgbClr val="FFFFFF"/>
            </a:fillRef>
            <a:effectRef idx="0">
              <a:srgbClr val="FFFFFF"/>
            </a:effectRef>
            <a:fontRef idx="minor">
              <a:schemeClr val="tx1"/>
            </a:fontRef>
          </p:style>
        </p:cxnSp>
        <p:cxnSp>
          <p:nvCxnSpPr>
            <p:cNvPr id="366" name="直接连接符 365"/>
            <p:cNvCxnSpPr/>
            <p:nvPr>
              <p:custDataLst>
                <p:tags r:id="rId181"/>
              </p:custDataLst>
            </p:nvPr>
          </p:nvCxnSpPr>
          <p:spPr>
            <a:xfrm rot="5400000" flipV="1">
              <a:off x="16815" y="6061"/>
              <a:ext cx="1701" cy="0"/>
            </a:xfrm>
            <a:prstGeom prst="line">
              <a:avLst/>
            </a:prstGeom>
            <a:ln w="38100">
              <a:solidFill>
                <a:schemeClr val="tx1"/>
              </a:solidFill>
            </a:ln>
          </p:spPr>
          <p:style>
            <a:lnRef idx="2">
              <a:schemeClr val="accent1"/>
            </a:lnRef>
            <a:fillRef idx="0">
              <a:srgbClr val="FFFFFF"/>
            </a:fillRef>
            <a:effectRef idx="0">
              <a:srgbClr val="FFFFFF"/>
            </a:effectRef>
            <a:fontRef idx="minor">
              <a:schemeClr val="tx1"/>
            </a:fontRef>
          </p:style>
        </p:cxnSp>
      </p:grpSp>
      <p:grpSp>
        <p:nvGrpSpPr>
          <p:cNvPr id="396" name="组合 395"/>
          <p:cNvGrpSpPr/>
          <p:nvPr/>
        </p:nvGrpSpPr>
        <p:grpSpPr>
          <a:xfrm>
            <a:off x="10920095" y="1261745"/>
            <a:ext cx="1024890" cy="718820"/>
            <a:chOff x="17197" y="1987"/>
            <a:chExt cx="1614" cy="1132"/>
          </a:xfrm>
        </p:grpSpPr>
        <p:grpSp>
          <p:nvGrpSpPr>
            <p:cNvPr id="367" name="组合 366"/>
            <p:cNvGrpSpPr/>
            <p:nvPr/>
          </p:nvGrpSpPr>
          <p:grpSpPr>
            <a:xfrm>
              <a:off x="17905" y="2799"/>
              <a:ext cx="168" cy="320"/>
              <a:chOff x="11064" y="5719"/>
              <a:chExt cx="168" cy="320"/>
            </a:xfrm>
          </p:grpSpPr>
          <p:cxnSp>
            <p:nvCxnSpPr>
              <p:cNvPr id="368" name="直接连接符 367"/>
              <p:cNvCxnSpPr/>
              <p:nvPr>
                <p:custDataLst>
                  <p:tags r:id="rId182"/>
                </p:custDataLst>
              </p:nvPr>
            </p:nvCxnSpPr>
            <p:spPr>
              <a:xfrm rot="5400000">
                <a:off x="11072" y="5879"/>
                <a:ext cx="321" cy="0"/>
              </a:xfrm>
              <a:prstGeom prst="line">
                <a:avLst/>
              </a:prstGeom>
              <a:ln w="38100">
                <a:solidFill>
                  <a:schemeClr val="tx1"/>
                </a:solidFill>
              </a:ln>
            </p:spPr>
            <p:style>
              <a:lnRef idx="2">
                <a:schemeClr val="accent1"/>
              </a:lnRef>
              <a:fillRef idx="0">
                <a:srgbClr val="FFFFFF"/>
              </a:fillRef>
              <a:effectRef idx="0">
                <a:srgbClr val="FFFFFF"/>
              </a:effectRef>
              <a:fontRef idx="minor">
                <a:schemeClr val="tx1"/>
              </a:fontRef>
            </p:style>
          </p:cxnSp>
          <p:cxnSp>
            <p:nvCxnSpPr>
              <p:cNvPr id="369" name="直接连接符 368"/>
              <p:cNvCxnSpPr/>
              <p:nvPr>
                <p:custDataLst>
                  <p:tags r:id="rId183"/>
                </p:custDataLst>
              </p:nvPr>
            </p:nvCxnSpPr>
            <p:spPr>
              <a:xfrm rot="5400000">
                <a:off x="10904" y="5879"/>
                <a:ext cx="321" cy="0"/>
              </a:xfrm>
              <a:prstGeom prst="line">
                <a:avLst/>
              </a:prstGeom>
              <a:ln w="38100">
                <a:solidFill>
                  <a:schemeClr val="tx1"/>
                </a:solidFill>
              </a:ln>
            </p:spPr>
            <p:style>
              <a:lnRef idx="2">
                <a:schemeClr val="accent1"/>
              </a:lnRef>
              <a:fillRef idx="0">
                <a:srgbClr val="FFFFFF"/>
              </a:fillRef>
              <a:effectRef idx="0">
                <a:srgbClr val="FFFFFF"/>
              </a:effectRef>
              <a:fontRef idx="minor">
                <a:schemeClr val="tx1"/>
              </a:fontRef>
            </p:style>
          </p:cxnSp>
        </p:grpSp>
        <p:sp>
          <p:nvSpPr>
            <p:cNvPr id="370" name="圆角矩形 369"/>
            <p:cNvSpPr/>
            <p:nvPr/>
          </p:nvSpPr>
          <p:spPr>
            <a:xfrm>
              <a:off x="17197" y="1987"/>
              <a:ext cx="1614" cy="826"/>
            </a:xfrm>
            <a:prstGeom prst="roundRect">
              <a:avLst/>
            </a:prstGeom>
            <a:solidFill>
              <a:schemeClr val="bg2">
                <a:lumMod val="75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200"/>
                <a:t>电流传感器</a:t>
              </a:r>
              <a:endParaRPr lang="zh-CN" altLang="en-US" sz="1200"/>
            </a:p>
            <a:p>
              <a:pPr algn="ctr"/>
              <a:r>
                <a:rPr lang="zh-CN" altLang="en-US" sz="1000"/>
                <a:t>current sensor</a:t>
              </a:r>
              <a:endParaRPr lang="zh-CN" altLang="en-US" sz="1000"/>
            </a:p>
          </p:txBody>
        </p:sp>
      </p:grpSp>
      <p:sp>
        <p:nvSpPr>
          <p:cNvPr id="378" name="文本框 377"/>
          <p:cNvSpPr txBox="1"/>
          <p:nvPr/>
        </p:nvSpPr>
        <p:spPr>
          <a:xfrm>
            <a:off x="4904105" y="2722245"/>
            <a:ext cx="278130" cy="282575"/>
          </a:xfrm>
          <a:prstGeom prst="rect">
            <a:avLst/>
          </a:prstGeom>
          <a:noFill/>
        </p:spPr>
        <p:txBody>
          <a:bodyPr wrap="square" rtlCol="0">
            <a:noAutofit/>
          </a:bodyPr>
          <a:p>
            <a:r>
              <a:rPr lang="en-US" altLang="zh-CN">
                <a:solidFill>
                  <a:srgbClr val="FF0000"/>
                </a:solidFill>
              </a:rPr>
              <a:t>L</a:t>
            </a:r>
            <a:endParaRPr lang="en-US" altLang="zh-CN">
              <a:solidFill>
                <a:srgbClr val="FF0000"/>
              </a:solidFill>
            </a:endParaRPr>
          </a:p>
        </p:txBody>
      </p:sp>
      <p:cxnSp>
        <p:nvCxnSpPr>
          <p:cNvPr id="390" name="直接连接符 389"/>
          <p:cNvCxnSpPr/>
          <p:nvPr>
            <p:custDataLst>
              <p:tags r:id="rId184"/>
            </p:custDataLst>
          </p:nvPr>
        </p:nvCxnSpPr>
        <p:spPr>
          <a:xfrm flipV="1">
            <a:off x="9353550" y="3192780"/>
            <a:ext cx="314325" cy="0"/>
          </a:xfrm>
          <a:prstGeom prst="line">
            <a:avLst/>
          </a:prstGeom>
          <a:ln w="38100" cmpd="sng">
            <a:solidFill>
              <a:schemeClr val="tx1"/>
            </a:solidFill>
            <a:prstDash val="solid"/>
          </a:ln>
        </p:spPr>
        <p:style>
          <a:lnRef idx="2">
            <a:schemeClr val="accent1"/>
          </a:lnRef>
          <a:fillRef idx="0">
            <a:srgbClr val="FFFFFF"/>
          </a:fillRef>
          <a:effectRef idx="0">
            <a:srgbClr val="FFFFFF"/>
          </a:effectRef>
          <a:fontRef idx="minor">
            <a:schemeClr val="tx1"/>
          </a:fontRef>
        </p:style>
      </p:cxnSp>
      <p:sp>
        <p:nvSpPr>
          <p:cNvPr id="392" name="加号 391"/>
          <p:cNvSpPr/>
          <p:nvPr/>
        </p:nvSpPr>
        <p:spPr>
          <a:xfrm>
            <a:off x="11591925" y="2042795"/>
            <a:ext cx="238125" cy="257175"/>
          </a:xfrm>
          <a:prstGeom prst="mathPlus">
            <a:avLst/>
          </a:prstGeom>
          <a:solidFill>
            <a:srgbClr val="FF0000"/>
          </a:solidFill>
          <a:ln>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66"/>
                                        </p:tgtEl>
                                        <p:attrNameLst>
                                          <p:attrName>style.visibility</p:attrName>
                                        </p:attrNameLst>
                                      </p:cBhvr>
                                      <p:to>
                                        <p:strVal val="visible"/>
                                      </p:to>
                                    </p:set>
                                    <p:animEffect transition="in" filter="dissolve">
                                      <p:cBhvr>
                                        <p:cTn id="7" dur="500"/>
                                        <p:tgtEl>
                                          <p:spTgt spid="16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Effect transition="in" filter="wipe(down)">
                                      <p:cBhvr>
                                        <p:cTn id="11" dur="500"/>
                                        <p:tgtEl>
                                          <p:spTgt spid="70"/>
                                        </p:tgtEl>
                                      </p:cBhvr>
                                    </p:animEffect>
                                  </p:childTnLst>
                                </p:cTn>
                              </p:par>
                              <p:par>
                                <p:cTn id="12" presetID="22" presetClass="entr" presetSubtype="1" fill="hold" nodeType="withEffect">
                                  <p:stCondLst>
                                    <p:cond delay="0"/>
                                  </p:stCondLst>
                                  <p:childTnLst>
                                    <p:set>
                                      <p:cBhvr>
                                        <p:cTn id="13" dur="1" fill="hold">
                                          <p:stCondLst>
                                            <p:cond delay="0"/>
                                          </p:stCondLst>
                                        </p:cTn>
                                        <p:tgtEl>
                                          <p:spTgt spid="72"/>
                                        </p:tgtEl>
                                        <p:attrNameLst>
                                          <p:attrName>style.visibility</p:attrName>
                                        </p:attrNameLst>
                                      </p:cBhvr>
                                      <p:to>
                                        <p:strVal val="visible"/>
                                      </p:to>
                                    </p:set>
                                    <p:animEffect transition="in" filter="wipe(up)">
                                      <p:cBhvr>
                                        <p:cTn id="14" dur="500"/>
                                        <p:tgtEl>
                                          <p:spTgt spid="72"/>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1"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dissolve">
                                      <p:cBhvr>
                                        <p:cTn id="19" dur="500"/>
                                        <p:tgtEl>
                                          <p:spTgt spid="4"/>
                                        </p:tgtEl>
                                      </p:cBhvr>
                                    </p:animEffect>
                                  </p:childTnLst>
                                </p:cTn>
                              </p:par>
                            </p:childTnLst>
                          </p:cTn>
                        </p:par>
                        <p:par>
                          <p:cTn id="20" fill="hold">
                            <p:stCondLst>
                              <p:cond delay="500"/>
                            </p:stCondLst>
                            <p:childTnLst>
                              <p:par>
                                <p:cTn id="21" presetID="35" presetClass="emph" presetSubtype="0" repeatCount="3000" fill="hold" grpId="0" nodeType="afterEffect">
                                  <p:stCondLst>
                                    <p:cond delay="0"/>
                                  </p:stCondLst>
                                  <p:childTnLst>
                                    <p:anim calcmode="discrete" valueType="str">
                                      <p:cBhvr>
                                        <p:cTn id="22" dur="500" fill="hold"/>
                                        <p:tgtEl>
                                          <p:spTgt spid="4"/>
                                        </p:tgtEl>
                                        <p:attrNameLst>
                                          <p:attrName>style.visibility</p:attrName>
                                        </p:attrNameLst>
                                      </p:cBhvr>
                                      <p:tavLst>
                                        <p:tav tm="0">
                                          <p:val>
                                            <p:strVal val="hidden"/>
                                          </p:val>
                                        </p:tav>
                                        <p:tav tm="50000">
                                          <p:val>
                                            <p:strVal val="visible"/>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7"/>
                                        </p:tgtEl>
                                        <p:attrNameLst>
                                          <p:attrName>style.visibility</p:attrName>
                                        </p:attrNameLst>
                                      </p:cBhvr>
                                      <p:to>
                                        <p:strVal val="visible"/>
                                      </p:to>
                                    </p:set>
                                    <p:animEffect transition="in" filter="wipe(left)">
                                      <p:cBhvr>
                                        <p:cTn id="27" dur="500"/>
                                        <p:tgtEl>
                                          <p:spTgt spid="67"/>
                                        </p:tgtEl>
                                      </p:cBhvr>
                                    </p:animEffect>
                                  </p:childTnLst>
                                </p:cTn>
                              </p:par>
                              <p:par>
                                <p:cTn id="28" presetID="22" presetClass="entr" presetSubtype="8" fill="hold"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wipe(left)">
                                      <p:cBhvr>
                                        <p:cTn id="30" dur="500"/>
                                        <p:tgtEl>
                                          <p:spTgt spid="24"/>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384"/>
                                        </p:tgtEl>
                                        <p:attrNameLst>
                                          <p:attrName>style.visibility</p:attrName>
                                        </p:attrNameLst>
                                      </p:cBhvr>
                                      <p:to>
                                        <p:strVal val="visible"/>
                                      </p:to>
                                    </p:set>
                                    <p:animEffect transition="in" filter="dissolve">
                                      <p:cBhvr>
                                        <p:cTn id="35" dur="500"/>
                                        <p:tgtEl>
                                          <p:spTgt spid="384"/>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1" nodeType="clickEffect">
                                  <p:stCondLst>
                                    <p:cond delay="0"/>
                                  </p:stCondLst>
                                  <p:childTnLst>
                                    <p:set>
                                      <p:cBhvr>
                                        <p:cTn id="39" dur="1" fill="hold">
                                          <p:stCondLst>
                                            <p:cond delay="0"/>
                                          </p:stCondLst>
                                        </p:cTn>
                                        <p:tgtEl>
                                          <p:spTgt spid="343"/>
                                        </p:tgtEl>
                                        <p:attrNameLst>
                                          <p:attrName>style.visibility</p:attrName>
                                        </p:attrNameLst>
                                      </p:cBhvr>
                                      <p:to>
                                        <p:strVal val="visible"/>
                                      </p:to>
                                    </p:set>
                                    <p:animEffect transition="in" filter="dissolve">
                                      <p:cBhvr>
                                        <p:cTn id="40" dur="500"/>
                                        <p:tgtEl>
                                          <p:spTgt spid="343"/>
                                        </p:tgtEl>
                                      </p:cBhvr>
                                    </p:animEffect>
                                  </p:childTnLst>
                                </p:cTn>
                              </p:par>
                              <p:par>
                                <p:cTn id="41" presetID="9" presetClass="entr" presetSubtype="0" fill="hold" grpId="1" nodeType="withEffect">
                                  <p:stCondLst>
                                    <p:cond delay="0"/>
                                  </p:stCondLst>
                                  <p:childTnLst>
                                    <p:set>
                                      <p:cBhvr>
                                        <p:cTn id="42" dur="1" fill="hold">
                                          <p:stCondLst>
                                            <p:cond delay="0"/>
                                          </p:stCondLst>
                                        </p:cTn>
                                        <p:tgtEl>
                                          <p:spTgt spid="348"/>
                                        </p:tgtEl>
                                        <p:attrNameLst>
                                          <p:attrName>style.visibility</p:attrName>
                                        </p:attrNameLst>
                                      </p:cBhvr>
                                      <p:to>
                                        <p:strVal val="visible"/>
                                      </p:to>
                                    </p:set>
                                    <p:animEffect transition="in" filter="dissolve">
                                      <p:cBhvr>
                                        <p:cTn id="43" dur="500"/>
                                        <p:tgtEl>
                                          <p:spTgt spid="348"/>
                                        </p:tgtEl>
                                      </p:cBhvr>
                                    </p:animEffect>
                                  </p:childTnLst>
                                </p:cTn>
                              </p:par>
                              <p:par>
                                <p:cTn id="44" presetID="9" presetClass="entr" presetSubtype="0" fill="hold" grpId="1" nodeType="withEffect">
                                  <p:stCondLst>
                                    <p:cond delay="0"/>
                                  </p:stCondLst>
                                  <p:childTnLst>
                                    <p:set>
                                      <p:cBhvr>
                                        <p:cTn id="45" dur="1" fill="hold">
                                          <p:stCondLst>
                                            <p:cond delay="0"/>
                                          </p:stCondLst>
                                        </p:cTn>
                                        <p:tgtEl>
                                          <p:spTgt spid="342"/>
                                        </p:tgtEl>
                                        <p:attrNameLst>
                                          <p:attrName>style.visibility</p:attrName>
                                        </p:attrNameLst>
                                      </p:cBhvr>
                                      <p:to>
                                        <p:strVal val="visible"/>
                                      </p:to>
                                    </p:set>
                                    <p:animEffect transition="in" filter="dissolve">
                                      <p:cBhvr>
                                        <p:cTn id="46" dur="500"/>
                                        <p:tgtEl>
                                          <p:spTgt spid="342"/>
                                        </p:tgtEl>
                                      </p:cBhvr>
                                    </p:animEffect>
                                  </p:childTnLst>
                                </p:cTn>
                              </p:par>
                              <p:par>
                                <p:cTn id="47" presetID="9" presetClass="entr" presetSubtype="0" fill="hold" grpId="1" nodeType="withEffect">
                                  <p:stCondLst>
                                    <p:cond delay="0"/>
                                  </p:stCondLst>
                                  <p:childTnLst>
                                    <p:set>
                                      <p:cBhvr>
                                        <p:cTn id="48" dur="1" fill="hold">
                                          <p:stCondLst>
                                            <p:cond delay="0"/>
                                          </p:stCondLst>
                                        </p:cTn>
                                        <p:tgtEl>
                                          <p:spTgt spid="349"/>
                                        </p:tgtEl>
                                        <p:attrNameLst>
                                          <p:attrName>style.visibility</p:attrName>
                                        </p:attrNameLst>
                                      </p:cBhvr>
                                      <p:to>
                                        <p:strVal val="visible"/>
                                      </p:to>
                                    </p:set>
                                    <p:animEffect transition="in" filter="dissolve">
                                      <p:cBhvr>
                                        <p:cTn id="49" dur="500"/>
                                        <p:tgtEl>
                                          <p:spTgt spid="349"/>
                                        </p:tgtEl>
                                      </p:cBhvr>
                                    </p:animEffect>
                                  </p:childTnLst>
                                </p:cTn>
                              </p:par>
                            </p:childTnLst>
                          </p:cTn>
                        </p:par>
                        <p:par>
                          <p:cTn id="50" fill="hold">
                            <p:stCondLst>
                              <p:cond delay="500"/>
                            </p:stCondLst>
                            <p:childTnLst>
                              <p:par>
                                <p:cTn id="51" presetID="35" presetClass="emph" presetSubtype="0" repeatCount="3000" fill="hold" grpId="0" nodeType="afterEffect">
                                  <p:stCondLst>
                                    <p:cond delay="0"/>
                                  </p:stCondLst>
                                  <p:childTnLst>
                                    <p:anim calcmode="discrete" valueType="str">
                                      <p:cBhvr>
                                        <p:cTn id="52" dur="500" fill="hold"/>
                                        <p:tgtEl>
                                          <p:spTgt spid="343"/>
                                        </p:tgtEl>
                                        <p:attrNameLst>
                                          <p:attrName>style.visibility</p:attrName>
                                        </p:attrNameLst>
                                      </p:cBhvr>
                                      <p:tavLst>
                                        <p:tav tm="0">
                                          <p:val>
                                            <p:strVal val="hidden"/>
                                          </p:val>
                                        </p:tav>
                                        <p:tav tm="50000">
                                          <p:val>
                                            <p:strVal val="visible"/>
                                          </p:val>
                                        </p:tav>
                                      </p:tavLst>
                                    </p:anim>
                                  </p:childTnLst>
                                </p:cTn>
                              </p:par>
                              <p:par>
                                <p:cTn id="53" presetID="35" presetClass="emph" presetSubtype="0" repeatCount="3000" fill="hold" grpId="0" nodeType="withEffect">
                                  <p:stCondLst>
                                    <p:cond delay="0"/>
                                  </p:stCondLst>
                                  <p:childTnLst>
                                    <p:anim calcmode="discrete" valueType="str">
                                      <p:cBhvr>
                                        <p:cTn id="54" dur="500" fill="hold"/>
                                        <p:tgtEl>
                                          <p:spTgt spid="348"/>
                                        </p:tgtEl>
                                        <p:attrNameLst>
                                          <p:attrName>style.visibility</p:attrName>
                                        </p:attrNameLst>
                                      </p:cBhvr>
                                      <p:tavLst>
                                        <p:tav tm="0">
                                          <p:val>
                                            <p:strVal val="hidden"/>
                                          </p:val>
                                        </p:tav>
                                        <p:tav tm="50000">
                                          <p:val>
                                            <p:strVal val="visible"/>
                                          </p:val>
                                        </p:tav>
                                      </p:tavLst>
                                    </p:anim>
                                  </p:childTnLst>
                                </p:cTn>
                              </p:par>
                              <p:par>
                                <p:cTn id="55" presetID="35" presetClass="emph" presetSubtype="0" repeatCount="3000" fill="hold" grpId="0" nodeType="withEffect">
                                  <p:stCondLst>
                                    <p:cond delay="0"/>
                                  </p:stCondLst>
                                  <p:childTnLst>
                                    <p:anim calcmode="discrete" valueType="str">
                                      <p:cBhvr>
                                        <p:cTn id="56" dur="500" fill="hold"/>
                                        <p:tgtEl>
                                          <p:spTgt spid="349"/>
                                        </p:tgtEl>
                                        <p:attrNameLst>
                                          <p:attrName>style.visibility</p:attrName>
                                        </p:attrNameLst>
                                      </p:cBhvr>
                                      <p:tavLst>
                                        <p:tav tm="0">
                                          <p:val>
                                            <p:strVal val="hidden"/>
                                          </p:val>
                                        </p:tav>
                                        <p:tav tm="50000">
                                          <p:val>
                                            <p:strVal val="visible"/>
                                          </p:val>
                                        </p:tav>
                                      </p:tavLst>
                                    </p:anim>
                                  </p:childTnLst>
                                </p:cTn>
                              </p:par>
                              <p:par>
                                <p:cTn id="57" presetID="35" presetClass="emph" presetSubtype="0" repeatCount="3000" fill="hold" grpId="0" nodeType="withEffect">
                                  <p:stCondLst>
                                    <p:cond delay="0"/>
                                  </p:stCondLst>
                                  <p:childTnLst>
                                    <p:anim calcmode="discrete" valueType="str">
                                      <p:cBhvr>
                                        <p:cTn id="58" dur="500" fill="hold"/>
                                        <p:tgtEl>
                                          <p:spTgt spid="342"/>
                                        </p:tgtEl>
                                        <p:attrNameLst>
                                          <p:attrName>style.visibility</p:attrName>
                                        </p:attrNameLst>
                                      </p:cBhvr>
                                      <p:tavLst>
                                        <p:tav tm="0">
                                          <p:val>
                                            <p:strVal val="hidden"/>
                                          </p:val>
                                        </p:tav>
                                        <p:tav tm="50000">
                                          <p:val>
                                            <p:strVal val="visible"/>
                                          </p:val>
                                        </p:tav>
                                      </p:tavLst>
                                    </p:anim>
                                  </p:childTnLst>
                                </p:cTn>
                              </p:par>
                            </p:childTnLst>
                          </p:cTn>
                        </p:par>
                      </p:childTnLst>
                    </p:cTn>
                  </p:par>
                  <p:par>
                    <p:cTn id="59" fill="hold">
                      <p:stCondLst>
                        <p:cond delay="indefinite"/>
                      </p:stCondLst>
                      <p:childTnLst>
                        <p:par>
                          <p:cTn id="60" fill="hold">
                            <p:stCondLst>
                              <p:cond delay="0"/>
                            </p:stCondLst>
                            <p:childTnLst>
                              <p:par>
                                <p:cTn id="61" presetID="9" presetClass="entr" presetSubtype="0" fill="hold" grpId="1" nodeType="clickEffect">
                                  <p:stCondLst>
                                    <p:cond delay="0"/>
                                  </p:stCondLst>
                                  <p:childTnLst>
                                    <p:set>
                                      <p:cBhvr>
                                        <p:cTn id="62" dur="1" fill="hold">
                                          <p:stCondLst>
                                            <p:cond delay="0"/>
                                          </p:stCondLst>
                                        </p:cTn>
                                        <p:tgtEl>
                                          <p:spTgt spid="344"/>
                                        </p:tgtEl>
                                        <p:attrNameLst>
                                          <p:attrName>style.visibility</p:attrName>
                                        </p:attrNameLst>
                                      </p:cBhvr>
                                      <p:to>
                                        <p:strVal val="visible"/>
                                      </p:to>
                                    </p:set>
                                    <p:animEffect transition="in" filter="dissolve">
                                      <p:cBhvr>
                                        <p:cTn id="63" dur="500"/>
                                        <p:tgtEl>
                                          <p:spTgt spid="344"/>
                                        </p:tgtEl>
                                      </p:cBhvr>
                                    </p:animEffect>
                                  </p:childTnLst>
                                </p:cTn>
                              </p:par>
                              <p:par>
                                <p:cTn id="64" presetID="9" presetClass="entr" presetSubtype="0" fill="hold" grpId="1" nodeType="withEffect">
                                  <p:stCondLst>
                                    <p:cond delay="0"/>
                                  </p:stCondLst>
                                  <p:childTnLst>
                                    <p:set>
                                      <p:cBhvr>
                                        <p:cTn id="65" dur="1" fill="hold">
                                          <p:stCondLst>
                                            <p:cond delay="0"/>
                                          </p:stCondLst>
                                        </p:cTn>
                                        <p:tgtEl>
                                          <p:spTgt spid="347"/>
                                        </p:tgtEl>
                                        <p:attrNameLst>
                                          <p:attrName>style.visibility</p:attrName>
                                        </p:attrNameLst>
                                      </p:cBhvr>
                                      <p:to>
                                        <p:strVal val="visible"/>
                                      </p:to>
                                    </p:set>
                                    <p:animEffect transition="in" filter="dissolve">
                                      <p:cBhvr>
                                        <p:cTn id="66" dur="500"/>
                                        <p:tgtEl>
                                          <p:spTgt spid="347"/>
                                        </p:tgtEl>
                                      </p:cBhvr>
                                    </p:animEffect>
                                  </p:childTnLst>
                                </p:cTn>
                              </p:par>
                            </p:childTnLst>
                          </p:cTn>
                        </p:par>
                        <p:par>
                          <p:cTn id="67" fill="hold">
                            <p:stCondLst>
                              <p:cond delay="500"/>
                            </p:stCondLst>
                            <p:childTnLst>
                              <p:par>
                                <p:cTn id="68" presetID="35" presetClass="emph" presetSubtype="0" repeatCount="3000" fill="hold" grpId="0" nodeType="afterEffect">
                                  <p:stCondLst>
                                    <p:cond delay="0"/>
                                  </p:stCondLst>
                                  <p:childTnLst>
                                    <p:anim calcmode="discrete" valueType="str">
                                      <p:cBhvr>
                                        <p:cTn id="69" dur="500" fill="hold"/>
                                        <p:tgtEl>
                                          <p:spTgt spid="344"/>
                                        </p:tgtEl>
                                        <p:attrNameLst>
                                          <p:attrName>style.visibility</p:attrName>
                                        </p:attrNameLst>
                                      </p:cBhvr>
                                      <p:tavLst>
                                        <p:tav tm="0">
                                          <p:val>
                                            <p:strVal val="hidden"/>
                                          </p:val>
                                        </p:tav>
                                        <p:tav tm="50000">
                                          <p:val>
                                            <p:strVal val="visible"/>
                                          </p:val>
                                        </p:tav>
                                      </p:tavLst>
                                    </p:anim>
                                  </p:childTnLst>
                                </p:cTn>
                              </p:par>
                              <p:par>
                                <p:cTn id="70" presetID="35" presetClass="emph" presetSubtype="0" repeatCount="3000" fill="hold" grpId="0" nodeType="withEffect">
                                  <p:stCondLst>
                                    <p:cond delay="0"/>
                                  </p:stCondLst>
                                  <p:childTnLst>
                                    <p:anim calcmode="discrete" valueType="str">
                                      <p:cBhvr>
                                        <p:cTn id="71" dur="500" fill="hold"/>
                                        <p:tgtEl>
                                          <p:spTgt spid="347"/>
                                        </p:tgtEl>
                                        <p:attrNameLst>
                                          <p:attrName>style.visibility</p:attrName>
                                        </p:attrNameLst>
                                      </p:cBhvr>
                                      <p:tavLst>
                                        <p:tav tm="0">
                                          <p:val>
                                            <p:strVal val="hidden"/>
                                          </p:val>
                                        </p:tav>
                                        <p:tav tm="50000">
                                          <p:val>
                                            <p:strVal val="visible"/>
                                          </p:val>
                                        </p:tav>
                                      </p:tavLst>
                                    </p:anim>
                                  </p:childTnLst>
                                </p:cTn>
                              </p:par>
                            </p:childTnLst>
                          </p:cTn>
                        </p:par>
                      </p:childTnLst>
                    </p:cTn>
                  </p:par>
                  <p:par>
                    <p:cTn id="72" fill="hold">
                      <p:stCondLst>
                        <p:cond delay="indefinite"/>
                      </p:stCondLst>
                      <p:childTnLst>
                        <p:par>
                          <p:cTn id="73" fill="hold">
                            <p:stCondLst>
                              <p:cond delay="0"/>
                            </p:stCondLst>
                            <p:childTnLst>
                              <p:par>
                                <p:cTn id="74" presetID="9" presetClass="entr" presetSubtype="0" fill="hold" grpId="1" nodeType="clickEffect">
                                  <p:stCondLst>
                                    <p:cond delay="0"/>
                                  </p:stCondLst>
                                  <p:childTnLst>
                                    <p:set>
                                      <p:cBhvr>
                                        <p:cTn id="75" dur="1" fill="hold">
                                          <p:stCondLst>
                                            <p:cond delay="0"/>
                                          </p:stCondLst>
                                        </p:cTn>
                                        <p:tgtEl>
                                          <p:spTgt spid="377"/>
                                        </p:tgtEl>
                                        <p:attrNameLst>
                                          <p:attrName>style.visibility</p:attrName>
                                        </p:attrNameLst>
                                      </p:cBhvr>
                                      <p:to>
                                        <p:strVal val="visible"/>
                                      </p:to>
                                    </p:set>
                                    <p:animEffect transition="in" filter="dissolve">
                                      <p:cBhvr>
                                        <p:cTn id="76" dur="500"/>
                                        <p:tgtEl>
                                          <p:spTgt spid="377"/>
                                        </p:tgtEl>
                                      </p:cBhvr>
                                    </p:animEffect>
                                  </p:childTnLst>
                                </p:cTn>
                              </p:par>
                            </p:childTnLst>
                          </p:cTn>
                        </p:par>
                        <p:par>
                          <p:cTn id="77" fill="hold">
                            <p:stCondLst>
                              <p:cond delay="500"/>
                            </p:stCondLst>
                            <p:childTnLst>
                              <p:par>
                                <p:cTn id="78" presetID="35" presetClass="emph" presetSubtype="0" repeatCount="3000" fill="hold" grpId="0" nodeType="afterEffect">
                                  <p:stCondLst>
                                    <p:cond delay="0"/>
                                  </p:stCondLst>
                                  <p:childTnLst>
                                    <p:anim calcmode="discrete" valueType="str">
                                      <p:cBhvr>
                                        <p:cTn id="79" dur="500" fill="hold"/>
                                        <p:tgtEl>
                                          <p:spTgt spid="377"/>
                                        </p:tgtEl>
                                        <p:attrNameLst>
                                          <p:attrName>style.visibility</p:attrName>
                                        </p:attrNameLst>
                                      </p:cBhvr>
                                      <p:tavLst>
                                        <p:tav tm="0">
                                          <p:val>
                                            <p:strVal val="hidden"/>
                                          </p:val>
                                        </p:tav>
                                        <p:tav tm="50000">
                                          <p:val>
                                            <p:strVal val="visible"/>
                                          </p:val>
                                        </p:tav>
                                      </p:tavLst>
                                    </p:anim>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nodeType="click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wipe(left)">
                                      <p:cBhvr>
                                        <p:cTn id="84" dur="500"/>
                                        <p:tgtEl>
                                          <p:spTgt spid="34"/>
                                        </p:tgtEl>
                                      </p:cBhvr>
                                    </p:animEffect>
                                  </p:childTnLst>
                                </p:cTn>
                              </p:par>
                              <p:par>
                                <p:cTn id="85" presetID="22" presetClass="entr" presetSubtype="8" fill="hold" nodeType="withEffect">
                                  <p:stCondLst>
                                    <p:cond delay="0"/>
                                  </p:stCondLst>
                                  <p:childTnLst>
                                    <p:set>
                                      <p:cBhvr>
                                        <p:cTn id="86" dur="1" fill="hold">
                                          <p:stCondLst>
                                            <p:cond delay="0"/>
                                          </p:stCondLst>
                                        </p:cTn>
                                        <p:tgtEl>
                                          <p:spTgt spid="131"/>
                                        </p:tgtEl>
                                        <p:attrNameLst>
                                          <p:attrName>style.visibility</p:attrName>
                                        </p:attrNameLst>
                                      </p:cBhvr>
                                      <p:to>
                                        <p:strVal val="visible"/>
                                      </p:to>
                                    </p:set>
                                    <p:animEffect transition="in" filter="wipe(left)">
                                      <p:cBhvr>
                                        <p:cTn id="87" dur="500"/>
                                        <p:tgtEl>
                                          <p:spTgt spid="131"/>
                                        </p:tgtEl>
                                      </p:cBhvr>
                                    </p:animEffect>
                                  </p:childTnLst>
                                </p:cTn>
                              </p:par>
                            </p:childTnLst>
                          </p:cTn>
                        </p:par>
                        <p:par>
                          <p:cTn id="88" fill="hold">
                            <p:stCondLst>
                              <p:cond delay="500"/>
                            </p:stCondLst>
                            <p:childTnLst>
                              <p:par>
                                <p:cTn id="89" presetID="9" presetClass="entr" presetSubtype="0" fill="hold" nodeType="afterEffect">
                                  <p:stCondLst>
                                    <p:cond delay="0"/>
                                  </p:stCondLst>
                                  <p:childTnLst>
                                    <p:set>
                                      <p:cBhvr>
                                        <p:cTn id="90" dur="1" fill="hold">
                                          <p:stCondLst>
                                            <p:cond delay="0"/>
                                          </p:stCondLst>
                                        </p:cTn>
                                        <p:tgtEl>
                                          <p:spTgt spid="389"/>
                                        </p:tgtEl>
                                        <p:attrNameLst>
                                          <p:attrName>style.visibility</p:attrName>
                                        </p:attrNameLst>
                                      </p:cBhvr>
                                      <p:to>
                                        <p:strVal val="visible"/>
                                      </p:to>
                                    </p:set>
                                    <p:animEffect transition="in" filter="dissolve">
                                      <p:cBhvr>
                                        <p:cTn id="91" dur="500"/>
                                        <p:tgtEl>
                                          <p:spTgt spid="389"/>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nodeType="clickEffect">
                                  <p:stCondLst>
                                    <p:cond delay="0"/>
                                  </p:stCondLst>
                                  <p:childTnLst>
                                    <p:set>
                                      <p:cBhvr>
                                        <p:cTn id="95" dur="1" fill="hold">
                                          <p:stCondLst>
                                            <p:cond delay="0"/>
                                          </p:stCondLst>
                                        </p:cTn>
                                        <p:tgtEl>
                                          <p:spTgt spid="103"/>
                                        </p:tgtEl>
                                        <p:attrNameLst>
                                          <p:attrName>style.visibility</p:attrName>
                                        </p:attrNameLst>
                                      </p:cBhvr>
                                      <p:to>
                                        <p:strVal val="visible"/>
                                      </p:to>
                                    </p:set>
                                    <p:animEffect transition="in" filter="wipe(left)">
                                      <p:cBhvr>
                                        <p:cTn id="96" dur="500"/>
                                        <p:tgtEl>
                                          <p:spTgt spid="103"/>
                                        </p:tgtEl>
                                      </p:cBhvr>
                                    </p:animEffect>
                                  </p:childTnLst>
                                </p:cTn>
                              </p:par>
                            </p:childTnLst>
                          </p:cTn>
                        </p:par>
                        <p:par>
                          <p:cTn id="97" fill="hold">
                            <p:stCondLst>
                              <p:cond delay="500"/>
                            </p:stCondLst>
                            <p:childTnLst>
                              <p:par>
                                <p:cTn id="98" presetID="9" presetClass="entr" presetSubtype="0" fill="hold" nodeType="afterEffect">
                                  <p:stCondLst>
                                    <p:cond delay="0"/>
                                  </p:stCondLst>
                                  <p:childTnLst>
                                    <p:set>
                                      <p:cBhvr>
                                        <p:cTn id="99" dur="1" fill="hold">
                                          <p:stCondLst>
                                            <p:cond delay="0"/>
                                          </p:stCondLst>
                                        </p:cTn>
                                        <p:tgtEl>
                                          <p:spTgt spid="137"/>
                                        </p:tgtEl>
                                        <p:attrNameLst>
                                          <p:attrName>style.visibility</p:attrName>
                                        </p:attrNameLst>
                                      </p:cBhvr>
                                      <p:to>
                                        <p:strVal val="visible"/>
                                      </p:to>
                                    </p:set>
                                    <p:animEffect transition="in" filter="dissolve">
                                      <p:cBhvr>
                                        <p:cTn id="100" dur="500"/>
                                        <p:tgtEl>
                                          <p:spTgt spid="137"/>
                                        </p:tgtEl>
                                      </p:cBhvr>
                                    </p:animEffect>
                                  </p:childTnLst>
                                </p:cTn>
                              </p:par>
                            </p:childTnLst>
                          </p:cTn>
                        </p:par>
                        <p:par>
                          <p:cTn id="101" fill="hold">
                            <p:stCondLst>
                              <p:cond delay="1000"/>
                            </p:stCondLst>
                            <p:childTnLst>
                              <p:par>
                                <p:cTn id="102" presetID="22" presetClass="entr" presetSubtype="8" fill="hold" nodeType="afterEffect">
                                  <p:stCondLst>
                                    <p:cond delay="0"/>
                                  </p:stCondLst>
                                  <p:childTnLst>
                                    <p:set>
                                      <p:cBhvr>
                                        <p:cTn id="103" dur="1" fill="hold">
                                          <p:stCondLst>
                                            <p:cond delay="0"/>
                                          </p:stCondLst>
                                        </p:cTn>
                                        <p:tgtEl>
                                          <p:spTgt spid="109"/>
                                        </p:tgtEl>
                                        <p:attrNameLst>
                                          <p:attrName>style.visibility</p:attrName>
                                        </p:attrNameLst>
                                      </p:cBhvr>
                                      <p:to>
                                        <p:strVal val="visible"/>
                                      </p:to>
                                    </p:set>
                                    <p:animEffect transition="in" filter="wipe(left)">
                                      <p:cBhvr>
                                        <p:cTn id="104" dur="500"/>
                                        <p:tgtEl>
                                          <p:spTgt spid="109"/>
                                        </p:tgtEl>
                                      </p:cBhvr>
                                    </p:animEffect>
                                  </p:childTnLst>
                                </p:cTn>
                              </p:par>
                              <p:par>
                                <p:cTn id="105" presetID="22" presetClass="entr" presetSubtype="8" fill="hold" nodeType="withEffect">
                                  <p:stCondLst>
                                    <p:cond delay="0"/>
                                  </p:stCondLst>
                                  <p:childTnLst>
                                    <p:set>
                                      <p:cBhvr>
                                        <p:cTn id="106" dur="1" fill="hold">
                                          <p:stCondLst>
                                            <p:cond delay="0"/>
                                          </p:stCondLst>
                                        </p:cTn>
                                        <p:tgtEl>
                                          <p:spTgt spid="104"/>
                                        </p:tgtEl>
                                        <p:attrNameLst>
                                          <p:attrName>style.visibility</p:attrName>
                                        </p:attrNameLst>
                                      </p:cBhvr>
                                      <p:to>
                                        <p:strVal val="visible"/>
                                      </p:to>
                                    </p:set>
                                    <p:animEffect transition="in" filter="wipe(left)">
                                      <p:cBhvr>
                                        <p:cTn id="107" dur="500"/>
                                        <p:tgtEl>
                                          <p:spTgt spid="104"/>
                                        </p:tgtEl>
                                      </p:cBhvr>
                                    </p:animEffect>
                                  </p:childTnLst>
                                </p:cTn>
                              </p:par>
                            </p:childTnLst>
                          </p:cTn>
                        </p:par>
                        <p:par>
                          <p:cTn id="108" fill="hold">
                            <p:stCondLst>
                              <p:cond delay="1500"/>
                            </p:stCondLst>
                            <p:childTnLst>
                              <p:par>
                                <p:cTn id="109" presetID="9" presetClass="entr" presetSubtype="0" fill="hold" nodeType="afterEffect">
                                  <p:stCondLst>
                                    <p:cond delay="0"/>
                                  </p:stCondLst>
                                  <p:childTnLst>
                                    <p:set>
                                      <p:cBhvr>
                                        <p:cTn id="110" dur="1" fill="hold">
                                          <p:stCondLst>
                                            <p:cond delay="0"/>
                                          </p:stCondLst>
                                        </p:cTn>
                                        <p:tgtEl>
                                          <p:spTgt spid="147"/>
                                        </p:tgtEl>
                                        <p:attrNameLst>
                                          <p:attrName>style.visibility</p:attrName>
                                        </p:attrNameLst>
                                      </p:cBhvr>
                                      <p:to>
                                        <p:strVal val="visible"/>
                                      </p:to>
                                    </p:set>
                                    <p:animEffect transition="in" filter="dissolve">
                                      <p:cBhvr>
                                        <p:cTn id="111" dur="500"/>
                                        <p:tgtEl>
                                          <p:spTgt spid="147"/>
                                        </p:tgtEl>
                                      </p:cBhvr>
                                    </p:animEffect>
                                  </p:childTnLst>
                                </p:cTn>
                              </p:par>
                            </p:childTnLst>
                          </p:cTn>
                        </p:par>
                        <p:par>
                          <p:cTn id="112" fill="hold">
                            <p:stCondLst>
                              <p:cond delay="2000"/>
                            </p:stCondLst>
                            <p:childTnLst>
                              <p:par>
                                <p:cTn id="113" presetID="22" presetClass="entr" presetSubtype="8" fill="hold" nodeType="afterEffect">
                                  <p:stCondLst>
                                    <p:cond delay="0"/>
                                  </p:stCondLst>
                                  <p:childTnLst>
                                    <p:set>
                                      <p:cBhvr>
                                        <p:cTn id="114" dur="1" fill="hold">
                                          <p:stCondLst>
                                            <p:cond delay="0"/>
                                          </p:stCondLst>
                                        </p:cTn>
                                        <p:tgtEl>
                                          <p:spTgt spid="138"/>
                                        </p:tgtEl>
                                        <p:attrNameLst>
                                          <p:attrName>style.visibility</p:attrName>
                                        </p:attrNameLst>
                                      </p:cBhvr>
                                      <p:to>
                                        <p:strVal val="visible"/>
                                      </p:to>
                                    </p:set>
                                    <p:animEffect transition="in" filter="wipe(left)">
                                      <p:cBhvr>
                                        <p:cTn id="115" dur="500"/>
                                        <p:tgtEl>
                                          <p:spTgt spid="138"/>
                                        </p:tgtEl>
                                      </p:cBhvr>
                                    </p:animEffect>
                                  </p:childTnLst>
                                </p:cTn>
                              </p:par>
                            </p:childTnLst>
                          </p:cTn>
                        </p:par>
                        <p:par>
                          <p:cTn id="116" fill="hold">
                            <p:stCondLst>
                              <p:cond delay="2500"/>
                            </p:stCondLst>
                            <p:childTnLst>
                              <p:par>
                                <p:cTn id="117" presetID="22" presetClass="entr" presetSubtype="4" fill="hold" nodeType="afterEffect">
                                  <p:stCondLst>
                                    <p:cond delay="0"/>
                                  </p:stCondLst>
                                  <p:childTnLst>
                                    <p:set>
                                      <p:cBhvr>
                                        <p:cTn id="118" dur="1" fill="hold">
                                          <p:stCondLst>
                                            <p:cond delay="0"/>
                                          </p:stCondLst>
                                        </p:cTn>
                                        <p:tgtEl>
                                          <p:spTgt spid="150"/>
                                        </p:tgtEl>
                                        <p:attrNameLst>
                                          <p:attrName>style.visibility</p:attrName>
                                        </p:attrNameLst>
                                      </p:cBhvr>
                                      <p:to>
                                        <p:strVal val="visible"/>
                                      </p:to>
                                    </p:set>
                                    <p:animEffect transition="in" filter="wipe(down)">
                                      <p:cBhvr>
                                        <p:cTn id="119" dur="500"/>
                                        <p:tgtEl>
                                          <p:spTgt spid="150"/>
                                        </p:tgtEl>
                                      </p:cBhvr>
                                    </p:animEffect>
                                  </p:childTnLst>
                                </p:cTn>
                              </p:par>
                              <p:par>
                                <p:cTn id="120" presetID="22" presetClass="entr" presetSubtype="1" fill="hold" nodeType="withEffect">
                                  <p:stCondLst>
                                    <p:cond delay="0"/>
                                  </p:stCondLst>
                                  <p:childTnLst>
                                    <p:set>
                                      <p:cBhvr>
                                        <p:cTn id="121" dur="1" fill="hold">
                                          <p:stCondLst>
                                            <p:cond delay="0"/>
                                          </p:stCondLst>
                                        </p:cTn>
                                        <p:tgtEl>
                                          <p:spTgt spid="151"/>
                                        </p:tgtEl>
                                        <p:attrNameLst>
                                          <p:attrName>style.visibility</p:attrName>
                                        </p:attrNameLst>
                                      </p:cBhvr>
                                      <p:to>
                                        <p:strVal val="visible"/>
                                      </p:to>
                                    </p:set>
                                    <p:animEffect transition="in" filter="wipe(up)">
                                      <p:cBhvr>
                                        <p:cTn id="122" dur="500"/>
                                        <p:tgtEl>
                                          <p:spTgt spid="151"/>
                                        </p:tgtEl>
                                      </p:cBhvr>
                                    </p:animEffect>
                                  </p:childTnLst>
                                </p:cTn>
                              </p:par>
                            </p:childTnLst>
                          </p:cTn>
                        </p:par>
                        <p:par>
                          <p:cTn id="123" fill="hold">
                            <p:stCondLst>
                              <p:cond delay="3000"/>
                            </p:stCondLst>
                            <p:childTnLst>
                              <p:par>
                                <p:cTn id="124" presetID="22" presetClass="entr" presetSubtype="8" fill="hold" nodeType="afterEffect">
                                  <p:stCondLst>
                                    <p:cond delay="0"/>
                                  </p:stCondLst>
                                  <p:childTnLst>
                                    <p:set>
                                      <p:cBhvr>
                                        <p:cTn id="125" dur="1" fill="hold">
                                          <p:stCondLst>
                                            <p:cond delay="0"/>
                                          </p:stCondLst>
                                        </p:cTn>
                                        <p:tgtEl>
                                          <p:spTgt spid="148"/>
                                        </p:tgtEl>
                                        <p:attrNameLst>
                                          <p:attrName>style.visibility</p:attrName>
                                        </p:attrNameLst>
                                      </p:cBhvr>
                                      <p:to>
                                        <p:strVal val="visible"/>
                                      </p:to>
                                    </p:set>
                                    <p:animEffect transition="in" filter="wipe(left)">
                                      <p:cBhvr>
                                        <p:cTn id="126" dur="500"/>
                                        <p:tgtEl>
                                          <p:spTgt spid="148"/>
                                        </p:tgtEl>
                                      </p:cBhvr>
                                    </p:animEffect>
                                  </p:childTnLst>
                                </p:cTn>
                              </p:par>
                              <p:par>
                                <p:cTn id="127" presetID="22" presetClass="entr" presetSubtype="8" fill="hold" nodeType="withEffect">
                                  <p:stCondLst>
                                    <p:cond delay="0"/>
                                  </p:stCondLst>
                                  <p:childTnLst>
                                    <p:set>
                                      <p:cBhvr>
                                        <p:cTn id="128" dur="1" fill="hold">
                                          <p:stCondLst>
                                            <p:cond delay="0"/>
                                          </p:stCondLst>
                                        </p:cTn>
                                        <p:tgtEl>
                                          <p:spTgt spid="149"/>
                                        </p:tgtEl>
                                        <p:attrNameLst>
                                          <p:attrName>style.visibility</p:attrName>
                                        </p:attrNameLst>
                                      </p:cBhvr>
                                      <p:to>
                                        <p:strVal val="visible"/>
                                      </p:to>
                                    </p:set>
                                    <p:animEffect transition="in" filter="wipe(left)">
                                      <p:cBhvr>
                                        <p:cTn id="129" dur="500"/>
                                        <p:tgtEl>
                                          <p:spTgt spid="149"/>
                                        </p:tgtEl>
                                      </p:cBhvr>
                                    </p:animEffect>
                                  </p:childTnLst>
                                </p:cTn>
                              </p:par>
                            </p:childTnLst>
                          </p:cTn>
                        </p:par>
                      </p:childTnLst>
                    </p:cTn>
                  </p:par>
                  <p:par>
                    <p:cTn id="130" fill="hold">
                      <p:stCondLst>
                        <p:cond delay="indefinite"/>
                      </p:stCondLst>
                      <p:childTnLst>
                        <p:par>
                          <p:cTn id="131" fill="hold">
                            <p:stCondLst>
                              <p:cond delay="0"/>
                            </p:stCondLst>
                            <p:childTnLst>
                              <p:par>
                                <p:cTn id="132" presetID="9" presetClass="entr" presetSubtype="0" fill="hold" grpId="0" nodeType="clickEffect">
                                  <p:stCondLst>
                                    <p:cond delay="0"/>
                                  </p:stCondLst>
                                  <p:childTnLst>
                                    <p:set>
                                      <p:cBhvr>
                                        <p:cTn id="133" dur="1" fill="hold">
                                          <p:stCondLst>
                                            <p:cond delay="0"/>
                                          </p:stCondLst>
                                        </p:cTn>
                                        <p:tgtEl>
                                          <p:spTgt spid="378"/>
                                        </p:tgtEl>
                                        <p:attrNameLst>
                                          <p:attrName>style.visibility</p:attrName>
                                        </p:attrNameLst>
                                      </p:cBhvr>
                                      <p:to>
                                        <p:strVal val="visible"/>
                                      </p:to>
                                    </p:set>
                                    <p:animEffect transition="in" filter="dissolve">
                                      <p:cBhvr>
                                        <p:cTn id="134" dur="500"/>
                                        <p:tgtEl>
                                          <p:spTgt spid="378"/>
                                        </p:tgtEl>
                                      </p:cBhvr>
                                    </p:animEffect>
                                  </p:childTnLst>
                                </p:cTn>
                              </p:par>
                            </p:childTnLst>
                          </p:cTn>
                        </p:par>
                        <p:par>
                          <p:cTn id="135" fill="hold">
                            <p:stCondLst>
                              <p:cond delay="500"/>
                            </p:stCondLst>
                            <p:childTnLst>
                              <p:par>
                                <p:cTn id="136" presetID="35" presetClass="emph" presetSubtype="0" repeatCount="3000" fill="hold" grpId="1" nodeType="afterEffect">
                                  <p:stCondLst>
                                    <p:cond delay="0"/>
                                  </p:stCondLst>
                                  <p:childTnLst>
                                    <p:anim calcmode="discrete" valueType="str">
                                      <p:cBhvr>
                                        <p:cTn id="137" dur="500" fill="hold"/>
                                        <p:tgtEl>
                                          <p:spTgt spid="378"/>
                                        </p:tgtEl>
                                        <p:attrNameLst>
                                          <p:attrName>style.visibility</p:attrName>
                                        </p:attrNameLst>
                                      </p:cBhvr>
                                      <p:tavLst>
                                        <p:tav tm="0">
                                          <p:val>
                                            <p:strVal val="hidden"/>
                                          </p:val>
                                        </p:tav>
                                        <p:tav tm="50000">
                                          <p:val>
                                            <p:strVal val="visible"/>
                                          </p:val>
                                        </p:tav>
                                      </p:tavLst>
                                    </p:anim>
                                  </p:childTnLst>
                                </p:cTn>
                              </p:par>
                            </p:childTnLst>
                          </p:cTn>
                        </p:par>
                      </p:childTnLst>
                    </p:cTn>
                  </p:par>
                  <p:par>
                    <p:cTn id="138" fill="hold">
                      <p:stCondLst>
                        <p:cond delay="indefinite"/>
                      </p:stCondLst>
                      <p:childTnLst>
                        <p:par>
                          <p:cTn id="139" fill="hold">
                            <p:stCondLst>
                              <p:cond delay="0"/>
                            </p:stCondLst>
                            <p:childTnLst>
                              <p:par>
                                <p:cTn id="140" presetID="35" presetClass="emph" presetSubtype="0" repeatCount="3000" fill="hold" nodeType="clickEffect">
                                  <p:stCondLst>
                                    <p:cond delay="0"/>
                                  </p:stCondLst>
                                  <p:childTnLst>
                                    <p:anim calcmode="discrete" valueType="str">
                                      <p:cBhvr>
                                        <p:cTn id="141" dur="500" fill="hold"/>
                                        <p:tgtEl>
                                          <p:spTgt spid="147"/>
                                        </p:tgtEl>
                                        <p:attrNameLst>
                                          <p:attrName>style.visibility</p:attrName>
                                        </p:attrNameLst>
                                      </p:cBhvr>
                                      <p:tavLst>
                                        <p:tav tm="0">
                                          <p:val>
                                            <p:strVal val="hidden"/>
                                          </p:val>
                                        </p:tav>
                                        <p:tav tm="50000">
                                          <p:val>
                                            <p:strVal val="visible"/>
                                          </p:val>
                                        </p:tav>
                                      </p:tavLst>
                                    </p:anim>
                                  </p:childTnLst>
                                </p:cTn>
                              </p:par>
                            </p:childTnLst>
                          </p:cTn>
                        </p:par>
                      </p:childTnLst>
                    </p:cTn>
                  </p:par>
                  <p:par>
                    <p:cTn id="142" fill="hold">
                      <p:stCondLst>
                        <p:cond delay="indefinite"/>
                      </p:stCondLst>
                      <p:childTnLst>
                        <p:par>
                          <p:cTn id="143" fill="hold">
                            <p:stCondLst>
                              <p:cond delay="0"/>
                            </p:stCondLst>
                            <p:childTnLst>
                              <p:par>
                                <p:cTn id="144" presetID="9" presetClass="entr" presetSubtype="0" fill="hold" nodeType="clickEffect">
                                  <p:stCondLst>
                                    <p:cond delay="0"/>
                                  </p:stCondLst>
                                  <p:childTnLst>
                                    <p:set>
                                      <p:cBhvr>
                                        <p:cTn id="145" dur="1" fill="hold">
                                          <p:stCondLst>
                                            <p:cond delay="0"/>
                                          </p:stCondLst>
                                        </p:cTn>
                                        <p:tgtEl>
                                          <p:spTgt spid="167"/>
                                        </p:tgtEl>
                                        <p:attrNameLst>
                                          <p:attrName>style.visibility</p:attrName>
                                        </p:attrNameLst>
                                      </p:cBhvr>
                                      <p:to>
                                        <p:strVal val="visible"/>
                                      </p:to>
                                    </p:set>
                                    <p:animEffect transition="in" filter="dissolve">
                                      <p:cBhvr>
                                        <p:cTn id="146" dur="500"/>
                                        <p:tgtEl>
                                          <p:spTgt spid="167"/>
                                        </p:tgtEl>
                                      </p:cBhvr>
                                    </p:animEffect>
                                  </p:childTnLst>
                                </p:cTn>
                              </p:par>
                              <p:par>
                                <p:cTn id="147" presetID="9" presetClass="entr" presetSubtype="0" fill="hold" grpId="1" nodeType="withEffect">
                                  <p:stCondLst>
                                    <p:cond delay="0"/>
                                  </p:stCondLst>
                                  <p:childTnLst>
                                    <p:set>
                                      <p:cBhvr>
                                        <p:cTn id="148" dur="1" fill="hold">
                                          <p:stCondLst>
                                            <p:cond delay="0"/>
                                          </p:stCondLst>
                                        </p:cTn>
                                        <p:tgtEl>
                                          <p:spTgt spid="165"/>
                                        </p:tgtEl>
                                        <p:attrNameLst>
                                          <p:attrName>style.visibility</p:attrName>
                                        </p:attrNameLst>
                                      </p:cBhvr>
                                      <p:to>
                                        <p:strVal val="visible"/>
                                      </p:to>
                                    </p:set>
                                    <p:animEffect transition="in" filter="dissolve">
                                      <p:cBhvr>
                                        <p:cTn id="149" dur="500"/>
                                        <p:tgtEl>
                                          <p:spTgt spid="165"/>
                                        </p:tgtEl>
                                      </p:cBhvr>
                                    </p:animEffect>
                                  </p:childTnLst>
                                </p:cTn>
                              </p:par>
                            </p:childTnLst>
                          </p:cTn>
                        </p:par>
                      </p:childTnLst>
                    </p:cTn>
                  </p:par>
                  <p:par>
                    <p:cTn id="150" fill="hold">
                      <p:stCondLst>
                        <p:cond delay="indefinite"/>
                      </p:stCondLst>
                      <p:childTnLst>
                        <p:par>
                          <p:cTn id="151" fill="hold">
                            <p:stCondLst>
                              <p:cond delay="0"/>
                            </p:stCondLst>
                            <p:childTnLst>
                              <p:par>
                                <p:cTn id="152" presetID="22" presetClass="entr" presetSubtype="8" fill="hold" nodeType="clickEffect">
                                  <p:stCondLst>
                                    <p:cond delay="0"/>
                                  </p:stCondLst>
                                  <p:childTnLst>
                                    <p:set>
                                      <p:cBhvr>
                                        <p:cTn id="153" dur="1" fill="hold">
                                          <p:stCondLst>
                                            <p:cond delay="0"/>
                                          </p:stCondLst>
                                        </p:cTn>
                                        <p:tgtEl>
                                          <p:spTgt spid="168"/>
                                        </p:tgtEl>
                                        <p:attrNameLst>
                                          <p:attrName>style.visibility</p:attrName>
                                        </p:attrNameLst>
                                      </p:cBhvr>
                                      <p:to>
                                        <p:strVal val="visible"/>
                                      </p:to>
                                    </p:set>
                                    <p:animEffect transition="in" filter="wipe(left)">
                                      <p:cBhvr>
                                        <p:cTn id="154" dur="500"/>
                                        <p:tgtEl>
                                          <p:spTgt spid="168"/>
                                        </p:tgtEl>
                                      </p:cBhvr>
                                    </p:animEffect>
                                  </p:childTnLst>
                                </p:cTn>
                              </p:par>
                              <p:par>
                                <p:cTn id="155" presetID="22" presetClass="entr" presetSubtype="8" fill="hold" nodeType="withEffect">
                                  <p:stCondLst>
                                    <p:cond delay="0"/>
                                  </p:stCondLst>
                                  <p:childTnLst>
                                    <p:set>
                                      <p:cBhvr>
                                        <p:cTn id="156" dur="1" fill="hold">
                                          <p:stCondLst>
                                            <p:cond delay="0"/>
                                          </p:stCondLst>
                                        </p:cTn>
                                        <p:tgtEl>
                                          <p:spTgt spid="169"/>
                                        </p:tgtEl>
                                        <p:attrNameLst>
                                          <p:attrName>style.visibility</p:attrName>
                                        </p:attrNameLst>
                                      </p:cBhvr>
                                      <p:to>
                                        <p:strVal val="visible"/>
                                      </p:to>
                                    </p:set>
                                    <p:animEffect transition="in" filter="wipe(left)">
                                      <p:cBhvr>
                                        <p:cTn id="157" dur="500"/>
                                        <p:tgtEl>
                                          <p:spTgt spid="169"/>
                                        </p:tgtEl>
                                      </p:cBhvr>
                                    </p:animEffect>
                                  </p:childTnLst>
                                </p:cTn>
                              </p:par>
                              <p:par>
                                <p:cTn id="158" presetID="22" presetClass="entr" presetSubtype="8" fill="hold" nodeType="withEffect">
                                  <p:stCondLst>
                                    <p:cond delay="0"/>
                                  </p:stCondLst>
                                  <p:childTnLst>
                                    <p:set>
                                      <p:cBhvr>
                                        <p:cTn id="159" dur="1" fill="hold">
                                          <p:stCondLst>
                                            <p:cond delay="0"/>
                                          </p:stCondLst>
                                        </p:cTn>
                                        <p:tgtEl>
                                          <p:spTgt spid="303"/>
                                        </p:tgtEl>
                                        <p:attrNameLst>
                                          <p:attrName>style.visibility</p:attrName>
                                        </p:attrNameLst>
                                      </p:cBhvr>
                                      <p:to>
                                        <p:strVal val="visible"/>
                                      </p:to>
                                    </p:set>
                                    <p:animEffect transition="in" filter="wipe(left)">
                                      <p:cBhvr>
                                        <p:cTn id="160" dur="500"/>
                                        <p:tgtEl>
                                          <p:spTgt spid="303"/>
                                        </p:tgtEl>
                                      </p:cBhvr>
                                    </p:animEffect>
                                  </p:childTnLst>
                                </p:cTn>
                              </p:par>
                            </p:childTnLst>
                          </p:cTn>
                        </p:par>
                        <p:par>
                          <p:cTn id="161" fill="hold">
                            <p:stCondLst>
                              <p:cond delay="500"/>
                            </p:stCondLst>
                            <p:childTnLst>
                              <p:par>
                                <p:cTn id="162" presetID="9" presetClass="entr" presetSubtype="0" fill="hold" nodeType="afterEffect">
                                  <p:stCondLst>
                                    <p:cond delay="0"/>
                                  </p:stCondLst>
                                  <p:childTnLst>
                                    <p:set>
                                      <p:cBhvr>
                                        <p:cTn id="163" dur="1" fill="hold">
                                          <p:stCondLst>
                                            <p:cond delay="0"/>
                                          </p:stCondLst>
                                        </p:cTn>
                                        <p:tgtEl>
                                          <p:spTgt spid="391"/>
                                        </p:tgtEl>
                                        <p:attrNameLst>
                                          <p:attrName>style.visibility</p:attrName>
                                        </p:attrNameLst>
                                      </p:cBhvr>
                                      <p:to>
                                        <p:strVal val="visible"/>
                                      </p:to>
                                    </p:set>
                                    <p:animEffect transition="in" filter="dissolve">
                                      <p:cBhvr>
                                        <p:cTn id="164" dur="500"/>
                                        <p:tgtEl>
                                          <p:spTgt spid="391"/>
                                        </p:tgtEl>
                                      </p:cBhvr>
                                    </p:animEffect>
                                  </p:childTnLst>
                                </p:cTn>
                              </p:par>
                            </p:childTnLst>
                          </p:cTn>
                        </p:par>
                      </p:childTnLst>
                    </p:cTn>
                  </p:par>
                  <p:par>
                    <p:cTn id="165" fill="hold">
                      <p:stCondLst>
                        <p:cond delay="indefinite"/>
                      </p:stCondLst>
                      <p:childTnLst>
                        <p:par>
                          <p:cTn id="166" fill="hold">
                            <p:stCondLst>
                              <p:cond delay="0"/>
                            </p:stCondLst>
                            <p:childTnLst>
                              <p:par>
                                <p:cTn id="167" presetID="22" presetClass="entr" presetSubtype="8" fill="hold" nodeType="clickEffect">
                                  <p:stCondLst>
                                    <p:cond delay="0"/>
                                  </p:stCondLst>
                                  <p:childTnLst>
                                    <p:set>
                                      <p:cBhvr>
                                        <p:cTn id="168" dur="1000" fill="hold">
                                          <p:stCondLst>
                                            <p:cond delay="0"/>
                                          </p:stCondLst>
                                        </p:cTn>
                                        <p:tgtEl>
                                          <p:spTgt spid="317"/>
                                        </p:tgtEl>
                                        <p:attrNameLst>
                                          <p:attrName>style.visibility</p:attrName>
                                        </p:attrNameLst>
                                      </p:cBhvr>
                                      <p:to>
                                        <p:strVal val="visible"/>
                                      </p:to>
                                    </p:set>
                                    <p:animEffect transition="in" filter="wipe(left)">
                                      <p:cBhvr>
                                        <p:cTn id="169" dur="1000"/>
                                        <p:tgtEl>
                                          <p:spTgt spid="317"/>
                                        </p:tgtEl>
                                      </p:cBhvr>
                                    </p:animEffect>
                                  </p:childTnLst>
                                </p:cTn>
                              </p:par>
                              <p:par>
                                <p:cTn id="170" presetID="22" presetClass="entr" presetSubtype="8" fill="hold" nodeType="withEffect">
                                  <p:stCondLst>
                                    <p:cond delay="0"/>
                                  </p:stCondLst>
                                  <p:childTnLst>
                                    <p:set>
                                      <p:cBhvr>
                                        <p:cTn id="171" dur="1" fill="hold">
                                          <p:stCondLst>
                                            <p:cond delay="0"/>
                                          </p:stCondLst>
                                        </p:cTn>
                                        <p:tgtEl>
                                          <p:spTgt spid="390"/>
                                        </p:tgtEl>
                                        <p:attrNameLst>
                                          <p:attrName>style.visibility</p:attrName>
                                        </p:attrNameLst>
                                      </p:cBhvr>
                                      <p:to>
                                        <p:strVal val="visible"/>
                                      </p:to>
                                    </p:set>
                                    <p:animEffect transition="in" filter="wipe(left)">
                                      <p:cBhvr>
                                        <p:cTn id="172" dur="500"/>
                                        <p:tgtEl>
                                          <p:spTgt spid="390"/>
                                        </p:tgtEl>
                                      </p:cBhvr>
                                    </p:animEffect>
                                  </p:childTnLst>
                                </p:cTn>
                              </p:par>
                            </p:childTnLst>
                          </p:cTn>
                        </p:par>
                        <p:par>
                          <p:cTn id="173" fill="hold">
                            <p:stCondLst>
                              <p:cond delay="1000"/>
                            </p:stCondLst>
                            <p:childTnLst>
                              <p:par>
                                <p:cTn id="174" presetID="22" presetClass="entr" presetSubtype="1" fill="hold" nodeType="afterEffect">
                                  <p:stCondLst>
                                    <p:cond delay="0"/>
                                  </p:stCondLst>
                                  <p:childTnLst>
                                    <p:set>
                                      <p:cBhvr>
                                        <p:cTn id="175" dur="1" fill="hold">
                                          <p:stCondLst>
                                            <p:cond delay="0"/>
                                          </p:stCondLst>
                                        </p:cTn>
                                        <p:tgtEl>
                                          <p:spTgt spid="305"/>
                                        </p:tgtEl>
                                        <p:attrNameLst>
                                          <p:attrName>style.visibility</p:attrName>
                                        </p:attrNameLst>
                                      </p:cBhvr>
                                      <p:to>
                                        <p:strVal val="visible"/>
                                      </p:to>
                                    </p:set>
                                    <p:animEffect transition="in" filter="wipe(up)">
                                      <p:cBhvr>
                                        <p:cTn id="176" dur="500"/>
                                        <p:tgtEl>
                                          <p:spTgt spid="305"/>
                                        </p:tgtEl>
                                      </p:cBhvr>
                                    </p:animEffect>
                                  </p:childTnLst>
                                </p:cTn>
                              </p:par>
                            </p:childTnLst>
                          </p:cTn>
                        </p:par>
                        <p:par>
                          <p:cTn id="177" fill="hold">
                            <p:stCondLst>
                              <p:cond delay="1500"/>
                            </p:stCondLst>
                            <p:childTnLst>
                              <p:par>
                                <p:cTn id="178" presetID="22" presetClass="entr" presetSubtype="8" fill="hold" nodeType="afterEffect">
                                  <p:stCondLst>
                                    <p:cond delay="0"/>
                                  </p:stCondLst>
                                  <p:childTnLst>
                                    <p:set>
                                      <p:cBhvr>
                                        <p:cTn id="179" dur="1" fill="hold">
                                          <p:stCondLst>
                                            <p:cond delay="0"/>
                                          </p:stCondLst>
                                        </p:cTn>
                                        <p:tgtEl>
                                          <p:spTgt spid="316"/>
                                        </p:tgtEl>
                                        <p:attrNameLst>
                                          <p:attrName>style.visibility</p:attrName>
                                        </p:attrNameLst>
                                      </p:cBhvr>
                                      <p:to>
                                        <p:strVal val="visible"/>
                                      </p:to>
                                    </p:set>
                                    <p:animEffect transition="in" filter="wipe(left)">
                                      <p:cBhvr>
                                        <p:cTn id="180" dur="500"/>
                                        <p:tgtEl>
                                          <p:spTgt spid="316"/>
                                        </p:tgtEl>
                                      </p:cBhvr>
                                    </p:animEffect>
                                  </p:childTnLst>
                                </p:cTn>
                              </p:par>
                            </p:childTnLst>
                          </p:cTn>
                        </p:par>
                        <p:par>
                          <p:cTn id="181" fill="hold">
                            <p:stCondLst>
                              <p:cond delay="2000"/>
                            </p:stCondLst>
                            <p:childTnLst>
                              <p:par>
                                <p:cTn id="182" presetID="9" presetClass="entr" presetSubtype="0" fill="hold" nodeType="afterEffect">
                                  <p:stCondLst>
                                    <p:cond delay="0"/>
                                  </p:stCondLst>
                                  <p:childTnLst>
                                    <p:set>
                                      <p:cBhvr>
                                        <p:cTn id="183" dur="1" fill="hold">
                                          <p:stCondLst>
                                            <p:cond delay="0"/>
                                          </p:stCondLst>
                                        </p:cTn>
                                        <p:tgtEl>
                                          <p:spTgt spid="318"/>
                                        </p:tgtEl>
                                        <p:attrNameLst>
                                          <p:attrName>style.visibility</p:attrName>
                                        </p:attrNameLst>
                                      </p:cBhvr>
                                      <p:to>
                                        <p:strVal val="visible"/>
                                      </p:to>
                                    </p:set>
                                    <p:animEffect transition="in" filter="dissolve">
                                      <p:cBhvr>
                                        <p:cTn id="184" dur="500"/>
                                        <p:tgtEl>
                                          <p:spTgt spid="318"/>
                                        </p:tgtEl>
                                      </p:cBhvr>
                                    </p:animEffect>
                                  </p:childTnLst>
                                </p:cTn>
                              </p:par>
                              <p:par>
                                <p:cTn id="185" presetID="9" presetClass="entr" presetSubtype="0" fill="hold" grpId="0" nodeType="withEffect">
                                  <p:stCondLst>
                                    <p:cond delay="0"/>
                                  </p:stCondLst>
                                  <p:childTnLst>
                                    <p:set>
                                      <p:cBhvr>
                                        <p:cTn id="186" dur="1" fill="hold">
                                          <p:stCondLst>
                                            <p:cond delay="0"/>
                                          </p:stCondLst>
                                        </p:cTn>
                                        <p:tgtEl>
                                          <p:spTgt spid="392"/>
                                        </p:tgtEl>
                                        <p:attrNameLst>
                                          <p:attrName>style.visibility</p:attrName>
                                        </p:attrNameLst>
                                      </p:cBhvr>
                                      <p:to>
                                        <p:strVal val="visible"/>
                                      </p:to>
                                    </p:set>
                                    <p:animEffect transition="in" filter="dissolve">
                                      <p:cBhvr>
                                        <p:cTn id="187" dur="500"/>
                                        <p:tgtEl>
                                          <p:spTgt spid="392"/>
                                        </p:tgtEl>
                                      </p:cBhvr>
                                    </p:animEffect>
                                  </p:childTnLst>
                                </p:cTn>
                              </p:par>
                            </p:childTnLst>
                          </p:cTn>
                        </p:par>
                      </p:childTnLst>
                    </p:cTn>
                  </p:par>
                  <p:par>
                    <p:cTn id="188" fill="hold">
                      <p:stCondLst>
                        <p:cond delay="indefinite"/>
                      </p:stCondLst>
                      <p:childTnLst>
                        <p:par>
                          <p:cTn id="189" fill="hold">
                            <p:stCondLst>
                              <p:cond delay="0"/>
                            </p:stCondLst>
                            <p:childTnLst>
                              <p:par>
                                <p:cTn id="190" presetID="9" presetClass="entr" presetSubtype="0" fill="hold" nodeType="clickEffect">
                                  <p:stCondLst>
                                    <p:cond delay="0"/>
                                  </p:stCondLst>
                                  <p:childTnLst>
                                    <p:set>
                                      <p:cBhvr>
                                        <p:cTn id="191" dur="1" fill="hold">
                                          <p:stCondLst>
                                            <p:cond delay="0"/>
                                          </p:stCondLst>
                                        </p:cTn>
                                        <p:tgtEl>
                                          <p:spTgt spid="393"/>
                                        </p:tgtEl>
                                        <p:attrNameLst>
                                          <p:attrName>style.visibility</p:attrName>
                                        </p:attrNameLst>
                                      </p:cBhvr>
                                      <p:to>
                                        <p:strVal val="visible"/>
                                      </p:to>
                                    </p:set>
                                    <p:animEffect transition="in" filter="dissolve">
                                      <p:cBhvr>
                                        <p:cTn id="192" dur="500"/>
                                        <p:tgtEl>
                                          <p:spTgt spid="393"/>
                                        </p:tgtEl>
                                      </p:cBhvr>
                                    </p:animEffect>
                                  </p:childTnLst>
                                </p:cTn>
                              </p:par>
                            </p:childTnLst>
                          </p:cTn>
                        </p:par>
                      </p:childTnLst>
                    </p:cTn>
                  </p:par>
                  <p:par>
                    <p:cTn id="193" fill="hold">
                      <p:stCondLst>
                        <p:cond delay="indefinite"/>
                      </p:stCondLst>
                      <p:childTnLst>
                        <p:par>
                          <p:cTn id="194" fill="hold">
                            <p:stCondLst>
                              <p:cond delay="0"/>
                            </p:stCondLst>
                            <p:childTnLst>
                              <p:par>
                                <p:cTn id="195" presetID="9" presetClass="entr" presetSubtype="0" fill="hold" nodeType="clickEffect">
                                  <p:stCondLst>
                                    <p:cond delay="0"/>
                                  </p:stCondLst>
                                  <p:childTnLst>
                                    <p:set>
                                      <p:cBhvr>
                                        <p:cTn id="196" dur="1" fill="hold">
                                          <p:stCondLst>
                                            <p:cond delay="0"/>
                                          </p:stCondLst>
                                        </p:cTn>
                                        <p:tgtEl>
                                          <p:spTgt spid="394"/>
                                        </p:tgtEl>
                                        <p:attrNameLst>
                                          <p:attrName>style.visibility</p:attrName>
                                        </p:attrNameLst>
                                      </p:cBhvr>
                                      <p:to>
                                        <p:strVal val="visible"/>
                                      </p:to>
                                    </p:set>
                                    <p:animEffect transition="in" filter="dissolve">
                                      <p:cBhvr>
                                        <p:cTn id="197" dur="500"/>
                                        <p:tgtEl>
                                          <p:spTgt spid="394"/>
                                        </p:tgtEl>
                                      </p:cBhvr>
                                    </p:animEffect>
                                  </p:childTnLst>
                                </p:cTn>
                              </p:par>
                            </p:childTnLst>
                          </p:cTn>
                        </p:par>
                      </p:childTnLst>
                    </p:cTn>
                  </p:par>
                  <p:par>
                    <p:cTn id="198" fill="hold">
                      <p:stCondLst>
                        <p:cond delay="indefinite"/>
                      </p:stCondLst>
                      <p:childTnLst>
                        <p:par>
                          <p:cTn id="199" fill="hold">
                            <p:stCondLst>
                              <p:cond delay="0"/>
                            </p:stCondLst>
                            <p:childTnLst>
                              <p:par>
                                <p:cTn id="200" presetID="9" presetClass="entr" presetSubtype="0" fill="hold" nodeType="clickEffect">
                                  <p:stCondLst>
                                    <p:cond delay="0"/>
                                  </p:stCondLst>
                                  <p:childTnLst>
                                    <p:set>
                                      <p:cBhvr>
                                        <p:cTn id="201" dur="1" fill="hold">
                                          <p:stCondLst>
                                            <p:cond delay="0"/>
                                          </p:stCondLst>
                                        </p:cTn>
                                        <p:tgtEl>
                                          <p:spTgt spid="395"/>
                                        </p:tgtEl>
                                        <p:attrNameLst>
                                          <p:attrName>style.visibility</p:attrName>
                                        </p:attrNameLst>
                                      </p:cBhvr>
                                      <p:to>
                                        <p:strVal val="visible"/>
                                      </p:to>
                                    </p:set>
                                    <p:animEffect transition="in" filter="dissolve">
                                      <p:cBhvr>
                                        <p:cTn id="202" dur="500"/>
                                        <p:tgtEl>
                                          <p:spTgt spid="395"/>
                                        </p:tgtEl>
                                      </p:cBhvr>
                                    </p:animEffect>
                                  </p:childTnLst>
                                </p:cTn>
                              </p:par>
                            </p:childTnLst>
                          </p:cTn>
                        </p:par>
                      </p:childTnLst>
                    </p:cTn>
                  </p:par>
                  <p:par>
                    <p:cTn id="203" fill="hold">
                      <p:stCondLst>
                        <p:cond delay="indefinite"/>
                      </p:stCondLst>
                      <p:childTnLst>
                        <p:par>
                          <p:cTn id="204" fill="hold">
                            <p:stCondLst>
                              <p:cond delay="0"/>
                            </p:stCondLst>
                            <p:childTnLst>
                              <p:par>
                                <p:cTn id="205" presetID="9" presetClass="entr" presetSubtype="0" fill="hold" nodeType="clickEffect">
                                  <p:stCondLst>
                                    <p:cond delay="0"/>
                                  </p:stCondLst>
                                  <p:childTnLst>
                                    <p:set>
                                      <p:cBhvr>
                                        <p:cTn id="206" dur="1" fill="hold">
                                          <p:stCondLst>
                                            <p:cond delay="0"/>
                                          </p:stCondLst>
                                        </p:cTn>
                                        <p:tgtEl>
                                          <p:spTgt spid="396"/>
                                        </p:tgtEl>
                                        <p:attrNameLst>
                                          <p:attrName>style.visibility</p:attrName>
                                        </p:attrNameLst>
                                      </p:cBhvr>
                                      <p:to>
                                        <p:strVal val="visible"/>
                                      </p:to>
                                    </p:set>
                                    <p:animEffect transition="in" filter="dissolve">
                                      <p:cBhvr>
                                        <p:cTn id="207" dur="500"/>
                                        <p:tgtEl>
                                          <p:spTgt spid="3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343" grpId="0"/>
      <p:bldP spid="348" grpId="0"/>
      <p:bldP spid="349" grpId="0"/>
      <p:bldP spid="342" grpId="0"/>
      <p:bldP spid="344" grpId="0"/>
      <p:bldP spid="347" grpId="0"/>
      <p:bldP spid="377" grpId="0"/>
      <p:bldP spid="378" grpId="0"/>
      <p:bldP spid="343" grpId="1"/>
      <p:bldP spid="348" grpId="1"/>
      <p:bldP spid="342" grpId="1"/>
      <p:bldP spid="349" grpId="1"/>
      <p:bldP spid="344" grpId="1"/>
      <p:bldP spid="347" grpId="1"/>
      <p:bldP spid="377" grpId="1"/>
      <p:bldP spid="378" grpId="1"/>
      <p:bldP spid="4" grpId="1" bldLvl="0" animBg="1"/>
      <p:bldP spid="165" grpId="1"/>
      <p:bldP spid="392" grpId="0" bldLvl="0" animBg="1"/>
    </p:bld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KSO_WM_BEAUTIFY_FLAG" val=""/>
</p:tagLst>
</file>

<file path=ppt/tags/tag144.xml><?xml version="1.0" encoding="utf-8"?>
<p:tagLst xmlns:p="http://schemas.openxmlformats.org/presentationml/2006/main">
  <p:tag name="KSO_WM_BEAUTIFY_FLAG" val=""/>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KSO_WM_BEAUTIFY_FLAG" val=""/>
</p:tagLst>
</file>

<file path=ppt/tags/tag147.xml><?xml version="1.0" encoding="utf-8"?>
<p:tagLst xmlns:p="http://schemas.openxmlformats.org/presentationml/2006/main">
  <p:tag name="KSO_WM_BEAUTIFY_FLAG" val=""/>
</p:tagLst>
</file>

<file path=ppt/tags/tag148.xml><?xml version="1.0" encoding="utf-8"?>
<p:tagLst xmlns:p="http://schemas.openxmlformats.org/presentationml/2006/main">
  <p:tag name="KSO_WM_BEAUTIFY_FLAG" val=""/>
</p:tagLst>
</file>

<file path=ppt/tags/tag149.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50.xml><?xml version="1.0" encoding="utf-8"?>
<p:tagLst xmlns:p="http://schemas.openxmlformats.org/presentationml/2006/main">
  <p:tag name="KSO_WM_BEAUTIFY_FLAG" val=""/>
</p:tagLst>
</file>

<file path=ppt/tags/tag151.xml><?xml version="1.0" encoding="utf-8"?>
<p:tagLst xmlns:p="http://schemas.openxmlformats.org/presentationml/2006/main">
  <p:tag name="KSO_WM_BEAUTIFY_FLAG" val=""/>
</p:tagLst>
</file>

<file path=ppt/tags/tag152.xml><?xml version="1.0" encoding="utf-8"?>
<p:tagLst xmlns:p="http://schemas.openxmlformats.org/presentationml/2006/main">
  <p:tag name="KSO_WM_BEAUTIFY_FLAG" val=""/>
</p:tagLst>
</file>

<file path=ppt/tags/tag153.xml><?xml version="1.0" encoding="utf-8"?>
<p:tagLst xmlns:p="http://schemas.openxmlformats.org/presentationml/2006/main">
  <p:tag name="KSO_WM_BEAUTIFY_FLAG" val=""/>
</p:tagLst>
</file>

<file path=ppt/tags/tag154.xml><?xml version="1.0" encoding="utf-8"?>
<p:tagLst xmlns:p="http://schemas.openxmlformats.org/presentationml/2006/main">
  <p:tag name="KSO_WM_BEAUTIFY_FLAG" val=""/>
</p:tagLst>
</file>

<file path=ppt/tags/tag155.xml><?xml version="1.0" encoding="utf-8"?>
<p:tagLst xmlns:p="http://schemas.openxmlformats.org/presentationml/2006/main">
  <p:tag name="KSO_WM_BEAUTIFY_FLAG" val=""/>
</p:tagLst>
</file>

<file path=ppt/tags/tag156.xml><?xml version="1.0" encoding="utf-8"?>
<p:tagLst xmlns:p="http://schemas.openxmlformats.org/presentationml/2006/main">
  <p:tag name="KSO_WM_BEAUTIFY_FLAG" val=""/>
</p:tagLst>
</file>

<file path=ppt/tags/tag157.xml><?xml version="1.0" encoding="utf-8"?>
<p:tagLst xmlns:p="http://schemas.openxmlformats.org/presentationml/2006/main">
  <p:tag name="KSO_WM_BEAUTIFY_FLAG" val=""/>
</p:tagLst>
</file>

<file path=ppt/tags/tag158.xml><?xml version="1.0" encoding="utf-8"?>
<p:tagLst xmlns:p="http://schemas.openxmlformats.org/presentationml/2006/main">
  <p:tag name="KSO_WM_BEAUTIFY_FLAG" val=""/>
</p:tagLst>
</file>

<file path=ppt/tags/tag159.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60.xml><?xml version="1.0" encoding="utf-8"?>
<p:tagLst xmlns:p="http://schemas.openxmlformats.org/presentationml/2006/main">
  <p:tag name="KSO_WM_BEAUTIFY_FLAG" val=""/>
</p:tagLst>
</file>

<file path=ppt/tags/tag161.xml><?xml version="1.0" encoding="utf-8"?>
<p:tagLst xmlns:p="http://schemas.openxmlformats.org/presentationml/2006/main">
  <p:tag name="KSO_WM_BEAUTIFY_FLAG" val=""/>
</p:tagLst>
</file>

<file path=ppt/tags/tag162.xml><?xml version="1.0" encoding="utf-8"?>
<p:tagLst xmlns:p="http://schemas.openxmlformats.org/presentationml/2006/main">
  <p:tag name="KSO_WM_BEAUTIFY_FLAG" val=""/>
</p:tagLst>
</file>

<file path=ppt/tags/tag163.xml><?xml version="1.0" encoding="utf-8"?>
<p:tagLst xmlns:p="http://schemas.openxmlformats.org/presentationml/2006/main">
  <p:tag name="KSO_WM_BEAUTIFY_FLAG" val=""/>
</p:tagLst>
</file>

<file path=ppt/tags/tag164.xml><?xml version="1.0" encoding="utf-8"?>
<p:tagLst xmlns:p="http://schemas.openxmlformats.org/presentationml/2006/main">
  <p:tag name="KSO_WM_BEAUTIFY_FLAG" val=""/>
</p:tagLst>
</file>

<file path=ppt/tags/tag165.xml><?xml version="1.0" encoding="utf-8"?>
<p:tagLst xmlns:p="http://schemas.openxmlformats.org/presentationml/2006/main">
  <p:tag name="KSO_WM_BEAUTIFY_FLAG" val=""/>
</p:tagLst>
</file>

<file path=ppt/tags/tag166.xml><?xml version="1.0" encoding="utf-8"?>
<p:tagLst xmlns:p="http://schemas.openxmlformats.org/presentationml/2006/main">
  <p:tag name="KSO_WM_BEAUTIFY_FLAG" val=""/>
</p:tagLst>
</file>

<file path=ppt/tags/tag167.xml><?xml version="1.0" encoding="utf-8"?>
<p:tagLst xmlns:p="http://schemas.openxmlformats.org/presentationml/2006/main">
  <p:tag name="KSO_WM_BEAUTIFY_FLAG" val=""/>
</p:tagLst>
</file>

<file path=ppt/tags/tag168.xml><?xml version="1.0" encoding="utf-8"?>
<p:tagLst xmlns:p="http://schemas.openxmlformats.org/presentationml/2006/main">
  <p:tag name="KSO_WM_BEAUTIFY_FLAG" val=""/>
</p:tagLst>
</file>

<file path=ppt/tags/tag169.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70.xml><?xml version="1.0" encoding="utf-8"?>
<p:tagLst xmlns:p="http://schemas.openxmlformats.org/presentationml/2006/main">
  <p:tag name="KSO_WM_BEAUTIFY_FLAG" val=""/>
</p:tagLst>
</file>

<file path=ppt/tags/tag171.xml><?xml version="1.0" encoding="utf-8"?>
<p:tagLst xmlns:p="http://schemas.openxmlformats.org/presentationml/2006/main">
  <p:tag name="KSO_WM_BEAUTIFY_FLAG" val=""/>
</p:tagLst>
</file>

<file path=ppt/tags/tag172.xml><?xml version="1.0" encoding="utf-8"?>
<p:tagLst xmlns:p="http://schemas.openxmlformats.org/presentationml/2006/main">
  <p:tag name="KSO_WM_BEAUTIFY_FLAG" val=""/>
</p:tagLst>
</file>

<file path=ppt/tags/tag173.xml><?xml version="1.0" encoding="utf-8"?>
<p:tagLst xmlns:p="http://schemas.openxmlformats.org/presentationml/2006/main">
  <p:tag name="KSO_WM_BEAUTIFY_FLAG" val=""/>
</p:tagLst>
</file>

<file path=ppt/tags/tag174.xml><?xml version="1.0" encoding="utf-8"?>
<p:tagLst xmlns:p="http://schemas.openxmlformats.org/presentationml/2006/main">
  <p:tag name="KSO_WM_BEAUTIFY_FLAG" val=""/>
</p:tagLst>
</file>

<file path=ppt/tags/tag175.xml><?xml version="1.0" encoding="utf-8"?>
<p:tagLst xmlns:p="http://schemas.openxmlformats.org/presentationml/2006/main">
  <p:tag name="KSO_WM_BEAUTIFY_FLAG" val=""/>
</p:tagLst>
</file>

<file path=ppt/tags/tag176.xml><?xml version="1.0" encoding="utf-8"?>
<p:tagLst xmlns:p="http://schemas.openxmlformats.org/presentationml/2006/main">
  <p:tag name="KSO_WM_BEAUTIFY_FLAG" val=""/>
</p:tagLst>
</file>

<file path=ppt/tags/tag177.xml><?xml version="1.0" encoding="utf-8"?>
<p:tagLst xmlns:p="http://schemas.openxmlformats.org/presentationml/2006/main">
  <p:tag name="KSO_WM_BEAUTIFY_FLAG" val=""/>
</p:tagLst>
</file>

<file path=ppt/tags/tag178.xml><?xml version="1.0" encoding="utf-8"?>
<p:tagLst xmlns:p="http://schemas.openxmlformats.org/presentationml/2006/main">
  <p:tag name="KSO_WM_BEAUTIFY_FLAG" val=""/>
</p:tagLst>
</file>

<file path=ppt/tags/tag179.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80.xml><?xml version="1.0" encoding="utf-8"?>
<p:tagLst xmlns:p="http://schemas.openxmlformats.org/presentationml/2006/main">
  <p:tag name="KSO_WM_BEAUTIFY_FLAG" val=""/>
</p:tagLst>
</file>

<file path=ppt/tags/tag181.xml><?xml version="1.0" encoding="utf-8"?>
<p:tagLst xmlns:p="http://schemas.openxmlformats.org/presentationml/2006/main">
  <p:tag name="KSO_WM_BEAUTIFY_FLAG" val=""/>
</p:tagLst>
</file>

<file path=ppt/tags/tag182.xml><?xml version="1.0" encoding="utf-8"?>
<p:tagLst xmlns:p="http://schemas.openxmlformats.org/presentationml/2006/main">
  <p:tag name="KSO_WM_BEAUTIFY_FLAG" val=""/>
</p:tagLst>
</file>

<file path=ppt/tags/tag183.xml><?xml version="1.0" encoding="utf-8"?>
<p:tagLst xmlns:p="http://schemas.openxmlformats.org/presentationml/2006/main">
  <p:tag name="KSO_WM_BEAUTIFY_FLAG" val=""/>
</p:tagLst>
</file>

<file path=ppt/tags/tag184.xml><?xml version="1.0" encoding="utf-8"?>
<p:tagLst xmlns:p="http://schemas.openxmlformats.org/presentationml/2006/main">
  <p:tag name="KSO_WM_BEAUTIFY_FLAG" val=""/>
</p:tagLst>
</file>

<file path=ppt/tags/tag185.xml><?xml version="1.0" encoding="utf-8"?>
<p:tagLst xmlns:p="http://schemas.openxmlformats.org/presentationml/2006/main">
  <p:tag name="KSO_WM_BEAUTIFY_FLAG" val=""/>
</p:tagLst>
</file>

<file path=ppt/tags/tag186.xml><?xml version="1.0" encoding="utf-8"?>
<p:tagLst xmlns:p="http://schemas.openxmlformats.org/presentationml/2006/main">
  <p:tag name="KSO_WM_BEAUTIFY_FLAG" val=""/>
</p:tagLst>
</file>

<file path=ppt/tags/tag187.xml><?xml version="1.0" encoding="utf-8"?>
<p:tagLst xmlns:p="http://schemas.openxmlformats.org/presentationml/2006/main">
  <p:tag name="KSO_WM_BEAUTIFY_FLAG" val=""/>
</p:tagLst>
</file>

<file path=ppt/tags/tag188.xml><?xml version="1.0" encoding="utf-8"?>
<p:tagLst xmlns:p="http://schemas.openxmlformats.org/presentationml/2006/main">
  <p:tag name="KSO_WM_BEAUTIFY_FLAG" val=""/>
</p:tagLst>
</file>

<file path=ppt/tags/tag189.xml><?xml version="1.0" encoding="utf-8"?>
<p:tagLst xmlns:p="http://schemas.openxmlformats.org/presentationml/2006/main">
  <p:tag name="KSO_WM_BEAUTIFY_FLAG" val=""/>
</p:tagLst>
</file>

<file path=ppt/tags/tag19.xml><?xml version="1.0" encoding="utf-8"?>
<p:tagLst xmlns:p="http://schemas.openxmlformats.org/presentationml/2006/main">
  <p:tag name="PA" val="v4.0.0"/>
  <p:tag name="KSO_WM_BEAUTIFY_FLAG" val=""/>
</p:tagLst>
</file>

<file path=ppt/tags/tag190.xml><?xml version="1.0" encoding="utf-8"?>
<p:tagLst xmlns:p="http://schemas.openxmlformats.org/presentationml/2006/main">
  <p:tag name="KSO_WM_BEAUTIFY_FLAG" val=""/>
</p:tagLst>
</file>

<file path=ppt/tags/tag191.xml><?xml version="1.0" encoding="utf-8"?>
<p:tagLst xmlns:p="http://schemas.openxmlformats.org/presentationml/2006/main">
  <p:tag name="KSO_WM_BEAUTIFY_FLAG" val=""/>
</p:tagLst>
</file>

<file path=ppt/tags/tag192.xml><?xml version="1.0" encoding="utf-8"?>
<p:tagLst xmlns:p="http://schemas.openxmlformats.org/presentationml/2006/main">
  <p:tag name="KSO_WM_BEAUTIFY_FLAG" val=""/>
</p:tagLst>
</file>

<file path=ppt/tags/tag193.xml><?xml version="1.0" encoding="utf-8"?>
<p:tagLst xmlns:p="http://schemas.openxmlformats.org/presentationml/2006/main">
  <p:tag name="KSO_WM_BEAUTIFY_FLAG" val=""/>
</p:tagLst>
</file>

<file path=ppt/tags/tag194.xml><?xml version="1.0" encoding="utf-8"?>
<p:tagLst xmlns:p="http://schemas.openxmlformats.org/presentationml/2006/main">
  <p:tag name="KSO_WM_BEAUTIFY_FLAG" val=""/>
</p:tagLst>
</file>

<file path=ppt/tags/tag195.xml><?xml version="1.0" encoding="utf-8"?>
<p:tagLst xmlns:p="http://schemas.openxmlformats.org/presentationml/2006/main">
  <p:tag name="KSO_WM_BEAUTIFY_FLAG" val=""/>
</p:tagLst>
</file>

<file path=ppt/tags/tag196.xml><?xml version="1.0" encoding="utf-8"?>
<p:tagLst xmlns:p="http://schemas.openxmlformats.org/presentationml/2006/main">
  <p:tag name="KSO_WM_BEAUTIFY_FLAG" val=""/>
</p:tagLst>
</file>

<file path=ppt/tags/tag197.xml><?xml version="1.0" encoding="utf-8"?>
<p:tagLst xmlns:p="http://schemas.openxmlformats.org/presentationml/2006/main">
  <p:tag name="KSO_WM_BEAUTIFY_FLAG" val=""/>
</p:tagLst>
</file>

<file path=ppt/tags/tag198.xml><?xml version="1.0" encoding="utf-8"?>
<p:tagLst xmlns:p="http://schemas.openxmlformats.org/presentationml/2006/main">
  <p:tag name="KSO_WM_BEAUTIFY_FLAG" val=""/>
</p:tagLst>
</file>

<file path=ppt/tags/tag19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00.xml><?xml version="1.0" encoding="utf-8"?>
<p:tagLst xmlns:p="http://schemas.openxmlformats.org/presentationml/2006/main">
  <p:tag name="KSO_WM_BEAUTIFY_FLAG" val=""/>
</p:tagLst>
</file>

<file path=ppt/tags/tag201.xml><?xml version="1.0" encoding="utf-8"?>
<p:tagLst xmlns:p="http://schemas.openxmlformats.org/presentationml/2006/main">
  <p:tag name="KSO_WM_BEAUTIFY_FLAG" val=""/>
</p:tagLst>
</file>

<file path=ppt/tags/tag202.xml><?xml version="1.0" encoding="utf-8"?>
<p:tagLst xmlns:p="http://schemas.openxmlformats.org/presentationml/2006/main">
  <p:tag name="KSO_WM_BEAUTIFY_FLAG" val=""/>
</p:tagLst>
</file>

<file path=ppt/tags/tag203.xml><?xml version="1.0" encoding="utf-8"?>
<p:tagLst xmlns:p="http://schemas.openxmlformats.org/presentationml/2006/main">
  <p:tag name="KSO_WM_BEAUTIFY_FLAG" val=""/>
</p:tagLst>
</file>

<file path=ppt/tags/tag204.xml><?xml version="1.0" encoding="utf-8"?>
<p:tagLst xmlns:p="http://schemas.openxmlformats.org/presentationml/2006/main">
  <p:tag name="KSO_WM_BEAUTIFY_FLAG" val=""/>
</p:tagLst>
</file>

<file path=ppt/tags/tag205.xml><?xml version="1.0" encoding="utf-8"?>
<p:tagLst xmlns:p="http://schemas.openxmlformats.org/presentationml/2006/main">
  <p:tag name="KSO_WM_BEAUTIFY_FLAG" val=""/>
</p:tagLst>
</file>

<file path=ppt/tags/tag206.xml><?xml version="1.0" encoding="utf-8"?>
<p:tagLst xmlns:p="http://schemas.openxmlformats.org/presentationml/2006/main">
  <p:tag name="KSO_WM_BEAUTIFY_FLAG" val=""/>
</p:tagLst>
</file>

<file path=ppt/tags/tag207.xml><?xml version="1.0" encoding="utf-8"?>
<p:tagLst xmlns:p="http://schemas.openxmlformats.org/presentationml/2006/main">
  <p:tag name="KSO_WM_BEAUTIFY_FLAG" val=""/>
</p:tagLst>
</file>

<file path=ppt/tags/tag208.xml><?xml version="1.0" encoding="utf-8"?>
<p:tagLst xmlns:p="http://schemas.openxmlformats.org/presentationml/2006/main">
  <p:tag name="KSO_WM_BEAUTIFY_FLAG" val=""/>
</p:tagLst>
</file>

<file path=ppt/tags/tag209.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10.xml><?xml version="1.0" encoding="utf-8"?>
<p:tagLst xmlns:p="http://schemas.openxmlformats.org/presentationml/2006/main">
  <p:tag name="KSO_WM_BEAUTIFY_FLAG" val=""/>
</p:tagLst>
</file>

<file path=ppt/tags/tag211.xml><?xml version="1.0" encoding="utf-8"?>
<p:tagLst xmlns:p="http://schemas.openxmlformats.org/presentationml/2006/main">
  <p:tag name="KSO_WM_BEAUTIFY_FLAG" val=""/>
</p:tagLst>
</file>

<file path=ppt/tags/tag212.xml><?xml version="1.0" encoding="utf-8"?>
<p:tagLst xmlns:p="http://schemas.openxmlformats.org/presentationml/2006/main">
  <p:tag name="KSO_WM_BEAUTIFY_FLAG" val=""/>
</p:tagLst>
</file>

<file path=ppt/tags/tag213.xml><?xml version="1.0" encoding="utf-8"?>
<p:tagLst xmlns:p="http://schemas.openxmlformats.org/presentationml/2006/main">
  <p:tag name="KSO_WM_BEAUTIFY_FLAG" val=""/>
</p:tagLst>
</file>

<file path=ppt/tags/tag214.xml><?xml version="1.0" encoding="utf-8"?>
<p:tagLst xmlns:p="http://schemas.openxmlformats.org/presentationml/2006/main">
  <p:tag name="KSO_WM_BEAUTIFY_FLAG" val=""/>
</p:tagLst>
</file>

<file path=ppt/tags/tag215.xml><?xml version="1.0" encoding="utf-8"?>
<p:tagLst xmlns:p="http://schemas.openxmlformats.org/presentationml/2006/main">
  <p:tag name="KSO_WM_BEAUTIFY_FLAG" val=""/>
</p:tagLst>
</file>

<file path=ppt/tags/tag216.xml><?xml version="1.0" encoding="utf-8"?>
<p:tagLst xmlns:p="http://schemas.openxmlformats.org/presentationml/2006/main">
  <p:tag name="KSO_WM_BEAUTIFY_FLAG" val=""/>
</p:tagLst>
</file>

<file path=ppt/tags/tag217.xml><?xml version="1.0" encoding="utf-8"?>
<p:tagLst xmlns:p="http://schemas.openxmlformats.org/presentationml/2006/main">
  <p:tag name="KSO_WM_BEAUTIFY_FLAG" val=""/>
</p:tagLst>
</file>

<file path=ppt/tags/tag218.xml><?xml version="1.0" encoding="utf-8"?>
<p:tagLst xmlns:p="http://schemas.openxmlformats.org/presentationml/2006/main">
  <p:tag name="KSO_WM_BEAUTIFY_FLAG" val=""/>
</p:tagLst>
</file>

<file path=ppt/tags/tag219.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20.xml><?xml version="1.0" encoding="utf-8"?>
<p:tagLst xmlns:p="http://schemas.openxmlformats.org/presentationml/2006/main">
  <p:tag name="KSO_WM_BEAUTIFY_FLAG" val=""/>
</p:tagLst>
</file>

<file path=ppt/tags/tag221.xml><?xml version="1.0" encoding="utf-8"?>
<p:tagLst xmlns:p="http://schemas.openxmlformats.org/presentationml/2006/main">
  <p:tag name="KSO_WM_BEAUTIFY_FLAG" val=""/>
</p:tagLst>
</file>

<file path=ppt/tags/tag222.xml><?xml version="1.0" encoding="utf-8"?>
<p:tagLst xmlns:p="http://schemas.openxmlformats.org/presentationml/2006/main">
  <p:tag name="KSO_WM_BEAUTIFY_FLAG" val=""/>
</p:tagLst>
</file>

<file path=ppt/tags/tag223.xml><?xml version="1.0" encoding="utf-8"?>
<p:tagLst xmlns:p="http://schemas.openxmlformats.org/presentationml/2006/main">
  <p:tag name="KSO_WM_BEAUTIFY_FLAG" val=""/>
</p:tagLst>
</file>

<file path=ppt/tags/tag224.xml><?xml version="1.0" encoding="utf-8"?>
<p:tagLst xmlns:p="http://schemas.openxmlformats.org/presentationml/2006/main">
  <p:tag name="KSO_WM_BEAUTIFY_FLAG" val=""/>
</p:tagLst>
</file>

<file path=ppt/tags/tag225.xml><?xml version="1.0" encoding="utf-8"?>
<p:tagLst xmlns:p="http://schemas.openxmlformats.org/presentationml/2006/main">
  <p:tag name="KSO_WM_BEAUTIFY_FLAG" val=""/>
</p:tagLst>
</file>

<file path=ppt/tags/tag226.xml><?xml version="1.0" encoding="utf-8"?>
<p:tagLst xmlns:p="http://schemas.openxmlformats.org/presentationml/2006/main">
  <p:tag name="KSO_WM_BEAUTIFY_FLAG" val=""/>
</p:tagLst>
</file>

<file path=ppt/tags/tag227.xml><?xml version="1.0" encoding="utf-8"?>
<p:tagLst xmlns:p="http://schemas.openxmlformats.org/presentationml/2006/main">
  <p:tag name="KSO_WM_BEAUTIFY_FLAG" val=""/>
</p:tagLst>
</file>

<file path=ppt/tags/tag228.xml><?xml version="1.0" encoding="utf-8"?>
<p:tagLst xmlns:p="http://schemas.openxmlformats.org/presentationml/2006/main">
  <p:tag name="KSO_WM_BEAUTIFY_FLAG" val=""/>
</p:tagLst>
</file>

<file path=ppt/tags/tag229.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30.xml><?xml version="1.0" encoding="utf-8"?>
<p:tagLst xmlns:p="http://schemas.openxmlformats.org/presentationml/2006/main">
  <p:tag name="KSO_WM_BEAUTIFY_FLAG" val=""/>
</p:tagLst>
</file>

<file path=ppt/tags/tag231.xml><?xml version="1.0" encoding="utf-8"?>
<p:tagLst xmlns:p="http://schemas.openxmlformats.org/presentationml/2006/main">
  <p:tag name="KSO_WM_BEAUTIFY_FLAG" val=""/>
</p:tagLst>
</file>

<file path=ppt/tags/tag232.xml><?xml version="1.0" encoding="utf-8"?>
<p:tagLst xmlns:p="http://schemas.openxmlformats.org/presentationml/2006/main">
  <p:tag name="KSO_WM_BEAUTIFY_FLAG" val=""/>
</p:tagLst>
</file>

<file path=ppt/tags/tag233.xml><?xml version="1.0" encoding="utf-8"?>
<p:tagLst xmlns:p="http://schemas.openxmlformats.org/presentationml/2006/main">
  <p:tag name="KSO_WM_BEAUTIFY_FLAG" val=""/>
</p:tagLst>
</file>

<file path=ppt/tags/tag234.xml><?xml version="1.0" encoding="utf-8"?>
<p:tagLst xmlns:p="http://schemas.openxmlformats.org/presentationml/2006/main">
  <p:tag name="KSO_WM_BEAUTIFY_FLAG" val=""/>
</p:tagLst>
</file>

<file path=ppt/tags/tag235.xml><?xml version="1.0" encoding="utf-8"?>
<p:tagLst xmlns:p="http://schemas.openxmlformats.org/presentationml/2006/main">
  <p:tag name="KSO_WM_BEAUTIFY_FLAG" val=""/>
</p:tagLst>
</file>

<file path=ppt/tags/tag236.xml><?xml version="1.0" encoding="utf-8"?>
<p:tagLst xmlns:p="http://schemas.openxmlformats.org/presentationml/2006/main">
  <p:tag name="KSO_WM_BEAUTIFY_FLAG" val=""/>
</p:tagLst>
</file>

<file path=ppt/tags/tag237.xml><?xml version="1.0" encoding="utf-8"?>
<p:tagLst xmlns:p="http://schemas.openxmlformats.org/presentationml/2006/main">
  <p:tag name="KSO_WM_BEAUTIFY_FLAG" val=""/>
</p:tagLst>
</file>

<file path=ppt/tags/tag238.xml><?xml version="1.0" encoding="utf-8"?>
<p:tagLst xmlns:p="http://schemas.openxmlformats.org/presentationml/2006/main">
  <p:tag name="KSO_WM_BEAUTIFY_FLAG" val=""/>
</p:tagLst>
</file>

<file path=ppt/tags/tag239.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40.xml><?xml version="1.0" encoding="utf-8"?>
<p:tagLst xmlns:p="http://schemas.openxmlformats.org/presentationml/2006/main">
  <p:tag name="KSO_WM_BEAUTIFY_FLAG" val=""/>
</p:tagLst>
</file>

<file path=ppt/tags/tag241.xml><?xml version="1.0" encoding="utf-8"?>
<p:tagLst xmlns:p="http://schemas.openxmlformats.org/presentationml/2006/main">
  <p:tag name="KSO_WM_BEAUTIFY_FLAG" val=""/>
</p:tagLst>
</file>

<file path=ppt/tags/tag242.xml><?xml version="1.0" encoding="utf-8"?>
<p:tagLst xmlns:p="http://schemas.openxmlformats.org/presentationml/2006/main">
  <p:tag name="KSO_WM_BEAUTIFY_FLAG" val=""/>
</p:tagLst>
</file>

<file path=ppt/tags/tag243.xml><?xml version="1.0" encoding="utf-8"?>
<p:tagLst xmlns:p="http://schemas.openxmlformats.org/presentationml/2006/main">
  <p:tag name="KSO_WM_BEAUTIFY_FLAG" val=""/>
</p:tagLst>
</file>

<file path=ppt/tags/tag244.xml><?xml version="1.0" encoding="utf-8"?>
<p:tagLst xmlns:p="http://schemas.openxmlformats.org/presentationml/2006/main">
  <p:tag name="KSO_WM_BEAUTIFY_FLAG" val=""/>
</p:tagLst>
</file>

<file path=ppt/tags/tag245.xml><?xml version="1.0" encoding="utf-8"?>
<p:tagLst xmlns:p="http://schemas.openxmlformats.org/presentationml/2006/main">
  <p:tag name="KSO_WM_BEAUTIFY_FLAG" val=""/>
</p:tagLst>
</file>

<file path=ppt/tags/tag246.xml><?xml version="1.0" encoding="utf-8"?>
<p:tagLst xmlns:p="http://schemas.openxmlformats.org/presentationml/2006/main">
  <p:tag name="KSO_WM_BEAUTIFY_FLAG" val=""/>
</p:tagLst>
</file>

<file path=ppt/tags/tag247.xml><?xml version="1.0" encoding="utf-8"?>
<p:tagLst xmlns:p="http://schemas.openxmlformats.org/presentationml/2006/main">
  <p:tag name="KSO_WM_BEAUTIFY_FLAG" val=""/>
</p:tagLst>
</file>

<file path=ppt/tags/tag248.xml><?xml version="1.0" encoding="utf-8"?>
<p:tagLst xmlns:p="http://schemas.openxmlformats.org/presentationml/2006/main">
  <p:tag name="KSO_WM_BEAUTIFY_FLAG" val=""/>
</p:tagLst>
</file>

<file path=ppt/tags/tag249.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50.xml><?xml version="1.0" encoding="utf-8"?>
<p:tagLst xmlns:p="http://schemas.openxmlformats.org/presentationml/2006/main">
  <p:tag name="KSO_WM_BEAUTIFY_FLAG" val=""/>
</p:tagLst>
</file>

<file path=ppt/tags/tag251.xml><?xml version="1.0" encoding="utf-8"?>
<p:tagLst xmlns:p="http://schemas.openxmlformats.org/presentationml/2006/main">
  <p:tag name="KSO_WM_BEAUTIFY_FLAG" val=""/>
</p:tagLst>
</file>

<file path=ppt/tags/tag252.xml><?xml version="1.0" encoding="utf-8"?>
<p:tagLst xmlns:p="http://schemas.openxmlformats.org/presentationml/2006/main">
  <p:tag name="KSO_WM_BEAUTIFY_FLAG" val=""/>
</p:tagLst>
</file>

<file path=ppt/tags/tag253.xml><?xml version="1.0" encoding="utf-8"?>
<p:tagLst xmlns:p="http://schemas.openxmlformats.org/presentationml/2006/main">
  <p:tag name="KSO_WM_BEAUTIFY_FLAG" val=""/>
</p:tagLst>
</file>

<file path=ppt/tags/tag254.xml><?xml version="1.0" encoding="utf-8"?>
<p:tagLst xmlns:p="http://schemas.openxmlformats.org/presentationml/2006/main">
  <p:tag name="KSO_WM_BEAUTIFY_FLAG" val=""/>
</p:tagLst>
</file>

<file path=ppt/tags/tag255.xml><?xml version="1.0" encoding="utf-8"?>
<p:tagLst xmlns:p="http://schemas.openxmlformats.org/presentationml/2006/main">
  <p:tag name="KSO_WM_BEAUTIFY_FLAG" val=""/>
</p:tagLst>
</file>

<file path=ppt/tags/tag256.xml><?xml version="1.0" encoding="utf-8"?>
<p:tagLst xmlns:p="http://schemas.openxmlformats.org/presentationml/2006/main">
  <p:tag name="KSO_WM_BEAUTIFY_FLAG" val=""/>
</p:tagLst>
</file>

<file path=ppt/tags/tag257.xml><?xml version="1.0" encoding="utf-8"?>
<p:tagLst xmlns:p="http://schemas.openxmlformats.org/presentationml/2006/main">
  <p:tag name="KSO_WM_BEAUTIFY_FLAG" val=""/>
</p:tagLst>
</file>

<file path=ppt/tags/tag258.xml><?xml version="1.0" encoding="utf-8"?>
<p:tagLst xmlns:p="http://schemas.openxmlformats.org/presentationml/2006/main">
  <p:tag name="KSO_WM_BEAUTIFY_FLAG" val=""/>
</p:tagLst>
</file>

<file path=ppt/tags/tag259.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60.xml><?xml version="1.0" encoding="utf-8"?>
<p:tagLst xmlns:p="http://schemas.openxmlformats.org/presentationml/2006/main">
  <p:tag name="KSO_WM_BEAUTIFY_FLAG" val=""/>
</p:tagLst>
</file>

<file path=ppt/tags/tag261.xml><?xml version="1.0" encoding="utf-8"?>
<p:tagLst xmlns:p="http://schemas.openxmlformats.org/presentationml/2006/main">
  <p:tag name="KSO_WM_BEAUTIFY_FLAG" val=""/>
</p:tagLst>
</file>

<file path=ppt/tags/tag262.xml><?xml version="1.0" encoding="utf-8"?>
<p:tagLst xmlns:p="http://schemas.openxmlformats.org/presentationml/2006/main">
  <p:tag name="KSO_WM_BEAUTIFY_FLAG" val=""/>
</p:tagLst>
</file>

<file path=ppt/tags/tag263.xml><?xml version="1.0" encoding="utf-8"?>
<p:tagLst xmlns:p="http://schemas.openxmlformats.org/presentationml/2006/main">
  <p:tag name="KSO_WM_BEAUTIFY_FLAG" val=""/>
</p:tagLst>
</file>

<file path=ppt/tags/tag264.xml><?xml version="1.0" encoding="utf-8"?>
<p:tagLst xmlns:p="http://schemas.openxmlformats.org/presentationml/2006/main">
  <p:tag name="KSO_WM_BEAUTIFY_FLAG" val=""/>
</p:tagLst>
</file>

<file path=ppt/tags/tag265.xml><?xml version="1.0" encoding="utf-8"?>
<p:tagLst xmlns:p="http://schemas.openxmlformats.org/presentationml/2006/main">
  <p:tag name="KSO_WM_BEAUTIFY_FLAG" val=""/>
</p:tagLst>
</file>

<file path=ppt/tags/tag266.xml><?xml version="1.0" encoding="utf-8"?>
<p:tagLst xmlns:p="http://schemas.openxmlformats.org/presentationml/2006/main">
  <p:tag name="KSO_WM_BEAUTIFY_FLAG" val=""/>
</p:tagLst>
</file>

<file path=ppt/tags/tag267.xml><?xml version="1.0" encoding="utf-8"?>
<p:tagLst xmlns:p="http://schemas.openxmlformats.org/presentationml/2006/main">
  <p:tag name="KSO_WM_BEAUTIFY_FLAG" val=""/>
</p:tagLst>
</file>

<file path=ppt/tags/tag268.xml><?xml version="1.0" encoding="utf-8"?>
<p:tagLst xmlns:p="http://schemas.openxmlformats.org/presentationml/2006/main">
  <p:tag name="KSO_WM_BEAUTIFY_FLAG" val=""/>
</p:tagLst>
</file>

<file path=ppt/tags/tag269.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70.xml><?xml version="1.0" encoding="utf-8"?>
<p:tagLst xmlns:p="http://schemas.openxmlformats.org/presentationml/2006/main">
  <p:tag name="KSO_WM_BEAUTIFY_FLAG" val=""/>
</p:tagLst>
</file>

<file path=ppt/tags/tag271.xml><?xml version="1.0" encoding="utf-8"?>
<p:tagLst xmlns:p="http://schemas.openxmlformats.org/presentationml/2006/main">
  <p:tag name="KSO_WM_BEAUTIFY_FLAG" val=""/>
</p:tagLst>
</file>

<file path=ppt/tags/tag272.xml><?xml version="1.0" encoding="utf-8"?>
<p:tagLst xmlns:p="http://schemas.openxmlformats.org/presentationml/2006/main">
  <p:tag name="KSO_WM_BEAUTIFY_FLAG" val=""/>
</p:tagLst>
</file>

<file path=ppt/tags/tag273.xml><?xml version="1.0" encoding="utf-8"?>
<p:tagLst xmlns:p="http://schemas.openxmlformats.org/presentationml/2006/main">
  <p:tag name="KSO_WM_BEAUTIFY_FLAG" val=""/>
</p:tagLst>
</file>

<file path=ppt/tags/tag274.xml><?xml version="1.0" encoding="utf-8"?>
<p:tagLst xmlns:p="http://schemas.openxmlformats.org/presentationml/2006/main">
  <p:tag name="KSO_WM_BEAUTIFY_FLAG" val=""/>
</p:tagLst>
</file>

<file path=ppt/tags/tag275.xml><?xml version="1.0" encoding="utf-8"?>
<p:tagLst xmlns:p="http://schemas.openxmlformats.org/presentationml/2006/main">
  <p:tag name="KSO_WM_BEAUTIFY_FLAG" val=""/>
</p:tagLst>
</file>

<file path=ppt/tags/tag276.xml><?xml version="1.0" encoding="utf-8"?>
<p:tagLst xmlns:p="http://schemas.openxmlformats.org/presentationml/2006/main">
  <p:tag name="KSO_WM_BEAUTIFY_FLAG" val=""/>
</p:tagLst>
</file>

<file path=ppt/tags/tag277.xml><?xml version="1.0" encoding="utf-8"?>
<p:tagLst xmlns:p="http://schemas.openxmlformats.org/presentationml/2006/main">
  <p:tag name="KSO_WM_BEAUTIFY_FLAG" val=""/>
</p:tagLst>
</file>

<file path=ppt/tags/tag278.xml><?xml version="1.0" encoding="utf-8"?>
<p:tagLst xmlns:p="http://schemas.openxmlformats.org/presentationml/2006/main">
  <p:tag name="KSO_WM_BEAUTIFY_FLAG" val=""/>
</p:tagLst>
</file>

<file path=ppt/tags/tag279.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80.xml><?xml version="1.0" encoding="utf-8"?>
<p:tagLst xmlns:p="http://schemas.openxmlformats.org/presentationml/2006/main">
  <p:tag name="KSO_WM_BEAUTIFY_FLAG" val=""/>
</p:tagLst>
</file>

<file path=ppt/tags/tag281.xml><?xml version="1.0" encoding="utf-8"?>
<p:tagLst xmlns:p="http://schemas.openxmlformats.org/presentationml/2006/main">
  <p:tag name="KSO_WM_BEAUTIFY_FLAG" val=""/>
</p:tagLst>
</file>

<file path=ppt/tags/tag282.xml><?xml version="1.0" encoding="utf-8"?>
<p:tagLst xmlns:p="http://schemas.openxmlformats.org/presentationml/2006/main">
  <p:tag name="KSO_WM_BEAUTIFY_FLAG" val=""/>
</p:tagLst>
</file>

<file path=ppt/tags/tag283.xml><?xml version="1.0" encoding="utf-8"?>
<p:tagLst xmlns:p="http://schemas.openxmlformats.org/presentationml/2006/main">
  <p:tag name="KSO_WM_BEAUTIFY_FLAG" val=""/>
</p:tagLst>
</file>

<file path=ppt/tags/tag284.xml><?xml version="1.0" encoding="utf-8"?>
<p:tagLst xmlns:p="http://schemas.openxmlformats.org/presentationml/2006/main">
  <p:tag name="KSO_WM_BEAUTIFY_FLAG" val=""/>
</p:tagLst>
</file>

<file path=ppt/tags/tag285.xml><?xml version="1.0" encoding="utf-8"?>
<p:tagLst xmlns:p="http://schemas.openxmlformats.org/presentationml/2006/main">
  <p:tag name="TIMING" val="|1.2|0.9|0.8"/>
</p:tagLst>
</file>

<file path=ppt/tags/tag286.xml><?xml version="1.0" encoding="utf-8"?>
<p:tagLst xmlns:p="http://schemas.openxmlformats.org/presentationml/2006/main">
  <p:tag name="KSO_WM_BEAUTIFY_FLAG" val=""/>
</p:tagLst>
</file>

<file path=ppt/tags/tag287.xml><?xml version="1.0" encoding="utf-8"?>
<p:tagLst xmlns:p="http://schemas.openxmlformats.org/presentationml/2006/main">
  <p:tag name="KSO_WM_BEAUTIFY_FLAG" val=""/>
</p:tagLst>
</file>

<file path=ppt/tags/tag288.xml><?xml version="1.0" encoding="utf-8"?>
<p:tagLst xmlns:p="http://schemas.openxmlformats.org/presentationml/2006/main">
  <p:tag name="KSO_WM_BEAUTIFY_FLAG" val=""/>
</p:tagLst>
</file>

<file path=ppt/tags/tag289.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290.xml><?xml version="1.0" encoding="utf-8"?>
<p:tagLst xmlns:p="http://schemas.openxmlformats.org/presentationml/2006/main">
  <p:tag name="TIMING" val="|1.2|0.9|0.8"/>
</p:tagLst>
</file>

<file path=ppt/tags/tag291.xml><?xml version="1.0" encoding="utf-8"?>
<p:tagLst xmlns:p="http://schemas.openxmlformats.org/presentationml/2006/main">
  <p:tag name="KSO_WM_BEAUTIFY_FLAG" val=""/>
</p:tagLst>
</file>

<file path=ppt/tags/tag292.xml><?xml version="1.0" encoding="utf-8"?>
<p:tagLst xmlns:p="http://schemas.openxmlformats.org/presentationml/2006/main">
  <p:tag name="TIMING" val="|1.2|0.9|0.8"/>
</p:tagLst>
</file>

<file path=ppt/tags/tag293.xml><?xml version="1.0" encoding="utf-8"?>
<p:tagLst xmlns:p="http://schemas.openxmlformats.org/presentationml/2006/main">
  <p:tag name="KSO_WM_BEAUTIFY_FLAG" val=""/>
</p:tagLst>
</file>

<file path=ppt/tags/tag294.xml><?xml version="1.0" encoding="utf-8"?>
<p:tagLst xmlns:p="http://schemas.openxmlformats.org/presentationml/2006/main">
  <p:tag name="TIMING" val="|1.2|0.9|0.8"/>
</p:tagLst>
</file>

<file path=ppt/tags/tag295.xml><?xml version="1.0" encoding="utf-8"?>
<p:tagLst xmlns:p="http://schemas.openxmlformats.org/presentationml/2006/main">
  <p:tag name="KSO_WM_BEAUTIFY_FLAG" val=""/>
</p:tagLst>
</file>

<file path=ppt/tags/tag296.xml><?xml version="1.0" encoding="utf-8"?>
<p:tagLst xmlns:p="http://schemas.openxmlformats.org/presentationml/2006/main">
  <p:tag name="KSO_WM_BEAUTIFY_FLAG" val=""/>
</p:tagLst>
</file>

<file path=ppt/tags/tag298.xml><?xml version="1.0" encoding="utf-8"?>
<p:tagLst xmlns:p="http://schemas.openxmlformats.org/presentationml/2006/main">
  <p:tag name="ISPRING_PRESENTATION_TITLE" val="蓝色科技感网络信息安全培训PPT模板"/>
  <p:tag name="KSO_WPP_MARK_KEY" val="0bfb7c6c-86bf-4a65-83f7-d07fe5c42416"/>
  <p:tag name="COMMONDATA" val="eyJoZGlkIjoiNDgxYTk4YzBkNzhlM2IzNjRmZjY5MzllZjM4YmUzNWYifQ=="/>
  <p:tag name="commondata" val="eyJoZGlkIjoiOWY5N2VlZDFlODk3ZDAwMDRmNGIxMjE1MmRlZWZiYTAifQ=="/>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TIMING" val="|1.2|0.9|0.8"/>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TIMING" val="|1.2|0.9|0.8"/>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TIMING" val="|1.2|0.9|0.8"/>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TIMING" val="|1.2|0.9|0.8"/>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TIMING" val="|1.2|0.9|0.8"/>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TIMING" val="|1.2|0.9|0.8"/>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 name="KSO_WM_UNIT_PLACING_PICTURE_USER_VIEWPORT" val="{&quot;height&quot;:585,&quot;width&quot;:532}"/>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wm#"/>
  <p:tag name="KSO_WM_TEMPLATE_CATEGORY" val="custom"/>
  <p:tag name="KSO_WM_TEMPLATE_INDEX" val="20205176"/>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Blends">
  <a:themeElements>
    <a:clrScheme name="自定义 1">
      <a:dk1>
        <a:srgbClr val="FFFFFF"/>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Office 主题​​">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wrap="none">
        <a:spAutoFit/>
      </a:bodyPr>
      <a:lstStyle>
        <a:defPPr defTabSz="429260" hangingPunct="0">
          <a:lnSpc>
            <a:spcPct val="110000"/>
          </a:lnSpc>
          <a:buClr>
            <a:srgbClr val="000000"/>
          </a:buClr>
          <a:buSzPct val="45000"/>
          <a:tabLst>
            <a:tab pos="691515" algn="l"/>
            <a:tab pos="1383030" algn="l"/>
            <a:tab pos="2064385" algn="l"/>
            <a:tab pos="2760345" algn="l"/>
            <a:tab pos="3456305" algn="l"/>
            <a:tab pos="4148455" algn="l"/>
            <a:tab pos="4839970" algn="l"/>
            <a:tab pos="5531485" algn="l"/>
            <a:tab pos="6210300" algn="l"/>
          </a:tabLst>
          <a:defRPr lang="zh-CN" altLang="en-US" sz="5500" dirty="0">
            <a:solidFill>
              <a:schemeClr val="bg1"/>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altLang="zh-CN" sz="1800" b="0" i="0" u="none" strike="noStrike" cap="none" normalizeH="0" baseline="0" smtClean="0">
            <a:ln>
              <a:noFill/>
            </a:ln>
            <a:solidFill>
              <a:schemeClr val="tx1"/>
            </a:solidFill>
            <a:effectLst/>
            <a:latin typeface="Tahoma" panose="020B0604030504040204" pitchFamily="34" charset="0"/>
          </a:defRPr>
        </a:defPPr>
      </a:lstStyle>
    </a:lnDef>
  </a:objectDefaults>
  <a:extraClrSchemeLst>
    <a:extraClrScheme>
      <a:clrScheme name="Office 主题​​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Office 主题​​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Office 主题​​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Office 主题​​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Office 主题​​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Office 主题​​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Blends">
  <a:themeElements>
    <a:clrScheme name="自定义 1">
      <a:dk1>
        <a:srgbClr val="FFFFFF"/>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Office 主题​​">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bg1"/>
        </a:solidFill>
        <a:ln w="9525" cap="flat" cmpd="sng" algn="ctr">
          <a:noFill/>
          <a:prstDash val="solid"/>
          <a:round/>
          <a:headEnd type="none" w="med" len="med"/>
          <a:tailEnd type="none" w="med" len="med"/>
        </a:ln>
      </a:spPr>
      <a:bodyPr vert="horz" wrap="square" lIns="91440" tIns="45720" rIns="91440" bIns="45720" numCol="1" rtlCol="0"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sz="1800" b="0" i="0" u="none" strike="noStrike" cap="none" normalizeH="0" baseline="0" smtClean="0">
            <a:ln>
              <a:noFill/>
            </a:ln>
            <a:solidFill>
              <a:schemeClr val="tx1"/>
            </a:solidFill>
            <a:effectLst/>
            <a:latin typeface="Tahom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altLang="zh-CN" sz="1800" b="0" i="0" u="none" strike="noStrike" cap="none" normalizeH="0" baseline="0" smtClean="0">
            <a:ln>
              <a:noFill/>
            </a:ln>
            <a:solidFill>
              <a:schemeClr val="tx1"/>
            </a:solidFill>
            <a:effectLst/>
            <a:latin typeface="Tahoma" panose="020B0604030504040204" pitchFamily="34" charset="0"/>
          </a:defRPr>
        </a:defPPr>
      </a:lstStyle>
    </a:lnDef>
  </a:objectDefaults>
  <a:extraClrSchemeLst>
    <a:extraClrScheme>
      <a:clrScheme name="Office 主题​​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Office 主题​​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Office 主题​​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Office 主题​​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Office 主题​​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Office 主题​​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微软雅黑"/>
        <a:font script="Hebr" typeface="微软雅黑"/>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微软雅黑"/>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微软雅黑"/>
        <a:font script="Hebr" typeface="微软雅黑"/>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微软雅黑"/>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item1.xml><?xml version="1.0" encoding="utf-8"?>
<s:customData xmlns="http://www.wps.cn/officeDocument/2013/wpsCustomData" xmlns:s="http://www.wps.cn/officeDocument/2013/wpsCustomData">
  <extobjs>
    <extobj name="F35B0BEE-F18A-47BB-8FCB-E00DA2F2635D-1">
      <extobjdata type="F35B0BEE-F18A-47BB-8FCB-E00DA2F2635D" data="ewoJIkRlc2lnbklkIiA6ICJkZjZmMGE3Ny1mNTcyLTRmNGQtODA5OS1hNjExNzFhZDJhZTAiCn0K"/>
    </extobj>
    <extobj name="F35B0BEE-F18A-47BB-8FCB-E00DA2F2635D-2">
      <extobjdata type="F35B0BEE-F18A-47BB-8FCB-E00DA2F2635D" data="ewoJIkRlc2lnbklkIiA6ICJiYzM3OTY3OS0yNWQ2LTQ4YjEtYjhjMy1mN2Q1NGI5ZDAwZmUiCn0K"/>
    </extobj>
  </extobjs>
</s:customData>
</file>

<file path=customXml/itemProps297.xml><?xml version="1.0" encoding="utf-8"?>
<ds:datastoreItem xmlns:ds="http://schemas.openxmlformats.org/officeDocument/2006/customXml" ds:itemID="s:customData">
  <ds:schemaRefs>
    <ds:schemaRef ds:uri="http://www.wps.cn/officeDocument/2013/wpsCustomData"/>
  </ds:schemaRefs>
</ds:datastoreItem>
</file>

<file path=docProps/app.xml><?xml version="1.0" encoding="utf-8"?>
<Properties xmlns="http://schemas.openxmlformats.org/officeDocument/2006/extended-properties" xmlns:vt="http://schemas.openxmlformats.org/officeDocument/2006/docPropsVTypes">
  <Template>CISP-模板</Template>
  <TotalTime>0</TotalTime>
  <Words>1229</Words>
  <Application>WPS 演示</Application>
  <PresentationFormat>宽屏</PresentationFormat>
  <Paragraphs>136</Paragraphs>
  <Slides>14</Slides>
  <Notes>32</Notes>
  <HiddenSlides>0</HiddenSlides>
  <MMClips>0</MMClips>
  <ScaleCrop>false</ScaleCrop>
  <HeadingPairs>
    <vt:vector size="6" baseType="variant">
      <vt:variant>
        <vt:lpstr>已用的字体</vt:lpstr>
      </vt:variant>
      <vt:variant>
        <vt:i4>14</vt:i4>
      </vt:variant>
      <vt:variant>
        <vt:lpstr>主题</vt:lpstr>
      </vt:variant>
      <vt:variant>
        <vt:i4>2</vt:i4>
      </vt:variant>
      <vt:variant>
        <vt:lpstr>幻灯片标题</vt:lpstr>
      </vt:variant>
      <vt:variant>
        <vt:i4>14</vt:i4>
      </vt:variant>
    </vt:vector>
  </HeadingPairs>
  <TitlesOfParts>
    <vt:vector size="30" baseType="lpstr">
      <vt:lpstr>Arial</vt:lpstr>
      <vt:lpstr>宋体</vt:lpstr>
      <vt:lpstr>Wingdings</vt:lpstr>
      <vt:lpstr>字魂105号-简雅黑</vt:lpstr>
      <vt:lpstr>黑体</vt:lpstr>
      <vt:lpstr>Tahoma</vt:lpstr>
      <vt:lpstr>微软雅黑</vt:lpstr>
      <vt:lpstr>隶书</vt:lpstr>
      <vt:lpstr>微软雅黑 Light</vt:lpstr>
      <vt:lpstr>Bahnschrift Condensed</vt:lpstr>
      <vt:lpstr>Bitstream Vera Sans</vt:lpstr>
      <vt:lpstr>Lucida Sans Unicode</vt:lpstr>
      <vt:lpstr>Arial Unicode MS</vt:lpstr>
      <vt:lpstr>Segoe Print</vt:lpstr>
      <vt:lpstr>Blends</vt:lpstr>
      <vt:lpstr>1_Blends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蓝色科技感网络信息安全培训PPT模板</dc:title>
  <dc:creator/>
  <cp:lastModifiedBy>午后普洱茶</cp:lastModifiedBy>
  <cp:revision>136</cp:revision>
  <dcterms:created xsi:type="dcterms:W3CDTF">2017-10-15T03:08:00Z</dcterms:created>
  <dcterms:modified xsi:type="dcterms:W3CDTF">2024-01-03T03:27:55Z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FFD415E515E64B328F25D8D3C3965A5D_12</vt:lpwstr>
  </property>
  <property fmtid="{D5CDD505-2E9C-101B-9397-08002B2CF9AE}" pid="3" name="KSOProductBuildVer">
    <vt:lpwstr>2052-12.1.0.16120</vt:lpwstr>
  </property>
</Properties>
</file>