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8"/>
  </p:handoutMasterIdLst>
  <p:sldIdLst>
    <p:sldId id="868" r:id="rId4"/>
    <p:sldId id="884" r:id="rId6"/>
    <p:sldId id="886" r:id="rId7"/>
    <p:sldId id="898" r:id="rId8"/>
    <p:sldId id="923" r:id="rId9"/>
    <p:sldId id="891" r:id="rId10"/>
    <p:sldId id="926" r:id="rId11"/>
    <p:sldId id="927" r:id="rId12"/>
    <p:sldId id="928" r:id="rId13"/>
    <p:sldId id="917" r:id="rId14"/>
    <p:sldId id="930" r:id="rId15"/>
    <p:sldId id="931" r:id="rId16"/>
    <p:sldId id="879" r:id="rId17"/>
  </p:sldIdLst>
  <p:sldSz cx="12192000" cy="6858000"/>
  <p:notesSz cx="7099300" cy="10234295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6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image" Target="../media/image9.png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image" Target="../media/image4.jpeg"/><Relationship Id="rId1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60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4.jpeg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image" Target="../media/image9.pn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4.jpeg"/><Relationship Id="rId1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11.png"/><Relationship Id="rId1" Type="http://schemas.openxmlformats.org/officeDocument/2006/relationships/tags" Target="../tags/tag4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6395085" cy="22466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比亚迪绿净系统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绿净系统控制原理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9470" y="554990"/>
            <a:ext cx="9480550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控制原理</a:t>
            </a:r>
            <a:r>
              <a:rPr lang="zh-CN" altLang="en-US"/>
              <a:t>：</a:t>
            </a:r>
            <a:r>
              <a:rPr lang="zh-CN" altLang="en-US" sz="2000">
                <a:sym typeface="+mn-ea"/>
              </a:rPr>
              <a:t>当空气进入空调箱体时，污浊的空气，先通过高效过滤器，滤除较大的灰尘与杂物，而无法被空气过滤器过滤的细微颗粒物，细菌。通过负离子电刷板后，</a:t>
            </a:r>
            <a:r>
              <a:rPr lang="zh-CN" altLang="en-US" sz="2000">
                <a:sym typeface="+mn-ea"/>
              </a:rPr>
              <a:t>负离子电刷板电离出来的负离子会吸附在微小颗粒与细菌上，使微小颗粒与细菌带负电，当带负电的微小颗粒，细菌通过带正电的静电过滤器时，可将带负电的微小颗粒与细菌吸附在过滤网上。从而实现静电除尘，杀菌，除臭。</a:t>
            </a:r>
            <a:endParaRPr lang="zh-CN" altLang="en-US" sz="2000">
              <a:sym typeface="+mn-ea"/>
            </a:endParaRPr>
          </a:p>
          <a:p>
            <a:r>
              <a:rPr lang="en-US" altLang="zh-CN" sz="2000">
                <a:sym typeface="+mn-ea"/>
              </a:rPr>
              <a:t>      </a:t>
            </a:r>
            <a:r>
              <a:rPr lang="zh-CN" altLang="en-US" sz="2000">
                <a:sym typeface="+mn-ea"/>
              </a:rPr>
              <a:t>同时部分被电离的负离子伴随净化后的空气进入到车内，从而使车内的空气更加的清新洁净。</a:t>
            </a:r>
            <a:endParaRPr lang="zh-CN" altLang="en-US" sz="2000"/>
          </a:p>
          <a:p>
            <a:endParaRPr lang="zh-CN" altLang="en-US" sz="20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c3920945809bc87dd3148ec3e1209e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9560" y="567690"/>
            <a:ext cx="8051800" cy="57226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885" y="4809490"/>
            <a:ext cx="3989070" cy="5334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绿净系统控制原理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885" y="3258185"/>
            <a:ext cx="3309620" cy="56324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绿净系统部件结构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885" y="1700530"/>
            <a:ext cx="3195320" cy="56896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绿净系统的作用及使用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绿净系统的作用及使用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3570" y="764540"/>
            <a:ext cx="972693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绿净系统的作用：</a:t>
            </a:r>
            <a:r>
              <a:rPr lang="zh-CN" altLang="en-US" sz="2000">
                <a:sym typeface="+mn-ea"/>
              </a:rPr>
              <a:t>静电除尘，杀菌，除臭。</a:t>
            </a:r>
            <a:r>
              <a:rPr lang="zh-CN" altLang="en-US" sz="2000">
                <a:sym typeface="+mn-ea"/>
              </a:rPr>
              <a:t>被电离的负离子伴随净化后的空气进入到车内，从而使车内的空气更加的清新洁净。</a:t>
            </a:r>
            <a:endParaRPr lang="zh-CN" altLang="en-US" sz="2000"/>
          </a:p>
          <a:p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实车操作：</a:t>
            </a:r>
            <a:r>
              <a:rPr lang="zh-CN" altLang="en-US" sz="2000">
                <a:sym typeface="+mn-ea"/>
              </a:rPr>
              <a:t>通过中控面板，可以进入绿净系统的功能。进入空调界面，点击绿净选项。进入后有</a:t>
            </a:r>
            <a:r>
              <a:rPr lang="en-US" altLang="zh-CN" sz="2000">
                <a:sym typeface="+mn-ea"/>
              </a:rPr>
              <a:t>PM2.5</a:t>
            </a:r>
            <a:r>
              <a:rPr lang="zh-CN" altLang="en-US" sz="2000">
                <a:sym typeface="+mn-ea"/>
              </a:rPr>
              <a:t>检测功能，可以实时的检测车内外的</a:t>
            </a:r>
            <a:r>
              <a:rPr lang="en-US" altLang="zh-CN" sz="2000">
                <a:sym typeface="+mn-ea"/>
              </a:rPr>
              <a:t>PM2.5</a:t>
            </a:r>
            <a:r>
              <a:rPr lang="zh-CN" altLang="en-US" sz="2000">
                <a:sym typeface="+mn-ea"/>
              </a:rPr>
              <a:t>数值，一般数值在</a:t>
            </a:r>
            <a:r>
              <a:rPr lang="en-US" altLang="zh-CN" sz="2000">
                <a:sym typeface="+mn-ea"/>
              </a:rPr>
              <a:t>35 </a:t>
            </a:r>
            <a:r>
              <a:rPr lang="zh-CN" altLang="en-US" sz="2000">
                <a:sym typeface="+mn-ea"/>
              </a:rPr>
              <a:t>以内，空气都是比较优质的，如果数值较高，可以点击旁边的快速净化，可以快速的净化车内空气。点击左下方的空调设置，下划可以打开自动净化选项，这样会自动检测</a:t>
            </a:r>
            <a:r>
              <a:rPr lang="en-US" altLang="zh-CN" sz="2000">
                <a:sym typeface="+mn-ea"/>
              </a:rPr>
              <a:t>PM2.5</a:t>
            </a:r>
            <a:r>
              <a:rPr lang="zh-CN" altLang="en-US" sz="2000">
                <a:sym typeface="+mn-ea"/>
              </a:rPr>
              <a:t>数值，如果数值超标，会自动开启空调净化功能。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f13a0f030666f2fdd50ead94bf07c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260985"/>
            <a:ext cx="11325225" cy="64579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绿净系统部件结构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23570" y="476250"/>
            <a:ext cx="102019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绿净系统装置的组成：</a:t>
            </a:r>
            <a:r>
              <a:rPr lang="en-US" altLang="zh-CN" sz="2000">
                <a:sym typeface="+mn-ea"/>
              </a:rPr>
              <a:t>整个绿净系统主要包括了PM2.5测速仪、高效过滤器、负离子吸附板和静电过滤器等一系列的主要零件</a:t>
            </a:r>
            <a:r>
              <a:rPr lang="zh-CN" altLang="en-US" sz="2000">
                <a:sym typeface="+mn-ea"/>
              </a:rPr>
              <a:t>。</a:t>
            </a:r>
            <a:endParaRPr lang="zh-CN" altLang="en-US" sz="2000">
              <a:sym typeface="+mn-ea"/>
            </a:endParaRPr>
          </a:p>
          <a:p>
            <a:endParaRPr lang="zh-CN" altLang="en-US" sz="2000"/>
          </a:p>
        </p:txBody>
      </p:sp>
      <p:pic>
        <p:nvPicPr>
          <p:cNvPr id="3" name="图片 2" descr="289c688f2af63c55716f2ba77f12c5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95" y="1772920"/>
            <a:ext cx="6945630" cy="421322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838835" y="2347595"/>
            <a:ext cx="1427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高效过滤器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9120505" y="3716655"/>
            <a:ext cx="1639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PM2.5测速仪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8835" y="3787775"/>
            <a:ext cx="1773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负离子吸附板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8835" y="5238115"/>
            <a:ext cx="1449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静电过滤器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3570" y="370840"/>
            <a:ext cx="868235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各部件的作用：</a:t>
            </a:r>
            <a:endParaRPr lang="zh-CN" altLang="en-US" sz="2400">
              <a:solidFill>
                <a:srgbClr val="FF0000"/>
              </a:solidFill>
            </a:endParaRPr>
          </a:p>
          <a:p>
            <a:endParaRPr lang="zh-CN" altLang="en-US" sz="2400">
              <a:solidFill>
                <a:srgbClr val="FF0000"/>
              </a:solidFill>
              <a:sym typeface="+mn-ea"/>
            </a:endParaRPr>
          </a:p>
          <a:p>
            <a:r>
              <a:rPr lang="zh-CN" sz="2000">
                <a:solidFill>
                  <a:srgbClr val="FF0000"/>
                </a:solidFill>
                <a:sym typeface="+mn-ea"/>
              </a:rPr>
              <a:t>PM2.5测速仪</a:t>
            </a:r>
            <a:r>
              <a:rPr lang="zh-CN" altLang="en-US" sz="2000">
                <a:solidFill>
                  <a:srgbClr val="FF0000"/>
                </a:solidFill>
              </a:rPr>
              <a:t>：</a:t>
            </a:r>
            <a:r>
              <a:rPr lang="zh-CN" sz="2000">
                <a:sym typeface="+mn-ea"/>
              </a:rPr>
              <a:t>检查车内外空气质量。它安装在副司机侧，空调滤芯的右侧。</a:t>
            </a:r>
            <a:endParaRPr lang="zh-CN" altLang="en-US" sz="2000">
              <a:solidFill>
                <a:srgbClr val="FF0000"/>
              </a:solidFill>
            </a:endParaRPr>
          </a:p>
        </p:txBody>
      </p:sp>
      <p:pic>
        <p:nvPicPr>
          <p:cNvPr id="3" name="图片 2" descr="fc1e944ee17bc3be474a701468f45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4290" y="2276475"/>
            <a:ext cx="4985385" cy="3655060"/>
          </a:xfrm>
          <a:prstGeom prst="rect">
            <a:avLst/>
          </a:prstGeom>
        </p:spPr>
      </p:pic>
      <p:pic>
        <p:nvPicPr>
          <p:cNvPr id="5" name="图片 4" descr="470ddf3f7696587f5346212a2bb08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60" y="2276475"/>
            <a:ext cx="4154170" cy="36245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55370" y="1908175"/>
            <a:ext cx="892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位置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968615" y="4149090"/>
            <a:ext cx="1042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检测室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9624695" y="4436745"/>
            <a:ext cx="1643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激光发生器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8760460" y="5516880"/>
            <a:ext cx="1042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进气口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9120505" y="2708910"/>
            <a:ext cx="1306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硅光电池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9470" y="612775"/>
            <a:ext cx="920623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高效过滤器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：</a:t>
            </a:r>
            <a:r>
              <a:rPr lang="zh-CN" altLang="en-US" sz="2000">
                <a:sym typeface="+mn-ea"/>
              </a:rPr>
              <a:t>主要由无纺布，过滤纤维纸组成的干式纤维过滤器和金属网格浸油过滤器，他能滤除空气中的灰尘与杂物。</a:t>
            </a:r>
            <a:endParaRPr lang="zh-CN" altLang="en-US" sz="2000">
              <a:sym typeface="+mn-ea"/>
            </a:endParaRPr>
          </a:p>
          <a:p>
            <a:endParaRPr lang="zh-CN" altLang="en-US" sz="2000">
              <a:sym typeface="+mn-ea"/>
            </a:endParaRPr>
          </a:p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负离子电刷板：</a:t>
            </a:r>
            <a:r>
              <a:rPr lang="zh-CN" altLang="en-US" sz="2000">
                <a:sym typeface="+mn-ea"/>
              </a:rPr>
              <a:t>除了具有过滤与吸附烟尘等细微颗粒等杂质外，还具有除臭杀菌，电离空气产生负离子的作用</a:t>
            </a:r>
            <a:endParaRPr lang="zh-CN" altLang="en-US" sz="2000">
              <a:sym typeface="+mn-ea"/>
            </a:endParaRPr>
          </a:p>
          <a:p>
            <a:endParaRPr lang="zh-CN" altLang="en-US" sz="2000">
              <a:sym typeface="+mn-ea"/>
            </a:endParaRPr>
          </a:p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 静电除尘器：</a:t>
            </a:r>
            <a:r>
              <a:rPr lang="zh-CN" altLang="en-US" sz="2000">
                <a:sym typeface="+mn-ea"/>
              </a:rPr>
              <a:t>带有静电，有独特结构的过滤网，能保证滤材有巨大的表面积。能有效的捕捉与承载颗粒物，有效的吸附空气中的带电粒子。</a:t>
            </a:r>
            <a:endParaRPr lang="zh-CN" altLang="en-US" sz="20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IMING" val="|1.2|0.9|0.8"/>
</p:tagLst>
</file>

<file path=ppt/tags/tag37.xml><?xml version="1.0" encoding="utf-8"?>
<p:tagLst xmlns:p="http://schemas.openxmlformats.org/presentationml/2006/main">
  <p:tag name="TIMING" val="|1.2|0.9|0.8"/>
</p:tagLst>
</file>

<file path=ppt/tags/tag38.xml><?xml version="1.0" encoding="utf-8"?>
<p:tagLst xmlns:p="http://schemas.openxmlformats.org/presentationml/2006/main">
  <p:tag name="TIMING" val="|1.2|0.9|0.8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TIMING" val="|1.2|0.9|0.8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TIMING" val="|1.2|0.9|0.8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IMING" val="|1.2|0.9|0.8"/>
</p:tagLst>
</file>

<file path=ppt/tags/tag53.xml><?xml version="1.0" encoding="utf-8"?>
<p:tagLst xmlns:p="http://schemas.openxmlformats.org/presentationml/2006/main">
  <p:tag name="TIMING" val="|1.2|0.9|0.8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TIMING" val="|1.2|0.9|0.8"/>
</p:tagLst>
</file>

<file path=ppt/tags/tag59.xml><?xml version="1.0" encoding="utf-8"?>
<p:tagLst xmlns:p="http://schemas.openxmlformats.org/presentationml/2006/main">
  <p:tag name="TIMING" val="|1.2|0.9|0.8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TIMING" val="|1.2|0.9|0.8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Y5N2VlZDFlODk3ZDAwMDRmNGIxMjE1MmRlZWZiYTA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937</Words>
  <Application>WPS 演示</Application>
  <PresentationFormat>宽屏</PresentationFormat>
  <Paragraphs>83</Paragraphs>
  <Slides>13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午后普洱茶</cp:lastModifiedBy>
  <cp:revision>131</cp:revision>
  <dcterms:created xsi:type="dcterms:W3CDTF">2017-10-15T03:08:00Z</dcterms:created>
  <dcterms:modified xsi:type="dcterms:W3CDTF">2023-12-26T10:21:53Z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2052-12.1.0.15990</vt:lpwstr>
  </property>
</Properties>
</file>