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2" r:id="rId3"/>
  </p:sldMasterIdLst>
  <p:notesMasterIdLst>
    <p:notesMasterId r:id="rId5"/>
  </p:notesMasterIdLst>
  <p:handoutMasterIdLst>
    <p:handoutMasterId r:id="rId19"/>
  </p:handoutMasterIdLst>
  <p:sldIdLst>
    <p:sldId id="868" r:id="rId4"/>
    <p:sldId id="884" r:id="rId6"/>
    <p:sldId id="886" r:id="rId7"/>
    <p:sldId id="909" r:id="rId8"/>
    <p:sldId id="910" r:id="rId9"/>
    <p:sldId id="913" r:id="rId10"/>
    <p:sldId id="914" r:id="rId11"/>
    <p:sldId id="917" r:id="rId12"/>
    <p:sldId id="915" r:id="rId13"/>
    <p:sldId id="898" r:id="rId14"/>
    <p:sldId id="918" r:id="rId15"/>
    <p:sldId id="887" r:id="rId16"/>
    <p:sldId id="888" r:id="rId17"/>
    <p:sldId id="879" r:id="rId18"/>
  </p:sldIdLst>
  <p:sldSz cx="12192000" cy="6858000"/>
  <p:notesSz cx="7099300" cy="10234295"/>
  <p:custDataLst>
    <p:tags r:id="rId2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667"/>
    <a:srgbClr val="0665C6"/>
    <a:srgbClr val="022E77"/>
    <a:srgbClr val="030716"/>
    <a:srgbClr val="122F7C"/>
    <a:srgbClr val="93948D"/>
    <a:srgbClr val="000A13"/>
    <a:srgbClr val="FF0000"/>
    <a:srgbClr val="B01302"/>
    <a:srgbClr val="4E9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74487" autoAdjust="0"/>
  </p:normalViewPr>
  <p:slideViewPr>
    <p:cSldViewPr showGuides="1">
      <p:cViewPr varScale="1">
        <p:scale>
          <a:sx n="109" d="100"/>
          <a:sy n="109" d="100"/>
        </p:scale>
        <p:origin x="684" y="84"/>
      </p:cViewPr>
      <p:guideLst>
        <p:guide orient="horz" pos="2159"/>
        <p:guide pos="38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932" y="-84"/>
      </p:cViewPr>
      <p:guideLst>
        <p:guide orient="horz" pos="3184"/>
        <p:guide pos="22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73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0" name="Line 6"/>
          <p:cNvSpPr>
            <a:spLocks noChangeShapeType="1"/>
          </p:cNvSpPr>
          <p:nvPr/>
        </p:nvSpPr>
        <p:spPr bwMode="auto">
          <a:xfrm>
            <a:off x="309563" y="652463"/>
            <a:ext cx="6335712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3431" name="Line 7"/>
          <p:cNvSpPr>
            <a:spLocks noChangeShapeType="1"/>
          </p:cNvSpPr>
          <p:nvPr/>
        </p:nvSpPr>
        <p:spPr bwMode="auto">
          <a:xfrm>
            <a:off x="381000" y="9437688"/>
            <a:ext cx="6335713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1749425" y="0"/>
            <a:ext cx="3549650" cy="623888"/>
          </a:xfrm>
          <a:prstGeom prst="rect">
            <a:avLst/>
          </a:prstGeom>
          <a:noFill/>
          <a:ln w="38100">
            <a:noFill/>
            <a:miter lim="800000"/>
          </a:ln>
          <a:effectLst>
            <a:prstShdw prst="shdw17" dist="17961" dir="2700000">
              <a:srgbClr val="99CC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注册信息安全专业人员（</a:t>
            </a:r>
            <a:r>
              <a:rPr lang="en-US" altLang="zh-CN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CISP</a:t>
            </a:r>
            <a:r>
              <a:rPr lang="zh-CN" altLang="en-US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）培训讲义</a:t>
            </a:r>
            <a:endParaRPr lang="zh-CN" altLang="en-US" sz="1400">
              <a:latin typeface="微软雅黑" panose="020B0503020204020204" pitchFamily="34" charset="-122"/>
              <a:ea typeface="隶书" pitchFamily="49" charset="-122"/>
              <a:cs typeface="微软雅黑" panose="020B0503020204020204" pitchFamily="34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课程：信息安全保障综述</a:t>
            </a:r>
            <a:endParaRPr lang="en-US" altLang="zh-CN" sz="1400">
              <a:latin typeface="微软雅黑" panose="020B0503020204020204" pitchFamily="34" charset="-122"/>
              <a:ea typeface="隶书" pitchFamily="49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>
            <a:lvl1pPr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>
            <a:lvl1pPr algn="r"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281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/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  <a:p>
            <a:pPr lvl="1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b" anchorCtr="0" compatLnSpc="1"/>
          <a:lstStyle>
            <a:lvl1pPr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b" anchorCtr="0" compatLnSpc="1"/>
          <a:lstStyle>
            <a:lvl1pPr algn="r"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  <p:grpSp>
        <p:nvGrpSpPr>
          <p:cNvPr id="88072" name="Group 8"/>
          <p:cNvGrpSpPr/>
          <p:nvPr/>
        </p:nvGrpSpPr>
        <p:grpSpPr bwMode="auto">
          <a:xfrm>
            <a:off x="315913" y="587375"/>
            <a:ext cx="6534150" cy="61913"/>
            <a:chOff x="133" y="96"/>
            <a:chExt cx="4101" cy="33"/>
          </a:xfrm>
        </p:grpSpPr>
        <p:sp>
          <p:nvSpPr>
            <p:cNvPr id="105481" name="Rectangle 9"/>
            <p:cNvSpPr>
              <a:spLocks noChangeArrowheads="1"/>
            </p:cNvSpPr>
            <p:nvPr/>
          </p:nvSpPr>
          <p:spPr bwMode="auto">
            <a:xfrm>
              <a:off x="133" y="107"/>
              <a:ext cx="4101" cy="2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482" name="Line 10"/>
            <p:cNvSpPr>
              <a:spLocks noChangeShapeType="1"/>
            </p:cNvSpPr>
            <p:nvPr/>
          </p:nvSpPr>
          <p:spPr bwMode="auto">
            <a:xfrm>
              <a:off x="133" y="96"/>
              <a:ext cx="410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2647950" y="209550"/>
            <a:ext cx="2139950" cy="387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9029" tIns="49514" rIns="99029" bIns="49514">
            <a:spAutoFit/>
          </a:bodyPr>
          <a:lstStyle/>
          <a:p>
            <a:pPr defTabSz="989330">
              <a:defRPr/>
            </a:pPr>
            <a:r>
              <a:rPr lang="zh-CN" altLang="en-US" sz="1900" b="1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信息安全保障培训</a:t>
            </a:r>
            <a:endParaRPr lang="zh-CN" altLang="en-US" sz="1900" b="1">
              <a:latin typeface="微软雅黑" panose="020B0503020204020204" pitchFamily="34" charset="-122"/>
              <a:ea typeface="隶书" pitchFamily="49" charset="-122"/>
              <a:cs typeface="微软雅黑" panose="020B0503020204020204" pitchFamily="34" charset="-122"/>
            </a:endParaRPr>
          </a:p>
        </p:txBody>
      </p:sp>
      <p:sp>
        <p:nvSpPr>
          <p:cNvPr id="105484" name="Line 12"/>
          <p:cNvSpPr>
            <a:spLocks noChangeShapeType="1"/>
          </p:cNvSpPr>
          <p:nvPr/>
        </p:nvSpPr>
        <p:spPr bwMode="auto">
          <a:xfrm>
            <a:off x="568325" y="4776788"/>
            <a:ext cx="6142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5" name="Line 13"/>
          <p:cNvSpPr>
            <a:spLocks noChangeShapeType="1"/>
          </p:cNvSpPr>
          <p:nvPr/>
        </p:nvSpPr>
        <p:spPr bwMode="auto">
          <a:xfrm>
            <a:off x="465138" y="9550400"/>
            <a:ext cx="6140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811213" y="7697788"/>
            <a:ext cx="1161794" cy="33082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9029" tIns="49514" rIns="99029" bIns="49514">
            <a:spAutoFit/>
          </a:bodyPr>
          <a:lstStyle/>
          <a:p>
            <a:pPr defTabSz="989330">
              <a:defRPr/>
            </a:pPr>
            <a:r>
              <a:rPr lang="zh-CN" altLang="en-US" sz="15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培训笔记：</a:t>
            </a:r>
            <a:endParaRPr lang="zh-CN" altLang="en-US" sz="1500" b="1" u="sng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7" name="Line 15"/>
          <p:cNvSpPr>
            <a:spLocks noChangeShapeType="1"/>
          </p:cNvSpPr>
          <p:nvPr/>
        </p:nvSpPr>
        <p:spPr bwMode="auto">
          <a:xfrm>
            <a:off x="811213" y="8193088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8" name="Line 16"/>
          <p:cNvSpPr>
            <a:spLocks noChangeShapeType="1"/>
          </p:cNvSpPr>
          <p:nvPr/>
        </p:nvSpPr>
        <p:spPr bwMode="auto">
          <a:xfrm>
            <a:off x="811213" y="8535988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9" name="Line 17"/>
          <p:cNvSpPr>
            <a:spLocks noChangeShapeType="1"/>
          </p:cNvSpPr>
          <p:nvPr/>
        </p:nvSpPr>
        <p:spPr bwMode="auto">
          <a:xfrm>
            <a:off x="811213" y="8880475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90" name="Line 18"/>
          <p:cNvSpPr>
            <a:spLocks noChangeShapeType="1"/>
          </p:cNvSpPr>
          <p:nvPr/>
        </p:nvSpPr>
        <p:spPr bwMode="auto">
          <a:xfrm>
            <a:off x="811213" y="9226550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6"/>
          <p:cNvSpPr txBox="1">
            <a:spLocks noGrp="1" noChangeArrowheads="1"/>
          </p:cNvSpPr>
          <p:nvPr/>
        </p:nvSpPr>
        <p:spPr bwMode="auto">
          <a:xfrm>
            <a:off x="4017963" y="9721850"/>
            <a:ext cx="3079750" cy="511175"/>
          </a:xfrm>
          <a:prstGeom prst="rect">
            <a:avLst/>
          </a:prstGeom>
          <a:noFill/>
          <a:ln w="9525">
            <a:noFill/>
            <a:round/>
          </a:ln>
        </p:spPr>
        <p:txBody>
          <a:bodyPr lIns="0" tIns="0" rIns="0" bIns="0" anchor="b" anchorCtr="1"/>
          <a:lstStyle/>
          <a:p>
            <a:pPr algn="r" defTabSz="427355" hangingPunct="0">
              <a:lnSpc>
                <a:spcPct val="99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512445" algn="l"/>
                <a:tab pos="4784725" algn="ctr"/>
                <a:tab pos="9229725" algn="r"/>
              </a:tabLst>
            </a:pPr>
            <a:fld id="{AE0538EB-C078-475F-84EB-EB15FD05F4FF}" type="slidenum">
              <a:rPr lang="zh-CN" altLang="en-GB" sz="1300">
                <a:solidFill>
                  <a:srgbClr val="FFFFFF"/>
                </a:solidFill>
                <a:latin typeface="Bitstream Vera Sans" pitchFamily="32" charset="0"/>
                <a:ea typeface="微软雅黑" panose="020B0503020204020204" pitchFamily="34" charset="-122"/>
                <a:cs typeface="Lucida Sans Unicode" panose="020B0602030504020204" pitchFamily="34" charset="0"/>
              </a:rPr>
            </a:fld>
            <a:endParaRPr lang="en-GB" altLang="zh-CN" sz="1300" dirty="0">
              <a:solidFill>
                <a:srgbClr val="FFFFFF"/>
              </a:solidFill>
              <a:latin typeface="Bitstream Vera Sans" pitchFamily="32" charset="0"/>
              <a:ea typeface="微软雅黑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1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/>
          </a:solidFill>
        </p:spPr>
      </p:sp>
      <p:sp>
        <p:nvSpPr>
          <p:cNvPr id="71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</p:spPr>
        <p:txBody>
          <a:bodyPr wrap="none" lIns="86841" tIns="43420" rIns="86841" bIns="43420" anchor="ctr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6"/>
          <p:cNvSpPr txBox="1">
            <a:spLocks noGrp="1" noChangeArrowheads="1"/>
          </p:cNvSpPr>
          <p:nvPr/>
        </p:nvSpPr>
        <p:spPr bwMode="auto">
          <a:xfrm>
            <a:off x="4017963" y="9721850"/>
            <a:ext cx="3079750" cy="511175"/>
          </a:xfrm>
          <a:prstGeom prst="rect">
            <a:avLst/>
          </a:prstGeom>
          <a:noFill/>
          <a:ln w="9525">
            <a:noFill/>
            <a:round/>
          </a:ln>
        </p:spPr>
        <p:txBody>
          <a:bodyPr lIns="0" tIns="0" rIns="0" bIns="0" anchor="b" anchorCtr="1"/>
          <a:lstStyle/>
          <a:p>
            <a:pPr algn="r" defTabSz="427355" hangingPunct="0">
              <a:lnSpc>
                <a:spcPct val="99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512445" algn="l"/>
                <a:tab pos="4784725" algn="ctr"/>
                <a:tab pos="9229725" algn="r"/>
              </a:tabLst>
            </a:pPr>
            <a:fld id="{AE0538EB-C078-475F-84EB-EB15FD05F4FF}" type="slidenum">
              <a:rPr lang="zh-CN" altLang="en-GB" sz="1300">
                <a:solidFill>
                  <a:srgbClr val="FFFFFF"/>
                </a:solidFill>
                <a:latin typeface="Bitstream Vera Sans" pitchFamily="32" charset="0"/>
                <a:ea typeface="微软雅黑" panose="020B0503020204020204" pitchFamily="34" charset="-122"/>
                <a:cs typeface="Lucida Sans Unicode" panose="020B0602030504020204" pitchFamily="34" charset="0"/>
              </a:rPr>
            </a:fld>
            <a:endParaRPr lang="en-GB" altLang="zh-CN" sz="1300" dirty="0">
              <a:solidFill>
                <a:srgbClr val="FFFFFF"/>
              </a:solidFill>
              <a:latin typeface="Bitstream Vera Sans" pitchFamily="32" charset="0"/>
              <a:ea typeface="微软雅黑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1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/>
          </a:solidFill>
        </p:spPr>
      </p:sp>
      <p:sp>
        <p:nvSpPr>
          <p:cNvPr id="71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</p:spPr>
        <p:txBody>
          <a:bodyPr wrap="none" lIns="86841" tIns="43420" rIns="86841" bIns="43420" anchor="ctr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image" Target="../media/image1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DA2CB8D-AD25-4139-A165-768739BFA224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D4DACCBB-5B68-46B0-8149-19ECCC141231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45CC2D1E-934A-4618-A5BD-DC22114901DA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576917" y="2017713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82295CBA-F022-4924-9E69-5251991C90CD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534584" y="214313"/>
            <a:ext cx="7600949" cy="591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27D4780B-3E9F-4F4E-A2F7-3278FDE373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HH\Desktop\logo-常用3.pnglogo-常用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mtClean="0"/>
              <a:t>（#）/总页数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10310495" y="6419850"/>
            <a:ext cx="2044700" cy="371475"/>
            <a:chOff x="16237" y="10110"/>
            <a:chExt cx="3220" cy="585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16237" y="10142"/>
              <a:ext cx="3220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北方国际教育集团</a:t>
              </a:r>
              <a:endPara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3" name="图片 2" descr="C:\Users\HH\Desktop\logo-常用3.pnglogo-常用3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16313" y="10110"/>
              <a:ext cx="532" cy="58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C:\Users\HH\Desktop\logo-常用3.pnglogo-常用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8832850" y="6419850"/>
            <a:ext cx="337820" cy="371475"/>
          </a:xfrm>
          <a:prstGeom prst="rect">
            <a:avLst/>
          </a:prstGeom>
        </p:spPr>
      </p:pic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2EF0551A-F837-451E-83FD-630DC32CD1FC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576917" y="2017713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860117" y="2017713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A11D8B4-2FCE-4D4D-A8D2-4015E30B1652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84C1946E-6C12-4746-AECE-05545A950BAD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18" Type="http://schemas.openxmlformats.org/officeDocument/2006/relationships/image" Target="../media/image1.png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image" Target="../media/image3.jpeg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41737"/>
            <a:ext cx="11493305" cy="6899737"/>
          </a:xfrm>
          <a:prstGeom prst="rect">
            <a:avLst/>
          </a:prstGeom>
          <a:gradFill flip="none" rotWithShape="1">
            <a:gsLst>
              <a:gs pos="0">
                <a:srgbClr val="0D0A08"/>
              </a:gs>
              <a:gs pos="46000">
                <a:srgbClr val="0D0A0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6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41737"/>
            <a:ext cx="11493305" cy="6899737"/>
          </a:xfrm>
          <a:prstGeom prst="rect">
            <a:avLst/>
          </a:prstGeom>
          <a:gradFill flip="none" rotWithShape="1">
            <a:gsLst>
              <a:gs pos="0">
                <a:srgbClr val="0D0A08"/>
              </a:gs>
              <a:gs pos="46000">
                <a:srgbClr val="0D0A0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>
            <p:custDataLst>
              <p:tags r:id="rId16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image" Target="../media/image17.png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image" Target="../media/image8.png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image" Target="../media/image6.jpe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152.xml"/><Relationship Id="rId1" Type="http://schemas.openxmlformats.org/officeDocument/2006/relationships/tags" Target="../tags/tag14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image" Target="../media/image18.png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image" Target="../media/image8.png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image" Target="../media/image6.jpe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15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image" Target="../media/image8.png"/><Relationship Id="rId7" Type="http://schemas.openxmlformats.org/officeDocument/2006/relationships/tags" Target="../tags/tag163.xml"/><Relationship Id="rId6" Type="http://schemas.openxmlformats.org/officeDocument/2006/relationships/image" Target="../media/image19.png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image" Target="../media/image6.jpeg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165.xml"/><Relationship Id="rId1" Type="http://schemas.openxmlformats.org/officeDocument/2006/relationships/tags" Target="../tags/tag15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170.xml"/><Relationship Id="rId6" Type="http://schemas.openxmlformats.org/officeDocument/2006/relationships/image" Target="../media/image20.png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image" Target="../media/image8.png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image" Target="../media/image4.png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7.png"/><Relationship Id="rId3" Type="http://schemas.openxmlformats.org/officeDocument/2006/relationships/tags" Target="../tags/tag18.xml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6.jpeg"/><Relationship Id="rId19" Type="http://schemas.openxmlformats.org/officeDocument/2006/relationships/slideLayout" Target="../slideLayouts/slideLayout4.xml"/><Relationship Id="rId18" Type="http://schemas.openxmlformats.org/officeDocument/2006/relationships/tags" Target="../tags/tag31.xml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image" Target="../media/image8.png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image" Target="../media/image9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6.jpeg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image" Target="../media/image8.png"/><Relationship Id="rId10" Type="http://schemas.openxmlformats.org/officeDocument/2006/relationships/tags" Target="../tags/tag46.xml"/><Relationship Id="rId1" Type="http://schemas.openxmlformats.org/officeDocument/2006/relationships/tags" Target="../tags/tag3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image" Target="../media/image9.png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image" Target="../media/image6.jpeg"/><Relationship Id="rId1" Type="http://schemas.openxmlformats.org/officeDocument/2006/relationships/tags" Target="../tags/tag4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5" Type="http://schemas.openxmlformats.org/officeDocument/2006/relationships/notesSlide" Target="../notesSlides/notesSlide6.xml"/><Relationship Id="rId24" Type="http://schemas.openxmlformats.org/officeDocument/2006/relationships/slideLayout" Target="../slideLayouts/slideLayout4.xml"/><Relationship Id="rId23" Type="http://schemas.openxmlformats.org/officeDocument/2006/relationships/tags" Target="../tags/tag74.xml"/><Relationship Id="rId22" Type="http://schemas.openxmlformats.org/officeDocument/2006/relationships/image" Target="../media/image10.png"/><Relationship Id="rId21" Type="http://schemas.openxmlformats.org/officeDocument/2006/relationships/tags" Target="../tags/tag73.xml"/><Relationship Id="rId20" Type="http://schemas.openxmlformats.org/officeDocument/2006/relationships/tags" Target="../tags/tag72.xml"/><Relationship Id="rId2" Type="http://schemas.openxmlformats.org/officeDocument/2006/relationships/tags" Target="../tags/tag55.xml"/><Relationship Id="rId19" Type="http://schemas.openxmlformats.org/officeDocument/2006/relationships/image" Target="../media/image8.png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tags" Target="../tags/tag5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image" Target="../media/image11.png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image" Target="../media/image8.png"/><Relationship Id="rId4" Type="http://schemas.openxmlformats.org/officeDocument/2006/relationships/tags" Target="../tags/tag78.xml"/><Relationship Id="rId38" Type="http://schemas.openxmlformats.org/officeDocument/2006/relationships/notesSlide" Target="../notesSlides/notesSlide7.xml"/><Relationship Id="rId37" Type="http://schemas.openxmlformats.org/officeDocument/2006/relationships/slideLayout" Target="../slideLayouts/slideLayout4.xml"/><Relationship Id="rId36" Type="http://schemas.openxmlformats.org/officeDocument/2006/relationships/tags" Target="../tags/tag107.xml"/><Relationship Id="rId35" Type="http://schemas.openxmlformats.org/officeDocument/2006/relationships/tags" Target="../tags/tag106.xml"/><Relationship Id="rId34" Type="http://schemas.openxmlformats.org/officeDocument/2006/relationships/tags" Target="../tags/tag105.xml"/><Relationship Id="rId33" Type="http://schemas.openxmlformats.org/officeDocument/2006/relationships/tags" Target="../tags/tag104.xml"/><Relationship Id="rId32" Type="http://schemas.openxmlformats.org/officeDocument/2006/relationships/tags" Target="../tags/tag103.xml"/><Relationship Id="rId31" Type="http://schemas.openxmlformats.org/officeDocument/2006/relationships/tags" Target="../tags/tag102.xml"/><Relationship Id="rId30" Type="http://schemas.openxmlformats.org/officeDocument/2006/relationships/tags" Target="../tags/tag101.xml"/><Relationship Id="rId3" Type="http://schemas.openxmlformats.org/officeDocument/2006/relationships/tags" Target="../tags/tag77.xml"/><Relationship Id="rId29" Type="http://schemas.openxmlformats.org/officeDocument/2006/relationships/tags" Target="../tags/tag100.xml"/><Relationship Id="rId28" Type="http://schemas.openxmlformats.org/officeDocument/2006/relationships/tags" Target="../tags/tag99.xml"/><Relationship Id="rId27" Type="http://schemas.openxmlformats.org/officeDocument/2006/relationships/tags" Target="../tags/tag98.xml"/><Relationship Id="rId26" Type="http://schemas.openxmlformats.org/officeDocument/2006/relationships/tags" Target="../tags/tag97.xml"/><Relationship Id="rId25" Type="http://schemas.openxmlformats.org/officeDocument/2006/relationships/tags" Target="../tags/tag96.xml"/><Relationship Id="rId24" Type="http://schemas.openxmlformats.org/officeDocument/2006/relationships/tags" Target="../tags/tag95.xml"/><Relationship Id="rId23" Type="http://schemas.openxmlformats.org/officeDocument/2006/relationships/tags" Target="../tags/tag94.xml"/><Relationship Id="rId22" Type="http://schemas.openxmlformats.org/officeDocument/2006/relationships/tags" Target="../tags/tag93.xml"/><Relationship Id="rId21" Type="http://schemas.openxmlformats.org/officeDocument/2006/relationships/tags" Target="../tags/tag92.xml"/><Relationship Id="rId20" Type="http://schemas.openxmlformats.org/officeDocument/2006/relationships/tags" Target="../tags/tag91.xml"/><Relationship Id="rId2" Type="http://schemas.openxmlformats.org/officeDocument/2006/relationships/tags" Target="../tags/tag76.xml"/><Relationship Id="rId19" Type="http://schemas.openxmlformats.org/officeDocument/2006/relationships/tags" Target="../tags/tag90.xml"/><Relationship Id="rId18" Type="http://schemas.openxmlformats.org/officeDocument/2006/relationships/tags" Target="../tags/tag89.xml"/><Relationship Id="rId17" Type="http://schemas.openxmlformats.org/officeDocument/2006/relationships/tags" Target="../tags/tag88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image" Target="../media/image12.png"/><Relationship Id="rId1" Type="http://schemas.openxmlformats.org/officeDocument/2006/relationships/tags" Target="../tags/tag7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1" Type="http://schemas.openxmlformats.org/officeDocument/2006/relationships/notesSlide" Target="../notesSlides/notesSlide8.xml"/><Relationship Id="rId40" Type="http://schemas.openxmlformats.org/officeDocument/2006/relationships/slideLayout" Target="../slideLayouts/slideLayout4.xml"/><Relationship Id="rId4" Type="http://schemas.openxmlformats.org/officeDocument/2006/relationships/image" Target="../media/image8.png"/><Relationship Id="rId39" Type="http://schemas.openxmlformats.org/officeDocument/2006/relationships/tags" Target="../tags/tag141.xml"/><Relationship Id="rId38" Type="http://schemas.openxmlformats.org/officeDocument/2006/relationships/image" Target="../media/image16.png"/><Relationship Id="rId37" Type="http://schemas.openxmlformats.org/officeDocument/2006/relationships/tags" Target="../tags/tag140.xml"/><Relationship Id="rId36" Type="http://schemas.openxmlformats.org/officeDocument/2006/relationships/image" Target="../media/image15.png"/><Relationship Id="rId35" Type="http://schemas.openxmlformats.org/officeDocument/2006/relationships/tags" Target="../tags/tag139.xml"/><Relationship Id="rId34" Type="http://schemas.openxmlformats.org/officeDocument/2006/relationships/image" Target="../media/image14.png"/><Relationship Id="rId33" Type="http://schemas.openxmlformats.org/officeDocument/2006/relationships/tags" Target="../tags/tag138.xml"/><Relationship Id="rId32" Type="http://schemas.openxmlformats.org/officeDocument/2006/relationships/image" Target="../media/image13.png"/><Relationship Id="rId31" Type="http://schemas.openxmlformats.org/officeDocument/2006/relationships/tags" Target="../tags/tag137.xml"/><Relationship Id="rId30" Type="http://schemas.openxmlformats.org/officeDocument/2006/relationships/tags" Target="../tags/tag136.xml"/><Relationship Id="rId3" Type="http://schemas.openxmlformats.org/officeDocument/2006/relationships/tags" Target="../tags/tag110.xml"/><Relationship Id="rId29" Type="http://schemas.openxmlformats.org/officeDocument/2006/relationships/tags" Target="../tags/tag135.xml"/><Relationship Id="rId28" Type="http://schemas.openxmlformats.org/officeDocument/2006/relationships/tags" Target="../tags/tag134.xml"/><Relationship Id="rId27" Type="http://schemas.openxmlformats.org/officeDocument/2006/relationships/tags" Target="../tags/tag133.xml"/><Relationship Id="rId26" Type="http://schemas.openxmlformats.org/officeDocument/2006/relationships/tags" Target="../tags/tag132.xml"/><Relationship Id="rId25" Type="http://schemas.openxmlformats.org/officeDocument/2006/relationships/tags" Target="../tags/tag131.xml"/><Relationship Id="rId24" Type="http://schemas.openxmlformats.org/officeDocument/2006/relationships/tags" Target="../tags/tag130.xml"/><Relationship Id="rId23" Type="http://schemas.openxmlformats.org/officeDocument/2006/relationships/tags" Target="../tags/tag129.xml"/><Relationship Id="rId22" Type="http://schemas.openxmlformats.org/officeDocument/2006/relationships/tags" Target="../tags/tag128.xml"/><Relationship Id="rId21" Type="http://schemas.openxmlformats.org/officeDocument/2006/relationships/tags" Target="../tags/tag127.xml"/><Relationship Id="rId20" Type="http://schemas.openxmlformats.org/officeDocument/2006/relationships/tags" Target="../tags/tag126.xml"/><Relationship Id="rId2" Type="http://schemas.openxmlformats.org/officeDocument/2006/relationships/tags" Target="../tags/tag109.xml"/><Relationship Id="rId19" Type="http://schemas.openxmlformats.org/officeDocument/2006/relationships/tags" Target="../tags/tag125.xml"/><Relationship Id="rId18" Type="http://schemas.openxmlformats.org/officeDocument/2006/relationships/tags" Target="../tags/tag124.xml"/><Relationship Id="rId17" Type="http://schemas.openxmlformats.org/officeDocument/2006/relationships/tags" Target="../tags/tag123.xml"/><Relationship Id="rId16" Type="http://schemas.openxmlformats.org/officeDocument/2006/relationships/tags" Target="../tags/tag122.xml"/><Relationship Id="rId15" Type="http://schemas.openxmlformats.org/officeDocument/2006/relationships/tags" Target="../tags/tag121.xml"/><Relationship Id="rId14" Type="http://schemas.openxmlformats.org/officeDocument/2006/relationships/tags" Target="../tags/tag120.xml"/><Relationship Id="rId13" Type="http://schemas.openxmlformats.org/officeDocument/2006/relationships/tags" Target="../tags/tag119.xml"/><Relationship Id="rId12" Type="http://schemas.openxmlformats.org/officeDocument/2006/relationships/tags" Target="../tags/tag11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tags" Target="../tags/tag108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image" Target="../media/image9.png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9253" y="939992"/>
            <a:ext cx="4889303" cy="4889303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911860" y="1340485"/>
            <a:ext cx="5854700" cy="2325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微机电陀螺仪作用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原理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1488059" y="4581047"/>
            <a:ext cx="3376930" cy="395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微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机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电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陀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螺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仪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作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用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及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原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理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9768205" y="63574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pitchFamily="34" charset="-122"/>
                <a:cs typeface="微软雅黑" panose="020B0503020204020204" pitchFamily="34" charset="-122"/>
              </a:rPr>
              <a:t>北方国际教育集团</a:t>
            </a:r>
            <a:endParaRPr lang="zh-CN" altLang="en-US" sz="1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logo-常用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5280" y="332887"/>
            <a:ext cx="571500" cy="6299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75690" y="3428365"/>
            <a:ext cx="4697730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The Function and Principle of Microelectromechanical Gyroscope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41730" name="Rectangle 2"/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1862188" y="423681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微机电陀螺仪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外观</a:t>
            </a:r>
            <a:endParaRPr lang="zh-CN" altLang="en-US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10660" y="1988820"/>
            <a:ext cx="3892550" cy="243522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4152265" y="5300980"/>
            <a:ext cx="3690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实际只有</a:t>
            </a:r>
            <a:r>
              <a:rPr lang="en-US" altLang="zh-CN" sz="2800"/>
              <a:t>3</a:t>
            </a:r>
            <a:r>
              <a:rPr lang="zh-CN" altLang="en-US" sz="2800"/>
              <a:t>毫米大小</a:t>
            </a:r>
            <a:endParaRPr lang="zh-CN" altLang="en-US" sz="2800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1862188" y="432552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微机电陀螺仪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信息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49622" y="178397"/>
            <a:ext cx="1411635" cy="995673"/>
            <a:chOff x="5390182" y="1427762"/>
            <a:chExt cx="1411635" cy="995673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427762"/>
              <a:ext cx="1411635" cy="995673"/>
            </a:xfrm>
            <a:prstGeom prst="rect">
              <a:avLst/>
            </a:prstGeom>
          </p:spPr>
        </p:pic>
        <p:sp>
          <p:nvSpPr>
            <p:cNvPr id="24" name="矩形 23"/>
            <p:cNvSpPr/>
            <p:nvPr>
              <p:custDataLst>
                <p:tags r:id="rId6"/>
              </p:custDataLst>
            </p:nvPr>
          </p:nvSpPr>
          <p:spPr>
            <a:xfrm>
              <a:off x="5807968" y="1677214"/>
              <a:ext cx="62709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5" y="1381125"/>
            <a:ext cx="11935460" cy="499300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41730" name="Rectangle 2"/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1862188" y="423681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安微机电陀螺仪信息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含义</a:t>
            </a:r>
            <a:endParaRPr lang="zh-CN" altLang="en-US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055440" y="1916832"/>
          <a:ext cx="6801485" cy="3816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5046"/>
                <a:gridCol w="1111831"/>
                <a:gridCol w="4054914"/>
              </a:tblGrid>
              <a:tr h="5454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第一行</a:t>
                      </a:r>
                      <a:endParaRPr lang="zh-CN" altLang="en-US" sz="2000" b="1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65C6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加速度，</a:t>
                      </a:r>
                      <a:endParaRPr lang="zh-CN" altLang="en-US" sz="140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角速度</a:t>
                      </a:r>
                      <a:endParaRPr lang="zh-CN" altLang="en-US" sz="140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solidFill>
                      <a:srgbClr val="0665C6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     </a:t>
                      </a:r>
                      <a:r>
                        <a:rPr lang="zh-CN" altLang="en-US" sz="1400">
                          <a:sym typeface="+mn-ea"/>
                        </a:rPr>
                        <a:t>加速度是晃动的程度。</a:t>
                      </a:r>
                      <a:endParaRPr lang="zh-CN" altLang="en-US" sz="1400"/>
                    </a:p>
                    <a:p>
                      <a:pPr algn="l" fontAlgn="ctr"/>
                      <a:r>
                        <a:rPr lang="zh-CN" altLang="en-US" sz="1400">
                          <a:sym typeface="+mn-ea"/>
                        </a:rPr>
                        <a:t>角速度是倾斜式转动角度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solidFill>
                      <a:srgbClr val="0665C6">
                        <a:alpha val="15000"/>
                      </a:srgbClr>
                    </a:solidFill>
                  </a:tcPr>
                </a:tc>
              </a:tr>
              <a:tr h="54520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角度</a:t>
                      </a:r>
                      <a:endParaRPr lang="zh-CN" altLang="en-US" sz="140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solidFill>
                      <a:srgbClr val="0665C6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     俯仰，翻滚，偏航</a:t>
                      </a:r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三个角度</a:t>
                      </a:r>
                      <a:endParaRPr lang="zh-CN" altLang="en-US" sz="14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solidFill>
                      <a:srgbClr val="0665C6">
                        <a:alpha val="15000"/>
                      </a:srgbClr>
                    </a:solidFill>
                  </a:tcPr>
                </a:tc>
              </a:tr>
              <a:tr h="54520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第二行</a:t>
                      </a:r>
                      <a:endParaRPr lang="zh-CN" altLang="en-US" sz="2000" b="1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65C6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磁场</a:t>
                      </a:r>
                      <a:endParaRPr lang="zh-CN" altLang="en-US" sz="140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665C6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     </a:t>
                      </a:r>
                      <a:r>
                        <a:rPr lang="zh-CN" altLang="en-US" sz="1400">
                          <a:sym typeface="+mn-ea"/>
                        </a:rPr>
                        <a:t>测试磁场强度和方向,定位设备的方位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solidFill>
                      <a:srgbClr val="0665C6">
                        <a:alpha val="15000"/>
                      </a:srgbClr>
                    </a:solidFill>
                  </a:tcPr>
                </a:tc>
              </a:tr>
              <a:tr h="54520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气压，</a:t>
                      </a:r>
                      <a:r>
                        <a:rPr lang="zh-CN" alt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温度</a:t>
                      </a:r>
                      <a:endParaRPr lang="zh-CN" altLang="en-US" sz="140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65C6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     大气压力和芯片</a:t>
                      </a:r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温度</a:t>
                      </a:r>
                      <a:endParaRPr lang="zh-CN" altLang="en-US" sz="14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65C6">
                        <a:alpha val="15000"/>
                      </a:srgbClr>
                    </a:solidFill>
                  </a:tcPr>
                </a:tc>
              </a:tr>
              <a:tr h="54520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端口，四元数</a:t>
                      </a:r>
                      <a:endParaRPr lang="zh-CN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65C6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     ，端口是接线口，</a:t>
                      </a: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四元数是一种数学工具</a:t>
                      </a:r>
                      <a:r>
                        <a:rPr lang="zh-CN" altLang="en-US" sz="1400">
                          <a:sym typeface="+mn-ea"/>
                        </a:rPr>
                        <a:t>,</a:t>
                      </a:r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。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65C6">
                        <a:alpha val="15000"/>
                      </a:srgbClr>
                    </a:solidFill>
                  </a:tcPr>
                </a:tc>
              </a:tr>
              <a:tr h="5452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第三行</a:t>
                      </a:r>
                      <a:endParaRPr lang="zh-CN" altLang="en-US" sz="2000" b="1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665C6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>
                          <a:sym typeface="+mn-ea"/>
                        </a:rPr>
                        <a:t>Location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665C6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     </a:t>
                      </a:r>
                      <a:r>
                        <a:rPr lang="zh-CN" altLang="en-US" sz="1400">
                          <a:sym typeface="+mn-ea"/>
                        </a:rPr>
                        <a:t>Location地理位置地点定位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665C6">
                        <a:alpha val="15000"/>
                      </a:srgbClr>
                    </a:solidFill>
                  </a:tcPr>
                </a:tc>
              </a:tr>
              <a:tr h="54520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>
                          <a:sym typeface="+mn-ea"/>
                        </a:rPr>
                        <a:t>poop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solidFill>
                      <a:srgbClr val="0665C6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      </a:t>
                      </a:r>
                      <a:r>
                        <a:rPr lang="en-US" altLang="zh-CN" sz="1400">
                          <a:sym typeface="+mn-ea"/>
                        </a:rPr>
                        <a:t>poop</a:t>
                      </a:r>
                      <a:r>
                        <a:rPr lang="zh-CN" altLang="en-US" sz="1400">
                          <a:sym typeface="+mn-ea"/>
                        </a:rPr>
                        <a:t>是卫星</a:t>
                      </a:r>
                      <a:endParaRPr lang="zh-CN" altLang="en-US" sz="1400"/>
                    </a:p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。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solidFill>
                      <a:srgbClr val="0665C6">
                        <a:alpha val="15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" name="图片 2" descr="C:\Users\HH\Desktop\PPT\素材\千库网_线上教育远程办公在家上课_元素编号13402856(1).png千库网_线上教育远程办公在家上课_元素编号13402856(1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7896225" y="2689860"/>
            <a:ext cx="4067810" cy="406590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9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1862188" y="423681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陀螺仪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信息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22" name="图片 2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24" name="矩形 23"/>
            <p:cNvSpPr/>
            <p:nvPr>
              <p:custDataLst>
                <p:tags r:id="rId4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72130" y="1556385"/>
            <a:ext cx="6388735" cy="33407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799965" y="522922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X,Y</a:t>
            </a:r>
            <a:r>
              <a:rPr lang="zh-CN" altLang="en-US"/>
              <a:t>，</a:t>
            </a:r>
            <a:r>
              <a:rPr lang="en-US" altLang="zh-CN"/>
              <a:t>z</a:t>
            </a:r>
            <a:r>
              <a:rPr lang="zh-CN" altLang="en-US"/>
              <a:t>这三种不同姿态变化，通过左上角的信息显示</a:t>
            </a:r>
            <a:r>
              <a:rPr lang="zh-CN" altLang="en-US"/>
              <a:t>出来。</a:t>
            </a:r>
            <a:endParaRPr lang="zh-CN" altLang="en-US"/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116"/>
          <p:cNvPicPr>
            <a:picLocks noChangeAspect="1"/>
          </p:cNvPicPr>
          <p:nvPr/>
        </p:nvPicPr>
        <p:blipFill rotWithShape="1"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2203" y="1043080"/>
            <a:ext cx="4889303" cy="4889303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1062609" y="1973994"/>
            <a:ext cx="4416594" cy="958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zh-CN" altLang="en-US" sz="5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感谢您的聆听</a:t>
            </a:r>
            <a:endParaRPr lang="en-GB" altLang="zh-CN" sz="5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062609" y="3245775"/>
            <a:ext cx="3228769" cy="4866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en-US" altLang="zh-CN" sz="2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Thank you for listening</a:t>
            </a:r>
            <a:endParaRPr lang="en-GB" altLang="zh-CN" sz="2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817865" y="4010817"/>
            <a:ext cx="371665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微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机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电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陀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螺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仪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作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用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及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原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理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3"/>
            </p:custDataLst>
          </p:nvPr>
        </p:nvSpPr>
        <p:spPr>
          <a:xfrm>
            <a:off x="9768205" y="63574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pitchFamily="34" charset="-122"/>
                <a:cs typeface="微软雅黑" panose="020B0503020204020204" pitchFamily="34" charset="-122"/>
              </a:rPr>
              <a:t>北方国际教育集团</a:t>
            </a:r>
            <a:endParaRPr lang="zh-CN" altLang="en-US" sz="1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logo-常用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280" y="332887"/>
            <a:ext cx="571500" cy="629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-63912" y="996710"/>
            <a:ext cx="4290638" cy="3812947"/>
          </a:xfrm>
          <a:prstGeom prst="rect">
            <a:avLst/>
          </a:prstGeom>
        </p:spPr>
      </p:pic>
      <p:sp>
        <p:nvSpPr>
          <p:cNvPr id="103" name="PA_矩形 2"/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1551412" y="3205461"/>
            <a:ext cx="1101057" cy="130012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2122350" y="2952729"/>
            <a:ext cx="11553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目</a:t>
            </a:r>
            <a:br>
              <a:rPr lang="en-US" altLang="zh-CN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录</a:t>
            </a:r>
            <a:endParaRPr lang="zh-CN" altLang="en-US" sz="6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3152695" y="3721064"/>
            <a:ext cx="569387" cy="1270541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contents</a:t>
            </a:r>
            <a:endParaRPr lang="zh-CN" altLang="en-US" sz="25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4613" name="AutoShape 5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7207708" y="4809657"/>
            <a:ext cx="4853354" cy="533461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</a:ln>
          <a:effectLst/>
        </p:spPr>
        <p:txBody>
          <a:bodyPr wrap="none" lIns="84392" tIns="42196" rIns="84392" bIns="42196" anchor="ctr"/>
          <a:lstStyle/>
          <a:p>
            <a:pPr eaLnBrk="0" hangingPunct="0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微机电陀螺仪收集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的信息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4615" name="AutoShape 7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7207708" y="3258161"/>
            <a:ext cx="4984405" cy="563362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</a:ln>
          <a:effectLst/>
        </p:spPr>
        <p:txBody>
          <a:bodyPr wrap="none" lIns="84392" tIns="42196" rIns="84392" bIns="42196" anchor="ctr"/>
          <a:lstStyle/>
          <a:p>
            <a:pPr eaLnBrk="0" hangingPunct="0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微机电陀螺仪结构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原理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4652" name="AutoShape 44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7207708" y="1700808"/>
            <a:ext cx="4923651" cy="569218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</a:ln>
          <a:effectLst/>
        </p:spPr>
        <p:txBody>
          <a:bodyPr wrap="none" lIns="84392" tIns="42196" rIns="84392" bIns="42196" anchor="ctr"/>
          <a:lstStyle/>
          <a:p>
            <a:pPr eaLnBrk="0" hangingPunct="0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微机电陀螺仪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作用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390182" y="1571272"/>
            <a:ext cx="1411635" cy="995673"/>
            <a:chOff x="5390182" y="1571272"/>
            <a:chExt cx="1411635" cy="995673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9" name="矩形 8"/>
            <p:cNvSpPr/>
            <p:nvPr>
              <p:custDataLst>
                <p:tags r:id="rId13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390181" y="3038431"/>
            <a:ext cx="1411635" cy="995673"/>
            <a:chOff x="5390182" y="1571272"/>
            <a:chExt cx="1411635" cy="995673"/>
          </a:xfrm>
        </p:grpSpPr>
        <p:pic>
          <p:nvPicPr>
            <p:cNvPr id="28" name="图片 27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2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29" name="矩形 28"/>
            <p:cNvSpPr/>
            <p:nvPr>
              <p:custDataLst>
                <p:tags r:id="rId15"/>
              </p:custDataLst>
            </p:nvPr>
          </p:nvSpPr>
          <p:spPr>
            <a:xfrm>
              <a:off x="5807968" y="1820724"/>
              <a:ext cx="652743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463483" y="4505590"/>
            <a:ext cx="1411635" cy="995673"/>
            <a:chOff x="5390182" y="1571272"/>
            <a:chExt cx="1411635" cy="995673"/>
          </a:xfrm>
        </p:grpSpPr>
        <p:pic>
          <p:nvPicPr>
            <p:cNvPr id="31" name="图片 30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2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32" name="矩形 31"/>
            <p:cNvSpPr/>
            <p:nvPr>
              <p:custDataLst>
                <p:tags r:id="rId17"/>
              </p:custDataLst>
            </p:nvPr>
          </p:nvSpPr>
          <p:spPr>
            <a:xfrm>
              <a:off x="5807968" y="1820724"/>
              <a:ext cx="62709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74499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91476" y="4767757"/>
            <a:ext cx="7409048" cy="633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392" tIns="42196" rIns="84392" bIns="42196" anchor="ctr"/>
          <a:p>
            <a:pPr algn="ctr"/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微机电陀螺仪</a:t>
            </a:r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作用</a:t>
            </a:r>
            <a:endParaRPr lang="zh-CN" altLang="en-US" sz="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03812" y="1556792"/>
            <a:ext cx="3384376" cy="2387114"/>
            <a:chOff x="5679692" y="1662228"/>
            <a:chExt cx="975689" cy="68818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692" y="1662228"/>
              <a:ext cx="975689" cy="688186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6050571" y="1846608"/>
              <a:ext cx="233932" cy="319426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" name="PA_组合 20"/>
          <p:cNvGrpSpPr/>
          <p:nvPr>
            <p:custDataLst>
              <p:tags r:id="rId1"/>
            </p:custDataLst>
          </p:nvPr>
        </p:nvGrpSpPr>
        <p:grpSpPr>
          <a:xfrm>
            <a:off x="1978742" y="1788506"/>
            <a:ext cx="2340000" cy="2340000"/>
            <a:chOff x="1897649" y="1840108"/>
            <a:chExt cx="2340000" cy="2340000"/>
          </a:xfrm>
        </p:grpSpPr>
        <p:sp>
          <p:nvSpPr>
            <p:cNvPr id="9" name="PA_椭圆 17"/>
            <p:cNvSpPr/>
            <p:nvPr>
              <p:custDataLst>
                <p:tags r:id="rId2"/>
              </p:custDataLst>
            </p:nvPr>
          </p:nvSpPr>
          <p:spPr bwMode="auto">
            <a:xfrm>
              <a:off x="1897649" y="1840108"/>
              <a:ext cx="2340000" cy="2340000"/>
            </a:xfrm>
            <a:prstGeom prst="ellipse">
              <a:avLst/>
            </a:prstGeom>
            <a:solidFill>
              <a:srgbClr val="0665C6">
                <a:alpha val="25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" name="PA_椭圆 22"/>
            <p:cNvSpPr/>
            <p:nvPr>
              <p:custDataLst>
                <p:tags r:id="rId3"/>
              </p:custDataLst>
            </p:nvPr>
          </p:nvSpPr>
          <p:spPr bwMode="auto">
            <a:xfrm>
              <a:off x="2113648" y="2056108"/>
              <a:ext cx="1908000" cy="1908000"/>
            </a:xfrm>
            <a:prstGeom prst="ellipse">
              <a:avLst/>
            </a:prstGeom>
            <a:solidFill>
              <a:srgbClr val="0665C6">
                <a:alpha val="70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" name="PA_矩形 14"/>
            <p:cNvSpPr/>
            <p:nvPr>
              <p:custDataLst>
                <p:tags r:id="rId4"/>
              </p:custDataLst>
            </p:nvPr>
          </p:nvSpPr>
          <p:spPr>
            <a:xfrm>
              <a:off x="2486009" y="2616476"/>
              <a:ext cx="1198880" cy="7067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作用</a:t>
              </a:r>
              <a:endPara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箭头: 虚尾 15"/>
          <p:cNvSpPr/>
          <p:nvPr>
            <p:custDataLst>
              <p:tags r:id="rId5"/>
            </p:custDataLst>
          </p:nvPr>
        </p:nvSpPr>
        <p:spPr bwMode="auto">
          <a:xfrm>
            <a:off x="4521312" y="2628966"/>
            <a:ext cx="563991" cy="758526"/>
          </a:xfrm>
          <a:prstGeom prst="striped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492115" y="1223010"/>
            <a:ext cx="3393440" cy="3762375"/>
            <a:chOff x="5159479" y="1946284"/>
            <a:chExt cx="1386322" cy="1996297"/>
          </a:xfrm>
        </p:grpSpPr>
        <p:sp>
          <p:nvSpPr>
            <p:cNvPr id="20" name="AutoShape 4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5159479" y="1946284"/>
              <a:ext cx="1368152" cy="569218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1"/>
              </a:solidFill>
              <a:round/>
            </a:ln>
            <a:effectLst/>
          </p:spPr>
          <p:txBody>
            <a:bodyPr wrap="none" lIns="84392" tIns="42196" rIns="84392" bIns="42196" anchor="ctr"/>
            <a:lstStyle/>
            <a:p>
              <a:pPr eaLnBrk="0" hangingPunct="0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手机游戏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控制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2" name="AutoShape 4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5177649" y="2670711"/>
              <a:ext cx="1368152" cy="569218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1"/>
              </a:solidFill>
              <a:round/>
            </a:ln>
            <a:effectLst/>
          </p:spPr>
          <p:txBody>
            <a:bodyPr wrap="none" lIns="84392" tIns="42196" rIns="84392" bIns="42196" anchor="ctr"/>
            <a:lstStyle/>
            <a:p>
              <a:pPr eaLnBrk="0" hangingPunct="0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车辆方向变化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检测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3" name="AutoShape 4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5177649" y="3373363"/>
              <a:ext cx="1368152" cy="569218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1"/>
              </a:solidFill>
              <a:round/>
            </a:ln>
            <a:effectLst/>
          </p:spPr>
          <p:txBody>
            <a:bodyPr wrap="none" lIns="84392" tIns="42196" rIns="84392" bIns="42196" anchor="ctr"/>
            <a:lstStyle/>
            <a:p>
              <a:pPr eaLnBrk="0" hangingPunct="0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平板电脑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应用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1" name="Rectangle 2"/>
          <p:cNvSpPr txBox="1">
            <a:spLocks noChangeArrowheads="1"/>
          </p:cNvSpPr>
          <p:nvPr>
            <p:custDataLst>
              <p:tags r:id="rId9"/>
            </p:custDataLst>
          </p:nvPr>
        </p:nvSpPr>
        <p:spPr>
          <a:xfrm>
            <a:off x="1862455" y="414020"/>
            <a:ext cx="3911600" cy="487680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微机电陀螺仪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应用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49622" y="159982"/>
            <a:ext cx="1411635" cy="995673"/>
            <a:chOff x="5390182" y="1571272"/>
            <a:chExt cx="1411635" cy="995673"/>
          </a:xfrm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31" name="矩形 30"/>
            <p:cNvSpPr/>
            <p:nvPr>
              <p:custDataLst>
                <p:tags r:id="rId12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74499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91476" y="4767757"/>
            <a:ext cx="7409048" cy="633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392" tIns="42196" rIns="84392" bIns="42196" anchor="ctr"/>
          <a:p>
            <a:pPr algn="ctr"/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微机电陀螺</a:t>
            </a:r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结构</a:t>
            </a:r>
            <a:endParaRPr lang="zh-CN" altLang="en-US" sz="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03812" y="1556792"/>
            <a:ext cx="3384376" cy="2387114"/>
            <a:chOff x="5679692" y="1662228"/>
            <a:chExt cx="975689" cy="68818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692" y="1662228"/>
              <a:ext cx="975689" cy="688186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5999483" y="1846608"/>
              <a:ext cx="336108" cy="319083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206753" y="365660"/>
            <a:ext cx="6482853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948225" name="PA_组合 948224"/>
          <p:cNvGrpSpPr/>
          <p:nvPr>
            <p:custDataLst>
              <p:tags r:id="rId2"/>
            </p:custDataLst>
          </p:nvPr>
        </p:nvGrpSpPr>
        <p:grpSpPr>
          <a:xfrm>
            <a:off x="7872095" y="2132330"/>
            <a:ext cx="3272790" cy="1767840"/>
            <a:chOff x="3457404" y="2062751"/>
            <a:chExt cx="3259167" cy="1767976"/>
          </a:xfrm>
        </p:grpSpPr>
        <p:sp>
          <p:nvSpPr>
            <p:cNvPr id="5" name="ïSḷïḑé"/>
            <p:cNvSpPr/>
            <p:nvPr>
              <p:custDataLst>
                <p:tags r:id="rId3"/>
              </p:custDataLst>
            </p:nvPr>
          </p:nvSpPr>
          <p:spPr bwMode="auto">
            <a:xfrm rot="20834396">
              <a:off x="6026955" y="2679891"/>
              <a:ext cx="689616" cy="575864"/>
            </a:xfrm>
            <a:custGeom>
              <a:avLst/>
              <a:gdLst>
                <a:gd name="T0" fmla="*/ 0 w 144"/>
                <a:gd name="T1" fmla="*/ 119 h 120"/>
                <a:gd name="T2" fmla="*/ 0 w 144"/>
                <a:gd name="T3" fmla="*/ 118 h 120"/>
                <a:gd name="T4" fmla="*/ 0 w 144"/>
                <a:gd name="T5" fmla="*/ 117 h 120"/>
                <a:gd name="T6" fmla="*/ 0 w 144"/>
                <a:gd name="T7" fmla="*/ 116 h 120"/>
                <a:gd name="T8" fmla="*/ 0 w 144"/>
                <a:gd name="T9" fmla="*/ 116 h 120"/>
                <a:gd name="T10" fmla="*/ 0 w 144"/>
                <a:gd name="T11" fmla="*/ 115 h 120"/>
                <a:gd name="T12" fmla="*/ 0 w 144"/>
                <a:gd name="T13" fmla="*/ 114 h 120"/>
                <a:gd name="T14" fmla="*/ 0 w 144"/>
                <a:gd name="T15" fmla="*/ 114 h 120"/>
                <a:gd name="T16" fmla="*/ 0 w 144"/>
                <a:gd name="T17" fmla="*/ 113 h 120"/>
                <a:gd name="T18" fmla="*/ 0 w 144"/>
                <a:gd name="T19" fmla="*/ 112 h 120"/>
                <a:gd name="T20" fmla="*/ 0 w 144"/>
                <a:gd name="T21" fmla="*/ 112 h 120"/>
                <a:gd name="T22" fmla="*/ 0 w 144"/>
                <a:gd name="T23" fmla="*/ 111 h 120"/>
                <a:gd name="T24" fmla="*/ 0 w 144"/>
                <a:gd name="T25" fmla="*/ 110 h 120"/>
                <a:gd name="T26" fmla="*/ 144 w 144"/>
                <a:gd name="T27" fmla="*/ 6 h 120"/>
                <a:gd name="T28" fmla="*/ 142 w 144"/>
                <a:gd name="T29" fmla="*/ 5 h 120"/>
                <a:gd name="T30" fmla="*/ 142 w 144"/>
                <a:gd name="T31" fmla="*/ 5 h 120"/>
                <a:gd name="T32" fmla="*/ 141 w 144"/>
                <a:gd name="T33" fmla="*/ 5 h 120"/>
                <a:gd name="T34" fmla="*/ 140 w 144"/>
                <a:gd name="T35" fmla="*/ 5 h 120"/>
                <a:gd name="T36" fmla="*/ 140 w 144"/>
                <a:gd name="T37" fmla="*/ 4 h 120"/>
                <a:gd name="T38" fmla="*/ 139 w 144"/>
                <a:gd name="T39" fmla="*/ 4 h 120"/>
                <a:gd name="T40" fmla="*/ 139 w 144"/>
                <a:gd name="T41" fmla="*/ 4 h 120"/>
                <a:gd name="T42" fmla="*/ 138 w 144"/>
                <a:gd name="T43" fmla="*/ 4 h 120"/>
                <a:gd name="T44" fmla="*/ 138 w 144"/>
                <a:gd name="T45" fmla="*/ 4 h 120"/>
                <a:gd name="T46" fmla="*/ 137 w 144"/>
                <a:gd name="T47" fmla="*/ 4 h 120"/>
                <a:gd name="T48" fmla="*/ 136 w 144"/>
                <a:gd name="T49" fmla="*/ 3 h 120"/>
                <a:gd name="T50" fmla="*/ 136 w 144"/>
                <a:gd name="T51" fmla="*/ 3 h 120"/>
                <a:gd name="T52" fmla="*/ 135 w 144"/>
                <a:gd name="T53" fmla="*/ 3 h 120"/>
                <a:gd name="T54" fmla="*/ 134 w 144"/>
                <a:gd name="T55" fmla="*/ 3 h 120"/>
                <a:gd name="T56" fmla="*/ 133 w 144"/>
                <a:gd name="T57" fmla="*/ 3 h 120"/>
                <a:gd name="T58" fmla="*/ 132 w 144"/>
                <a:gd name="T59" fmla="*/ 2 h 120"/>
                <a:gd name="T60" fmla="*/ 132 w 144"/>
                <a:gd name="T61" fmla="*/ 2 h 120"/>
                <a:gd name="T62" fmla="*/ 131 w 144"/>
                <a:gd name="T63" fmla="*/ 2 h 120"/>
                <a:gd name="T64" fmla="*/ 130 w 144"/>
                <a:gd name="T65" fmla="*/ 2 h 120"/>
                <a:gd name="T66" fmla="*/ 129 w 144"/>
                <a:gd name="T67" fmla="*/ 2 h 120"/>
                <a:gd name="T68" fmla="*/ 128 w 144"/>
                <a:gd name="T69" fmla="*/ 2 h 120"/>
                <a:gd name="T70" fmla="*/ 127 w 144"/>
                <a:gd name="T71" fmla="*/ 2 h 120"/>
                <a:gd name="T72" fmla="*/ 126 w 144"/>
                <a:gd name="T73" fmla="*/ 1 h 120"/>
                <a:gd name="T74" fmla="*/ 126 w 144"/>
                <a:gd name="T75" fmla="*/ 1 h 120"/>
                <a:gd name="T76" fmla="*/ 125 w 144"/>
                <a:gd name="T77" fmla="*/ 1 h 120"/>
                <a:gd name="T78" fmla="*/ 124 w 144"/>
                <a:gd name="T79" fmla="*/ 1 h 120"/>
                <a:gd name="T80" fmla="*/ 123 w 144"/>
                <a:gd name="T81" fmla="*/ 1 h 120"/>
                <a:gd name="T82" fmla="*/ 122 w 144"/>
                <a:gd name="T83" fmla="*/ 1 h 120"/>
                <a:gd name="T84" fmla="*/ 122 w 144"/>
                <a:gd name="T85" fmla="*/ 1 h 120"/>
                <a:gd name="T86" fmla="*/ 121 w 144"/>
                <a:gd name="T87" fmla="*/ 1 h 120"/>
                <a:gd name="T88" fmla="*/ 121 w 144"/>
                <a:gd name="T89" fmla="*/ 1 h 120"/>
                <a:gd name="T90" fmla="*/ 120 w 144"/>
                <a:gd name="T91" fmla="*/ 1 h 120"/>
                <a:gd name="T92" fmla="*/ 119 w 144"/>
                <a:gd name="T93" fmla="*/ 1 h 120"/>
                <a:gd name="T94" fmla="*/ 119 w 144"/>
                <a:gd name="T95" fmla="*/ 1 h 120"/>
                <a:gd name="T96" fmla="*/ 118 w 144"/>
                <a:gd name="T97" fmla="*/ 0 h 120"/>
                <a:gd name="T98" fmla="*/ 118 w 144"/>
                <a:gd name="T99" fmla="*/ 0 h 120"/>
                <a:gd name="T100" fmla="*/ 117 w 144"/>
                <a:gd name="T101" fmla="*/ 0 h 120"/>
                <a:gd name="T102" fmla="*/ 116 w 144"/>
                <a:gd name="T103" fmla="*/ 0 h 120"/>
                <a:gd name="T104" fmla="*/ 116 w 144"/>
                <a:gd name="T105" fmla="*/ 0 h 120"/>
                <a:gd name="T106" fmla="*/ 115 w 144"/>
                <a:gd name="T107" fmla="*/ 0 h 120"/>
                <a:gd name="T108" fmla="*/ 114 w 144"/>
                <a:gd name="T109" fmla="*/ 0 h 120"/>
                <a:gd name="T110" fmla="*/ 114 w 144"/>
                <a:gd name="T111" fmla="*/ 0 h 120"/>
                <a:gd name="T112" fmla="*/ 113 w 144"/>
                <a:gd name="T113" fmla="*/ 0 h 120"/>
                <a:gd name="T114" fmla="*/ 113 w 144"/>
                <a:gd name="T115" fmla="*/ 0 h 120"/>
                <a:gd name="T116" fmla="*/ 112 w 144"/>
                <a:gd name="T117" fmla="*/ 0 h 120"/>
                <a:gd name="T118" fmla="*/ 111 w 144"/>
                <a:gd name="T119" fmla="*/ 0 h 120"/>
                <a:gd name="T120" fmla="*/ 111 w 144"/>
                <a:gd name="T121" fmla="*/ 0 h 120"/>
                <a:gd name="T122" fmla="*/ 110 w 144"/>
                <a:gd name="T12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4" h="120">
                  <a:moveTo>
                    <a:pt x="0" y="120"/>
                  </a:moveTo>
                  <a:cubicBezTo>
                    <a:pt x="0" y="120"/>
                    <a:pt x="0" y="120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moveTo>
                    <a:pt x="0" y="120"/>
                  </a:moveTo>
                  <a:cubicBezTo>
                    <a:pt x="0" y="120"/>
                    <a:pt x="0" y="120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moveTo>
                    <a:pt x="0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moveTo>
                    <a:pt x="0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moveTo>
                    <a:pt x="0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moveTo>
                    <a:pt x="0" y="118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moveTo>
                    <a:pt x="0" y="118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moveTo>
                    <a:pt x="0" y="118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moveTo>
                    <a:pt x="0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moveTo>
                    <a:pt x="0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moveTo>
                    <a:pt x="0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moveTo>
                    <a:pt x="0" y="116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moveTo>
                    <a:pt x="0" y="116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moveTo>
                    <a:pt x="0" y="116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moveTo>
                    <a:pt x="0" y="116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moveTo>
                    <a:pt x="0" y="115"/>
                  </a:moveTo>
                  <a:cubicBezTo>
                    <a:pt x="0" y="115"/>
                    <a:pt x="0" y="115"/>
                    <a:pt x="0" y="115"/>
                  </a:cubicBezTo>
                  <a:cubicBezTo>
                    <a:pt x="0" y="115"/>
                    <a:pt x="0" y="115"/>
                    <a:pt x="0" y="115"/>
                  </a:cubicBezTo>
                  <a:moveTo>
                    <a:pt x="0" y="115"/>
                  </a:moveTo>
                  <a:cubicBezTo>
                    <a:pt x="0" y="115"/>
                    <a:pt x="0" y="115"/>
                    <a:pt x="0" y="115"/>
                  </a:cubicBezTo>
                  <a:cubicBezTo>
                    <a:pt x="0" y="115"/>
                    <a:pt x="0" y="115"/>
                    <a:pt x="0" y="115"/>
                  </a:cubicBezTo>
                  <a:moveTo>
                    <a:pt x="0" y="115"/>
                  </a:moveTo>
                  <a:cubicBezTo>
                    <a:pt x="0" y="115"/>
                    <a:pt x="0" y="115"/>
                    <a:pt x="0" y="115"/>
                  </a:cubicBezTo>
                  <a:cubicBezTo>
                    <a:pt x="0" y="115"/>
                    <a:pt x="0" y="115"/>
                    <a:pt x="0" y="115"/>
                  </a:cubicBezTo>
                  <a:moveTo>
                    <a:pt x="0" y="115"/>
                  </a:moveTo>
                  <a:cubicBezTo>
                    <a:pt x="0" y="115"/>
                    <a:pt x="0" y="115"/>
                    <a:pt x="0" y="115"/>
                  </a:cubicBezTo>
                  <a:cubicBezTo>
                    <a:pt x="0" y="115"/>
                    <a:pt x="0" y="115"/>
                    <a:pt x="0" y="115"/>
                  </a:cubicBezTo>
                  <a:moveTo>
                    <a:pt x="0" y="114"/>
                  </a:moveTo>
                  <a:cubicBezTo>
                    <a:pt x="0" y="114"/>
                    <a:pt x="0" y="114"/>
                    <a:pt x="0" y="115"/>
                  </a:cubicBezTo>
                  <a:cubicBezTo>
                    <a:pt x="0" y="114"/>
                    <a:pt x="0" y="114"/>
                    <a:pt x="0" y="114"/>
                  </a:cubicBezTo>
                  <a:moveTo>
                    <a:pt x="0" y="114"/>
                  </a:move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moveTo>
                    <a:pt x="0" y="114"/>
                  </a:move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moveTo>
                    <a:pt x="0" y="114"/>
                  </a:move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moveTo>
                    <a:pt x="0" y="114"/>
                  </a:move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moveTo>
                    <a:pt x="0" y="113"/>
                  </a:move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moveTo>
                    <a:pt x="0" y="113"/>
                  </a:move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moveTo>
                    <a:pt x="0" y="113"/>
                  </a:move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moveTo>
                    <a:pt x="0" y="113"/>
                  </a:move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moveTo>
                    <a:pt x="0" y="111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111"/>
                    <a:pt x="0" y="111"/>
                    <a:pt x="0" y="111"/>
                  </a:cubicBezTo>
                  <a:moveTo>
                    <a:pt x="0" y="111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111"/>
                    <a:pt x="0" y="111"/>
                    <a:pt x="0" y="111"/>
                  </a:cubicBezTo>
                  <a:moveTo>
                    <a:pt x="0" y="111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111"/>
                    <a:pt x="0" y="111"/>
                    <a:pt x="0" y="111"/>
                  </a:cubicBezTo>
                  <a:moveTo>
                    <a:pt x="0" y="111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111"/>
                    <a:pt x="0" y="111"/>
                    <a:pt x="0" y="111"/>
                  </a:cubicBezTo>
                  <a:moveTo>
                    <a:pt x="0" y="110"/>
                  </a:moveTo>
                  <a:cubicBezTo>
                    <a:pt x="0" y="110"/>
                    <a:pt x="0" y="110"/>
                    <a:pt x="0" y="111"/>
                  </a:cubicBezTo>
                  <a:cubicBezTo>
                    <a:pt x="0" y="110"/>
                    <a:pt x="0" y="110"/>
                    <a:pt x="0" y="110"/>
                  </a:cubicBezTo>
                  <a:moveTo>
                    <a:pt x="0" y="11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moveTo>
                    <a:pt x="0" y="11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moveTo>
                    <a:pt x="0" y="11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moveTo>
                    <a:pt x="144" y="6"/>
                  </a:moveTo>
                  <a:cubicBezTo>
                    <a:pt x="144" y="6"/>
                    <a:pt x="144" y="6"/>
                    <a:pt x="144" y="6"/>
                  </a:cubicBezTo>
                  <a:cubicBezTo>
                    <a:pt x="144" y="6"/>
                    <a:pt x="144" y="6"/>
                    <a:pt x="144" y="6"/>
                  </a:cubicBezTo>
                  <a:moveTo>
                    <a:pt x="143" y="5"/>
                  </a:moveTo>
                  <a:cubicBezTo>
                    <a:pt x="143" y="5"/>
                    <a:pt x="143" y="5"/>
                    <a:pt x="143" y="5"/>
                  </a:cubicBezTo>
                  <a:cubicBezTo>
                    <a:pt x="143" y="5"/>
                    <a:pt x="143" y="5"/>
                    <a:pt x="143" y="5"/>
                  </a:cubicBezTo>
                  <a:moveTo>
                    <a:pt x="143" y="5"/>
                  </a:moveTo>
                  <a:cubicBezTo>
                    <a:pt x="143" y="5"/>
                    <a:pt x="143" y="5"/>
                    <a:pt x="143" y="5"/>
                  </a:cubicBezTo>
                  <a:cubicBezTo>
                    <a:pt x="143" y="5"/>
                    <a:pt x="143" y="5"/>
                    <a:pt x="143" y="5"/>
                  </a:cubicBezTo>
                  <a:moveTo>
                    <a:pt x="142" y="5"/>
                  </a:moveTo>
                  <a:cubicBezTo>
                    <a:pt x="142" y="5"/>
                    <a:pt x="142" y="5"/>
                    <a:pt x="142" y="5"/>
                  </a:cubicBezTo>
                  <a:cubicBezTo>
                    <a:pt x="142" y="5"/>
                    <a:pt x="142" y="5"/>
                    <a:pt x="142" y="5"/>
                  </a:cubicBezTo>
                  <a:moveTo>
                    <a:pt x="142" y="5"/>
                  </a:moveTo>
                  <a:cubicBezTo>
                    <a:pt x="142" y="5"/>
                    <a:pt x="142" y="5"/>
                    <a:pt x="142" y="5"/>
                  </a:cubicBezTo>
                  <a:cubicBezTo>
                    <a:pt x="142" y="5"/>
                    <a:pt x="142" y="5"/>
                    <a:pt x="142" y="5"/>
                  </a:cubicBezTo>
                  <a:moveTo>
                    <a:pt x="142" y="5"/>
                  </a:moveTo>
                  <a:cubicBezTo>
                    <a:pt x="142" y="5"/>
                    <a:pt x="142" y="5"/>
                    <a:pt x="142" y="5"/>
                  </a:cubicBezTo>
                  <a:cubicBezTo>
                    <a:pt x="142" y="5"/>
                    <a:pt x="142" y="5"/>
                    <a:pt x="142" y="5"/>
                  </a:cubicBezTo>
                  <a:moveTo>
                    <a:pt x="142" y="5"/>
                  </a:moveTo>
                  <a:cubicBezTo>
                    <a:pt x="142" y="5"/>
                    <a:pt x="142" y="5"/>
                    <a:pt x="142" y="5"/>
                  </a:cubicBezTo>
                  <a:cubicBezTo>
                    <a:pt x="142" y="5"/>
                    <a:pt x="142" y="5"/>
                    <a:pt x="142" y="5"/>
                  </a:cubicBezTo>
                  <a:moveTo>
                    <a:pt x="142" y="5"/>
                  </a:moveTo>
                  <a:cubicBezTo>
                    <a:pt x="142" y="5"/>
                    <a:pt x="142" y="5"/>
                    <a:pt x="142" y="5"/>
                  </a:cubicBezTo>
                  <a:cubicBezTo>
                    <a:pt x="142" y="5"/>
                    <a:pt x="142" y="5"/>
                    <a:pt x="142" y="5"/>
                  </a:cubicBezTo>
                  <a:moveTo>
                    <a:pt x="141" y="5"/>
                  </a:moveTo>
                  <a:cubicBezTo>
                    <a:pt x="141" y="5"/>
                    <a:pt x="141" y="5"/>
                    <a:pt x="141" y="5"/>
                  </a:cubicBezTo>
                  <a:cubicBezTo>
                    <a:pt x="141" y="5"/>
                    <a:pt x="141" y="5"/>
                    <a:pt x="141" y="5"/>
                  </a:cubicBezTo>
                  <a:moveTo>
                    <a:pt x="141" y="5"/>
                  </a:moveTo>
                  <a:cubicBezTo>
                    <a:pt x="141" y="5"/>
                    <a:pt x="141" y="5"/>
                    <a:pt x="141" y="5"/>
                  </a:cubicBezTo>
                  <a:cubicBezTo>
                    <a:pt x="141" y="5"/>
                    <a:pt x="141" y="5"/>
                    <a:pt x="141" y="5"/>
                  </a:cubicBezTo>
                  <a:moveTo>
                    <a:pt x="141" y="5"/>
                  </a:moveTo>
                  <a:cubicBezTo>
                    <a:pt x="141" y="5"/>
                    <a:pt x="141" y="5"/>
                    <a:pt x="141" y="5"/>
                  </a:cubicBezTo>
                  <a:cubicBezTo>
                    <a:pt x="141" y="5"/>
                    <a:pt x="141" y="5"/>
                    <a:pt x="141" y="5"/>
                  </a:cubicBezTo>
                  <a:moveTo>
                    <a:pt x="141" y="5"/>
                  </a:moveTo>
                  <a:cubicBezTo>
                    <a:pt x="141" y="5"/>
                    <a:pt x="141" y="5"/>
                    <a:pt x="141" y="5"/>
                  </a:cubicBezTo>
                  <a:cubicBezTo>
                    <a:pt x="141" y="5"/>
                    <a:pt x="141" y="5"/>
                    <a:pt x="141" y="5"/>
                  </a:cubicBezTo>
                  <a:moveTo>
                    <a:pt x="140" y="5"/>
                  </a:moveTo>
                  <a:cubicBezTo>
                    <a:pt x="140" y="5"/>
                    <a:pt x="141" y="5"/>
                    <a:pt x="141" y="5"/>
                  </a:cubicBezTo>
                  <a:cubicBezTo>
                    <a:pt x="141" y="5"/>
                    <a:pt x="140" y="5"/>
                    <a:pt x="140" y="5"/>
                  </a:cubicBezTo>
                  <a:moveTo>
                    <a:pt x="140" y="5"/>
                  </a:moveTo>
                  <a:cubicBezTo>
                    <a:pt x="140" y="5"/>
                    <a:pt x="140" y="5"/>
                    <a:pt x="140" y="5"/>
                  </a:cubicBezTo>
                  <a:cubicBezTo>
                    <a:pt x="140" y="5"/>
                    <a:pt x="140" y="5"/>
                    <a:pt x="140" y="5"/>
                  </a:cubicBezTo>
                  <a:moveTo>
                    <a:pt x="140" y="4"/>
                  </a:moveTo>
                  <a:cubicBezTo>
                    <a:pt x="140" y="4"/>
                    <a:pt x="140" y="4"/>
                    <a:pt x="140" y="4"/>
                  </a:cubicBezTo>
                  <a:cubicBezTo>
                    <a:pt x="140" y="4"/>
                    <a:pt x="140" y="4"/>
                    <a:pt x="140" y="4"/>
                  </a:cubicBezTo>
                  <a:moveTo>
                    <a:pt x="140" y="4"/>
                  </a:moveTo>
                  <a:cubicBezTo>
                    <a:pt x="140" y="4"/>
                    <a:pt x="140" y="4"/>
                    <a:pt x="140" y="4"/>
                  </a:cubicBezTo>
                  <a:cubicBezTo>
                    <a:pt x="140" y="4"/>
                    <a:pt x="140" y="4"/>
                    <a:pt x="140" y="4"/>
                  </a:cubicBezTo>
                  <a:moveTo>
                    <a:pt x="140" y="4"/>
                  </a:moveTo>
                  <a:cubicBezTo>
                    <a:pt x="140" y="4"/>
                    <a:pt x="140" y="4"/>
                    <a:pt x="140" y="4"/>
                  </a:cubicBezTo>
                  <a:cubicBezTo>
                    <a:pt x="140" y="4"/>
                    <a:pt x="140" y="4"/>
                    <a:pt x="140" y="4"/>
                  </a:cubicBezTo>
                  <a:moveTo>
                    <a:pt x="140" y="4"/>
                  </a:moveTo>
                  <a:cubicBezTo>
                    <a:pt x="140" y="4"/>
                    <a:pt x="140" y="4"/>
                    <a:pt x="140" y="4"/>
                  </a:cubicBezTo>
                  <a:cubicBezTo>
                    <a:pt x="140" y="4"/>
                    <a:pt x="140" y="4"/>
                    <a:pt x="140" y="4"/>
                  </a:cubicBezTo>
                  <a:moveTo>
                    <a:pt x="139" y="4"/>
                  </a:moveTo>
                  <a:cubicBezTo>
                    <a:pt x="139" y="4"/>
                    <a:pt x="139" y="4"/>
                    <a:pt x="139" y="4"/>
                  </a:cubicBezTo>
                  <a:cubicBezTo>
                    <a:pt x="139" y="4"/>
                    <a:pt x="139" y="4"/>
                    <a:pt x="139" y="4"/>
                  </a:cubicBezTo>
                  <a:moveTo>
                    <a:pt x="139" y="4"/>
                  </a:moveTo>
                  <a:cubicBezTo>
                    <a:pt x="139" y="4"/>
                    <a:pt x="139" y="4"/>
                    <a:pt x="139" y="4"/>
                  </a:cubicBezTo>
                  <a:cubicBezTo>
                    <a:pt x="139" y="4"/>
                    <a:pt x="139" y="4"/>
                    <a:pt x="139" y="4"/>
                  </a:cubicBezTo>
                  <a:moveTo>
                    <a:pt x="139" y="4"/>
                  </a:moveTo>
                  <a:cubicBezTo>
                    <a:pt x="139" y="4"/>
                    <a:pt x="139" y="4"/>
                    <a:pt x="139" y="4"/>
                  </a:cubicBezTo>
                  <a:cubicBezTo>
                    <a:pt x="139" y="4"/>
                    <a:pt x="139" y="4"/>
                    <a:pt x="139" y="4"/>
                  </a:cubicBezTo>
                  <a:moveTo>
                    <a:pt x="139" y="4"/>
                  </a:moveTo>
                  <a:cubicBezTo>
                    <a:pt x="139" y="4"/>
                    <a:pt x="139" y="4"/>
                    <a:pt x="139" y="4"/>
                  </a:cubicBezTo>
                  <a:cubicBezTo>
                    <a:pt x="139" y="4"/>
                    <a:pt x="139" y="4"/>
                    <a:pt x="139" y="4"/>
                  </a:cubicBezTo>
                  <a:moveTo>
                    <a:pt x="138" y="4"/>
                  </a:moveTo>
                  <a:cubicBezTo>
                    <a:pt x="139" y="4"/>
                    <a:pt x="139" y="4"/>
                    <a:pt x="139" y="4"/>
                  </a:cubicBezTo>
                  <a:cubicBezTo>
                    <a:pt x="139" y="4"/>
                    <a:pt x="139" y="4"/>
                    <a:pt x="138" y="4"/>
                  </a:cubicBezTo>
                  <a:moveTo>
                    <a:pt x="138" y="4"/>
                  </a:moveTo>
                  <a:cubicBezTo>
                    <a:pt x="138" y="4"/>
                    <a:pt x="138" y="4"/>
                    <a:pt x="138" y="4"/>
                  </a:cubicBezTo>
                  <a:cubicBezTo>
                    <a:pt x="138" y="4"/>
                    <a:pt x="138" y="4"/>
                    <a:pt x="138" y="4"/>
                  </a:cubicBezTo>
                  <a:moveTo>
                    <a:pt x="138" y="4"/>
                  </a:moveTo>
                  <a:cubicBezTo>
                    <a:pt x="138" y="4"/>
                    <a:pt x="138" y="4"/>
                    <a:pt x="138" y="4"/>
                  </a:cubicBezTo>
                  <a:cubicBezTo>
                    <a:pt x="138" y="4"/>
                    <a:pt x="138" y="4"/>
                    <a:pt x="138" y="4"/>
                  </a:cubicBezTo>
                  <a:moveTo>
                    <a:pt x="138" y="4"/>
                  </a:moveTo>
                  <a:cubicBezTo>
                    <a:pt x="138" y="4"/>
                    <a:pt x="138" y="4"/>
                    <a:pt x="138" y="4"/>
                  </a:cubicBezTo>
                  <a:cubicBezTo>
                    <a:pt x="138" y="4"/>
                    <a:pt x="138" y="4"/>
                    <a:pt x="138" y="4"/>
                  </a:cubicBezTo>
                  <a:moveTo>
                    <a:pt x="138" y="4"/>
                  </a:moveTo>
                  <a:cubicBezTo>
                    <a:pt x="138" y="4"/>
                    <a:pt x="138" y="4"/>
                    <a:pt x="138" y="4"/>
                  </a:cubicBezTo>
                  <a:cubicBezTo>
                    <a:pt x="138" y="4"/>
                    <a:pt x="138" y="4"/>
                    <a:pt x="138" y="4"/>
                  </a:cubicBezTo>
                  <a:moveTo>
                    <a:pt x="138" y="4"/>
                  </a:moveTo>
                  <a:cubicBezTo>
                    <a:pt x="138" y="4"/>
                    <a:pt x="138" y="4"/>
                    <a:pt x="138" y="4"/>
                  </a:cubicBezTo>
                  <a:cubicBezTo>
                    <a:pt x="138" y="4"/>
                    <a:pt x="138" y="4"/>
                    <a:pt x="138" y="4"/>
                  </a:cubicBezTo>
                  <a:moveTo>
                    <a:pt x="137" y="4"/>
                  </a:moveTo>
                  <a:cubicBezTo>
                    <a:pt x="137" y="4"/>
                    <a:pt x="137" y="4"/>
                    <a:pt x="137" y="4"/>
                  </a:cubicBezTo>
                  <a:cubicBezTo>
                    <a:pt x="137" y="4"/>
                    <a:pt x="137" y="4"/>
                    <a:pt x="137" y="4"/>
                  </a:cubicBezTo>
                  <a:moveTo>
                    <a:pt x="137" y="4"/>
                  </a:moveTo>
                  <a:cubicBezTo>
                    <a:pt x="137" y="4"/>
                    <a:pt x="137" y="4"/>
                    <a:pt x="137" y="4"/>
                  </a:cubicBezTo>
                  <a:cubicBezTo>
                    <a:pt x="137" y="4"/>
                    <a:pt x="137" y="4"/>
                    <a:pt x="137" y="4"/>
                  </a:cubicBezTo>
                  <a:moveTo>
                    <a:pt x="137" y="4"/>
                  </a:moveTo>
                  <a:cubicBezTo>
                    <a:pt x="137" y="4"/>
                    <a:pt x="137" y="4"/>
                    <a:pt x="137" y="4"/>
                  </a:cubicBezTo>
                  <a:cubicBezTo>
                    <a:pt x="137" y="4"/>
                    <a:pt x="137" y="4"/>
                    <a:pt x="137" y="4"/>
                  </a:cubicBezTo>
                  <a:moveTo>
                    <a:pt x="137" y="4"/>
                  </a:moveTo>
                  <a:cubicBezTo>
                    <a:pt x="137" y="4"/>
                    <a:pt x="137" y="4"/>
                    <a:pt x="137" y="4"/>
                  </a:cubicBezTo>
                  <a:cubicBezTo>
                    <a:pt x="137" y="4"/>
                    <a:pt x="137" y="4"/>
                    <a:pt x="137" y="4"/>
                  </a:cubicBezTo>
                  <a:moveTo>
                    <a:pt x="136" y="3"/>
                  </a:moveTo>
                  <a:cubicBezTo>
                    <a:pt x="137" y="4"/>
                    <a:pt x="137" y="4"/>
                    <a:pt x="137" y="4"/>
                  </a:cubicBezTo>
                  <a:cubicBezTo>
                    <a:pt x="137" y="4"/>
                    <a:pt x="137" y="4"/>
                    <a:pt x="136" y="3"/>
                  </a:cubicBezTo>
                  <a:moveTo>
                    <a:pt x="136" y="3"/>
                  </a:moveTo>
                  <a:cubicBezTo>
                    <a:pt x="136" y="3"/>
                    <a:pt x="136" y="3"/>
                    <a:pt x="136" y="3"/>
                  </a:cubicBezTo>
                  <a:cubicBezTo>
                    <a:pt x="136" y="3"/>
                    <a:pt x="136" y="3"/>
                    <a:pt x="136" y="3"/>
                  </a:cubicBezTo>
                  <a:moveTo>
                    <a:pt x="136" y="3"/>
                  </a:moveTo>
                  <a:cubicBezTo>
                    <a:pt x="136" y="3"/>
                    <a:pt x="136" y="3"/>
                    <a:pt x="136" y="3"/>
                  </a:cubicBezTo>
                  <a:cubicBezTo>
                    <a:pt x="136" y="3"/>
                    <a:pt x="136" y="3"/>
                    <a:pt x="136" y="3"/>
                  </a:cubicBezTo>
                  <a:moveTo>
                    <a:pt x="136" y="3"/>
                  </a:moveTo>
                  <a:cubicBezTo>
                    <a:pt x="136" y="3"/>
                    <a:pt x="136" y="3"/>
                    <a:pt x="136" y="3"/>
                  </a:cubicBezTo>
                  <a:cubicBezTo>
                    <a:pt x="136" y="3"/>
                    <a:pt x="136" y="3"/>
                    <a:pt x="136" y="3"/>
                  </a:cubicBezTo>
                  <a:moveTo>
                    <a:pt x="136" y="3"/>
                  </a:moveTo>
                  <a:cubicBezTo>
                    <a:pt x="136" y="3"/>
                    <a:pt x="136" y="3"/>
                    <a:pt x="136" y="3"/>
                  </a:cubicBezTo>
                  <a:cubicBezTo>
                    <a:pt x="136" y="3"/>
                    <a:pt x="136" y="3"/>
                    <a:pt x="136" y="3"/>
                  </a:cubicBezTo>
                  <a:moveTo>
                    <a:pt x="135" y="3"/>
                  </a:moveTo>
                  <a:cubicBezTo>
                    <a:pt x="135" y="3"/>
                    <a:pt x="136" y="3"/>
                    <a:pt x="136" y="3"/>
                  </a:cubicBezTo>
                  <a:cubicBezTo>
                    <a:pt x="136" y="3"/>
                    <a:pt x="135" y="3"/>
                    <a:pt x="135" y="3"/>
                  </a:cubicBezTo>
                  <a:moveTo>
                    <a:pt x="135" y="3"/>
                  </a:moveTo>
                  <a:cubicBezTo>
                    <a:pt x="135" y="3"/>
                    <a:pt x="135" y="3"/>
                    <a:pt x="135" y="3"/>
                  </a:cubicBezTo>
                  <a:cubicBezTo>
                    <a:pt x="135" y="3"/>
                    <a:pt x="135" y="3"/>
                    <a:pt x="135" y="3"/>
                  </a:cubicBezTo>
                  <a:moveTo>
                    <a:pt x="135" y="3"/>
                  </a:moveTo>
                  <a:cubicBezTo>
                    <a:pt x="135" y="3"/>
                    <a:pt x="135" y="3"/>
                    <a:pt x="135" y="3"/>
                  </a:cubicBezTo>
                  <a:cubicBezTo>
                    <a:pt x="135" y="3"/>
                    <a:pt x="135" y="3"/>
                    <a:pt x="135" y="3"/>
                  </a:cubicBezTo>
                  <a:moveTo>
                    <a:pt x="134" y="3"/>
                  </a:moveTo>
                  <a:cubicBezTo>
                    <a:pt x="134" y="3"/>
                    <a:pt x="135" y="3"/>
                    <a:pt x="135" y="3"/>
                  </a:cubicBezTo>
                  <a:cubicBezTo>
                    <a:pt x="135" y="3"/>
                    <a:pt x="134" y="3"/>
                    <a:pt x="134" y="3"/>
                  </a:cubicBezTo>
                  <a:moveTo>
                    <a:pt x="134" y="3"/>
                  </a:moveTo>
                  <a:cubicBezTo>
                    <a:pt x="134" y="3"/>
                    <a:pt x="134" y="3"/>
                    <a:pt x="134" y="3"/>
                  </a:cubicBezTo>
                  <a:cubicBezTo>
                    <a:pt x="134" y="3"/>
                    <a:pt x="134" y="3"/>
                    <a:pt x="134" y="3"/>
                  </a:cubicBezTo>
                  <a:moveTo>
                    <a:pt x="134" y="3"/>
                  </a:moveTo>
                  <a:cubicBezTo>
                    <a:pt x="134" y="3"/>
                    <a:pt x="134" y="3"/>
                    <a:pt x="134" y="3"/>
                  </a:cubicBezTo>
                  <a:cubicBezTo>
                    <a:pt x="134" y="3"/>
                    <a:pt x="134" y="3"/>
                    <a:pt x="134" y="3"/>
                  </a:cubicBezTo>
                  <a:moveTo>
                    <a:pt x="134" y="3"/>
                  </a:moveTo>
                  <a:cubicBezTo>
                    <a:pt x="134" y="3"/>
                    <a:pt x="134" y="3"/>
                    <a:pt x="134" y="3"/>
                  </a:cubicBezTo>
                  <a:cubicBezTo>
                    <a:pt x="134" y="3"/>
                    <a:pt x="134" y="3"/>
                    <a:pt x="134" y="3"/>
                  </a:cubicBezTo>
                  <a:moveTo>
                    <a:pt x="133" y="3"/>
                  </a:moveTo>
                  <a:cubicBezTo>
                    <a:pt x="133" y="3"/>
                    <a:pt x="134" y="3"/>
                    <a:pt x="134" y="3"/>
                  </a:cubicBezTo>
                  <a:cubicBezTo>
                    <a:pt x="134" y="3"/>
                    <a:pt x="133" y="3"/>
                    <a:pt x="133" y="3"/>
                  </a:cubicBezTo>
                  <a:moveTo>
                    <a:pt x="133" y="3"/>
                  </a:moveTo>
                  <a:cubicBezTo>
                    <a:pt x="133" y="3"/>
                    <a:pt x="133" y="3"/>
                    <a:pt x="133" y="3"/>
                  </a:cubicBezTo>
                  <a:cubicBezTo>
                    <a:pt x="133" y="3"/>
                    <a:pt x="133" y="3"/>
                    <a:pt x="133" y="3"/>
                  </a:cubicBezTo>
                  <a:moveTo>
                    <a:pt x="133" y="3"/>
                  </a:moveTo>
                  <a:cubicBezTo>
                    <a:pt x="133" y="3"/>
                    <a:pt x="133" y="3"/>
                    <a:pt x="133" y="3"/>
                  </a:cubicBezTo>
                  <a:cubicBezTo>
                    <a:pt x="133" y="3"/>
                    <a:pt x="133" y="3"/>
                    <a:pt x="133" y="3"/>
                  </a:cubicBezTo>
                  <a:moveTo>
                    <a:pt x="133" y="3"/>
                  </a:moveTo>
                  <a:cubicBezTo>
                    <a:pt x="133" y="3"/>
                    <a:pt x="133" y="3"/>
                    <a:pt x="133" y="3"/>
                  </a:cubicBezTo>
                  <a:cubicBezTo>
                    <a:pt x="133" y="3"/>
                    <a:pt x="133" y="3"/>
                    <a:pt x="133" y="3"/>
                  </a:cubicBezTo>
                  <a:moveTo>
                    <a:pt x="132" y="2"/>
                  </a:moveTo>
                  <a:cubicBezTo>
                    <a:pt x="132" y="3"/>
                    <a:pt x="133" y="3"/>
                    <a:pt x="133" y="3"/>
                  </a:cubicBezTo>
                  <a:cubicBezTo>
                    <a:pt x="133" y="3"/>
                    <a:pt x="132" y="3"/>
                    <a:pt x="132" y="2"/>
                  </a:cubicBezTo>
                  <a:moveTo>
                    <a:pt x="132" y="2"/>
                  </a:moveTo>
                  <a:cubicBezTo>
                    <a:pt x="132" y="2"/>
                    <a:pt x="132" y="2"/>
                    <a:pt x="132" y="2"/>
                  </a:cubicBezTo>
                  <a:cubicBezTo>
                    <a:pt x="132" y="2"/>
                    <a:pt x="132" y="2"/>
                    <a:pt x="132" y="2"/>
                  </a:cubicBezTo>
                  <a:moveTo>
                    <a:pt x="132" y="2"/>
                  </a:moveTo>
                  <a:cubicBezTo>
                    <a:pt x="132" y="2"/>
                    <a:pt x="132" y="2"/>
                    <a:pt x="132" y="2"/>
                  </a:cubicBezTo>
                  <a:cubicBezTo>
                    <a:pt x="132" y="2"/>
                    <a:pt x="132" y="2"/>
                    <a:pt x="132" y="2"/>
                  </a:cubicBezTo>
                  <a:moveTo>
                    <a:pt x="132" y="2"/>
                  </a:moveTo>
                  <a:cubicBezTo>
                    <a:pt x="132" y="2"/>
                    <a:pt x="132" y="2"/>
                    <a:pt x="132" y="2"/>
                  </a:cubicBezTo>
                  <a:cubicBezTo>
                    <a:pt x="132" y="2"/>
                    <a:pt x="132" y="2"/>
                    <a:pt x="132" y="2"/>
                  </a:cubicBezTo>
                  <a:moveTo>
                    <a:pt x="132" y="2"/>
                  </a:moveTo>
                  <a:cubicBezTo>
                    <a:pt x="132" y="2"/>
                    <a:pt x="132" y="2"/>
                    <a:pt x="132" y="2"/>
                  </a:cubicBezTo>
                  <a:cubicBezTo>
                    <a:pt x="132" y="2"/>
                    <a:pt x="132" y="2"/>
                    <a:pt x="132" y="2"/>
                  </a:cubicBezTo>
                  <a:moveTo>
                    <a:pt x="131" y="2"/>
                  </a:moveTo>
                  <a:cubicBezTo>
                    <a:pt x="131" y="2"/>
                    <a:pt x="131" y="2"/>
                    <a:pt x="131" y="2"/>
                  </a:cubicBezTo>
                  <a:cubicBezTo>
                    <a:pt x="131" y="2"/>
                    <a:pt x="131" y="2"/>
                    <a:pt x="131" y="2"/>
                  </a:cubicBezTo>
                  <a:moveTo>
                    <a:pt x="131" y="2"/>
                  </a:moveTo>
                  <a:cubicBezTo>
                    <a:pt x="131" y="2"/>
                    <a:pt x="131" y="2"/>
                    <a:pt x="131" y="2"/>
                  </a:cubicBezTo>
                  <a:cubicBezTo>
                    <a:pt x="131" y="2"/>
                    <a:pt x="131" y="2"/>
                    <a:pt x="131" y="2"/>
                  </a:cubicBezTo>
                  <a:moveTo>
                    <a:pt x="131" y="2"/>
                  </a:moveTo>
                  <a:cubicBezTo>
                    <a:pt x="131" y="2"/>
                    <a:pt x="131" y="2"/>
                    <a:pt x="131" y="2"/>
                  </a:cubicBezTo>
                  <a:cubicBezTo>
                    <a:pt x="131" y="2"/>
                    <a:pt x="131" y="2"/>
                    <a:pt x="131" y="2"/>
                  </a:cubicBezTo>
                  <a:moveTo>
                    <a:pt x="131" y="2"/>
                  </a:moveTo>
                  <a:cubicBezTo>
                    <a:pt x="131" y="2"/>
                    <a:pt x="131" y="2"/>
                    <a:pt x="131" y="2"/>
                  </a:cubicBezTo>
                  <a:cubicBezTo>
                    <a:pt x="131" y="2"/>
                    <a:pt x="131" y="2"/>
                    <a:pt x="131" y="2"/>
                  </a:cubicBezTo>
                  <a:moveTo>
                    <a:pt x="130" y="2"/>
                  </a:move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moveTo>
                    <a:pt x="130" y="2"/>
                  </a:move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moveTo>
                    <a:pt x="130" y="2"/>
                  </a:move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moveTo>
                    <a:pt x="129" y="2"/>
                  </a:move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29" y="2"/>
                  </a:cubicBezTo>
                  <a:moveTo>
                    <a:pt x="129" y="2"/>
                  </a:moveTo>
                  <a:cubicBezTo>
                    <a:pt x="129" y="2"/>
                    <a:pt x="129" y="2"/>
                    <a:pt x="129" y="2"/>
                  </a:cubicBezTo>
                  <a:cubicBezTo>
                    <a:pt x="129" y="2"/>
                    <a:pt x="129" y="2"/>
                    <a:pt x="129" y="2"/>
                  </a:cubicBezTo>
                  <a:moveTo>
                    <a:pt x="129" y="2"/>
                  </a:moveTo>
                  <a:cubicBezTo>
                    <a:pt x="129" y="2"/>
                    <a:pt x="129" y="2"/>
                    <a:pt x="129" y="2"/>
                  </a:cubicBezTo>
                  <a:cubicBezTo>
                    <a:pt x="129" y="2"/>
                    <a:pt x="129" y="2"/>
                    <a:pt x="129" y="2"/>
                  </a:cubicBezTo>
                  <a:moveTo>
                    <a:pt x="128" y="2"/>
                  </a:moveTo>
                  <a:cubicBezTo>
                    <a:pt x="129" y="2"/>
                    <a:pt x="129" y="2"/>
                    <a:pt x="129" y="2"/>
                  </a:cubicBezTo>
                  <a:cubicBezTo>
                    <a:pt x="129" y="2"/>
                    <a:pt x="129" y="2"/>
                    <a:pt x="128" y="2"/>
                  </a:cubicBezTo>
                  <a:moveTo>
                    <a:pt x="128" y="2"/>
                  </a:moveTo>
                  <a:cubicBezTo>
                    <a:pt x="128" y="2"/>
                    <a:pt x="128" y="2"/>
                    <a:pt x="128" y="2"/>
                  </a:cubicBezTo>
                  <a:cubicBezTo>
                    <a:pt x="128" y="2"/>
                    <a:pt x="128" y="2"/>
                    <a:pt x="128" y="2"/>
                  </a:cubicBezTo>
                  <a:moveTo>
                    <a:pt x="128" y="2"/>
                  </a:moveTo>
                  <a:cubicBezTo>
                    <a:pt x="128" y="2"/>
                    <a:pt x="128" y="2"/>
                    <a:pt x="128" y="2"/>
                  </a:cubicBezTo>
                  <a:cubicBezTo>
                    <a:pt x="128" y="2"/>
                    <a:pt x="128" y="2"/>
                    <a:pt x="128" y="2"/>
                  </a:cubicBezTo>
                  <a:moveTo>
                    <a:pt x="127" y="2"/>
                  </a:moveTo>
                  <a:cubicBezTo>
                    <a:pt x="128" y="2"/>
                    <a:pt x="128" y="2"/>
                    <a:pt x="128" y="2"/>
                  </a:cubicBezTo>
                  <a:cubicBezTo>
                    <a:pt x="128" y="2"/>
                    <a:pt x="128" y="2"/>
                    <a:pt x="127" y="2"/>
                  </a:cubicBezTo>
                  <a:moveTo>
                    <a:pt x="127" y="1"/>
                  </a:move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2"/>
                    <a:pt x="127" y="1"/>
                  </a:cubicBezTo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moveTo>
                    <a:pt x="126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6" y="1"/>
                  </a:cubicBezTo>
                  <a:moveTo>
                    <a:pt x="126" y="1"/>
                  </a:move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moveTo>
                    <a:pt x="126" y="1"/>
                  </a:move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moveTo>
                    <a:pt x="126" y="1"/>
                  </a:move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moveTo>
                    <a:pt x="125" y="1"/>
                  </a:moveTo>
                  <a:cubicBezTo>
                    <a:pt x="125" y="1"/>
                    <a:pt x="126" y="1"/>
                    <a:pt x="126" y="1"/>
                  </a:cubicBezTo>
                  <a:cubicBezTo>
                    <a:pt x="126" y="1"/>
                    <a:pt x="125" y="1"/>
                    <a:pt x="125" y="1"/>
                  </a:cubicBezTo>
                  <a:moveTo>
                    <a:pt x="125" y="1"/>
                  </a:moveTo>
                  <a:cubicBezTo>
                    <a:pt x="125" y="1"/>
                    <a:pt x="125" y="1"/>
                    <a:pt x="125" y="1"/>
                  </a:cubicBezTo>
                  <a:cubicBezTo>
                    <a:pt x="125" y="1"/>
                    <a:pt x="125" y="1"/>
                    <a:pt x="125" y="1"/>
                  </a:cubicBezTo>
                  <a:moveTo>
                    <a:pt x="125" y="1"/>
                  </a:moveTo>
                  <a:cubicBezTo>
                    <a:pt x="125" y="1"/>
                    <a:pt x="125" y="1"/>
                    <a:pt x="125" y="1"/>
                  </a:cubicBezTo>
                  <a:cubicBezTo>
                    <a:pt x="125" y="1"/>
                    <a:pt x="125" y="1"/>
                    <a:pt x="125" y="1"/>
                  </a:cubicBezTo>
                  <a:moveTo>
                    <a:pt x="125" y="1"/>
                  </a:moveTo>
                  <a:cubicBezTo>
                    <a:pt x="125" y="1"/>
                    <a:pt x="125" y="1"/>
                    <a:pt x="125" y="1"/>
                  </a:cubicBezTo>
                  <a:cubicBezTo>
                    <a:pt x="125" y="1"/>
                    <a:pt x="125" y="1"/>
                    <a:pt x="125" y="1"/>
                  </a:cubicBezTo>
                  <a:moveTo>
                    <a:pt x="124" y="1"/>
                  </a:moveTo>
                  <a:cubicBezTo>
                    <a:pt x="124" y="1"/>
                    <a:pt x="125" y="1"/>
                    <a:pt x="125" y="1"/>
                  </a:cubicBezTo>
                  <a:cubicBezTo>
                    <a:pt x="125" y="1"/>
                    <a:pt x="124" y="1"/>
                    <a:pt x="124" y="1"/>
                  </a:cubicBezTo>
                  <a:moveTo>
                    <a:pt x="124" y="1"/>
                  </a:moveTo>
                  <a:cubicBezTo>
                    <a:pt x="124" y="1"/>
                    <a:pt x="124" y="1"/>
                    <a:pt x="124" y="1"/>
                  </a:cubicBezTo>
                  <a:cubicBezTo>
                    <a:pt x="124" y="1"/>
                    <a:pt x="124" y="1"/>
                    <a:pt x="124" y="1"/>
                  </a:cubicBezTo>
                  <a:moveTo>
                    <a:pt x="124" y="1"/>
                  </a:moveTo>
                  <a:cubicBezTo>
                    <a:pt x="124" y="1"/>
                    <a:pt x="124" y="1"/>
                    <a:pt x="124" y="1"/>
                  </a:cubicBezTo>
                  <a:cubicBezTo>
                    <a:pt x="124" y="1"/>
                    <a:pt x="124" y="1"/>
                    <a:pt x="124" y="1"/>
                  </a:cubicBezTo>
                  <a:moveTo>
                    <a:pt x="124" y="1"/>
                  </a:moveTo>
                  <a:cubicBezTo>
                    <a:pt x="124" y="1"/>
                    <a:pt x="124" y="1"/>
                    <a:pt x="124" y="1"/>
                  </a:cubicBezTo>
                  <a:cubicBezTo>
                    <a:pt x="124" y="1"/>
                    <a:pt x="124" y="1"/>
                    <a:pt x="124" y="1"/>
                  </a:cubicBezTo>
                  <a:moveTo>
                    <a:pt x="123" y="1"/>
                  </a:moveTo>
                  <a:cubicBezTo>
                    <a:pt x="123" y="1"/>
                    <a:pt x="123" y="1"/>
                    <a:pt x="124" y="1"/>
                  </a:cubicBezTo>
                  <a:cubicBezTo>
                    <a:pt x="123" y="1"/>
                    <a:pt x="123" y="1"/>
                    <a:pt x="123" y="1"/>
                  </a:cubicBezTo>
                  <a:moveTo>
                    <a:pt x="123" y="1"/>
                  </a:moveTo>
                  <a:cubicBezTo>
                    <a:pt x="123" y="1"/>
                    <a:pt x="123" y="1"/>
                    <a:pt x="123" y="1"/>
                  </a:cubicBezTo>
                  <a:cubicBezTo>
                    <a:pt x="123" y="1"/>
                    <a:pt x="123" y="1"/>
                    <a:pt x="123" y="1"/>
                  </a:cubicBezTo>
                  <a:moveTo>
                    <a:pt x="123" y="1"/>
                  </a:moveTo>
                  <a:cubicBezTo>
                    <a:pt x="123" y="1"/>
                    <a:pt x="123" y="1"/>
                    <a:pt x="123" y="1"/>
                  </a:cubicBezTo>
                  <a:cubicBezTo>
                    <a:pt x="123" y="1"/>
                    <a:pt x="123" y="1"/>
                    <a:pt x="123" y="1"/>
                  </a:cubicBezTo>
                  <a:moveTo>
                    <a:pt x="122" y="1"/>
                  </a:moveTo>
                  <a:cubicBezTo>
                    <a:pt x="123" y="1"/>
                    <a:pt x="123" y="1"/>
                    <a:pt x="123" y="1"/>
                  </a:cubicBezTo>
                  <a:cubicBezTo>
                    <a:pt x="123" y="1"/>
                    <a:pt x="123" y="1"/>
                    <a:pt x="122" y="1"/>
                  </a:cubicBezTo>
                  <a:moveTo>
                    <a:pt x="122" y="1"/>
                  </a:moveTo>
                  <a:cubicBezTo>
                    <a:pt x="122" y="1"/>
                    <a:pt x="122" y="1"/>
                    <a:pt x="122" y="1"/>
                  </a:cubicBezTo>
                  <a:cubicBezTo>
                    <a:pt x="122" y="1"/>
                    <a:pt x="122" y="1"/>
                    <a:pt x="122" y="1"/>
                  </a:cubicBezTo>
                  <a:moveTo>
                    <a:pt x="122" y="1"/>
                  </a:moveTo>
                  <a:cubicBezTo>
                    <a:pt x="122" y="1"/>
                    <a:pt x="122" y="1"/>
                    <a:pt x="122" y="1"/>
                  </a:cubicBezTo>
                  <a:cubicBezTo>
                    <a:pt x="122" y="1"/>
                    <a:pt x="122" y="1"/>
                    <a:pt x="122" y="1"/>
                  </a:cubicBezTo>
                  <a:moveTo>
                    <a:pt x="122" y="1"/>
                  </a:moveTo>
                  <a:cubicBezTo>
                    <a:pt x="122" y="1"/>
                    <a:pt x="122" y="1"/>
                    <a:pt x="122" y="1"/>
                  </a:cubicBezTo>
                  <a:cubicBezTo>
                    <a:pt x="122" y="1"/>
                    <a:pt x="122" y="1"/>
                    <a:pt x="122" y="1"/>
                  </a:cubicBezTo>
                  <a:moveTo>
                    <a:pt x="122" y="1"/>
                  </a:moveTo>
                  <a:cubicBezTo>
                    <a:pt x="122" y="1"/>
                    <a:pt x="122" y="1"/>
                    <a:pt x="122" y="1"/>
                  </a:cubicBezTo>
                  <a:cubicBezTo>
                    <a:pt x="122" y="1"/>
                    <a:pt x="122" y="1"/>
                    <a:pt x="122" y="1"/>
                  </a:cubicBezTo>
                  <a:moveTo>
                    <a:pt x="121" y="1"/>
                  </a:moveTo>
                  <a:cubicBezTo>
                    <a:pt x="121" y="1"/>
                    <a:pt x="121" y="1"/>
                    <a:pt x="121" y="1"/>
                  </a:cubicBezTo>
                  <a:cubicBezTo>
                    <a:pt x="121" y="1"/>
                    <a:pt x="121" y="1"/>
                    <a:pt x="121" y="1"/>
                  </a:cubicBezTo>
                  <a:moveTo>
                    <a:pt x="121" y="1"/>
                  </a:moveTo>
                  <a:cubicBezTo>
                    <a:pt x="121" y="1"/>
                    <a:pt x="121" y="1"/>
                    <a:pt x="121" y="1"/>
                  </a:cubicBezTo>
                  <a:cubicBezTo>
                    <a:pt x="121" y="1"/>
                    <a:pt x="121" y="1"/>
                    <a:pt x="121" y="1"/>
                  </a:cubicBezTo>
                  <a:moveTo>
                    <a:pt x="121" y="1"/>
                  </a:moveTo>
                  <a:cubicBezTo>
                    <a:pt x="121" y="1"/>
                    <a:pt x="121" y="1"/>
                    <a:pt x="121" y="1"/>
                  </a:cubicBezTo>
                  <a:cubicBezTo>
                    <a:pt x="121" y="1"/>
                    <a:pt x="121" y="1"/>
                    <a:pt x="121" y="1"/>
                  </a:cubicBezTo>
                  <a:moveTo>
                    <a:pt x="121" y="1"/>
                  </a:moveTo>
                  <a:cubicBezTo>
                    <a:pt x="121" y="1"/>
                    <a:pt x="121" y="1"/>
                    <a:pt x="121" y="1"/>
                  </a:cubicBezTo>
                  <a:cubicBezTo>
                    <a:pt x="121" y="1"/>
                    <a:pt x="121" y="1"/>
                    <a:pt x="121" y="1"/>
                  </a:cubicBezTo>
                  <a:moveTo>
                    <a:pt x="121" y="1"/>
                  </a:moveTo>
                  <a:cubicBezTo>
                    <a:pt x="121" y="1"/>
                    <a:pt x="121" y="1"/>
                    <a:pt x="121" y="1"/>
                  </a:cubicBezTo>
                  <a:cubicBezTo>
                    <a:pt x="121" y="1"/>
                    <a:pt x="121" y="1"/>
                    <a:pt x="121" y="1"/>
                  </a:cubicBezTo>
                  <a:moveTo>
                    <a:pt x="120" y="1"/>
                  </a:moveTo>
                  <a:cubicBezTo>
                    <a:pt x="120" y="1"/>
                    <a:pt x="120" y="1"/>
                    <a:pt x="120" y="1"/>
                  </a:cubicBezTo>
                  <a:cubicBezTo>
                    <a:pt x="120" y="1"/>
                    <a:pt x="120" y="1"/>
                    <a:pt x="120" y="1"/>
                  </a:cubicBezTo>
                  <a:moveTo>
                    <a:pt x="120" y="1"/>
                  </a:moveTo>
                  <a:cubicBezTo>
                    <a:pt x="120" y="1"/>
                    <a:pt x="120" y="1"/>
                    <a:pt x="120" y="1"/>
                  </a:cubicBezTo>
                  <a:cubicBezTo>
                    <a:pt x="120" y="1"/>
                    <a:pt x="120" y="1"/>
                    <a:pt x="120" y="1"/>
                  </a:cubicBezTo>
                  <a:moveTo>
                    <a:pt x="120" y="1"/>
                  </a:moveTo>
                  <a:cubicBezTo>
                    <a:pt x="120" y="1"/>
                    <a:pt x="120" y="1"/>
                    <a:pt x="120" y="1"/>
                  </a:cubicBezTo>
                  <a:cubicBezTo>
                    <a:pt x="120" y="1"/>
                    <a:pt x="120" y="1"/>
                    <a:pt x="120" y="1"/>
                  </a:cubicBezTo>
                  <a:moveTo>
                    <a:pt x="120" y="1"/>
                  </a:moveTo>
                  <a:cubicBezTo>
                    <a:pt x="120" y="1"/>
                    <a:pt x="120" y="1"/>
                    <a:pt x="120" y="1"/>
                  </a:cubicBezTo>
                  <a:cubicBezTo>
                    <a:pt x="120" y="1"/>
                    <a:pt x="120" y="1"/>
                    <a:pt x="120" y="1"/>
                  </a:cubicBezTo>
                  <a:moveTo>
                    <a:pt x="120" y="1"/>
                  </a:moveTo>
                  <a:cubicBezTo>
                    <a:pt x="120" y="1"/>
                    <a:pt x="120" y="1"/>
                    <a:pt x="120" y="1"/>
                  </a:cubicBezTo>
                  <a:cubicBezTo>
                    <a:pt x="120" y="1"/>
                    <a:pt x="120" y="1"/>
                    <a:pt x="120" y="1"/>
                  </a:cubicBezTo>
                  <a:moveTo>
                    <a:pt x="119" y="1"/>
                  </a:moveTo>
                  <a:cubicBezTo>
                    <a:pt x="119" y="1"/>
                    <a:pt x="119" y="1"/>
                    <a:pt x="120" y="1"/>
                  </a:cubicBezTo>
                  <a:cubicBezTo>
                    <a:pt x="119" y="1"/>
                    <a:pt x="119" y="1"/>
                    <a:pt x="119" y="1"/>
                  </a:cubicBezTo>
                  <a:moveTo>
                    <a:pt x="119" y="1"/>
                  </a:moveTo>
                  <a:cubicBezTo>
                    <a:pt x="119" y="1"/>
                    <a:pt x="119" y="1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moveTo>
                    <a:pt x="119" y="1"/>
                  </a:moveTo>
                  <a:cubicBezTo>
                    <a:pt x="119" y="1"/>
                    <a:pt x="119" y="1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moveTo>
                    <a:pt x="119" y="1"/>
                  </a:moveTo>
                  <a:cubicBezTo>
                    <a:pt x="119" y="1"/>
                    <a:pt x="119" y="1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moveTo>
                    <a:pt x="119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moveTo>
                    <a:pt x="118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moveTo>
                    <a:pt x="118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moveTo>
                    <a:pt x="118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moveTo>
                    <a:pt x="118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moveTo>
                    <a:pt x="118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moveTo>
                    <a:pt x="117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  <a:moveTo>
                    <a:pt x="117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  <a:moveTo>
                    <a:pt x="117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  <a:moveTo>
                    <a:pt x="117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  <a:moveTo>
                    <a:pt x="116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17" y="0"/>
                    <a:pt x="116" y="0"/>
                  </a:cubicBezTo>
                  <a:moveTo>
                    <a:pt x="116" y="0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moveTo>
                    <a:pt x="116" y="0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moveTo>
                    <a:pt x="116" y="0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moveTo>
                    <a:pt x="116" y="0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moveTo>
                    <a:pt x="115" y="0"/>
                  </a:moveTo>
                  <a:cubicBezTo>
                    <a:pt x="115" y="0"/>
                    <a:pt x="116" y="0"/>
                    <a:pt x="116" y="0"/>
                  </a:cubicBezTo>
                  <a:cubicBezTo>
                    <a:pt x="116" y="0"/>
                    <a:pt x="115" y="0"/>
                    <a:pt x="115" y="0"/>
                  </a:cubicBezTo>
                  <a:moveTo>
                    <a:pt x="115" y="0"/>
                  </a:move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moveTo>
                    <a:pt x="115" y="0"/>
                  </a:move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moveTo>
                    <a:pt x="115" y="0"/>
                  </a:move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moveTo>
                    <a:pt x="115" y="0"/>
                  </a:move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moveTo>
                    <a:pt x="114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114" y="0"/>
                    <a:pt x="114" y="0"/>
                  </a:cubicBezTo>
                  <a:moveTo>
                    <a:pt x="114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114" y="0"/>
                    <a:pt x="114" y="0"/>
                  </a:cubicBezTo>
                  <a:moveTo>
                    <a:pt x="114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114" y="0"/>
                    <a:pt x="114" y="0"/>
                  </a:cubicBezTo>
                  <a:moveTo>
                    <a:pt x="114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114" y="0"/>
                    <a:pt x="114" y="0"/>
                  </a:cubicBezTo>
                  <a:moveTo>
                    <a:pt x="114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114" y="0"/>
                    <a:pt x="114" y="0"/>
                  </a:cubicBezTo>
                  <a:moveTo>
                    <a:pt x="113" y="0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moveTo>
                    <a:pt x="113" y="0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moveTo>
                    <a:pt x="113" y="0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moveTo>
                    <a:pt x="113" y="0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moveTo>
                    <a:pt x="113" y="0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moveTo>
                    <a:pt x="112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moveTo>
                    <a:pt x="112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moveTo>
                    <a:pt x="112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moveTo>
                    <a:pt x="112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moveTo>
                    <a:pt x="111" y="0"/>
                  </a:moveTo>
                  <a:cubicBezTo>
                    <a:pt x="111" y="0"/>
                    <a:pt x="112" y="0"/>
                    <a:pt x="112" y="0"/>
                  </a:cubicBezTo>
                  <a:cubicBezTo>
                    <a:pt x="112" y="0"/>
                    <a:pt x="111" y="0"/>
                    <a:pt x="111" y="0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0" y="0"/>
                  </a:move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moveTo>
                    <a:pt x="110" y="0"/>
                  </a:move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moveTo>
                    <a:pt x="110" y="0"/>
                  </a:move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moveTo>
                    <a:pt x="110" y="0"/>
                  </a:move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moveTo>
                    <a:pt x="110" y="0"/>
                  </a:move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solidFill>
              <a:srgbClr val="B2B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24" name="PA_ïṥļíďe"/>
            <p:cNvGrpSpPr/>
            <p:nvPr>
              <p:custDataLst>
                <p:tags r:id="rId4"/>
              </p:custDataLst>
            </p:nvPr>
          </p:nvGrpSpPr>
          <p:grpSpPr>
            <a:xfrm rot="20834396">
              <a:off x="3457404" y="2062751"/>
              <a:ext cx="2067516" cy="1767976"/>
              <a:chOff x="3904878" y="2139079"/>
              <a:chExt cx="2067516" cy="1767976"/>
            </a:xfrm>
          </p:grpSpPr>
          <p:grpSp>
            <p:nvGrpSpPr>
              <p:cNvPr id="25" name="ïṡ1íḋê"/>
              <p:cNvGrpSpPr/>
              <p:nvPr/>
            </p:nvGrpSpPr>
            <p:grpSpPr>
              <a:xfrm rot="17157673">
                <a:off x="3518599" y="2525358"/>
                <a:ext cx="1530900" cy="758341"/>
                <a:chOff x="2207568" y="2736434"/>
                <a:chExt cx="1530900" cy="758341"/>
              </a:xfrm>
            </p:grpSpPr>
            <p:sp>
              <p:nvSpPr>
                <p:cNvPr id="33" name="ïŝḻiḍe"/>
                <p:cNvSpPr/>
                <p:nvPr>
                  <p:custDataLst>
                    <p:tags r:id="rId5"/>
                  </p:custDataLst>
                </p:nvPr>
              </p:nvSpPr>
              <p:spPr bwMode="auto">
                <a:xfrm>
                  <a:off x="2886520" y="3033846"/>
                  <a:ext cx="196695" cy="19669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21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34" name="íṩḷîḋé"/>
                <p:cNvSpPr/>
                <p:nvPr>
                  <p:custDataLst>
                    <p:tags r:id="rId6"/>
                  </p:custDataLst>
                </p:nvPr>
              </p:nvSpPr>
              <p:spPr bwMode="auto">
                <a:xfrm>
                  <a:off x="2226526" y="2779090"/>
                  <a:ext cx="1492983" cy="696726"/>
                </a:xfrm>
                <a:custGeom>
                  <a:avLst/>
                  <a:gdLst>
                    <a:gd name="T0" fmla="*/ 138 w 312"/>
                    <a:gd name="T1" fmla="*/ 68 h 145"/>
                    <a:gd name="T2" fmla="*/ 0 w 312"/>
                    <a:gd name="T3" fmla="*/ 136 h 145"/>
                    <a:gd name="T4" fmla="*/ 9 w 312"/>
                    <a:gd name="T5" fmla="*/ 145 h 145"/>
                    <a:gd name="T6" fmla="*/ 139 w 312"/>
                    <a:gd name="T7" fmla="*/ 81 h 145"/>
                    <a:gd name="T8" fmla="*/ 138 w 312"/>
                    <a:gd name="T9" fmla="*/ 73 h 145"/>
                    <a:gd name="T10" fmla="*/ 138 w 312"/>
                    <a:gd name="T11" fmla="*/ 68 h 145"/>
                    <a:gd name="T12" fmla="*/ 178 w 312"/>
                    <a:gd name="T13" fmla="*/ 68 h 145"/>
                    <a:gd name="T14" fmla="*/ 179 w 312"/>
                    <a:gd name="T15" fmla="*/ 73 h 145"/>
                    <a:gd name="T16" fmla="*/ 177 w 312"/>
                    <a:gd name="T17" fmla="*/ 81 h 145"/>
                    <a:gd name="T18" fmla="*/ 303 w 312"/>
                    <a:gd name="T19" fmla="*/ 140 h 145"/>
                    <a:gd name="T20" fmla="*/ 312 w 312"/>
                    <a:gd name="T21" fmla="*/ 131 h 145"/>
                    <a:gd name="T22" fmla="*/ 178 w 312"/>
                    <a:gd name="T23" fmla="*/ 68 h 145"/>
                    <a:gd name="T24" fmla="*/ 165 w 312"/>
                    <a:gd name="T25" fmla="*/ 0 h 145"/>
                    <a:gd name="T26" fmla="*/ 152 w 312"/>
                    <a:gd name="T27" fmla="*/ 0 h 145"/>
                    <a:gd name="T28" fmla="*/ 152 w 312"/>
                    <a:gd name="T29" fmla="*/ 54 h 145"/>
                    <a:gd name="T30" fmla="*/ 158 w 312"/>
                    <a:gd name="T31" fmla="*/ 53 h 145"/>
                    <a:gd name="T32" fmla="*/ 165 w 312"/>
                    <a:gd name="T33" fmla="*/ 54 h 145"/>
                    <a:gd name="T34" fmla="*/ 165 w 312"/>
                    <a:gd name="T35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12" h="145">
                      <a:moveTo>
                        <a:pt x="138" y="68"/>
                      </a:moveTo>
                      <a:cubicBezTo>
                        <a:pt x="86" y="73"/>
                        <a:pt x="36" y="97"/>
                        <a:pt x="0" y="136"/>
                      </a:cubicBezTo>
                      <a:cubicBezTo>
                        <a:pt x="9" y="145"/>
                        <a:pt x="9" y="145"/>
                        <a:pt x="9" y="145"/>
                      </a:cubicBezTo>
                      <a:cubicBezTo>
                        <a:pt x="43" y="109"/>
                        <a:pt x="90" y="86"/>
                        <a:pt x="139" y="81"/>
                      </a:cubicBezTo>
                      <a:cubicBezTo>
                        <a:pt x="138" y="79"/>
                        <a:pt x="138" y="76"/>
                        <a:pt x="138" y="73"/>
                      </a:cubicBezTo>
                      <a:cubicBezTo>
                        <a:pt x="138" y="72"/>
                        <a:pt x="138" y="70"/>
                        <a:pt x="138" y="68"/>
                      </a:cubicBezTo>
                      <a:moveTo>
                        <a:pt x="178" y="68"/>
                      </a:moveTo>
                      <a:cubicBezTo>
                        <a:pt x="179" y="70"/>
                        <a:pt x="179" y="72"/>
                        <a:pt x="179" y="73"/>
                      </a:cubicBezTo>
                      <a:cubicBezTo>
                        <a:pt x="179" y="76"/>
                        <a:pt x="178" y="79"/>
                        <a:pt x="177" y="81"/>
                      </a:cubicBezTo>
                      <a:cubicBezTo>
                        <a:pt x="225" y="86"/>
                        <a:pt x="269" y="106"/>
                        <a:pt x="303" y="140"/>
                      </a:cubicBezTo>
                      <a:cubicBezTo>
                        <a:pt x="312" y="131"/>
                        <a:pt x="312" y="131"/>
                        <a:pt x="312" y="131"/>
                      </a:cubicBezTo>
                      <a:cubicBezTo>
                        <a:pt x="276" y="95"/>
                        <a:pt x="229" y="73"/>
                        <a:pt x="178" y="68"/>
                      </a:cubicBezTo>
                      <a:moveTo>
                        <a:pt x="165" y="0"/>
                      </a:moveTo>
                      <a:cubicBezTo>
                        <a:pt x="152" y="0"/>
                        <a:pt x="152" y="0"/>
                        <a:pt x="152" y="0"/>
                      </a:cubicBezTo>
                      <a:cubicBezTo>
                        <a:pt x="152" y="54"/>
                        <a:pt x="152" y="54"/>
                        <a:pt x="152" y="54"/>
                      </a:cubicBezTo>
                      <a:cubicBezTo>
                        <a:pt x="154" y="53"/>
                        <a:pt x="156" y="53"/>
                        <a:pt x="158" y="53"/>
                      </a:cubicBezTo>
                      <a:cubicBezTo>
                        <a:pt x="161" y="53"/>
                        <a:pt x="163" y="53"/>
                        <a:pt x="165" y="54"/>
                      </a:cubicBezTo>
                      <a:cubicBezTo>
                        <a:pt x="165" y="0"/>
                        <a:pt x="165" y="0"/>
                        <a:pt x="165" y="0"/>
                      </a:cubicBezTo>
                    </a:path>
                  </a:pathLst>
                </a:custGeom>
                <a:solidFill>
                  <a:schemeClr val="bg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35" name="î$ļíḋé"/>
                <p:cNvSpPr/>
                <p:nvPr>
                  <p:custDataLst>
                    <p:tags r:id="rId7"/>
                  </p:custDataLst>
                </p:nvPr>
              </p:nvSpPr>
              <p:spPr bwMode="auto">
                <a:xfrm>
                  <a:off x="2207568" y="3413016"/>
                  <a:ext cx="81759" cy="8175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36" name="íşliḑé"/>
                <p:cNvSpPr/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2939840" y="2736434"/>
                  <a:ext cx="85314" cy="864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37" name="iš1ïḍe"/>
                <p:cNvSpPr/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3653154" y="3389318"/>
                  <a:ext cx="85314" cy="864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38" name="ïśľïḋê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2939840" y="3087166"/>
                  <a:ext cx="91238" cy="91238"/>
                </a:xfrm>
                <a:prstGeom prst="ellipse">
                  <a:avLst/>
                </a:prstGeom>
                <a:solidFill>
                  <a:srgbClr val="E6EB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6" name="iš1iďê"/>
              <p:cNvGrpSpPr/>
              <p:nvPr/>
            </p:nvGrpSpPr>
            <p:grpSpPr>
              <a:xfrm>
                <a:off x="4500411" y="2435072"/>
                <a:ext cx="1471983" cy="1471983"/>
                <a:chOff x="2262931" y="3412591"/>
                <a:chExt cx="1471983" cy="1471983"/>
              </a:xfrm>
            </p:grpSpPr>
            <p:sp>
              <p:nvSpPr>
                <p:cNvPr id="27" name="îŝľiḋê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2262931" y="3412591"/>
                  <a:ext cx="1471983" cy="1471983"/>
                </a:xfrm>
                <a:prstGeom prst="ellipse">
                  <a:avLst/>
                </a:prstGeom>
                <a:solidFill>
                  <a:srgbClr val="FAFAF0">
                    <a:alpha val="70000"/>
                  </a:srgb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6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8" name="îŝḷîḍe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2348408" y="3496291"/>
                  <a:ext cx="1301027" cy="1304582"/>
                </a:xfrm>
                <a:prstGeom prst="ellipse">
                  <a:avLst/>
                </a:prstGeom>
                <a:solidFill>
                  <a:srgbClr val="052667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6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9" name="íṧ1ídé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2461138" y="3619189"/>
                  <a:ext cx="607857" cy="566385"/>
                </a:xfrm>
                <a:custGeom>
                  <a:avLst/>
                  <a:gdLst>
                    <a:gd name="T0" fmla="*/ 0 w 127"/>
                    <a:gd name="T1" fmla="*/ 118 h 118"/>
                    <a:gd name="T2" fmla="*/ 0 w 127"/>
                    <a:gd name="T3" fmla="*/ 117 h 118"/>
                    <a:gd name="T4" fmla="*/ 0 w 127"/>
                    <a:gd name="T5" fmla="*/ 117 h 118"/>
                    <a:gd name="T6" fmla="*/ 0 w 127"/>
                    <a:gd name="T7" fmla="*/ 116 h 118"/>
                    <a:gd name="T8" fmla="*/ 0 w 127"/>
                    <a:gd name="T9" fmla="*/ 115 h 118"/>
                    <a:gd name="T10" fmla="*/ 0 w 127"/>
                    <a:gd name="T11" fmla="*/ 115 h 118"/>
                    <a:gd name="T12" fmla="*/ 0 w 127"/>
                    <a:gd name="T13" fmla="*/ 114 h 118"/>
                    <a:gd name="T14" fmla="*/ 0 w 127"/>
                    <a:gd name="T15" fmla="*/ 113 h 118"/>
                    <a:gd name="T16" fmla="*/ 0 w 127"/>
                    <a:gd name="T17" fmla="*/ 113 h 118"/>
                    <a:gd name="T18" fmla="*/ 0 w 127"/>
                    <a:gd name="T19" fmla="*/ 113 h 118"/>
                    <a:gd name="T20" fmla="*/ 0 w 127"/>
                    <a:gd name="T21" fmla="*/ 112 h 118"/>
                    <a:gd name="T22" fmla="*/ 0 w 127"/>
                    <a:gd name="T23" fmla="*/ 112 h 118"/>
                    <a:gd name="T24" fmla="*/ 0 w 127"/>
                    <a:gd name="T25" fmla="*/ 111 h 118"/>
                    <a:gd name="T26" fmla="*/ 0 w 127"/>
                    <a:gd name="T27" fmla="*/ 111 h 118"/>
                    <a:gd name="T28" fmla="*/ 0 w 127"/>
                    <a:gd name="T29" fmla="*/ 111 h 118"/>
                    <a:gd name="T30" fmla="*/ 0 w 127"/>
                    <a:gd name="T31" fmla="*/ 110 h 118"/>
                    <a:gd name="T32" fmla="*/ 0 w 127"/>
                    <a:gd name="T33" fmla="*/ 110 h 118"/>
                    <a:gd name="T34" fmla="*/ 127 w 127"/>
                    <a:gd name="T35" fmla="*/ 2 h 118"/>
                    <a:gd name="T36" fmla="*/ 126 w 127"/>
                    <a:gd name="T37" fmla="*/ 1 h 118"/>
                    <a:gd name="T38" fmla="*/ 125 w 127"/>
                    <a:gd name="T39" fmla="*/ 1 h 118"/>
                    <a:gd name="T40" fmla="*/ 125 w 127"/>
                    <a:gd name="T41" fmla="*/ 1 h 118"/>
                    <a:gd name="T42" fmla="*/ 124 w 127"/>
                    <a:gd name="T43" fmla="*/ 1 h 118"/>
                    <a:gd name="T44" fmla="*/ 124 w 127"/>
                    <a:gd name="T45" fmla="*/ 1 h 118"/>
                    <a:gd name="T46" fmla="*/ 123 w 127"/>
                    <a:gd name="T47" fmla="*/ 1 h 118"/>
                    <a:gd name="T48" fmla="*/ 123 w 127"/>
                    <a:gd name="T49" fmla="*/ 1 h 118"/>
                    <a:gd name="T50" fmla="*/ 123 w 127"/>
                    <a:gd name="T51" fmla="*/ 1 h 118"/>
                    <a:gd name="T52" fmla="*/ 122 w 127"/>
                    <a:gd name="T53" fmla="*/ 1 h 118"/>
                    <a:gd name="T54" fmla="*/ 122 w 127"/>
                    <a:gd name="T55" fmla="*/ 1 h 118"/>
                    <a:gd name="T56" fmla="*/ 121 w 127"/>
                    <a:gd name="T57" fmla="*/ 1 h 118"/>
                    <a:gd name="T58" fmla="*/ 121 w 127"/>
                    <a:gd name="T59" fmla="*/ 1 h 118"/>
                    <a:gd name="T60" fmla="*/ 121 w 127"/>
                    <a:gd name="T61" fmla="*/ 1 h 118"/>
                    <a:gd name="T62" fmla="*/ 120 w 127"/>
                    <a:gd name="T63" fmla="*/ 1 h 118"/>
                    <a:gd name="T64" fmla="*/ 120 w 127"/>
                    <a:gd name="T65" fmla="*/ 1 h 118"/>
                    <a:gd name="T66" fmla="*/ 120 w 127"/>
                    <a:gd name="T67" fmla="*/ 1 h 118"/>
                    <a:gd name="T68" fmla="*/ 119 w 127"/>
                    <a:gd name="T69" fmla="*/ 1 h 118"/>
                    <a:gd name="T70" fmla="*/ 119 w 127"/>
                    <a:gd name="T71" fmla="*/ 1 h 118"/>
                    <a:gd name="T72" fmla="*/ 119 w 127"/>
                    <a:gd name="T73" fmla="*/ 0 h 118"/>
                    <a:gd name="T74" fmla="*/ 118 w 127"/>
                    <a:gd name="T75" fmla="*/ 0 h 118"/>
                    <a:gd name="T76" fmla="*/ 118 w 127"/>
                    <a:gd name="T77" fmla="*/ 0 h 118"/>
                    <a:gd name="T78" fmla="*/ 118 w 127"/>
                    <a:gd name="T79" fmla="*/ 0 h 118"/>
                    <a:gd name="T80" fmla="*/ 117 w 127"/>
                    <a:gd name="T81" fmla="*/ 0 h 118"/>
                    <a:gd name="T82" fmla="*/ 117 w 127"/>
                    <a:gd name="T83" fmla="*/ 0 h 118"/>
                    <a:gd name="T84" fmla="*/ 116 w 127"/>
                    <a:gd name="T85" fmla="*/ 0 h 118"/>
                    <a:gd name="T86" fmla="*/ 116 w 127"/>
                    <a:gd name="T87" fmla="*/ 0 h 118"/>
                    <a:gd name="T88" fmla="*/ 116 w 127"/>
                    <a:gd name="T89" fmla="*/ 0 h 118"/>
                    <a:gd name="T90" fmla="*/ 115 w 127"/>
                    <a:gd name="T91" fmla="*/ 0 h 118"/>
                    <a:gd name="T92" fmla="*/ 115 w 127"/>
                    <a:gd name="T93" fmla="*/ 0 h 118"/>
                    <a:gd name="T94" fmla="*/ 115 w 127"/>
                    <a:gd name="T95" fmla="*/ 0 h 118"/>
                    <a:gd name="T96" fmla="*/ 114 w 127"/>
                    <a:gd name="T97" fmla="*/ 0 h 118"/>
                    <a:gd name="T98" fmla="*/ 114 w 127"/>
                    <a:gd name="T99" fmla="*/ 0 h 118"/>
                    <a:gd name="T100" fmla="*/ 113 w 127"/>
                    <a:gd name="T101" fmla="*/ 0 h 118"/>
                    <a:gd name="T102" fmla="*/ 113 w 127"/>
                    <a:gd name="T103" fmla="*/ 0 h 118"/>
                    <a:gd name="T104" fmla="*/ 113 w 127"/>
                    <a:gd name="T105" fmla="*/ 0 h 118"/>
                    <a:gd name="T106" fmla="*/ 112 w 127"/>
                    <a:gd name="T107" fmla="*/ 0 h 118"/>
                    <a:gd name="T108" fmla="*/ 112 w 127"/>
                    <a:gd name="T109" fmla="*/ 0 h 118"/>
                    <a:gd name="T110" fmla="*/ 112 w 127"/>
                    <a:gd name="T111" fmla="*/ 0 h 118"/>
                    <a:gd name="T112" fmla="*/ 111 w 127"/>
                    <a:gd name="T113" fmla="*/ 0 h 118"/>
                    <a:gd name="T114" fmla="*/ 111 w 127"/>
                    <a:gd name="T115" fmla="*/ 0 h 118"/>
                    <a:gd name="T116" fmla="*/ 111 w 127"/>
                    <a:gd name="T117" fmla="*/ 0 h 118"/>
                    <a:gd name="T118" fmla="*/ 110 w 127"/>
                    <a:gd name="T119" fmla="*/ 0 h 118"/>
                    <a:gd name="T120" fmla="*/ 110 w 127"/>
                    <a:gd name="T121" fmla="*/ 0 h 118"/>
                    <a:gd name="T122" fmla="*/ 110 w 127"/>
                    <a:gd name="T123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27" h="118"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1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127" y="2"/>
                      </a:moveTo>
                      <a:cubicBezTo>
                        <a:pt x="127" y="2"/>
                        <a:pt x="127" y="2"/>
                        <a:pt x="127" y="2"/>
                      </a:cubicBezTo>
                      <a:cubicBezTo>
                        <a:pt x="127" y="2"/>
                        <a:pt x="127" y="2"/>
                        <a:pt x="127" y="2"/>
                      </a:cubicBezTo>
                      <a:moveTo>
                        <a:pt x="127" y="1"/>
                      </a:move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7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8" y="0"/>
                      </a:moveTo>
                      <a:cubicBezTo>
                        <a:pt x="118" y="0"/>
                        <a:pt x="119" y="0"/>
                        <a:pt x="119" y="0"/>
                      </a:cubicBezTo>
                      <a:cubicBezTo>
                        <a:pt x="119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8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3" y="0"/>
                      </a:moveTo>
                      <a:cubicBezTo>
                        <a:pt x="113" y="0"/>
                        <a:pt x="114" y="0"/>
                        <a:pt x="114" y="0"/>
                      </a:cubicBezTo>
                      <a:cubicBezTo>
                        <a:pt x="114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</a:path>
                  </a:pathLst>
                </a:custGeom>
                <a:solidFill>
                  <a:srgbClr val="B2BC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31" name="iṧḻîḓé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3590355" y="3647627"/>
                  <a:ext cx="133894" cy="177736"/>
                </a:xfrm>
                <a:custGeom>
                  <a:avLst/>
                  <a:gdLst>
                    <a:gd name="T0" fmla="*/ 23 w 28"/>
                    <a:gd name="T1" fmla="*/ 37 h 37"/>
                    <a:gd name="T2" fmla="*/ 23 w 28"/>
                    <a:gd name="T3" fmla="*/ 37 h 37"/>
                    <a:gd name="T4" fmla="*/ 23 w 28"/>
                    <a:gd name="T5" fmla="*/ 37 h 37"/>
                    <a:gd name="T6" fmla="*/ 23 w 28"/>
                    <a:gd name="T7" fmla="*/ 37 h 37"/>
                    <a:gd name="T8" fmla="*/ 23 w 28"/>
                    <a:gd name="T9" fmla="*/ 37 h 37"/>
                    <a:gd name="T10" fmla="*/ 23 w 28"/>
                    <a:gd name="T11" fmla="*/ 37 h 37"/>
                    <a:gd name="T12" fmla="*/ 23 w 28"/>
                    <a:gd name="T13" fmla="*/ 36 h 37"/>
                    <a:gd name="T14" fmla="*/ 23 w 28"/>
                    <a:gd name="T15" fmla="*/ 37 h 37"/>
                    <a:gd name="T16" fmla="*/ 23 w 28"/>
                    <a:gd name="T17" fmla="*/ 36 h 37"/>
                    <a:gd name="T18" fmla="*/ 23 w 28"/>
                    <a:gd name="T19" fmla="*/ 36 h 37"/>
                    <a:gd name="T20" fmla="*/ 23 w 28"/>
                    <a:gd name="T21" fmla="*/ 36 h 37"/>
                    <a:gd name="T22" fmla="*/ 23 w 28"/>
                    <a:gd name="T23" fmla="*/ 36 h 37"/>
                    <a:gd name="T24" fmla="*/ 23 w 28"/>
                    <a:gd name="T25" fmla="*/ 36 h 37"/>
                    <a:gd name="T26" fmla="*/ 23 w 28"/>
                    <a:gd name="T27" fmla="*/ 36 h 37"/>
                    <a:gd name="T28" fmla="*/ 23 w 28"/>
                    <a:gd name="T29" fmla="*/ 36 h 37"/>
                    <a:gd name="T30" fmla="*/ 23 w 28"/>
                    <a:gd name="T31" fmla="*/ 35 h 37"/>
                    <a:gd name="T32" fmla="*/ 23 w 28"/>
                    <a:gd name="T33" fmla="*/ 36 h 37"/>
                    <a:gd name="T34" fmla="*/ 23 w 28"/>
                    <a:gd name="T35" fmla="*/ 35 h 37"/>
                    <a:gd name="T36" fmla="*/ 28 w 28"/>
                    <a:gd name="T37" fmla="*/ 28 h 37"/>
                    <a:gd name="T38" fmla="*/ 23 w 28"/>
                    <a:gd name="T39" fmla="*/ 37 h 37"/>
                    <a:gd name="T40" fmla="*/ 28 w 28"/>
                    <a:gd name="T41" fmla="*/ 28 h 37"/>
                    <a:gd name="T42" fmla="*/ 28 w 28"/>
                    <a:gd name="T43" fmla="*/ 28 h 37"/>
                    <a:gd name="T44" fmla="*/ 0 w 28"/>
                    <a:gd name="T45" fmla="*/ 0 h 37"/>
                    <a:gd name="T46" fmla="*/ 23 w 28"/>
                    <a:gd name="T47" fmla="*/ 35 h 37"/>
                    <a:gd name="T48" fmla="*/ 0 w 28"/>
                    <a:gd name="T49" fmla="*/ 0 h 37"/>
                    <a:gd name="T50" fmla="*/ 0 w 28"/>
                    <a:gd name="T5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8" h="37">
                      <a:moveTo>
                        <a:pt x="23" y="37"/>
                      </a:moveTo>
                      <a:cubicBezTo>
                        <a:pt x="23" y="37"/>
                        <a:pt x="23" y="37"/>
                        <a:pt x="23" y="37"/>
                      </a:cubicBezTo>
                      <a:cubicBezTo>
                        <a:pt x="23" y="37"/>
                        <a:pt x="23" y="37"/>
                        <a:pt x="23" y="37"/>
                      </a:cubicBezTo>
                      <a:moveTo>
                        <a:pt x="23" y="37"/>
                      </a:moveTo>
                      <a:cubicBezTo>
                        <a:pt x="23" y="37"/>
                        <a:pt x="23" y="37"/>
                        <a:pt x="23" y="37"/>
                      </a:cubicBezTo>
                      <a:cubicBezTo>
                        <a:pt x="23" y="37"/>
                        <a:pt x="23" y="37"/>
                        <a:pt x="23" y="37"/>
                      </a:cubicBezTo>
                      <a:moveTo>
                        <a:pt x="23" y="36"/>
                      </a:moveTo>
                      <a:cubicBezTo>
                        <a:pt x="23" y="36"/>
                        <a:pt x="23" y="37"/>
                        <a:pt x="23" y="37"/>
                      </a:cubicBezTo>
                      <a:cubicBezTo>
                        <a:pt x="23" y="37"/>
                        <a:pt x="23" y="36"/>
                        <a:pt x="23" y="36"/>
                      </a:cubicBezTo>
                      <a:moveTo>
                        <a:pt x="23" y="36"/>
                      </a:move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moveTo>
                        <a:pt x="23" y="36"/>
                      </a:move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moveTo>
                        <a:pt x="23" y="35"/>
                      </a:moveTo>
                      <a:cubicBezTo>
                        <a:pt x="23" y="35"/>
                        <a:pt x="23" y="36"/>
                        <a:pt x="23" y="36"/>
                      </a:cubicBezTo>
                      <a:cubicBezTo>
                        <a:pt x="23" y="36"/>
                        <a:pt x="23" y="35"/>
                        <a:pt x="23" y="35"/>
                      </a:cubicBezTo>
                      <a:moveTo>
                        <a:pt x="28" y="28"/>
                      </a:moveTo>
                      <a:cubicBezTo>
                        <a:pt x="26" y="31"/>
                        <a:pt x="25" y="34"/>
                        <a:pt x="23" y="37"/>
                      </a:cubicBezTo>
                      <a:cubicBezTo>
                        <a:pt x="25" y="34"/>
                        <a:pt x="26" y="31"/>
                        <a:pt x="28" y="28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moveTo>
                        <a:pt x="0" y="0"/>
                      </a:moveTo>
                      <a:cubicBezTo>
                        <a:pt x="9" y="11"/>
                        <a:pt x="17" y="23"/>
                        <a:pt x="23" y="35"/>
                      </a:cubicBezTo>
                      <a:cubicBezTo>
                        <a:pt x="17" y="23"/>
                        <a:pt x="9" y="1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6CE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73" name="PA_îṧlîďe"/>
            <p:cNvSpPr txBox="1"/>
            <p:nvPr>
              <p:custDataLst>
                <p:tags r:id="rId15"/>
              </p:custDataLst>
            </p:nvPr>
          </p:nvSpPr>
          <p:spPr>
            <a:xfrm>
              <a:off x="4081096" y="2736049"/>
              <a:ext cx="1538258" cy="521720"/>
            </a:xfrm>
            <a:prstGeom prst="rect">
              <a:avLst/>
            </a:prstGeom>
            <a:noFill/>
          </p:spPr>
          <p:txBody>
            <a:bodyPr wrap="none" lIns="90000" tIns="46800" rIns="90000" bIns="46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质量快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48224" name="矩形 948223"/>
          <p:cNvSpPr/>
          <p:nvPr>
            <p:custDataLst>
              <p:tags r:id="rId16"/>
            </p:custDataLst>
          </p:nvPr>
        </p:nvSpPr>
        <p:spPr>
          <a:xfrm>
            <a:off x="2999740" y="4993005"/>
            <a:ext cx="6402705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中心黑色为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质量快。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质量快周围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由不同方位弹簧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支承。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物体移动时，质量快像不同方位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移动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>
            <p:custDataLst>
              <p:tags r:id="rId17"/>
            </p:custDataLst>
          </p:nvPr>
        </p:nvSpPr>
        <p:spPr>
          <a:xfrm>
            <a:off x="1862188" y="419733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微机电陀螺仪内部类似于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质量快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49622" y="165578"/>
            <a:ext cx="1411635" cy="995673"/>
            <a:chOff x="5390182" y="1571272"/>
            <a:chExt cx="1411635" cy="995673"/>
          </a:xfrm>
        </p:grpSpPr>
        <p:pic>
          <p:nvPicPr>
            <p:cNvPr id="41" name="图片 40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42" name="矩形 41"/>
            <p:cNvSpPr/>
            <p:nvPr>
              <p:custDataLst>
                <p:tags r:id="rId20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734945" y="1398270"/>
            <a:ext cx="4726940" cy="304800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206753" y="365660"/>
            <a:ext cx="6482853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48224" name="矩形 948223"/>
          <p:cNvSpPr/>
          <p:nvPr>
            <p:custDataLst>
              <p:tags r:id="rId2"/>
            </p:custDataLst>
          </p:nvPr>
        </p:nvSpPr>
        <p:spPr>
          <a:xfrm>
            <a:off x="3215640" y="4584700"/>
            <a:ext cx="5689600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蓝色框架相当于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质量快。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随物体移动会上下左右等不同方向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晃动。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红色是电容片，框架晃动电容片会有微量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变化。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1862188" y="419733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微机电陀螺仪内部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结构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49622" y="165578"/>
            <a:ext cx="1411635" cy="995673"/>
            <a:chOff x="5390182" y="1571272"/>
            <a:chExt cx="1411635" cy="995673"/>
          </a:xfrm>
        </p:grpSpPr>
        <p:pic>
          <p:nvPicPr>
            <p:cNvPr id="41" name="图片 4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42" name="矩形 41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913370" y="1517650"/>
            <a:ext cx="3263265" cy="25107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320800" y="1556385"/>
            <a:ext cx="2958465" cy="2472055"/>
          </a:xfrm>
          <a:prstGeom prst="rect">
            <a:avLst/>
          </a:prstGeom>
        </p:spPr>
      </p:pic>
      <p:grpSp>
        <p:nvGrpSpPr>
          <p:cNvPr id="3" name="PA_组合 948224"/>
          <p:cNvGrpSpPr/>
          <p:nvPr>
            <p:custDataLst>
              <p:tags r:id="rId11"/>
            </p:custDataLst>
          </p:nvPr>
        </p:nvGrpSpPr>
        <p:grpSpPr>
          <a:xfrm>
            <a:off x="4439285" y="1830705"/>
            <a:ext cx="3364865" cy="1445895"/>
            <a:chOff x="3457404" y="2062751"/>
            <a:chExt cx="4511325" cy="1969010"/>
          </a:xfrm>
        </p:grpSpPr>
        <p:grpSp>
          <p:nvGrpSpPr>
            <p:cNvPr id="7" name="PA_iSľiḑè"/>
            <p:cNvGrpSpPr/>
            <p:nvPr>
              <p:custDataLst>
                <p:tags r:id="rId12"/>
              </p:custDataLst>
            </p:nvPr>
          </p:nvGrpSpPr>
          <p:grpSpPr>
            <a:xfrm rot="20834396">
              <a:off x="5877071" y="2357160"/>
              <a:ext cx="2091658" cy="1674601"/>
              <a:chOff x="6209776" y="2964464"/>
              <a:chExt cx="2091658" cy="1674601"/>
            </a:xfrm>
          </p:grpSpPr>
          <p:grpSp>
            <p:nvGrpSpPr>
              <p:cNvPr id="10" name="íṧḻïḍè"/>
              <p:cNvGrpSpPr/>
              <p:nvPr/>
            </p:nvGrpSpPr>
            <p:grpSpPr>
              <a:xfrm rot="16902765">
                <a:off x="7154444" y="3492075"/>
                <a:ext cx="1530900" cy="763080"/>
                <a:chOff x="4332404" y="4149006"/>
                <a:chExt cx="1530900" cy="763080"/>
              </a:xfrm>
            </p:grpSpPr>
            <p:sp>
              <p:nvSpPr>
                <p:cNvPr id="18" name="ïṡľïḍê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987658" y="4417980"/>
                  <a:ext cx="195510" cy="19669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9" name="íś1iḍè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4351362" y="4172704"/>
                  <a:ext cx="1492983" cy="696726"/>
                </a:xfrm>
                <a:custGeom>
                  <a:avLst/>
                  <a:gdLst>
                    <a:gd name="T0" fmla="*/ 160 w 312"/>
                    <a:gd name="T1" fmla="*/ 91 h 145"/>
                    <a:gd name="T2" fmla="*/ 153 w 312"/>
                    <a:gd name="T3" fmla="*/ 92 h 145"/>
                    <a:gd name="T4" fmla="*/ 147 w 312"/>
                    <a:gd name="T5" fmla="*/ 91 h 145"/>
                    <a:gd name="T6" fmla="*/ 147 w 312"/>
                    <a:gd name="T7" fmla="*/ 145 h 145"/>
                    <a:gd name="T8" fmla="*/ 160 w 312"/>
                    <a:gd name="T9" fmla="*/ 145 h 145"/>
                    <a:gd name="T10" fmla="*/ 160 w 312"/>
                    <a:gd name="T11" fmla="*/ 91 h 145"/>
                    <a:gd name="T12" fmla="*/ 9 w 312"/>
                    <a:gd name="T13" fmla="*/ 4 h 145"/>
                    <a:gd name="T14" fmla="*/ 0 w 312"/>
                    <a:gd name="T15" fmla="*/ 14 h 145"/>
                    <a:gd name="T16" fmla="*/ 133 w 312"/>
                    <a:gd name="T17" fmla="*/ 77 h 145"/>
                    <a:gd name="T18" fmla="*/ 133 w 312"/>
                    <a:gd name="T19" fmla="*/ 71 h 145"/>
                    <a:gd name="T20" fmla="*/ 134 w 312"/>
                    <a:gd name="T21" fmla="*/ 63 h 145"/>
                    <a:gd name="T22" fmla="*/ 9 w 312"/>
                    <a:gd name="T23" fmla="*/ 4 h 145"/>
                    <a:gd name="T24" fmla="*/ 302 w 312"/>
                    <a:gd name="T25" fmla="*/ 0 h 145"/>
                    <a:gd name="T26" fmla="*/ 172 w 312"/>
                    <a:gd name="T27" fmla="*/ 63 h 145"/>
                    <a:gd name="T28" fmla="*/ 174 w 312"/>
                    <a:gd name="T29" fmla="*/ 71 h 145"/>
                    <a:gd name="T30" fmla="*/ 173 w 312"/>
                    <a:gd name="T31" fmla="*/ 77 h 145"/>
                    <a:gd name="T32" fmla="*/ 312 w 312"/>
                    <a:gd name="T33" fmla="*/ 9 h 145"/>
                    <a:gd name="T34" fmla="*/ 302 w 312"/>
                    <a:gd name="T35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12" h="145">
                      <a:moveTo>
                        <a:pt x="160" y="91"/>
                      </a:moveTo>
                      <a:cubicBezTo>
                        <a:pt x="158" y="92"/>
                        <a:pt x="156" y="92"/>
                        <a:pt x="153" y="92"/>
                      </a:cubicBezTo>
                      <a:cubicBezTo>
                        <a:pt x="151" y="92"/>
                        <a:pt x="149" y="92"/>
                        <a:pt x="147" y="91"/>
                      </a:cubicBezTo>
                      <a:cubicBezTo>
                        <a:pt x="147" y="145"/>
                        <a:pt x="147" y="145"/>
                        <a:pt x="147" y="145"/>
                      </a:cubicBezTo>
                      <a:cubicBezTo>
                        <a:pt x="160" y="145"/>
                        <a:pt x="160" y="145"/>
                        <a:pt x="160" y="145"/>
                      </a:cubicBezTo>
                      <a:cubicBezTo>
                        <a:pt x="160" y="91"/>
                        <a:pt x="160" y="91"/>
                        <a:pt x="160" y="91"/>
                      </a:cubicBezTo>
                      <a:moveTo>
                        <a:pt x="9" y="4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36" y="50"/>
                        <a:pt x="83" y="72"/>
                        <a:pt x="133" y="77"/>
                      </a:cubicBezTo>
                      <a:cubicBezTo>
                        <a:pt x="133" y="75"/>
                        <a:pt x="133" y="73"/>
                        <a:pt x="133" y="71"/>
                      </a:cubicBezTo>
                      <a:cubicBezTo>
                        <a:pt x="133" y="69"/>
                        <a:pt x="133" y="66"/>
                        <a:pt x="134" y="63"/>
                      </a:cubicBezTo>
                      <a:cubicBezTo>
                        <a:pt x="87" y="59"/>
                        <a:pt x="43" y="39"/>
                        <a:pt x="9" y="4"/>
                      </a:cubicBezTo>
                      <a:moveTo>
                        <a:pt x="302" y="0"/>
                      </a:moveTo>
                      <a:cubicBezTo>
                        <a:pt x="268" y="36"/>
                        <a:pt x="222" y="59"/>
                        <a:pt x="172" y="63"/>
                      </a:cubicBezTo>
                      <a:cubicBezTo>
                        <a:pt x="174" y="66"/>
                        <a:pt x="174" y="69"/>
                        <a:pt x="174" y="71"/>
                      </a:cubicBezTo>
                      <a:cubicBezTo>
                        <a:pt x="174" y="73"/>
                        <a:pt x="174" y="75"/>
                        <a:pt x="173" y="77"/>
                      </a:cubicBezTo>
                      <a:cubicBezTo>
                        <a:pt x="226" y="72"/>
                        <a:pt x="276" y="48"/>
                        <a:pt x="312" y="9"/>
                      </a:cubicBezTo>
                      <a:cubicBezTo>
                        <a:pt x="302" y="0"/>
                        <a:pt x="302" y="0"/>
                        <a:pt x="302" y="0"/>
                      </a:cubicBezTo>
                    </a:path>
                  </a:pathLst>
                </a:custGeom>
                <a:solidFill>
                  <a:schemeClr val="bg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0" name="îśļïďê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5781545" y="4149006"/>
                  <a:ext cx="81759" cy="864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1" name="îš1ïḑé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5044533" y="4825588"/>
                  <a:ext cx="81759" cy="864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2" name="iŝḷiḍê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4332404" y="4172704"/>
                  <a:ext cx="85314" cy="864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3" name="íṧľíḑé"/>
                <p:cNvSpPr/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5039793" y="4470116"/>
                  <a:ext cx="91238" cy="91238"/>
                </a:xfrm>
                <a:prstGeom prst="ellipse">
                  <a:avLst/>
                </a:prstGeom>
                <a:solidFill>
                  <a:srgbClr val="E6EB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1" name="íṥľidê"/>
              <p:cNvGrpSpPr/>
              <p:nvPr/>
            </p:nvGrpSpPr>
            <p:grpSpPr>
              <a:xfrm>
                <a:off x="6209776" y="2964464"/>
                <a:ext cx="1471983" cy="1471983"/>
                <a:chOff x="6507779" y="2708920"/>
                <a:chExt cx="1471983" cy="1471983"/>
              </a:xfrm>
            </p:grpSpPr>
            <p:sp>
              <p:nvSpPr>
                <p:cNvPr id="12" name="iṡḻíḍè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6507779" y="2708920"/>
                  <a:ext cx="1471983" cy="1471983"/>
                </a:xfrm>
                <a:prstGeom prst="ellipse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6" name="ïşlîďé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6592176" y="2791104"/>
                  <a:ext cx="1302213" cy="1304582"/>
                </a:xfrm>
                <a:prstGeom prst="ellipse">
                  <a:avLst/>
                </a:prstGeom>
                <a:solidFill>
                  <a:srgbClr val="0526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9" name="ïSḷïḑé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6721331" y="2915519"/>
                  <a:ext cx="689616" cy="575864"/>
                </a:xfrm>
                <a:custGeom>
                  <a:avLst/>
                  <a:gdLst>
                    <a:gd name="T0" fmla="*/ 0 w 144"/>
                    <a:gd name="T1" fmla="*/ 119 h 120"/>
                    <a:gd name="T2" fmla="*/ 0 w 144"/>
                    <a:gd name="T3" fmla="*/ 118 h 120"/>
                    <a:gd name="T4" fmla="*/ 0 w 144"/>
                    <a:gd name="T5" fmla="*/ 117 h 120"/>
                    <a:gd name="T6" fmla="*/ 0 w 144"/>
                    <a:gd name="T7" fmla="*/ 116 h 120"/>
                    <a:gd name="T8" fmla="*/ 0 w 144"/>
                    <a:gd name="T9" fmla="*/ 116 h 120"/>
                    <a:gd name="T10" fmla="*/ 0 w 144"/>
                    <a:gd name="T11" fmla="*/ 115 h 120"/>
                    <a:gd name="T12" fmla="*/ 0 w 144"/>
                    <a:gd name="T13" fmla="*/ 114 h 120"/>
                    <a:gd name="T14" fmla="*/ 0 w 144"/>
                    <a:gd name="T15" fmla="*/ 114 h 120"/>
                    <a:gd name="T16" fmla="*/ 0 w 144"/>
                    <a:gd name="T17" fmla="*/ 113 h 120"/>
                    <a:gd name="T18" fmla="*/ 0 w 144"/>
                    <a:gd name="T19" fmla="*/ 112 h 120"/>
                    <a:gd name="T20" fmla="*/ 0 w 144"/>
                    <a:gd name="T21" fmla="*/ 112 h 120"/>
                    <a:gd name="T22" fmla="*/ 0 w 144"/>
                    <a:gd name="T23" fmla="*/ 111 h 120"/>
                    <a:gd name="T24" fmla="*/ 0 w 144"/>
                    <a:gd name="T25" fmla="*/ 110 h 120"/>
                    <a:gd name="T26" fmla="*/ 144 w 144"/>
                    <a:gd name="T27" fmla="*/ 6 h 120"/>
                    <a:gd name="T28" fmla="*/ 142 w 144"/>
                    <a:gd name="T29" fmla="*/ 5 h 120"/>
                    <a:gd name="T30" fmla="*/ 142 w 144"/>
                    <a:gd name="T31" fmla="*/ 5 h 120"/>
                    <a:gd name="T32" fmla="*/ 141 w 144"/>
                    <a:gd name="T33" fmla="*/ 5 h 120"/>
                    <a:gd name="T34" fmla="*/ 140 w 144"/>
                    <a:gd name="T35" fmla="*/ 5 h 120"/>
                    <a:gd name="T36" fmla="*/ 140 w 144"/>
                    <a:gd name="T37" fmla="*/ 4 h 120"/>
                    <a:gd name="T38" fmla="*/ 139 w 144"/>
                    <a:gd name="T39" fmla="*/ 4 h 120"/>
                    <a:gd name="T40" fmla="*/ 139 w 144"/>
                    <a:gd name="T41" fmla="*/ 4 h 120"/>
                    <a:gd name="T42" fmla="*/ 138 w 144"/>
                    <a:gd name="T43" fmla="*/ 4 h 120"/>
                    <a:gd name="T44" fmla="*/ 138 w 144"/>
                    <a:gd name="T45" fmla="*/ 4 h 120"/>
                    <a:gd name="T46" fmla="*/ 137 w 144"/>
                    <a:gd name="T47" fmla="*/ 4 h 120"/>
                    <a:gd name="T48" fmla="*/ 136 w 144"/>
                    <a:gd name="T49" fmla="*/ 3 h 120"/>
                    <a:gd name="T50" fmla="*/ 136 w 144"/>
                    <a:gd name="T51" fmla="*/ 3 h 120"/>
                    <a:gd name="T52" fmla="*/ 135 w 144"/>
                    <a:gd name="T53" fmla="*/ 3 h 120"/>
                    <a:gd name="T54" fmla="*/ 134 w 144"/>
                    <a:gd name="T55" fmla="*/ 3 h 120"/>
                    <a:gd name="T56" fmla="*/ 133 w 144"/>
                    <a:gd name="T57" fmla="*/ 3 h 120"/>
                    <a:gd name="T58" fmla="*/ 132 w 144"/>
                    <a:gd name="T59" fmla="*/ 2 h 120"/>
                    <a:gd name="T60" fmla="*/ 132 w 144"/>
                    <a:gd name="T61" fmla="*/ 2 h 120"/>
                    <a:gd name="T62" fmla="*/ 131 w 144"/>
                    <a:gd name="T63" fmla="*/ 2 h 120"/>
                    <a:gd name="T64" fmla="*/ 130 w 144"/>
                    <a:gd name="T65" fmla="*/ 2 h 120"/>
                    <a:gd name="T66" fmla="*/ 129 w 144"/>
                    <a:gd name="T67" fmla="*/ 2 h 120"/>
                    <a:gd name="T68" fmla="*/ 128 w 144"/>
                    <a:gd name="T69" fmla="*/ 2 h 120"/>
                    <a:gd name="T70" fmla="*/ 127 w 144"/>
                    <a:gd name="T71" fmla="*/ 2 h 120"/>
                    <a:gd name="T72" fmla="*/ 126 w 144"/>
                    <a:gd name="T73" fmla="*/ 1 h 120"/>
                    <a:gd name="T74" fmla="*/ 126 w 144"/>
                    <a:gd name="T75" fmla="*/ 1 h 120"/>
                    <a:gd name="T76" fmla="*/ 125 w 144"/>
                    <a:gd name="T77" fmla="*/ 1 h 120"/>
                    <a:gd name="T78" fmla="*/ 124 w 144"/>
                    <a:gd name="T79" fmla="*/ 1 h 120"/>
                    <a:gd name="T80" fmla="*/ 123 w 144"/>
                    <a:gd name="T81" fmla="*/ 1 h 120"/>
                    <a:gd name="T82" fmla="*/ 122 w 144"/>
                    <a:gd name="T83" fmla="*/ 1 h 120"/>
                    <a:gd name="T84" fmla="*/ 122 w 144"/>
                    <a:gd name="T85" fmla="*/ 1 h 120"/>
                    <a:gd name="T86" fmla="*/ 121 w 144"/>
                    <a:gd name="T87" fmla="*/ 1 h 120"/>
                    <a:gd name="T88" fmla="*/ 121 w 144"/>
                    <a:gd name="T89" fmla="*/ 1 h 120"/>
                    <a:gd name="T90" fmla="*/ 120 w 144"/>
                    <a:gd name="T91" fmla="*/ 1 h 120"/>
                    <a:gd name="T92" fmla="*/ 119 w 144"/>
                    <a:gd name="T93" fmla="*/ 1 h 120"/>
                    <a:gd name="T94" fmla="*/ 119 w 144"/>
                    <a:gd name="T95" fmla="*/ 1 h 120"/>
                    <a:gd name="T96" fmla="*/ 118 w 144"/>
                    <a:gd name="T97" fmla="*/ 0 h 120"/>
                    <a:gd name="T98" fmla="*/ 118 w 144"/>
                    <a:gd name="T99" fmla="*/ 0 h 120"/>
                    <a:gd name="T100" fmla="*/ 117 w 144"/>
                    <a:gd name="T101" fmla="*/ 0 h 120"/>
                    <a:gd name="T102" fmla="*/ 116 w 144"/>
                    <a:gd name="T103" fmla="*/ 0 h 120"/>
                    <a:gd name="T104" fmla="*/ 116 w 144"/>
                    <a:gd name="T105" fmla="*/ 0 h 120"/>
                    <a:gd name="T106" fmla="*/ 115 w 144"/>
                    <a:gd name="T107" fmla="*/ 0 h 120"/>
                    <a:gd name="T108" fmla="*/ 114 w 144"/>
                    <a:gd name="T109" fmla="*/ 0 h 120"/>
                    <a:gd name="T110" fmla="*/ 114 w 144"/>
                    <a:gd name="T111" fmla="*/ 0 h 120"/>
                    <a:gd name="T112" fmla="*/ 113 w 144"/>
                    <a:gd name="T113" fmla="*/ 0 h 120"/>
                    <a:gd name="T114" fmla="*/ 113 w 144"/>
                    <a:gd name="T115" fmla="*/ 0 h 120"/>
                    <a:gd name="T116" fmla="*/ 112 w 144"/>
                    <a:gd name="T117" fmla="*/ 0 h 120"/>
                    <a:gd name="T118" fmla="*/ 111 w 144"/>
                    <a:gd name="T119" fmla="*/ 0 h 120"/>
                    <a:gd name="T120" fmla="*/ 111 w 144"/>
                    <a:gd name="T121" fmla="*/ 0 h 120"/>
                    <a:gd name="T122" fmla="*/ 110 w 144"/>
                    <a:gd name="T123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44" h="120">
                      <a:moveTo>
                        <a:pt x="0" y="120"/>
                      </a:move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moveTo>
                        <a:pt x="0" y="120"/>
                      </a:move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moveTo>
                        <a:pt x="0" y="119"/>
                      </a:move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moveTo>
                        <a:pt x="0" y="119"/>
                      </a:move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moveTo>
                        <a:pt x="0" y="119"/>
                      </a:move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5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1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144" y="6"/>
                      </a:moveTo>
                      <a:cubicBezTo>
                        <a:pt x="144" y="6"/>
                        <a:pt x="144" y="6"/>
                        <a:pt x="144" y="6"/>
                      </a:cubicBezTo>
                      <a:cubicBezTo>
                        <a:pt x="144" y="6"/>
                        <a:pt x="144" y="6"/>
                        <a:pt x="144" y="6"/>
                      </a:cubicBezTo>
                      <a:moveTo>
                        <a:pt x="143" y="5"/>
                      </a:moveTo>
                      <a:cubicBezTo>
                        <a:pt x="143" y="5"/>
                        <a:pt x="143" y="5"/>
                        <a:pt x="143" y="5"/>
                      </a:cubicBezTo>
                      <a:cubicBezTo>
                        <a:pt x="143" y="5"/>
                        <a:pt x="143" y="5"/>
                        <a:pt x="143" y="5"/>
                      </a:cubicBezTo>
                      <a:moveTo>
                        <a:pt x="143" y="5"/>
                      </a:moveTo>
                      <a:cubicBezTo>
                        <a:pt x="143" y="5"/>
                        <a:pt x="143" y="5"/>
                        <a:pt x="143" y="5"/>
                      </a:cubicBezTo>
                      <a:cubicBezTo>
                        <a:pt x="143" y="5"/>
                        <a:pt x="143" y="5"/>
                        <a:pt x="143" y="5"/>
                      </a:cubicBezTo>
                      <a:moveTo>
                        <a:pt x="142" y="5"/>
                      </a:move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moveTo>
                        <a:pt x="142" y="5"/>
                      </a:move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moveTo>
                        <a:pt x="142" y="5"/>
                      </a:move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moveTo>
                        <a:pt x="142" y="5"/>
                      </a:move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moveTo>
                        <a:pt x="142" y="5"/>
                      </a:move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moveTo>
                        <a:pt x="141" y="5"/>
                      </a:move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moveTo>
                        <a:pt x="141" y="5"/>
                      </a:move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moveTo>
                        <a:pt x="141" y="5"/>
                      </a:move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moveTo>
                        <a:pt x="141" y="5"/>
                      </a:move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moveTo>
                        <a:pt x="140" y="5"/>
                      </a:moveTo>
                      <a:cubicBezTo>
                        <a:pt x="140" y="5"/>
                        <a:pt x="141" y="5"/>
                        <a:pt x="141" y="5"/>
                      </a:cubicBezTo>
                      <a:cubicBezTo>
                        <a:pt x="141" y="5"/>
                        <a:pt x="140" y="5"/>
                        <a:pt x="140" y="5"/>
                      </a:cubicBezTo>
                      <a:moveTo>
                        <a:pt x="140" y="5"/>
                      </a:moveTo>
                      <a:cubicBezTo>
                        <a:pt x="140" y="5"/>
                        <a:pt x="140" y="5"/>
                        <a:pt x="140" y="5"/>
                      </a:cubicBezTo>
                      <a:cubicBezTo>
                        <a:pt x="140" y="5"/>
                        <a:pt x="140" y="5"/>
                        <a:pt x="140" y="5"/>
                      </a:cubicBezTo>
                      <a:moveTo>
                        <a:pt x="140" y="4"/>
                      </a:move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moveTo>
                        <a:pt x="140" y="4"/>
                      </a:move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moveTo>
                        <a:pt x="140" y="4"/>
                      </a:move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moveTo>
                        <a:pt x="140" y="4"/>
                      </a:move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moveTo>
                        <a:pt x="139" y="4"/>
                      </a:move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moveTo>
                        <a:pt x="139" y="4"/>
                      </a:move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moveTo>
                        <a:pt x="139" y="4"/>
                      </a:move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moveTo>
                        <a:pt x="139" y="4"/>
                      </a:move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moveTo>
                        <a:pt x="138" y="4"/>
                      </a:move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8" y="4"/>
                      </a:cubicBezTo>
                      <a:moveTo>
                        <a:pt x="138" y="4"/>
                      </a:move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moveTo>
                        <a:pt x="138" y="4"/>
                      </a:move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moveTo>
                        <a:pt x="138" y="4"/>
                      </a:move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moveTo>
                        <a:pt x="138" y="4"/>
                      </a:move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moveTo>
                        <a:pt x="138" y="4"/>
                      </a:move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moveTo>
                        <a:pt x="137" y="4"/>
                      </a:move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moveTo>
                        <a:pt x="137" y="4"/>
                      </a:move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moveTo>
                        <a:pt x="137" y="4"/>
                      </a:move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moveTo>
                        <a:pt x="137" y="4"/>
                      </a:move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moveTo>
                        <a:pt x="136" y="3"/>
                      </a:move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6" y="3"/>
                      </a:cubicBezTo>
                      <a:moveTo>
                        <a:pt x="136" y="3"/>
                      </a:move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moveTo>
                        <a:pt x="136" y="3"/>
                      </a:move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moveTo>
                        <a:pt x="136" y="3"/>
                      </a:move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moveTo>
                        <a:pt x="136" y="3"/>
                      </a:move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moveTo>
                        <a:pt x="135" y="3"/>
                      </a:moveTo>
                      <a:cubicBezTo>
                        <a:pt x="135" y="3"/>
                        <a:pt x="136" y="3"/>
                        <a:pt x="136" y="3"/>
                      </a:cubicBezTo>
                      <a:cubicBezTo>
                        <a:pt x="136" y="3"/>
                        <a:pt x="135" y="3"/>
                        <a:pt x="135" y="3"/>
                      </a:cubicBezTo>
                      <a:moveTo>
                        <a:pt x="135" y="3"/>
                      </a:move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moveTo>
                        <a:pt x="135" y="3"/>
                      </a:move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moveTo>
                        <a:pt x="134" y="3"/>
                      </a:moveTo>
                      <a:cubicBezTo>
                        <a:pt x="134" y="3"/>
                        <a:pt x="135" y="3"/>
                        <a:pt x="135" y="3"/>
                      </a:cubicBezTo>
                      <a:cubicBezTo>
                        <a:pt x="135" y="3"/>
                        <a:pt x="134" y="3"/>
                        <a:pt x="134" y="3"/>
                      </a:cubicBezTo>
                      <a:moveTo>
                        <a:pt x="134" y="3"/>
                      </a:move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moveTo>
                        <a:pt x="134" y="3"/>
                      </a:move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moveTo>
                        <a:pt x="134" y="3"/>
                      </a:move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moveTo>
                        <a:pt x="133" y="3"/>
                      </a:moveTo>
                      <a:cubicBezTo>
                        <a:pt x="133" y="3"/>
                        <a:pt x="134" y="3"/>
                        <a:pt x="134" y="3"/>
                      </a:cubicBezTo>
                      <a:cubicBezTo>
                        <a:pt x="134" y="3"/>
                        <a:pt x="133" y="3"/>
                        <a:pt x="133" y="3"/>
                      </a:cubicBezTo>
                      <a:moveTo>
                        <a:pt x="133" y="3"/>
                      </a:move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moveTo>
                        <a:pt x="133" y="3"/>
                      </a:move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moveTo>
                        <a:pt x="133" y="3"/>
                      </a:move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moveTo>
                        <a:pt x="132" y="2"/>
                      </a:moveTo>
                      <a:cubicBezTo>
                        <a:pt x="132" y="3"/>
                        <a:pt x="133" y="3"/>
                        <a:pt x="133" y="3"/>
                      </a:cubicBezTo>
                      <a:cubicBezTo>
                        <a:pt x="133" y="3"/>
                        <a:pt x="132" y="3"/>
                        <a:pt x="132" y="2"/>
                      </a:cubicBezTo>
                      <a:moveTo>
                        <a:pt x="132" y="2"/>
                      </a:move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moveTo>
                        <a:pt x="132" y="2"/>
                      </a:move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moveTo>
                        <a:pt x="132" y="2"/>
                      </a:move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moveTo>
                        <a:pt x="132" y="2"/>
                      </a:move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moveTo>
                        <a:pt x="131" y="2"/>
                      </a:move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moveTo>
                        <a:pt x="131" y="2"/>
                      </a:move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moveTo>
                        <a:pt x="131" y="2"/>
                      </a:move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moveTo>
                        <a:pt x="131" y="2"/>
                      </a:move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moveTo>
                        <a:pt x="130" y="2"/>
                      </a:move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moveTo>
                        <a:pt x="130" y="2"/>
                      </a:move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moveTo>
                        <a:pt x="130" y="2"/>
                      </a:move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moveTo>
                        <a:pt x="129" y="2"/>
                      </a:move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29" y="2"/>
                      </a:cubicBezTo>
                      <a:moveTo>
                        <a:pt x="129" y="2"/>
                      </a:move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moveTo>
                        <a:pt x="129" y="2"/>
                      </a:move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moveTo>
                        <a:pt x="128" y="2"/>
                      </a:move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8" y="2"/>
                      </a:cubicBezTo>
                      <a:moveTo>
                        <a:pt x="128" y="2"/>
                      </a:move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moveTo>
                        <a:pt x="128" y="2"/>
                      </a:move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moveTo>
                        <a:pt x="127" y="2"/>
                      </a:move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7" y="2"/>
                      </a:cubicBezTo>
                      <a:moveTo>
                        <a:pt x="127" y="1"/>
                      </a:moveTo>
                      <a:cubicBezTo>
                        <a:pt x="127" y="2"/>
                        <a:pt x="127" y="2"/>
                        <a:pt x="127" y="2"/>
                      </a:cubicBezTo>
                      <a:cubicBezTo>
                        <a:pt x="127" y="2"/>
                        <a:pt x="127" y="2"/>
                        <a:pt x="127" y="1"/>
                      </a:cubicBezTo>
                      <a:moveTo>
                        <a:pt x="127" y="1"/>
                      </a:move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7" y="1"/>
                      </a:cubicBezTo>
                      <a:moveTo>
                        <a:pt x="126" y="1"/>
                      </a:move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6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5" y="1"/>
                      </a:moveTo>
                      <a:cubicBezTo>
                        <a:pt x="125" y="1"/>
                        <a:pt x="126" y="1"/>
                        <a:pt x="126" y="1"/>
                      </a:cubicBezTo>
                      <a:cubicBezTo>
                        <a:pt x="126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4" y="1"/>
                      </a:moveTo>
                      <a:cubicBezTo>
                        <a:pt x="124" y="1"/>
                        <a:pt x="125" y="1"/>
                        <a:pt x="125" y="1"/>
                      </a:cubicBezTo>
                      <a:cubicBezTo>
                        <a:pt x="125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4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2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20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0"/>
                      </a:moveTo>
                      <a:cubicBezTo>
                        <a:pt x="119" y="0"/>
                        <a:pt x="119" y="0"/>
                        <a:pt x="119" y="0"/>
                      </a:cubicBezTo>
                      <a:cubicBezTo>
                        <a:pt x="119" y="0"/>
                        <a:pt x="119" y="0"/>
                        <a:pt x="119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6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5" y="0"/>
                      </a:moveTo>
                      <a:cubicBezTo>
                        <a:pt x="115" y="0"/>
                        <a:pt x="116" y="0"/>
                        <a:pt x="116" y="0"/>
                      </a:cubicBezTo>
                      <a:cubicBezTo>
                        <a:pt x="116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1" y="0"/>
                      </a:moveTo>
                      <a:cubicBezTo>
                        <a:pt x="111" y="0"/>
                        <a:pt x="112" y="0"/>
                        <a:pt x="112" y="0"/>
                      </a:cubicBezTo>
                      <a:cubicBezTo>
                        <a:pt x="112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</a:path>
                  </a:pathLst>
                </a:custGeom>
                <a:solidFill>
                  <a:srgbClr val="B2BC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5" name="ïsḻiḓé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6721331" y="2915519"/>
                  <a:ext cx="943186" cy="945555"/>
                </a:xfrm>
                <a:custGeom>
                  <a:avLst/>
                  <a:gdLst>
                    <a:gd name="T0" fmla="*/ 0 w 197"/>
                    <a:gd name="T1" fmla="*/ 110 h 197"/>
                    <a:gd name="T2" fmla="*/ 0 w 197"/>
                    <a:gd name="T3" fmla="*/ 111 h 197"/>
                    <a:gd name="T4" fmla="*/ 0 w 197"/>
                    <a:gd name="T5" fmla="*/ 112 h 197"/>
                    <a:gd name="T6" fmla="*/ 0 w 197"/>
                    <a:gd name="T7" fmla="*/ 112 h 197"/>
                    <a:gd name="T8" fmla="*/ 0 w 197"/>
                    <a:gd name="T9" fmla="*/ 113 h 197"/>
                    <a:gd name="T10" fmla="*/ 0 w 197"/>
                    <a:gd name="T11" fmla="*/ 114 h 197"/>
                    <a:gd name="T12" fmla="*/ 0 w 197"/>
                    <a:gd name="T13" fmla="*/ 115 h 197"/>
                    <a:gd name="T14" fmla="*/ 0 w 197"/>
                    <a:gd name="T15" fmla="*/ 116 h 197"/>
                    <a:gd name="T16" fmla="*/ 0 w 197"/>
                    <a:gd name="T17" fmla="*/ 117 h 197"/>
                    <a:gd name="T18" fmla="*/ 0 w 197"/>
                    <a:gd name="T19" fmla="*/ 118 h 197"/>
                    <a:gd name="T20" fmla="*/ 0 w 197"/>
                    <a:gd name="T21" fmla="*/ 119 h 197"/>
                    <a:gd name="T22" fmla="*/ 0 w 197"/>
                    <a:gd name="T23" fmla="*/ 120 h 197"/>
                    <a:gd name="T24" fmla="*/ 143 w 197"/>
                    <a:gd name="T25" fmla="*/ 5 h 197"/>
                    <a:gd name="T26" fmla="*/ 142 w 197"/>
                    <a:gd name="T27" fmla="*/ 5 h 197"/>
                    <a:gd name="T28" fmla="*/ 141 w 197"/>
                    <a:gd name="T29" fmla="*/ 5 h 197"/>
                    <a:gd name="T30" fmla="*/ 141 w 197"/>
                    <a:gd name="T31" fmla="*/ 5 h 197"/>
                    <a:gd name="T32" fmla="*/ 140 w 197"/>
                    <a:gd name="T33" fmla="*/ 4 h 197"/>
                    <a:gd name="T34" fmla="*/ 139 w 197"/>
                    <a:gd name="T35" fmla="*/ 4 h 197"/>
                    <a:gd name="T36" fmla="*/ 139 w 197"/>
                    <a:gd name="T37" fmla="*/ 4 h 197"/>
                    <a:gd name="T38" fmla="*/ 138 w 197"/>
                    <a:gd name="T39" fmla="*/ 4 h 197"/>
                    <a:gd name="T40" fmla="*/ 137 w 197"/>
                    <a:gd name="T41" fmla="*/ 4 h 197"/>
                    <a:gd name="T42" fmla="*/ 136 w 197"/>
                    <a:gd name="T43" fmla="*/ 3 h 197"/>
                    <a:gd name="T44" fmla="*/ 136 w 197"/>
                    <a:gd name="T45" fmla="*/ 3 h 197"/>
                    <a:gd name="T46" fmla="*/ 135 w 197"/>
                    <a:gd name="T47" fmla="*/ 3 h 197"/>
                    <a:gd name="T48" fmla="*/ 134 w 197"/>
                    <a:gd name="T49" fmla="*/ 3 h 197"/>
                    <a:gd name="T50" fmla="*/ 133 w 197"/>
                    <a:gd name="T51" fmla="*/ 3 h 197"/>
                    <a:gd name="T52" fmla="*/ 132 w 197"/>
                    <a:gd name="T53" fmla="*/ 2 h 197"/>
                    <a:gd name="T54" fmla="*/ 131 w 197"/>
                    <a:gd name="T55" fmla="*/ 2 h 197"/>
                    <a:gd name="T56" fmla="*/ 130 w 197"/>
                    <a:gd name="T57" fmla="*/ 2 h 197"/>
                    <a:gd name="T58" fmla="*/ 129 w 197"/>
                    <a:gd name="T59" fmla="*/ 2 h 197"/>
                    <a:gd name="T60" fmla="*/ 128 w 197"/>
                    <a:gd name="T61" fmla="*/ 2 h 197"/>
                    <a:gd name="T62" fmla="*/ 127 w 197"/>
                    <a:gd name="T63" fmla="*/ 1 h 197"/>
                    <a:gd name="T64" fmla="*/ 126 w 197"/>
                    <a:gd name="T65" fmla="*/ 1 h 197"/>
                    <a:gd name="T66" fmla="*/ 125 w 197"/>
                    <a:gd name="T67" fmla="*/ 1 h 197"/>
                    <a:gd name="T68" fmla="*/ 124 w 197"/>
                    <a:gd name="T69" fmla="*/ 1 h 197"/>
                    <a:gd name="T70" fmla="*/ 123 w 197"/>
                    <a:gd name="T71" fmla="*/ 1 h 197"/>
                    <a:gd name="T72" fmla="*/ 122 w 197"/>
                    <a:gd name="T73" fmla="*/ 1 h 197"/>
                    <a:gd name="T74" fmla="*/ 122 w 197"/>
                    <a:gd name="T75" fmla="*/ 1 h 197"/>
                    <a:gd name="T76" fmla="*/ 121 w 197"/>
                    <a:gd name="T77" fmla="*/ 1 h 197"/>
                    <a:gd name="T78" fmla="*/ 120 w 197"/>
                    <a:gd name="T79" fmla="*/ 1 h 197"/>
                    <a:gd name="T80" fmla="*/ 120 w 197"/>
                    <a:gd name="T81" fmla="*/ 1 h 197"/>
                    <a:gd name="T82" fmla="*/ 119 w 197"/>
                    <a:gd name="T83" fmla="*/ 1 h 197"/>
                    <a:gd name="T84" fmla="*/ 118 w 197"/>
                    <a:gd name="T85" fmla="*/ 0 h 197"/>
                    <a:gd name="T86" fmla="*/ 117 w 197"/>
                    <a:gd name="T87" fmla="*/ 0 h 197"/>
                    <a:gd name="T88" fmla="*/ 117 w 197"/>
                    <a:gd name="T89" fmla="*/ 0 h 197"/>
                    <a:gd name="T90" fmla="*/ 116 w 197"/>
                    <a:gd name="T91" fmla="*/ 0 h 197"/>
                    <a:gd name="T92" fmla="*/ 115 w 197"/>
                    <a:gd name="T93" fmla="*/ 0 h 197"/>
                    <a:gd name="T94" fmla="*/ 114 w 197"/>
                    <a:gd name="T95" fmla="*/ 0 h 197"/>
                    <a:gd name="T96" fmla="*/ 114 w 197"/>
                    <a:gd name="T97" fmla="*/ 0 h 197"/>
                    <a:gd name="T98" fmla="*/ 113 w 197"/>
                    <a:gd name="T99" fmla="*/ 0 h 197"/>
                    <a:gd name="T100" fmla="*/ 112 w 197"/>
                    <a:gd name="T101" fmla="*/ 0 h 197"/>
                    <a:gd name="T102" fmla="*/ 111 w 197"/>
                    <a:gd name="T103" fmla="*/ 0 h 197"/>
                    <a:gd name="T104" fmla="*/ 111 w 197"/>
                    <a:gd name="T105" fmla="*/ 0 h 197"/>
                    <a:gd name="T106" fmla="*/ 110 w 197"/>
                    <a:gd name="T107" fmla="*/ 0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97" h="197">
                      <a:moveTo>
                        <a:pt x="109" y="0"/>
                      </a:moveTo>
                      <a:cubicBezTo>
                        <a:pt x="49" y="0"/>
                        <a:pt x="0" y="49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3" y="152"/>
                        <a:pt x="20" y="179"/>
                        <a:pt x="44" y="197"/>
                      </a:cubicBezTo>
                      <a:cubicBezTo>
                        <a:pt x="30" y="179"/>
                        <a:pt x="22" y="156"/>
                        <a:pt x="22" y="132"/>
                      </a:cubicBezTo>
                      <a:cubicBezTo>
                        <a:pt x="22" y="71"/>
                        <a:pt x="71" y="22"/>
                        <a:pt x="132" y="22"/>
                      </a:cubicBezTo>
                      <a:cubicBezTo>
                        <a:pt x="156" y="22"/>
                        <a:pt x="179" y="30"/>
                        <a:pt x="197" y="44"/>
                      </a:cubicBezTo>
                      <a:cubicBezTo>
                        <a:pt x="184" y="26"/>
                        <a:pt x="166" y="13"/>
                        <a:pt x="144" y="6"/>
                      </a:cubicBezTo>
                      <a:cubicBezTo>
                        <a:pt x="144" y="6"/>
                        <a:pt x="144" y="6"/>
                        <a:pt x="144" y="6"/>
                      </a:cubicBezTo>
                      <a:cubicBezTo>
                        <a:pt x="144" y="6"/>
                        <a:pt x="144" y="6"/>
                        <a:pt x="143" y="5"/>
                      </a:cubicBezTo>
                      <a:cubicBezTo>
                        <a:pt x="143" y="5"/>
                        <a:pt x="143" y="5"/>
                        <a:pt x="143" y="5"/>
                      </a:cubicBezTo>
                      <a:cubicBezTo>
                        <a:pt x="143" y="5"/>
                        <a:pt x="143" y="5"/>
                        <a:pt x="143" y="5"/>
                      </a:cubicBezTo>
                      <a:cubicBezTo>
                        <a:pt x="143" y="5"/>
                        <a:pt x="143" y="5"/>
                        <a:pt x="143" y="5"/>
                      </a:cubicBezTo>
                      <a:cubicBezTo>
                        <a:pt x="143" y="5"/>
                        <a:pt x="143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0" y="5"/>
                        <a:pt x="140" y="5"/>
                      </a:cubicBezTo>
                      <a:cubicBezTo>
                        <a:pt x="140" y="5"/>
                        <a:pt x="140" y="5"/>
                        <a:pt x="140" y="5"/>
                      </a:cubicBezTo>
                      <a:cubicBezTo>
                        <a:pt x="140" y="5"/>
                        <a:pt x="140" y="5"/>
                        <a:pt x="140" y="5"/>
                      </a:cubicBezTo>
                      <a:cubicBezTo>
                        <a:pt x="140" y="5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2" y="3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7" y="2"/>
                      </a:cubicBezTo>
                      <a:cubicBezTo>
                        <a:pt x="127" y="2"/>
                        <a:pt x="127" y="2"/>
                        <a:pt x="127" y="2"/>
                      </a:cubicBezTo>
                      <a:cubicBezTo>
                        <a:pt x="127" y="2"/>
                        <a:pt x="127" y="2"/>
                        <a:pt x="127" y="1"/>
                      </a:cubicBez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0"/>
                        <a:pt x="119" y="0"/>
                        <a:pt x="119" y="0"/>
                      </a:cubicBezTo>
                      <a:cubicBezTo>
                        <a:pt x="119" y="0"/>
                        <a:pt x="119" y="0"/>
                        <a:pt x="119" y="0"/>
                      </a:cubicBezTo>
                      <a:cubicBezTo>
                        <a:pt x="119" y="0"/>
                        <a:pt x="119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09" y="0"/>
                        <a:pt x="109" y="0"/>
                      </a:cubicBezTo>
                      <a:cubicBezTo>
                        <a:pt x="109" y="0"/>
                        <a:pt x="109" y="0"/>
                        <a:pt x="109" y="0"/>
                      </a:cubicBezTo>
                    </a:path>
                  </a:pathLst>
                </a:custGeom>
                <a:solidFill>
                  <a:srgbClr val="0526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6" name="PA_îṡḷídê"/>
            <p:cNvSpPr txBox="1"/>
            <p:nvPr>
              <p:custDataLst>
                <p:tags r:id="rId23"/>
              </p:custDataLst>
            </p:nvPr>
          </p:nvSpPr>
          <p:spPr>
            <a:xfrm>
              <a:off x="6207497" y="2904363"/>
              <a:ext cx="914400" cy="521720"/>
            </a:xfrm>
            <a:prstGeom prst="rect">
              <a:avLst/>
            </a:prstGeom>
            <a:noFill/>
          </p:spPr>
          <p:txBody>
            <a:bodyPr wrap="none" lIns="90000" tIns="46800" rIns="90000" bIns="46800" anchor="ctr" anchorCtr="0">
              <a:noAutofit/>
            </a:bodyPr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移动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2" name="PA_ïṥļíďe"/>
            <p:cNvGrpSpPr/>
            <p:nvPr>
              <p:custDataLst>
                <p:tags r:id="rId24"/>
              </p:custDataLst>
            </p:nvPr>
          </p:nvGrpSpPr>
          <p:grpSpPr>
            <a:xfrm rot="20834396">
              <a:off x="3457404" y="2062751"/>
              <a:ext cx="2067516" cy="1767976"/>
              <a:chOff x="3904878" y="2139079"/>
              <a:chExt cx="2067516" cy="1767976"/>
            </a:xfrm>
          </p:grpSpPr>
          <p:grpSp>
            <p:nvGrpSpPr>
              <p:cNvPr id="43" name="ïṡ1íḋê"/>
              <p:cNvGrpSpPr/>
              <p:nvPr/>
            </p:nvGrpSpPr>
            <p:grpSpPr>
              <a:xfrm rot="17157673">
                <a:off x="3518599" y="2525358"/>
                <a:ext cx="1530900" cy="758341"/>
                <a:chOff x="2207568" y="2736434"/>
                <a:chExt cx="1530900" cy="758341"/>
              </a:xfrm>
            </p:grpSpPr>
            <p:sp>
              <p:nvSpPr>
                <p:cNvPr id="44" name="ïŝḻiḍe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2886520" y="3033846"/>
                  <a:ext cx="196695" cy="19669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21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45" name="íṩḷîḋé"/>
                <p:cNvSpPr/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2226526" y="2779090"/>
                  <a:ext cx="1492983" cy="696726"/>
                </a:xfrm>
                <a:custGeom>
                  <a:avLst/>
                  <a:gdLst>
                    <a:gd name="T0" fmla="*/ 138 w 312"/>
                    <a:gd name="T1" fmla="*/ 68 h 145"/>
                    <a:gd name="T2" fmla="*/ 0 w 312"/>
                    <a:gd name="T3" fmla="*/ 136 h 145"/>
                    <a:gd name="T4" fmla="*/ 9 w 312"/>
                    <a:gd name="T5" fmla="*/ 145 h 145"/>
                    <a:gd name="T6" fmla="*/ 139 w 312"/>
                    <a:gd name="T7" fmla="*/ 81 h 145"/>
                    <a:gd name="T8" fmla="*/ 138 w 312"/>
                    <a:gd name="T9" fmla="*/ 73 h 145"/>
                    <a:gd name="T10" fmla="*/ 138 w 312"/>
                    <a:gd name="T11" fmla="*/ 68 h 145"/>
                    <a:gd name="T12" fmla="*/ 178 w 312"/>
                    <a:gd name="T13" fmla="*/ 68 h 145"/>
                    <a:gd name="T14" fmla="*/ 179 w 312"/>
                    <a:gd name="T15" fmla="*/ 73 h 145"/>
                    <a:gd name="T16" fmla="*/ 177 w 312"/>
                    <a:gd name="T17" fmla="*/ 81 h 145"/>
                    <a:gd name="T18" fmla="*/ 303 w 312"/>
                    <a:gd name="T19" fmla="*/ 140 h 145"/>
                    <a:gd name="T20" fmla="*/ 312 w 312"/>
                    <a:gd name="T21" fmla="*/ 131 h 145"/>
                    <a:gd name="T22" fmla="*/ 178 w 312"/>
                    <a:gd name="T23" fmla="*/ 68 h 145"/>
                    <a:gd name="T24" fmla="*/ 165 w 312"/>
                    <a:gd name="T25" fmla="*/ 0 h 145"/>
                    <a:gd name="T26" fmla="*/ 152 w 312"/>
                    <a:gd name="T27" fmla="*/ 0 h 145"/>
                    <a:gd name="T28" fmla="*/ 152 w 312"/>
                    <a:gd name="T29" fmla="*/ 54 h 145"/>
                    <a:gd name="T30" fmla="*/ 158 w 312"/>
                    <a:gd name="T31" fmla="*/ 53 h 145"/>
                    <a:gd name="T32" fmla="*/ 165 w 312"/>
                    <a:gd name="T33" fmla="*/ 54 h 145"/>
                    <a:gd name="T34" fmla="*/ 165 w 312"/>
                    <a:gd name="T35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12" h="145">
                      <a:moveTo>
                        <a:pt x="138" y="68"/>
                      </a:moveTo>
                      <a:cubicBezTo>
                        <a:pt x="86" y="73"/>
                        <a:pt x="36" y="97"/>
                        <a:pt x="0" y="136"/>
                      </a:cubicBezTo>
                      <a:cubicBezTo>
                        <a:pt x="9" y="145"/>
                        <a:pt x="9" y="145"/>
                        <a:pt x="9" y="145"/>
                      </a:cubicBezTo>
                      <a:cubicBezTo>
                        <a:pt x="43" y="109"/>
                        <a:pt x="90" y="86"/>
                        <a:pt x="139" y="81"/>
                      </a:cubicBezTo>
                      <a:cubicBezTo>
                        <a:pt x="138" y="79"/>
                        <a:pt x="138" y="76"/>
                        <a:pt x="138" y="73"/>
                      </a:cubicBezTo>
                      <a:cubicBezTo>
                        <a:pt x="138" y="72"/>
                        <a:pt x="138" y="70"/>
                        <a:pt x="138" y="68"/>
                      </a:cubicBezTo>
                      <a:moveTo>
                        <a:pt x="178" y="68"/>
                      </a:moveTo>
                      <a:cubicBezTo>
                        <a:pt x="179" y="70"/>
                        <a:pt x="179" y="72"/>
                        <a:pt x="179" y="73"/>
                      </a:cubicBezTo>
                      <a:cubicBezTo>
                        <a:pt x="179" y="76"/>
                        <a:pt x="178" y="79"/>
                        <a:pt x="177" y="81"/>
                      </a:cubicBezTo>
                      <a:cubicBezTo>
                        <a:pt x="225" y="86"/>
                        <a:pt x="269" y="106"/>
                        <a:pt x="303" y="140"/>
                      </a:cubicBezTo>
                      <a:cubicBezTo>
                        <a:pt x="312" y="131"/>
                        <a:pt x="312" y="131"/>
                        <a:pt x="312" y="131"/>
                      </a:cubicBezTo>
                      <a:cubicBezTo>
                        <a:pt x="276" y="95"/>
                        <a:pt x="229" y="73"/>
                        <a:pt x="178" y="68"/>
                      </a:cubicBezTo>
                      <a:moveTo>
                        <a:pt x="165" y="0"/>
                      </a:moveTo>
                      <a:cubicBezTo>
                        <a:pt x="152" y="0"/>
                        <a:pt x="152" y="0"/>
                        <a:pt x="152" y="0"/>
                      </a:cubicBezTo>
                      <a:cubicBezTo>
                        <a:pt x="152" y="54"/>
                        <a:pt x="152" y="54"/>
                        <a:pt x="152" y="54"/>
                      </a:cubicBezTo>
                      <a:cubicBezTo>
                        <a:pt x="154" y="53"/>
                        <a:pt x="156" y="53"/>
                        <a:pt x="158" y="53"/>
                      </a:cubicBezTo>
                      <a:cubicBezTo>
                        <a:pt x="161" y="53"/>
                        <a:pt x="163" y="53"/>
                        <a:pt x="165" y="54"/>
                      </a:cubicBezTo>
                      <a:cubicBezTo>
                        <a:pt x="165" y="0"/>
                        <a:pt x="165" y="0"/>
                        <a:pt x="165" y="0"/>
                      </a:cubicBezTo>
                    </a:path>
                  </a:pathLst>
                </a:custGeom>
                <a:solidFill>
                  <a:schemeClr val="bg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46" name="î$ļíḋé"/>
                <p:cNvSpPr/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2207568" y="3413016"/>
                  <a:ext cx="81759" cy="8175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47" name="íşliḑé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2939840" y="2736434"/>
                  <a:ext cx="85314" cy="864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48" name="iš1ïḍe"/>
                <p:cNvSpPr/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53154" y="3389318"/>
                  <a:ext cx="85314" cy="864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49" name="ïśľïḋê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2939840" y="3087166"/>
                  <a:ext cx="91238" cy="91238"/>
                </a:xfrm>
                <a:prstGeom prst="ellipse">
                  <a:avLst/>
                </a:prstGeom>
                <a:solidFill>
                  <a:srgbClr val="E6EB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50" name="iš1iďê"/>
              <p:cNvGrpSpPr/>
              <p:nvPr/>
            </p:nvGrpSpPr>
            <p:grpSpPr>
              <a:xfrm>
                <a:off x="4500411" y="2435072"/>
                <a:ext cx="1471983" cy="1471983"/>
                <a:chOff x="2262931" y="3412591"/>
                <a:chExt cx="1471983" cy="1471983"/>
              </a:xfrm>
            </p:grpSpPr>
            <p:sp>
              <p:nvSpPr>
                <p:cNvPr id="51" name="îŝľiḋê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2262931" y="3412591"/>
                  <a:ext cx="1471983" cy="1471983"/>
                </a:xfrm>
                <a:prstGeom prst="ellipse">
                  <a:avLst/>
                </a:prstGeom>
                <a:solidFill>
                  <a:srgbClr val="FAFAF0">
                    <a:alpha val="70000"/>
                  </a:srgb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sz="16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52" name="îŝḷîḍe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2348408" y="3496291"/>
                  <a:ext cx="1301027" cy="1304582"/>
                </a:xfrm>
                <a:prstGeom prst="ellipse">
                  <a:avLst/>
                </a:prstGeom>
                <a:solidFill>
                  <a:srgbClr val="052667"/>
                </a:solidFill>
                <a:ln>
                  <a:noFill/>
                </a:ln>
              </p:spPr>
              <p:txBody>
                <a:bodyPr anchor="ctr"/>
                <a:p>
                  <a:pPr algn="ctr"/>
                  <a:endParaRPr sz="16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53" name="íṧ1ídé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2461138" y="3619189"/>
                  <a:ext cx="607857" cy="566385"/>
                </a:xfrm>
                <a:custGeom>
                  <a:avLst/>
                  <a:gdLst>
                    <a:gd name="T0" fmla="*/ 0 w 127"/>
                    <a:gd name="T1" fmla="*/ 118 h 118"/>
                    <a:gd name="T2" fmla="*/ 0 w 127"/>
                    <a:gd name="T3" fmla="*/ 117 h 118"/>
                    <a:gd name="T4" fmla="*/ 0 w 127"/>
                    <a:gd name="T5" fmla="*/ 117 h 118"/>
                    <a:gd name="T6" fmla="*/ 0 w 127"/>
                    <a:gd name="T7" fmla="*/ 116 h 118"/>
                    <a:gd name="T8" fmla="*/ 0 w 127"/>
                    <a:gd name="T9" fmla="*/ 115 h 118"/>
                    <a:gd name="T10" fmla="*/ 0 w 127"/>
                    <a:gd name="T11" fmla="*/ 115 h 118"/>
                    <a:gd name="T12" fmla="*/ 0 w 127"/>
                    <a:gd name="T13" fmla="*/ 114 h 118"/>
                    <a:gd name="T14" fmla="*/ 0 w 127"/>
                    <a:gd name="T15" fmla="*/ 113 h 118"/>
                    <a:gd name="T16" fmla="*/ 0 w 127"/>
                    <a:gd name="T17" fmla="*/ 113 h 118"/>
                    <a:gd name="T18" fmla="*/ 0 w 127"/>
                    <a:gd name="T19" fmla="*/ 113 h 118"/>
                    <a:gd name="T20" fmla="*/ 0 w 127"/>
                    <a:gd name="T21" fmla="*/ 112 h 118"/>
                    <a:gd name="T22" fmla="*/ 0 w 127"/>
                    <a:gd name="T23" fmla="*/ 112 h 118"/>
                    <a:gd name="T24" fmla="*/ 0 w 127"/>
                    <a:gd name="T25" fmla="*/ 111 h 118"/>
                    <a:gd name="T26" fmla="*/ 0 w 127"/>
                    <a:gd name="T27" fmla="*/ 111 h 118"/>
                    <a:gd name="T28" fmla="*/ 0 w 127"/>
                    <a:gd name="T29" fmla="*/ 111 h 118"/>
                    <a:gd name="T30" fmla="*/ 0 w 127"/>
                    <a:gd name="T31" fmla="*/ 110 h 118"/>
                    <a:gd name="T32" fmla="*/ 0 w 127"/>
                    <a:gd name="T33" fmla="*/ 110 h 118"/>
                    <a:gd name="T34" fmla="*/ 127 w 127"/>
                    <a:gd name="T35" fmla="*/ 2 h 118"/>
                    <a:gd name="T36" fmla="*/ 126 w 127"/>
                    <a:gd name="T37" fmla="*/ 1 h 118"/>
                    <a:gd name="T38" fmla="*/ 125 w 127"/>
                    <a:gd name="T39" fmla="*/ 1 h 118"/>
                    <a:gd name="T40" fmla="*/ 125 w 127"/>
                    <a:gd name="T41" fmla="*/ 1 h 118"/>
                    <a:gd name="T42" fmla="*/ 124 w 127"/>
                    <a:gd name="T43" fmla="*/ 1 h 118"/>
                    <a:gd name="T44" fmla="*/ 124 w 127"/>
                    <a:gd name="T45" fmla="*/ 1 h 118"/>
                    <a:gd name="T46" fmla="*/ 123 w 127"/>
                    <a:gd name="T47" fmla="*/ 1 h 118"/>
                    <a:gd name="T48" fmla="*/ 123 w 127"/>
                    <a:gd name="T49" fmla="*/ 1 h 118"/>
                    <a:gd name="T50" fmla="*/ 123 w 127"/>
                    <a:gd name="T51" fmla="*/ 1 h 118"/>
                    <a:gd name="T52" fmla="*/ 122 w 127"/>
                    <a:gd name="T53" fmla="*/ 1 h 118"/>
                    <a:gd name="T54" fmla="*/ 122 w 127"/>
                    <a:gd name="T55" fmla="*/ 1 h 118"/>
                    <a:gd name="T56" fmla="*/ 121 w 127"/>
                    <a:gd name="T57" fmla="*/ 1 h 118"/>
                    <a:gd name="T58" fmla="*/ 121 w 127"/>
                    <a:gd name="T59" fmla="*/ 1 h 118"/>
                    <a:gd name="T60" fmla="*/ 121 w 127"/>
                    <a:gd name="T61" fmla="*/ 1 h 118"/>
                    <a:gd name="T62" fmla="*/ 120 w 127"/>
                    <a:gd name="T63" fmla="*/ 1 h 118"/>
                    <a:gd name="T64" fmla="*/ 120 w 127"/>
                    <a:gd name="T65" fmla="*/ 1 h 118"/>
                    <a:gd name="T66" fmla="*/ 120 w 127"/>
                    <a:gd name="T67" fmla="*/ 1 h 118"/>
                    <a:gd name="T68" fmla="*/ 119 w 127"/>
                    <a:gd name="T69" fmla="*/ 1 h 118"/>
                    <a:gd name="T70" fmla="*/ 119 w 127"/>
                    <a:gd name="T71" fmla="*/ 1 h 118"/>
                    <a:gd name="T72" fmla="*/ 119 w 127"/>
                    <a:gd name="T73" fmla="*/ 0 h 118"/>
                    <a:gd name="T74" fmla="*/ 118 w 127"/>
                    <a:gd name="T75" fmla="*/ 0 h 118"/>
                    <a:gd name="T76" fmla="*/ 118 w 127"/>
                    <a:gd name="T77" fmla="*/ 0 h 118"/>
                    <a:gd name="T78" fmla="*/ 118 w 127"/>
                    <a:gd name="T79" fmla="*/ 0 h 118"/>
                    <a:gd name="T80" fmla="*/ 117 w 127"/>
                    <a:gd name="T81" fmla="*/ 0 h 118"/>
                    <a:gd name="T82" fmla="*/ 117 w 127"/>
                    <a:gd name="T83" fmla="*/ 0 h 118"/>
                    <a:gd name="T84" fmla="*/ 116 w 127"/>
                    <a:gd name="T85" fmla="*/ 0 h 118"/>
                    <a:gd name="T86" fmla="*/ 116 w 127"/>
                    <a:gd name="T87" fmla="*/ 0 h 118"/>
                    <a:gd name="T88" fmla="*/ 116 w 127"/>
                    <a:gd name="T89" fmla="*/ 0 h 118"/>
                    <a:gd name="T90" fmla="*/ 115 w 127"/>
                    <a:gd name="T91" fmla="*/ 0 h 118"/>
                    <a:gd name="T92" fmla="*/ 115 w 127"/>
                    <a:gd name="T93" fmla="*/ 0 h 118"/>
                    <a:gd name="T94" fmla="*/ 115 w 127"/>
                    <a:gd name="T95" fmla="*/ 0 h 118"/>
                    <a:gd name="T96" fmla="*/ 114 w 127"/>
                    <a:gd name="T97" fmla="*/ 0 h 118"/>
                    <a:gd name="T98" fmla="*/ 114 w 127"/>
                    <a:gd name="T99" fmla="*/ 0 h 118"/>
                    <a:gd name="T100" fmla="*/ 113 w 127"/>
                    <a:gd name="T101" fmla="*/ 0 h 118"/>
                    <a:gd name="T102" fmla="*/ 113 w 127"/>
                    <a:gd name="T103" fmla="*/ 0 h 118"/>
                    <a:gd name="T104" fmla="*/ 113 w 127"/>
                    <a:gd name="T105" fmla="*/ 0 h 118"/>
                    <a:gd name="T106" fmla="*/ 112 w 127"/>
                    <a:gd name="T107" fmla="*/ 0 h 118"/>
                    <a:gd name="T108" fmla="*/ 112 w 127"/>
                    <a:gd name="T109" fmla="*/ 0 h 118"/>
                    <a:gd name="T110" fmla="*/ 112 w 127"/>
                    <a:gd name="T111" fmla="*/ 0 h 118"/>
                    <a:gd name="T112" fmla="*/ 111 w 127"/>
                    <a:gd name="T113" fmla="*/ 0 h 118"/>
                    <a:gd name="T114" fmla="*/ 111 w 127"/>
                    <a:gd name="T115" fmla="*/ 0 h 118"/>
                    <a:gd name="T116" fmla="*/ 111 w 127"/>
                    <a:gd name="T117" fmla="*/ 0 h 118"/>
                    <a:gd name="T118" fmla="*/ 110 w 127"/>
                    <a:gd name="T119" fmla="*/ 0 h 118"/>
                    <a:gd name="T120" fmla="*/ 110 w 127"/>
                    <a:gd name="T121" fmla="*/ 0 h 118"/>
                    <a:gd name="T122" fmla="*/ 110 w 127"/>
                    <a:gd name="T123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27" h="118"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1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127" y="2"/>
                      </a:moveTo>
                      <a:cubicBezTo>
                        <a:pt x="127" y="2"/>
                        <a:pt x="127" y="2"/>
                        <a:pt x="127" y="2"/>
                      </a:cubicBezTo>
                      <a:cubicBezTo>
                        <a:pt x="127" y="2"/>
                        <a:pt x="127" y="2"/>
                        <a:pt x="127" y="2"/>
                      </a:cubicBezTo>
                      <a:moveTo>
                        <a:pt x="127" y="1"/>
                      </a:move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7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8" y="0"/>
                      </a:moveTo>
                      <a:cubicBezTo>
                        <a:pt x="118" y="0"/>
                        <a:pt x="119" y="0"/>
                        <a:pt x="119" y="0"/>
                      </a:cubicBezTo>
                      <a:cubicBezTo>
                        <a:pt x="119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8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3" y="0"/>
                      </a:moveTo>
                      <a:cubicBezTo>
                        <a:pt x="113" y="0"/>
                        <a:pt x="114" y="0"/>
                        <a:pt x="114" y="0"/>
                      </a:cubicBezTo>
                      <a:cubicBezTo>
                        <a:pt x="114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</a:path>
                  </a:pathLst>
                </a:custGeom>
                <a:solidFill>
                  <a:srgbClr val="B2BC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54" name="iṧḻîḓé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590355" y="3647627"/>
                  <a:ext cx="133894" cy="177736"/>
                </a:xfrm>
                <a:custGeom>
                  <a:avLst/>
                  <a:gdLst>
                    <a:gd name="T0" fmla="*/ 23 w 28"/>
                    <a:gd name="T1" fmla="*/ 37 h 37"/>
                    <a:gd name="T2" fmla="*/ 23 w 28"/>
                    <a:gd name="T3" fmla="*/ 37 h 37"/>
                    <a:gd name="T4" fmla="*/ 23 w 28"/>
                    <a:gd name="T5" fmla="*/ 37 h 37"/>
                    <a:gd name="T6" fmla="*/ 23 w 28"/>
                    <a:gd name="T7" fmla="*/ 37 h 37"/>
                    <a:gd name="T8" fmla="*/ 23 w 28"/>
                    <a:gd name="T9" fmla="*/ 37 h 37"/>
                    <a:gd name="T10" fmla="*/ 23 w 28"/>
                    <a:gd name="T11" fmla="*/ 37 h 37"/>
                    <a:gd name="T12" fmla="*/ 23 w 28"/>
                    <a:gd name="T13" fmla="*/ 36 h 37"/>
                    <a:gd name="T14" fmla="*/ 23 w 28"/>
                    <a:gd name="T15" fmla="*/ 37 h 37"/>
                    <a:gd name="T16" fmla="*/ 23 w 28"/>
                    <a:gd name="T17" fmla="*/ 36 h 37"/>
                    <a:gd name="T18" fmla="*/ 23 w 28"/>
                    <a:gd name="T19" fmla="*/ 36 h 37"/>
                    <a:gd name="T20" fmla="*/ 23 w 28"/>
                    <a:gd name="T21" fmla="*/ 36 h 37"/>
                    <a:gd name="T22" fmla="*/ 23 w 28"/>
                    <a:gd name="T23" fmla="*/ 36 h 37"/>
                    <a:gd name="T24" fmla="*/ 23 w 28"/>
                    <a:gd name="T25" fmla="*/ 36 h 37"/>
                    <a:gd name="T26" fmla="*/ 23 w 28"/>
                    <a:gd name="T27" fmla="*/ 36 h 37"/>
                    <a:gd name="T28" fmla="*/ 23 w 28"/>
                    <a:gd name="T29" fmla="*/ 36 h 37"/>
                    <a:gd name="T30" fmla="*/ 23 w 28"/>
                    <a:gd name="T31" fmla="*/ 35 h 37"/>
                    <a:gd name="T32" fmla="*/ 23 w 28"/>
                    <a:gd name="T33" fmla="*/ 36 h 37"/>
                    <a:gd name="T34" fmla="*/ 23 w 28"/>
                    <a:gd name="T35" fmla="*/ 35 h 37"/>
                    <a:gd name="T36" fmla="*/ 28 w 28"/>
                    <a:gd name="T37" fmla="*/ 28 h 37"/>
                    <a:gd name="T38" fmla="*/ 23 w 28"/>
                    <a:gd name="T39" fmla="*/ 37 h 37"/>
                    <a:gd name="T40" fmla="*/ 28 w 28"/>
                    <a:gd name="T41" fmla="*/ 28 h 37"/>
                    <a:gd name="T42" fmla="*/ 28 w 28"/>
                    <a:gd name="T43" fmla="*/ 28 h 37"/>
                    <a:gd name="T44" fmla="*/ 0 w 28"/>
                    <a:gd name="T45" fmla="*/ 0 h 37"/>
                    <a:gd name="T46" fmla="*/ 23 w 28"/>
                    <a:gd name="T47" fmla="*/ 35 h 37"/>
                    <a:gd name="T48" fmla="*/ 0 w 28"/>
                    <a:gd name="T49" fmla="*/ 0 h 37"/>
                    <a:gd name="T50" fmla="*/ 0 w 28"/>
                    <a:gd name="T5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8" h="37">
                      <a:moveTo>
                        <a:pt x="23" y="37"/>
                      </a:moveTo>
                      <a:cubicBezTo>
                        <a:pt x="23" y="37"/>
                        <a:pt x="23" y="37"/>
                        <a:pt x="23" y="37"/>
                      </a:cubicBezTo>
                      <a:cubicBezTo>
                        <a:pt x="23" y="37"/>
                        <a:pt x="23" y="37"/>
                        <a:pt x="23" y="37"/>
                      </a:cubicBezTo>
                      <a:moveTo>
                        <a:pt x="23" y="37"/>
                      </a:moveTo>
                      <a:cubicBezTo>
                        <a:pt x="23" y="37"/>
                        <a:pt x="23" y="37"/>
                        <a:pt x="23" y="37"/>
                      </a:cubicBezTo>
                      <a:cubicBezTo>
                        <a:pt x="23" y="37"/>
                        <a:pt x="23" y="37"/>
                        <a:pt x="23" y="37"/>
                      </a:cubicBezTo>
                      <a:moveTo>
                        <a:pt x="23" y="36"/>
                      </a:moveTo>
                      <a:cubicBezTo>
                        <a:pt x="23" y="36"/>
                        <a:pt x="23" y="37"/>
                        <a:pt x="23" y="37"/>
                      </a:cubicBezTo>
                      <a:cubicBezTo>
                        <a:pt x="23" y="37"/>
                        <a:pt x="23" y="36"/>
                        <a:pt x="23" y="36"/>
                      </a:cubicBezTo>
                      <a:moveTo>
                        <a:pt x="23" y="36"/>
                      </a:move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moveTo>
                        <a:pt x="23" y="36"/>
                      </a:move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moveTo>
                        <a:pt x="23" y="35"/>
                      </a:moveTo>
                      <a:cubicBezTo>
                        <a:pt x="23" y="35"/>
                        <a:pt x="23" y="36"/>
                        <a:pt x="23" y="36"/>
                      </a:cubicBezTo>
                      <a:cubicBezTo>
                        <a:pt x="23" y="36"/>
                        <a:pt x="23" y="35"/>
                        <a:pt x="23" y="35"/>
                      </a:cubicBezTo>
                      <a:moveTo>
                        <a:pt x="28" y="28"/>
                      </a:moveTo>
                      <a:cubicBezTo>
                        <a:pt x="26" y="31"/>
                        <a:pt x="25" y="34"/>
                        <a:pt x="23" y="37"/>
                      </a:cubicBezTo>
                      <a:cubicBezTo>
                        <a:pt x="25" y="34"/>
                        <a:pt x="26" y="31"/>
                        <a:pt x="28" y="28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moveTo>
                        <a:pt x="0" y="0"/>
                      </a:moveTo>
                      <a:cubicBezTo>
                        <a:pt x="9" y="11"/>
                        <a:pt x="17" y="23"/>
                        <a:pt x="23" y="35"/>
                      </a:cubicBezTo>
                      <a:cubicBezTo>
                        <a:pt x="17" y="23"/>
                        <a:pt x="9" y="1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6CE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55" name="PA_îṧlîďe"/>
            <p:cNvSpPr txBox="1"/>
            <p:nvPr>
              <p:custDataLst>
                <p:tags r:id="rId35"/>
              </p:custDataLst>
            </p:nvPr>
          </p:nvSpPr>
          <p:spPr>
            <a:xfrm>
              <a:off x="4008375" y="2842102"/>
              <a:ext cx="1538258" cy="521720"/>
            </a:xfrm>
            <a:prstGeom prst="rect">
              <a:avLst/>
            </a:prstGeom>
            <a:noFill/>
          </p:spPr>
          <p:txBody>
            <a:bodyPr wrap="none" lIns="90000" tIns="46800" rIns="90000" bIns="46800" anchor="ctr" anchorCtr="0">
              <a:noAutofit/>
            </a:bodyPr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左右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3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224" name="矩形 948223"/>
          <p:cNvSpPr/>
          <p:nvPr>
            <p:custDataLst>
              <p:tags r:id="rId1"/>
            </p:custDataLst>
          </p:nvPr>
        </p:nvSpPr>
        <p:spPr>
          <a:xfrm>
            <a:off x="1631315" y="4932045"/>
            <a:ext cx="8867140" cy="1420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6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蓝色框架随物体移动的方向不断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晃动。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外侧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蓝框为上下移动方向变化。内测蓝框主要为左右移动变化。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红色是电容片。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框架晃动电容片会有微量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变化。检测不同红色框的电容微量变化判断物体移动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方位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1862188" y="419733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微机电陀螺仪内部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原理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49622" y="165578"/>
            <a:ext cx="1411635" cy="995673"/>
            <a:chOff x="5390182" y="1571272"/>
            <a:chExt cx="1411635" cy="995673"/>
          </a:xfrm>
        </p:grpSpPr>
        <p:pic>
          <p:nvPicPr>
            <p:cNvPr id="41" name="图片 4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42" name="矩形 41"/>
            <p:cNvSpPr/>
            <p:nvPr>
              <p:custDataLst>
                <p:tags r:id="rId5"/>
              </p:custDataLst>
            </p:nvPr>
          </p:nvSpPr>
          <p:spPr>
            <a:xfrm>
              <a:off x="5807968" y="1820724"/>
              <a:ext cx="674370" cy="598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" name="PA_组合 948224"/>
          <p:cNvGrpSpPr/>
          <p:nvPr>
            <p:custDataLst>
              <p:tags r:id="rId6"/>
            </p:custDataLst>
          </p:nvPr>
        </p:nvGrpSpPr>
        <p:grpSpPr>
          <a:xfrm>
            <a:off x="4007485" y="2159000"/>
            <a:ext cx="3462655" cy="1445895"/>
            <a:chOff x="3457404" y="2062751"/>
            <a:chExt cx="4511325" cy="1969010"/>
          </a:xfrm>
        </p:grpSpPr>
        <p:grpSp>
          <p:nvGrpSpPr>
            <p:cNvPr id="7" name="PA_iSľiḑè"/>
            <p:cNvGrpSpPr/>
            <p:nvPr>
              <p:custDataLst>
                <p:tags r:id="rId7"/>
              </p:custDataLst>
            </p:nvPr>
          </p:nvGrpSpPr>
          <p:grpSpPr>
            <a:xfrm rot="20834396">
              <a:off x="5877071" y="2357160"/>
              <a:ext cx="2091658" cy="1674601"/>
              <a:chOff x="6209776" y="2964464"/>
              <a:chExt cx="2091658" cy="1674601"/>
            </a:xfrm>
          </p:grpSpPr>
          <p:grpSp>
            <p:nvGrpSpPr>
              <p:cNvPr id="10" name="íṧḻïḍè"/>
              <p:cNvGrpSpPr/>
              <p:nvPr/>
            </p:nvGrpSpPr>
            <p:grpSpPr>
              <a:xfrm rot="16902765">
                <a:off x="7154444" y="3492075"/>
                <a:ext cx="1530900" cy="763080"/>
                <a:chOff x="4332404" y="4149006"/>
                <a:chExt cx="1530900" cy="763080"/>
              </a:xfrm>
            </p:grpSpPr>
            <p:sp>
              <p:nvSpPr>
                <p:cNvPr id="18" name="ïṡľïḍê"/>
                <p:cNvSpPr/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4987658" y="4417980"/>
                  <a:ext cx="195510" cy="19669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9" name="íś1iḍè"/>
                <p:cNvSpPr/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4351362" y="4172704"/>
                  <a:ext cx="1492983" cy="696726"/>
                </a:xfrm>
                <a:custGeom>
                  <a:avLst/>
                  <a:gdLst>
                    <a:gd name="T0" fmla="*/ 160 w 312"/>
                    <a:gd name="T1" fmla="*/ 91 h 145"/>
                    <a:gd name="T2" fmla="*/ 153 w 312"/>
                    <a:gd name="T3" fmla="*/ 92 h 145"/>
                    <a:gd name="T4" fmla="*/ 147 w 312"/>
                    <a:gd name="T5" fmla="*/ 91 h 145"/>
                    <a:gd name="T6" fmla="*/ 147 w 312"/>
                    <a:gd name="T7" fmla="*/ 145 h 145"/>
                    <a:gd name="T8" fmla="*/ 160 w 312"/>
                    <a:gd name="T9" fmla="*/ 145 h 145"/>
                    <a:gd name="T10" fmla="*/ 160 w 312"/>
                    <a:gd name="T11" fmla="*/ 91 h 145"/>
                    <a:gd name="T12" fmla="*/ 9 w 312"/>
                    <a:gd name="T13" fmla="*/ 4 h 145"/>
                    <a:gd name="T14" fmla="*/ 0 w 312"/>
                    <a:gd name="T15" fmla="*/ 14 h 145"/>
                    <a:gd name="T16" fmla="*/ 133 w 312"/>
                    <a:gd name="T17" fmla="*/ 77 h 145"/>
                    <a:gd name="T18" fmla="*/ 133 w 312"/>
                    <a:gd name="T19" fmla="*/ 71 h 145"/>
                    <a:gd name="T20" fmla="*/ 134 w 312"/>
                    <a:gd name="T21" fmla="*/ 63 h 145"/>
                    <a:gd name="T22" fmla="*/ 9 w 312"/>
                    <a:gd name="T23" fmla="*/ 4 h 145"/>
                    <a:gd name="T24" fmla="*/ 302 w 312"/>
                    <a:gd name="T25" fmla="*/ 0 h 145"/>
                    <a:gd name="T26" fmla="*/ 172 w 312"/>
                    <a:gd name="T27" fmla="*/ 63 h 145"/>
                    <a:gd name="T28" fmla="*/ 174 w 312"/>
                    <a:gd name="T29" fmla="*/ 71 h 145"/>
                    <a:gd name="T30" fmla="*/ 173 w 312"/>
                    <a:gd name="T31" fmla="*/ 77 h 145"/>
                    <a:gd name="T32" fmla="*/ 312 w 312"/>
                    <a:gd name="T33" fmla="*/ 9 h 145"/>
                    <a:gd name="T34" fmla="*/ 302 w 312"/>
                    <a:gd name="T35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12" h="145">
                      <a:moveTo>
                        <a:pt x="160" y="91"/>
                      </a:moveTo>
                      <a:cubicBezTo>
                        <a:pt x="158" y="92"/>
                        <a:pt x="156" y="92"/>
                        <a:pt x="153" y="92"/>
                      </a:cubicBezTo>
                      <a:cubicBezTo>
                        <a:pt x="151" y="92"/>
                        <a:pt x="149" y="92"/>
                        <a:pt x="147" y="91"/>
                      </a:cubicBezTo>
                      <a:cubicBezTo>
                        <a:pt x="147" y="145"/>
                        <a:pt x="147" y="145"/>
                        <a:pt x="147" y="145"/>
                      </a:cubicBezTo>
                      <a:cubicBezTo>
                        <a:pt x="160" y="145"/>
                        <a:pt x="160" y="145"/>
                        <a:pt x="160" y="145"/>
                      </a:cubicBezTo>
                      <a:cubicBezTo>
                        <a:pt x="160" y="91"/>
                        <a:pt x="160" y="91"/>
                        <a:pt x="160" y="91"/>
                      </a:cubicBezTo>
                      <a:moveTo>
                        <a:pt x="9" y="4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36" y="50"/>
                        <a:pt x="83" y="72"/>
                        <a:pt x="133" y="77"/>
                      </a:cubicBezTo>
                      <a:cubicBezTo>
                        <a:pt x="133" y="75"/>
                        <a:pt x="133" y="73"/>
                        <a:pt x="133" y="71"/>
                      </a:cubicBezTo>
                      <a:cubicBezTo>
                        <a:pt x="133" y="69"/>
                        <a:pt x="133" y="66"/>
                        <a:pt x="134" y="63"/>
                      </a:cubicBezTo>
                      <a:cubicBezTo>
                        <a:pt x="87" y="59"/>
                        <a:pt x="43" y="39"/>
                        <a:pt x="9" y="4"/>
                      </a:cubicBezTo>
                      <a:moveTo>
                        <a:pt x="302" y="0"/>
                      </a:moveTo>
                      <a:cubicBezTo>
                        <a:pt x="268" y="36"/>
                        <a:pt x="222" y="59"/>
                        <a:pt x="172" y="63"/>
                      </a:cubicBezTo>
                      <a:cubicBezTo>
                        <a:pt x="174" y="66"/>
                        <a:pt x="174" y="69"/>
                        <a:pt x="174" y="71"/>
                      </a:cubicBezTo>
                      <a:cubicBezTo>
                        <a:pt x="174" y="73"/>
                        <a:pt x="174" y="75"/>
                        <a:pt x="173" y="77"/>
                      </a:cubicBezTo>
                      <a:cubicBezTo>
                        <a:pt x="226" y="72"/>
                        <a:pt x="276" y="48"/>
                        <a:pt x="312" y="9"/>
                      </a:cubicBezTo>
                      <a:cubicBezTo>
                        <a:pt x="302" y="0"/>
                        <a:pt x="302" y="0"/>
                        <a:pt x="302" y="0"/>
                      </a:cubicBezTo>
                    </a:path>
                  </a:pathLst>
                </a:custGeom>
                <a:solidFill>
                  <a:schemeClr val="bg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0" name="îśļïďê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5781545" y="4149006"/>
                  <a:ext cx="81759" cy="864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1" name="îš1ïḑé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5044533" y="4825588"/>
                  <a:ext cx="81759" cy="864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2" name="iŝḷiḍê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4332404" y="4172704"/>
                  <a:ext cx="85314" cy="864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3" name="íṧľíḑé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5039793" y="4470116"/>
                  <a:ext cx="91238" cy="91238"/>
                </a:xfrm>
                <a:prstGeom prst="ellipse">
                  <a:avLst/>
                </a:prstGeom>
                <a:solidFill>
                  <a:srgbClr val="E6EB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1" name="íṥľidê"/>
              <p:cNvGrpSpPr/>
              <p:nvPr/>
            </p:nvGrpSpPr>
            <p:grpSpPr>
              <a:xfrm>
                <a:off x="6209776" y="2964464"/>
                <a:ext cx="1471983" cy="1471983"/>
                <a:chOff x="6507779" y="2708920"/>
                <a:chExt cx="1471983" cy="1471983"/>
              </a:xfrm>
            </p:grpSpPr>
            <p:sp>
              <p:nvSpPr>
                <p:cNvPr id="12" name="iṡḻíḍè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6507779" y="2708920"/>
                  <a:ext cx="1471983" cy="1471983"/>
                </a:xfrm>
                <a:prstGeom prst="ellipse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6" name="ïşlîďé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6592176" y="2791104"/>
                  <a:ext cx="1302213" cy="1304582"/>
                </a:xfrm>
                <a:prstGeom prst="ellipse">
                  <a:avLst/>
                </a:prstGeom>
                <a:solidFill>
                  <a:srgbClr val="0526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9" name="ïSḷïḑé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6721331" y="2915519"/>
                  <a:ext cx="689616" cy="575864"/>
                </a:xfrm>
                <a:custGeom>
                  <a:avLst/>
                  <a:gdLst>
                    <a:gd name="T0" fmla="*/ 0 w 144"/>
                    <a:gd name="T1" fmla="*/ 119 h 120"/>
                    <a:gd name="T2" fmla="*/ 0 w 144"/>
                    <a:gd name="T3" fmla="*/ 118 h 120"/>
                    <a:gd name="T4" fmla="*/ 0 w 144"/>
                    <a:gd name="T5" fmla="*/ 117 h 120"/>
                    <a:gd name="T6" fmla="*/ 0 w 144"/>
                    <a:gd name="T7" fmla="*/ 116 h 120"/>
                    <a:gd name="T8" fmla="*/ 0 w 144"/>
                    <a:gd name="T9" fmla="*/ 116 h 120"/>
                    <a:gd name="T10" fmla="*/ 0 w 144"/>
                    <a:gd name="T11" fmla="*/ 115 h 120"/>
                    <a:gd name="T12" fmla="*/ 0 w 144"/>
                    <a:gd name="T13" fmla="*/ 114 h 120"/>
                    <a:gd name="T14" fmla="*/ 0 w 144"/>
                    <a:gd name="T15" fmla="*/ 114 h 120"/>
                    <a:gd name="T16" fmla="*/ 0 w 144"/>
                    <a:gd name="T17" fmla="*/ 113 h 120"/>
                    <a:gd name="T18" fmla="*/ 0 w 144"/>
                    <a:gd name="T19" fmla="*/ 112 h 120"/>
                    <a:gd name="T20" fmla="*/ 0 w 144"/>
                    <a:gd name="T21" fmla="*/ 112 h 120"/>
                    <a:gd name="T22" fmla="*/ 0 w 144"/>
                    <a:gd name="T23" fmla="*/ 111 h 120"/>
                    <a:gd name="T24" fmla="*/ 0 w 144"/>
                    <a:gd name="T25" fmla="*/ 110 h 120"/>
                    <a:gd name="T26" fmla="*/ 144 w 144"/>
                    <a:gd name="T27" fmla="*/ 6 h 120"/>
                    <a:gd name="T28" fmla="*/ 142 w 144"/>
                    <a:gd name="T29" fmla="*/ 5 h 120"/>
                    <a:gd name="T30" fmla="*/ 142 w 144"/>
                    <a:gd name="T31" fmla="*/ 5 h 120"/>
                    <a:gd name="T32" fmla="*/ 141 w 144"/>
                    <a:gd name="T33" fmla="*/ 5 h 120"/>
                    <a:gd name="T34" fmla="*/ 140 w 144"/>
                    <a:gd name="T35" fmla="*/ 5 h 120"/>
                    <a:gd name="T36" fmla="*/ 140 w 144"/>
                    <a:gd name="T37" fmla="*/ 4 h 120"/>
                    <a:gd name="T38" fmla="*/ 139 w 144"/>
                    <a:gd name="T39" fmla="*/ 4 h 120"/>
                    <a:gd name="T40" fmla="*/ 139 w 144"/>
                    <a:gd name="T41" fmla="*/ 4 h 120"/>
                    <a:gd name="T42" fmla="*/ 138 w 144"/>
                    <a:gd name="T43" fmla="*/ 4 h 120"/>
                    <a:gd name="T44" fmla="*/ 138 w 144"/>
                    <a:gd name="T45" fmla="*/ 4 h 120"/>
                    <a:gd name="T46" fmla="*/ 137 w 144"/>
                    <a:gd name="T47" fmla="*/ 4 h 120"/>
                    <a:gd name="T48" fmla="*/ 136 w 144"/>
                    <a:gd name="T49" fmla="*/ 3 h 120"/>
                    <a:gd name="T50" fmla="*/ 136 w 144"/>
                    <a:gd name="T51" fmla="*/ 3 h 120"/>
                    <a:gd name="T52" fmla="*/ 135 w 144"/>
                    <a:gd name="T53" fmla="*/ 3 h 120"/>
                    <a:gd name="T54" fmla="*/ 134 w 144"/>
                    <a:gd name="T55" fmla="*/ 3 h 120"/>
                    <a:gd name="T56" fmla="*/ 133 w 144"/>
                    <a:gd name="T57" fmla="*/ 3 h 120"/>
                    <a:gd name="T58" fmla="*/ 132 w 144"/>
                    <a:gd name="T59" fmla="*/ 2 h 120"/>
                    <a:gd name="T60" fmla="*/ 132 w 144"/>
                    <a:gd name="T61" fmla="*/ 2 h 120"/>
                    <a:gd name="T62" fmla="*/ 131 w 144"/>
                    <a:gd name="T63" fmla="*/ 2 h 120"/>
                    <a:gd name="T64" fmla="*/ 130 w 144"/>
                    <a:gd name="T65" fmla="*/ 2 h 120"/>
                    <a:gd name="T66" fmla="*/ 129 w 144"/>
                    <a:gd name="T67" fmla="*/ 2 h 120"/>
                    <a:gd name="T68" fmla="*/ 128 w 144"/>
                    <a:gd name="T69" fmla="*/ 2 h 120"/>
                    <a:gd name="T70" fmla="*/ 127 w 144"/>
                    <a:gd name="T71" fmla="*/ 2 h 120"/>
                    <a:gd name="T72" fmla="*/ 126 w 144"/>
                    <a:gd name="T73" fmla="*/ 1 h 120"/>
                    <a:gd name="T74" fmla="*/ 126 w 144"/>
                    <a:gd name="T75" fmla="*/ 1 h 120"/>
                    <a:gd name="T76" fmla="*/ 125 w 144"/>
                    <a:gd name="T77" fmla="*/ 1 h 120"/>
                    <a:gd name="T78" fmla="*/ 124 w 144"/>
                    <a:gd name="T79" fmla="*/ 1 h 120"/>
                    <a:gd name="T80" fmla="*/ 123 w 144"/>
                    <a:gd name="T81" fmla="*/ 1 h 120"/>
                    <a:gd name="T82" fmla="*/ 122 w 144"/>
                    <a:gd name="T83" fmla="*/ 1 h 120"/>
                    <a:gd name="T84" fmla="*/ 122 w 144"/>
                    <a:gd name="T85" fmla="*/ 1 h 120"/>
                    <a:gd name="T86" fmla="*/ 121 w 144"/>
                    <a:gd name="T87" fmla="*/ 1 h 120"/>
                    <a:gd name="T88" fmla="*/ 121 w 144"/>
                    <a:gd name="T89" fmla="*/ 1 h 120"/>
                    <a:gd name="T90" fmla="*/ 120 w 144"/>
                    <a:gd name="T91" fmla="*/ 1 h 120"/>
                    <a:gd name="T92" fmla="*/ 119 w 144"/>
                    <a:gd name="T93" fmla="*/ 1 h 120"/>
                    <a:gd name="T94" fmla="*/ 119 w 144"/>
                    <a:gd name="T95" fmla="*/ 1 h 120"/>
                    <a:gd name="T96" fmla="*/ 118 w 144"/>
                    <a:gd name="T97" fmla="*/ 0 h 120"/>
                    <a:gd name="T98" fmla="*/ 118 w 144"/>
                    <a:gd name="T99" fmla="*/ 0 h 120"/>
                    <a:gd name="T100" fmla="*/ 117 w 144"/>
                    <a:gd name="T101" fmla="*/ 0 h 120"/>
                    <a:gd name="T102" fmla="*/ 116 w 144"/>
                    <a:gd name="T103" fmla="*/ 0 h 120"/>
                    <a:gd name="T104" fmla="*/ 116 w 144"/>
                    <a:gd name="T105" fmla="*/ 0 h 120"/>
                    <a:gd name="T106" fmla="*/ 115 w 144"/>
                    <a:gd name="T107" fmla="*/ 0 h 120"/>
                    <a:gd name="T108" fmla="*/ 114 w 144"/>
                    <a:gd name="T109" fmla="*/ 0 h 120"/>
                    <a:gd name="T110" fmla="*/ 114 w 144"/>
                    <a:gd name="T111" fmla="*/ 0 h 120"/>
                    <a:gd name="T112" fmla="*/ 113 w 144"/>
                    <a:gd name="T113" fmla="*/ 0 h 120"/>
                    <a:gd name="T114" fmla="*/ 113 w 144"/>
                    <a:gd name="T115" fmla="*/ 0 h 120"/>
                    <a:gd name="T116" fmla="*/ 112 w 144"/>
                    <a:gd name="T117" fmla="*/ 0 h 120"/>
                    <a:gd name="T118" fmla="*/ 111 w 144"/>
                    <a:gd name="T119" fmla="*/ 0 h 120"/>
                    <a:gd name="T120" fmla="*/ 111 w 144"/>
                    <a:gd name="T121" fmla="*/ 0 h 120"/>
                    <a:gd name="T122" fmla="*/ 110 w 144"/>
                    <a:gd name="T123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44" h="120">
                      <a:moveTo>
                        <a:pt x="0" y="120"/>
                      </a:move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moveTo>
                        <a:pt x="0" y="120"/>
                      </a:move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moveTo>
                        <a:pt x="0" y="119"/>
                      </a:move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moveTo>
                        <a:pt x="0" y="119"/>
                      </a:move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moveTo>
                        <a:pt x="0" y="119"/>
                      </a:move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5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1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144" y="6"/>
                      </a:moveTo>
                      <a:cubicBezTo>
                        <a:pt x="144" y="6"/>
                        <a:pt x="144" y="6"/>
                        <a:pt x="144" y="6"/>
                      </a:cubicBezTo>
                      <a:cubicBezTo>
                        <a:pt x="144" y="6"/>
                        <a:pt x="144" y="6"/>
                        <a:pt x="144" y="6"/>
                      </a:cubicBezTo>
                      <a:moveTo>
                        <a:pt x="143" y="5"/>
                      </a:moveTo>
                      <a:cubicBezTo>
                        <a:pt x="143" y="5"/>
                        <a:pt x="143" y="5"/>
                        <a:pt x="143" y="5"/>
                      </a:cubicBezTo>
                      <a:cubicBezTo>
                        <a:pt x="143" y="5"/>
                        <a:pt x="143" y="5"/>
                        <a:pt x="143" y="5"/>
                      </a:cubicBezTo>
                      <a:moveTo>
                        <a:pt x="143" y="5"/>
                      </a:moveTo>
                      <a:cubicBezTo>
                        <a:pt x="143" y="5"/>
                        <a:pt x="143" y="5"/>
                        <a:pt x="143" y="5"/>
                      </a:cubicBezTo>
                      <a:cubicBezTo>
                        <a:pt x="143" y="5"/>
                        <a:pt x="143" y="5"/>
                        <a:pt x="143" y="5"/>
                      </a:cubicBezTo>
                      <a:moveTo>
                        <a:pt x="142" y="5"/>
                      </a:move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moveTo>
                        <a:pt x="142" y="5"/>
                      </a:move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moveTo>
                        <a:pt x="142" y="5"/>
                      </a:move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moveTo>
                        <a:pt x="142" y="5"/>
                      </a:move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moveTo>
                        <a:pt x="142" y="5"/>
                      </a:move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moveTo>
                        <a:pt x="141" y="5"/>
                      </a:move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moveTo>
                        <a:pt x="141" y="5"/>
                      </a:move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moveTo>
                        <a:pt x="141" y="5"/>
                      </a:move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moveTo>
                        <a:pt x="141" y="5"/>
                      </a:move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moveTo>
                        <a:pt x="140" y="5"/>
                      </a:moveTo>
                      <a:cubicBezTo>
                        <a:pt x="140" y="5"/>
                        <a:pt x="141" y="5"/>
                        <a:pt x="141" y="5"/>
                      </a:cubicBezTo>
                      <a:cubicBezTo>
                        <a:pt x="141" y="5"/>
                        <a:pt x="140" y="5"/>
                        <a:pt x="140" y="5"/>
                      </a:cubicBezTo>
                      <a:moveTo>
                        <a:pt x="140" y="5"/>
                      </a:moveTo>
                      <a:cubicBezTo>
                        <a:pt x="140" y="5"/>
                        <a:pt x="140" y="5"/>
                        <a:pt x="140" y="5"/>
                      </a:cubicBezTo>
                      <a:cubicBezTo>
                        <a:pt x="140" y="5"/>
                        <a:pt x="140" y="5"/>
                        <a:pt x="140" y="5"/>
                      </a:cubicBezTo>
                      <a:moveTo>
                        <a:pt x="140" y="4"/>
                      </a:move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moveTo>
                        <a:pt x="140" y="4"/>
                      </a:move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moveTo>
                        <a:pt x="140" y="4"/>
                      </a:move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moveTo>
                        <a:pt x="140" y="4"/>
                      </a:move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moveTo>
                        <a:pt x="139" y="4"/>
                      </a:move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moveTo>
                        <a:pt x="139" y="4"/>
                      </a:move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moveTo>
                        <a:pt x="139" y="4"/>
                      </a:move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moveTo>
                        <a:pt x="139" y="4"/>
                      </a:move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moveTo>
                        <a:pt x="138" y="4"/>
                      </a:move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8" y="4"/>
                      </a:cubicBezTo>
                      <a:moveTo>
                        <a:pt x="138" y="4"/>
                      </a:move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moveTo>
                        <a:pt x="138" y="4"/>
                      </a:move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moveTo>
                        <a:pt x="138" y="4"/>
                      </a:move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moveTo>
                        <a:pt x="138" y="4"/>
                      </a:move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moveTo>
                        <a:pt x="138" y="4"/>
                      </a:move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moveTo>
                        <a:pt x="137" y="4"/>
                      </a:move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moveTo>
                        <a:pt x="137" y="4"/>
                      </a:move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moveTo>
                        <a:pt x="137" y="4"/>
                      </a:move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moveTo>
                        <a:pt x="137" y="4"/>
                      </a:move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moveTo>
                        <a:pt x="136" y="3"/>
                      </a:move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6" y="3"/>
                      </a:cubicBezTo>
                      <a:moveTo>
                        <a:pt x="136" y="3"/>
                      </a:move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moveTo>
                        <a:pt x="136" y="3"/>
                      </a:move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moveTo>
                        <a:pt x="136" y="3"/>
                      </a:move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moveTo>
                        <a:pt x="136" y="3"/>
                      </a:move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moveTo>
                        <a:pt x="135" y="3"/>
                      </a:moveTo>
                      <a:cubicBezTo>
                        <a:pt x="135" y="3"/>
                        <a:pt x="136" y="3"/>
                        <a:pt x="136" y="3"/>
                      </a:cubicBezTo>
                      <a:cubicBezTo>
                        <a:pt x="136" y="3"/>
                        <a:pt x="135" y="3"/>
                        <a:pt x="135" y="3"/>
                      </a:cubicBezTo>
                      <a:moveTo>
                        <a:pt x="135" y="3"/>
                      </a:move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moveTo>
                        <a:pt x="135" y="3"/>
                      </a:move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moveTo>
                        <a:pt x="134" y="3"/>
                      </a:moveTo>
                      <a:cubicBezTo>
                        <a:pt x="134" y="3"/>
                        <a:pt x="135" y="3"/>
                        <a:pt x="135" y="3"/>
                      </a:cubicBezTo>
                      <a:cubicBezTo>
                        <a:pt x="135" y="3"/>
                        <a:pt x="134" y="3"/>
                        <a:pt x="134" y="3"/>
                      </a:cubicBezTo>
                      <a:moveTo>
                        <a:pt x="134" y="3"/>
                      </a:move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moveTo>
                        <a:pt x="134" y="3"/>
                      </a:move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moveTo>
                        <a:pt x="134" y="3"/>
                      </a:move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moveTo>
                        <a:pt x="133" y="3"/>
                      </a:moveTo>
                      <a:cubicBezTo>
                        <a:pt x="133" y="3"/>
                        <a:pt x="134" y="3"/>
                        <a:pt x="134" y="3"/>
                      </a:cubicBezTo>
                      <a:cubicBezTo>
                        <a:pt x="134" y="3"/>
                        <a:pt x="133" y="3"/>
                        <a:pt x="133" y="3"/>
                      </a:cubicBezTo>
                      <a:moveTo>
                        <a:pt x="133" y="3"/>
                      </a:move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moveTo>
                        <a:pt x="133" y="3"/>
                      </a:move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moveTo>
                        <a:pt x="133" y="3"/>
                      </a:move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moveTo>
                        <a:pt x="132" y="2"/>
                      </a:moveTo>
                      <a:cubicBezTo>
                        <a:pt x="132" y="3"/>
                        <a:pt x="133" y="3"/>
                        <a:pt x="133" y="3"/>
                      </a:cubicBezTo>
                      <a:cubicBezTo>
                        <a:pt x="133" y="3"/>
                        <a:pt x="132" y="3"/>
                        <a:pt x="132" y="2"/>
                      </a:cubicBezTo>
                      <a:moveTo>
                        <a:pt x="132" y="2"/>
                      </a:move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moveTo>
                        <a:pt x="132" y="2"/>
                      </a:move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moveTo>
                        <a:pt x="132" y="2"/>
                      </a:move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moveTo>
                        <a:pt x="132" y="2"/>
                      </a:move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moveTo>
                        <a:pt x="131" y="2"/>
                      </a:move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moveTo>
                        <a:pt x="131" y="2"/>
                      </a:move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moveTo>
                        <a:pt x="131" y="2"/>
                      </a:move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moveTo>
                        <a:pt x="131" y="2"/>
                      </a:move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moveTo>
                        <a:pt x="130" y="2"/>
                      </a:move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moveTo>
                        <a:pt x="130" y="2"/>
                      </a:move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moveTo>
                        <a:pt x="130" y="2"/>
                      </a:move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moveTo>
                        <a:pt x="129" y="2"/>
                      </a:move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29" y="2"/>
                      </a:cubicBezTo>
                      <a:moveTo>
                        <a:pt x="129" y="2"/>
                      </a:move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moveTo>
                        <a:pt x="129" y="2"/>
                      </a:move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moveTo>
                        <a:pt x="128" y="2"/>
                      </a:move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8" y="2"/>
                      </a:cubicBezTo>
                      <a:moveTo>
                        <a:pt x="128" y="2"/>
                      </a:move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moveTo>
                        <a:pt x="128" y="2"/>
                      </a:move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moveTo>
                        <a:pt x="127" y="2"/>
                      </a:move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7" y="2"/>
                      </a:cubicBezTo>
                      <a:moveTo>
                        <a:pt x="127" y="1"/>
                      </a:moveTo>
                      <a:cubicBezTo>
                        <a:pt x="127" y="2"/>
                        <a:pt x="127" y="2"/>
                        <a:pt x="127" y="2"/>
                      </a:cubicBezTo>
                      <a:cubicBezTo>
                        <a:pt x="127" y="2"/>
                        <a:pt x="127" y="2"/>
                        <a:pt x="127" y="1"/>
                      </a:cubicBezTo>
                      <a:moveTo>
                        <a:pt x="127" y="1"/>
                      </a:move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7" y="1"/>
                      </a:cubicBezTo>
                      <a:moveTo>
                        <a:pt x="126" y="1"/>
                      </a:move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6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5" y="1"/>
                      </a:moveTo>
                      <a:cubicBezTo>
                        <a:pt x="125" y="1"/>
                        <a:pt x="126" y="1"/>
                        <a:pt x="126" y="1"/>
                      </a:cubicBezTo>
                      <a:cubicBezTo>
                        <a:pt x="126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4" y="1"/>
                      </a:moveTo>
                      <a:cubicBezTo>
                        <a:pt x="124" y="1"/>
                        <a:pt x="125" y="1"/>
                        <a:pt x="125" y="1"/>
                      </a:cubicBezTo>
                      <a:cubicBezTo>
                        <a:pt x="125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4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2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20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0"/>
                      </a:moveTo>
                      <a:cubicBezTo>
                        <a:pt x="119" y="0"/>
                        <a:pt x="119" y="0"/>
                        <a:pt x="119" y="0"/>
                      </a:cubicBezTo>
                      <a:cubicBezTo>
                        <a:pt x="119" y="0"/>
                        <a:pt x="119" y="0"/>
                        <a:pt x="119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6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5" y="0"/>
                      </a:moveTo>
                      <a:cubicBezTo>
                        <a:pt x="115" y="0"/>
                        <a:pt x="116" y="0"/>
                        <a:pt x="116" y="0"/>
                      </a:cubicBezTo>
                      <a:cubicBezTo>
                        <a:pt x="116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1" y="0"/>
                      </a:moveTo>
                      <a:cubicBezTo>
                        <a:pt x="111" y="0"/>
                        <a:pt x="112" y="0"/>
                        <a:pt x="112" y="0"/>
                      </a:cubicBezTo>
                      <a:cubicBezTo>
                        <a:pt x="112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</a:path>
                  </a:pathLst>
                </a:custGeom>
                <a:solidFill>
                  <a:srgbClr val="B2BC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5" name="ïsḻiḓé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6721331" y="2915519"/>
                  <a:ext cx="943186" cy="945555"/>
                </a:xfrm>
                <a:custGeom>
                  <a:avLst/>
                  <a:gdLst>
                    <a:gd name="T0" fmla="*/ 0 w 197"/>
                    <a:gd name="T1" fmla="*/ 110 h 197"/>
                    <a:gd name="T2" fmla="*/ 0 w 197"/>
                    <a:gd name="T3" fmla="*/ 111 h 197"/>
                    <a:gd name="T4" fmla="*/ 0 w 197"/>
                    <a:gd name="T5" fmla="*/ 112 h 197"/>
                    <a:gd name="T6" fmla="*/ 0 w 197"/>
                    <a:gd name="T7" fmla="*/ 112 h 197"/>
                    <a:gd name="T8" fmla="*/ 0 w 197"/>
                    <a:gd name="T9" fmla="*/ 113 h 197"/>
                    <a:gd name="T10" fmla="*/ 0 w 197"/>
                    <a:gd name="T11" fmla="*/ 114 h 197"/>
                    <a:gd name="T12" fmla="*/ 0 w 197"/>
                    <a:gd name="T13" fmla="*/ 115 h 197"/>
                    <a:gd name="T14" fmla="*/ 0 w 197"/>
                    <a:gd name="T15" fmla="*/ 116 h 197"/>
                    <a:gd name="T16" fmla="*/ 0 w 197"/>
                    <a:gd name="T17" fmla="*/ 117 h 197"/>
                    <a:gd name="T18" fmla="*/ 0 w 197"/>
                    <a:gd name="T19" fmla="*/ 118 h 197"/>
                    <a:gd name="T20" fmla="*/ 0 w 197"/>
                    <a:gd name="T21" fmla="*/ 119 h 197"/>
                    <a:gd name="T22" fmla="*/ 0 w 197"/>
                    <a:gd name="T23" fmla="*/ 120 h 197"/>
                    <a:gd name="T24" fmla="*/ 143 w 197"/>
                    <a:gd name="T25" fmla="*/ 5 h 197"/>
                    <a:gd name="T26" fmla="*/ 142 w 197"/>
                    <a:gd name="T27" fmla="*/ 5 h 197"/>
                    <a:gd name="T28" fmla="*/ 141 w 197"/>
                    <a:gd name="T29" fmla="*/ 5 h 197"/>
                    <a:gd name="T30" fmla="*/ 141 w 197"/>
                    <a:gd name="T31" fmla="*/ 5 h 197"/>
                    <a:gd name="T32" fmla="*/ 140 w 197"/>
                    <a:gd name="T33" fmla="*/ 4 h 197"/>
                    <a:gd name="T34" fmla="*/ 139 w 197"/>
                    <a:gd name="T35" fmla="*/ 4 h 197"/>
                    <a:gd name="T36" fmla="*/ 139 w 197"/>
                    <a:gd name="T37" fmla="*/ 4 h 197"/>
                    <a:gd name="T38" fmla="*/ 138 w 197"/>
                    <a:gd name="T39" fmla="*/ 4 h 197"/>
                    <a:gd name="T40" fmla="*/ 137 w 197"/>
                    <a:gd name="T41" fmla="*/ 4 h 197"/>
                    <a:gd name="T42" fmla="*/ 136 w 197"/>
                    <a:gd name="T43" fmla="*/ 3 h 197"/>
                    <a:gd name="T44" fmla="*/ 136 w 197"/>
                    <a:gd name="T45" fmla="*/ 3 h 197"/>
                    <a:gd name="T46" fmla="*/ 135 w 197"/>
                    <a:gd name="T47" fmla="*/ 3 h 197"/>
                    <a:gd name="T48" fmla="*/ 134 w 197"/>
                    <a:gd name="T49" fmla="*/ 3 h 197"/>
                    <a:gd name="T50" fmla="*/ 133 w 197"/>
                    <a:gd name="T51" fmla="*/ 3 h 197"/>
                    <a:gd name="T52" fmla="*/ 132 w 197"/>
                    <a:gd name="T53" fmla="*/ 2 h 197"/>
                    <a:gd name="T54" fmla="*/ 131 w 197"/>
                    <a:gd name="T55" fmla="*/ 2 h 197"/>
                    <a:gd name="T56" fmla="*/ 130 w 197"/>
                    <a:gd name="T57" fmla="*/ 2 h 197"/>
                    <a:gd name="T58" fmla="*/ 129 w 197"/>
                    <a:gd name="T59" fmla="*/ 2 h 197"/>
                    <a:gd name="T60" fmla="*/ 128 w 197"/>
                    <a:gd name="T61" fmla="*/ 2 h 197"/>
                    <a:gd name="T62" fmla="*/ 127 w 197"/>
                    <a:gd name="T63" fmla="*/ 1 h 197"/>
                    <a:gd name="T64" fmla="*/ 126 w 197"/>
                    <a:gd name="T65" fmla="*/ 1 h 197"/>
                    <a:gd name="T66" fmla="*/ 125 w 197"/>
                    <a:gd name="T67" fmla="*/ 1 h 197"/>
                    <a:gd name="T68" fmla="*/ 124 w 197"/>
                    <a:gd name="T69" fmla="*/ 1 h 197"/>
                    <a:gd name="T70" fmla="*/ 123 w 197"/>
                    <a:gd name="T71" fmla="*/ 1 h 197"/>
                    <a:gd name="T72" fmla="*/ 122 w 197"/>
                    <a:gd name="T73" fmla="*/ 1 h 197"/>
                    <a:gd name="T74" fmla="*/ 122 w 197"/>
                    <a:gd name="T75" fmla="*/ 1 h 197"/>
                    <a:gd name="T76" fmla="*/ 121 w 197"/>
                    <a:gd name="T77" fmla="*/ 1 h 197"/>
                    <a:gd name="T78" fmla="*/ 120 w 197"/>
                    <a:gd name="T79" fmla="*/ 1 h 197"/>
                    <a:gd name="T80" fmla="*/ 120 w 197"/>
                    <a:gd name="T81" fmla="*/ 1 h 197"/>
                    <a:gd name="T82" fmla="*/ 119 w 197"/>
                    <a:gd name="T83" fmla="*/ 1 h 197"/>
                    <a:gd name="T84" fmla="*/ 118 w 197"/>
                    <a:gd name="T85" fmla="*/ 0 h 197"/>
                    <a:gd name="T86" fmla="*/ 117 w 197"/>
                    <a:gd name="T87" fmla="*/ 0 h 197"/>
                    <a:gd name="T88" fmla="*/ 117 w 197"/>
                    <a:gd name="T89" fmla="*/ 0 h 197"/>
                    <a:gd name="T90" fmla="*/ 116 w 197"/>
                    <a:gd name="T91" fmla="*/ 0 h 197"/>
                    <a:gd name="T92" fmla="*/ 115 w 197"/>
                    <a:gd name="T93" fmla="*/ 0 h 197"/>
                    <a:gd name="T94" fmla="*/ 114 w 197"/>
                    <a:gd name="T95" fmla="*/ 0 h 197"/>
                    <a:gd name="T96" fmla="*/ 114 w 197"/>
                    <a:gd name="T97" fmla="*/ 0 h 197"/>
                    <a:gd name="T98" fmla="*/ 113 w 197"/>
                    <a:gd name="T99" fmla="*/ 0 h 197"/>
                    <a:gd name="T100" fmla="*/ 112 w 197"/>
                    <a:gd name="T101" fmla="*/ 0 h 197"/>
                    <a:gd name="T102" fmla="*/ 111 w 197"/>
                    <a:gd name="T103" fmla="*/ 0 h 197"/>
                    <a:gd name="T104" fmla="*/ 111 w 197"/>
                    <a:gd name="T105" fmla="*/ 0 h 197"/>
                    <a:gd name="T106" fmla="*/ 110 w 197"/>
                    <a:gd name="T107" fmla="*/ 0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97" h="197">
                      <a:moveTo>
                        <a:pt x="109" y="0"/>
                      </a:moveTo>
                      <a:cubicBezTo>
                        <a:pt x="49" y="0"/>
                        <a:pt x="0" y="49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3" y="152"/>
                        <a:pt x="20" y="179"/>
                        <a:pt x="44" y="197"/>
                      </a:cubicBezTo>
                      <a:cubicBezTo>
                        <a:pt x="30" y="179"/>
                        <a:pt x="22" y="156"/>
                        <a:pt x="22" y="132"/>
                      </a:cubicBezTo>
                      <a:cubicBezTo>
                        <a:pt x="22" y="71"/>
                        <a:pt x="71" y="22"/>
                        <a:pt x="132" y="22"/>
                      </a:cubicBezTo>
                      <a:cubicBezTo>
                        <a:pt x="156" y="22"/>
                        <a:pt x="179" y="30"/>
                        <a:pt x="197" y="44"/>
                      </a:cubicBezTo>
                      <a:cubicBezTo>
                        <a:pt x="184" y="26"/>
                        <a:pt x="166" y="13"/>
                        <a:pt x="144" y="6"/>
                      </a:cubicBezTo>
                      <a:cubicBezTo>
                        <a:pt x="144" y="6"/>
                        <a:pt x="144" y="6"/>
                        <a:pt x="144" y="6"/>
                      </a:cubicBezTo>
                      <a:cubicBezTo>
                        <a:pt x="144" y="6"/>
                        <a:pt x="144" y="6"/>
                        <a:pt x="143" y="5"/>
                      </a:cubicBezTo>
                      <a:cubicBezTo>
                        <a:pt x="143" y="5"/>
                        <a:pt x="143" y="5"/>
                        <a:pt x="143" y="5"/>
                      </a:cubicBezTo>
                      <a:cubicBezTo>
                        <a:pt x="143" y="5"/>
                        <a:pt x="143" y="5"/>
                        <a:pt x="143" y="5"/>
                      </a:cubicBezTo>
                      <a:cubicBezTo>
                        <a:pt x="143" y="5"/>
                        <a:pt x="143" y="5"/>
                        <a:pt x="143" y="5"/>
                      </a:cubicBezTo>
                      <a:cubicBezTo>
                        <a:pt x="143" y="5"/>
                        <a:pt x="143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2" y="5"/>
                        <a:pt x="142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1" y="5"/>
                        <a:pt x="141" y="5"/>
                      </a:cubicBezTo>
                      <a:cubicBezTo>
                        <a:pt x="141" y="5"/>
                        <a:pt x="140" y="5"/>
                        <a:pt x="140" y="5"/>
                      </a:cubicBezTo>
                      <a:cubicBezTo>
                        <a:pt x="140" y="5"/>
                        <a:pt x="140" y="5"/>
                        <a:pt x="140" y="5"/>
                      </a:cubicBezTo>
                      <a:cubicBezTo>
                        <a:pt x="140" y="5"/>
                        <a:pt x="140" y="5"/>
                        <a:pt x="140" y="5"/>
                      </a:cubicBezTo>
                      <a:cubicBezTo>
                        <a:pt x="140" y="5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40" y="4"/>
                        <a:pt x="140" y="4"/>
                        <a:pt x="140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9" y="4"/>
                      </a:cubicBezTo>
                      <a:cubicBezTo>
                        <a:pt x="139" y="4"/>
                        <a:pt x="139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8" y="4"/>
                        <a:pt x="138" y="4"/>
                        <a:pt x="138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7" y="4"/>
                      </a:cubicBezTo>
                      <a:cubicBezTo>
                        <a:pt x="137" y="4"/>
                        <a:pt x="137" y="4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6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5" y="3"/>
                        <a:pt x="135" y="3"/>
                      </a:cubicBezTo>
                      <a:cubicBezTo>
                        <a:pt x="135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3" y="3"/>
                        <a:pt x="133" y="3"/>
                      </a:cubicBezTo>
                      <a:cubicBezTo>
                        <a:pt x="133" y="3"/>
                        <a:pt x="132" y="3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0" y="2"/>
                        <a:pt x="130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9" y="2"/>
                        <a:pt x="129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8" y="2"/>
                      </a:cubicBezTo>
                      <a:cubicBezTo>
                        <a:pt x="128" y="2"/>
                        <a:pt x="128" y="2"/>
                        <a:pt x="127" y="2"/>
                      </a:cubicBezTo>
                      <a:cubicBezTo>
                        <a:pt x="127" y="2"/>
                        <a:pt x="127" y="2"/>
                        <a:pt x="127" y="2"/>
                      </a:cubicBezTo>
                      <a:cubicBezTo>
                        <a:pt x="127" y="2"/>
                        <a:pt x="127" y="2"/>
                        <a:pt x="127" y="1"/>
                      </a:cubicBez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0"/>
                        <a:pt x="119" y="0"/>
                        <a:pt x="119" y="0"/>
                      </a:cubicBezTo>
                      <a:cubicBezTo>
                        <a:pt x="119" y="0"/>
                        <a:pt x="119" y="0"/>
                        <a:pt x="119" y="0"/>
                      </a:cubicBezTo>
                      <a:cubicBezTo>
                        <a:pt x="119" y="0"/>
                        <a:pt x="119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09" y="0"/>
                        <a:pt x="109" y="0"/>
                      </a:cubicBezTo>
                      <a:cubicBezTo>
                        <a:pt x="109" y="0"/>
                        <a:pt x="109" y="0"/>
                        <a:pt x="109" y="0"/>
                      </a:cubicBezTo>
                    </a:path>
                  </a:pathLst>
                </a:custGeom>
                <a:solidFill>
                  <a:srgbClr val="0526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6" name="PA_îṡḷídê"/>
            <p:cNvSpPr txBox="1"/>
            <p:nvPr>
              <p:custDataLst>
                <p:tags r:id="rId18"/>
              </p:custDataLst>
            </p:nvPr>
          </p:nvSpPr>
          <p:spPr>
            <a:xfrm>
              <a:off x="6207497" y="2904363"/>
              <a:ext cx="914400" cy="521720"/>
            </a:xfrm>
            <a:prstGeom prst="rect">
              <a:avLst/>
            </a:prstGeom>
            <a:noFill/>
          </p:spPr>
          <p:txBody>
            <a:bodyPr wrap="none" lIns="90000" tIns="46800" rIns="90000" bIns="46800" anchor="ctr" anchorCtr="0">
              <a:noAutofit/>
            </a:bodyPr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左右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2" name="PA_ïṥļíďe"/>
            <p:cNvGrpSpPr/>
            <p:nvPr>
              <p:custDataLst>
                <p:tags r:id="rId19"/>
              </p:custDataLst>
            </p:nvPr>
          </p:nvGrpSpPr>
          <p:grpSpPr>
            <a:xfrm rot="20834396">
              <a:off x="3457404" y="2062751"/>
              <a:ext cx="2067516" cy="1767976"/>
              <a:chOff x="3904878" y="2139079"/>
              <a:chExt cx="2067516" cy="1767976"/>
            </a:xfrm>
          </p:grpSpPr>
          <p:grpSp>
            <p:nvGrpSpPr>
              <p:cNvPr id="43" name="ïṡ1íḋê"/>
              <p:cNvGrpSpPr/>
              <p:nvPr/>
            </p:nvGrpSpPr>
            <p:grpSpPr>
              <a:xfrm rot="17157673">
                <a:off x="3518599" y="2525358"/>
                <a:ext cx="1530900" cy="758341"/>
                <a:chOff x="2207568" y="2736434"/>
                <a:chExt cx="1530900" cy="758341"/>
              </a:xfrm>
            </p:grpSpPr>
            <p:sp>
              <p:nvSpPr>
                <p:cNvPr id="44" name="ïŝḻiḍe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2886520" y="3033846"/>
                  <a:ext cx="196695" cy="19669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21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45" name="íṩḷîḋé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2226526" y="2779090"/>
                  <a:ext cx="1492983" cy="696726"/>
                </a:xfrm>
                <a:custGeom>
                  <a:avLst/>
                  <a:gdLst>
                    <a:gd name="T0" fmla="*/ 138 w 312"/>
                    <a:gd name="T1" fmla="*/ 68 h 145"/>
                    <a:gd name="T2" fmla="*/ 0 w 312"/>
                    <a:gd name="T3" fmla="*/ 136 h 145"/>
                    <a:gd name="T4" fmla="*/ 9 w 312"/>
                    <a:gd name="T5" fmla="*/ 145 h 145"/>
                    <a:gd name="T6" fmla="*/ 139 w 312"/>
                    <a:gd name="T7" fmla="*/ 81 h 145"/>
                    <a:gd name="T8" fmla="*/ 138 w 312"/>
                    <a:gd name="T9" fmla="*/ 73 h 145"/>
                    <a:gd name="T10" fmla="*/ 138 w 312"/>
                    <a:gd name="T11" fmla="*/ 68 h 145"/>
                    <a:gd name="T12" fmla="*/ 178 w 312"/>
                    <a:gd name="T13" fmla="*/ 68 h 145"/>
                    <a:gd name="T14" fmla="*/ 179 w 312"/>
                    <a:gd name="T15" fmla="*/ 73 h 145"/>
                    <a:gd name="T16" fmla="*/ 177 w 312"/>
                    <a:gd name="T17" fmla="*/ 81 h 145"/>
                    <a:gd name="T18" fmla="*/ 303 w 312"/>
                    <a:gd name="T19" fmla="*/ 140 h 145"/>
                    <a:gd name="T20" fmla="*/ 312 w 312"/>
                    <a:gd name="T21" fmla="*/ 131 h 145"/>
                    <a:gd name="T22" fmla="*/ 178 w 312"/>
                    <a:gd name="T23" fmla="*/ 68 h 145"/>
                    <a:gd name="T24" fmla="*/ 165 w 312"/>
                    <a:gd name="T25" fmla="*/ 0 h 145"/>
                    <a:gd name="T26" fmla="*/ 152 w 312"/>
                    <a:gd name="T27" fmla="*/ 0 h 145"/>
                    <a:gd name="T28" fmla="*/ 152 w 312"/>
                    <a:gd name="T29" fmla="*/ 54 h 145"/>
                    <a:gd name="T30" fmla="*/ 158 w 312"/>
                    <a:gd name="T31" fmla="*/ 53 h 145"/>
                    <a:gd name="T32" fmla="*/ 165 w 312"/>
                    <a:gd name="T33" fmla="*/ 54 h 145"/>
                    <a:gd name="T34" fmla="*/ 165 w 312"/>
                    <a:gd name="T35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12" h="145">
                      <a:moveTo>
                        <a:pt x="138" y="68"/>
                      </a:moveTo>
                      <a:cubicBezTo>
                        <a:pt x="86" y="73"/>
                        <a:pt x="36" y="97"/>
                        <a:pt x="0" y="136"/>
                      </a:cubicBezTo>
                      <a:cubicBezTo>
                        <a:pt x="9" y="145"/>
                        <a:pt x="9" y="145"/>
                        <a:pt x="9" y="145"/>
                      </a:cubicBezTo>
                      <a:cubicBezTo>
                        <a:pt x="43" y="109"/>
                        <a:pt x="90" y="86"/>
                        <a:pt x="139" y="81"/>
                      </a:cubicBezTo>
                      <a:cubicBezTo>
                        <a:pt x="138" y="79"/>
                        <a:pt x="138" y="76"/>
                        <a:pt x="138" y="73"/>
                      </a:cubicBezTo>
                      <a:cubicBezTo>
                        <a:pt x="138" y="72"/>
                        <a:pt x="138" y="70"/>
                        <a:pt x="138" y="68"/>
                      </a:cubicBezTo>
                      <a:moveTo>
                        <a:pt x="178" y="68"/>
                      </a:moveTo>
                      <a:cubicBezTo>
                        <a:pt x="179" y="70"/>
                        <a:pt x="179" y="72"/>
                        <a:pt x="179" y="73"/>
                      </a:cubicBezTo>
                      <a:cubicBezTo>
                        <a:pt x="179" y="76"/>
                        <a:pt x="178" y="79"/>
                        <a:pt x="177" y="81"/>
                      </a:cubicBezTo>
                      <a:cubicBezTo>
                        <a:pt x="225" y="86"/>
                        <a:pt x="269" y="106"/>
                        <a:pt x="303" y="140"/>
                      </a:cubicBezTo>
                      <a:cubicBezTo>
                        <a:pt x="312" y="131"/>
                        <a:pt x="312" y="131"/>
                        <a:pt x="312" y="131"/>
                      </a:cubicBezTo>
                      <a:cubicBezTo>
                        <a:pt x="276" y="95"/>
                        <a:pt x="229" y="73"/>
                        <a:pt x="178" y="68"/>
                      </a:cubicBezTo>
                      <a:moveTo>
                        <a:pt x="165" y="0"/>
                      </a:moveTo>
                      <a:cubicBezTo>
                        <a:pt x="152" y="0"/>
                        <a:pt x="152" y="0"/>
                        <a:pt x="152" y="0"/>
                      </a:cubicBezTo>
                      <a:cubicBezTo>
                        <a:pt x="152" y="54"/>
                        <a:pt x="152" y="54"/>
                        <a:pt x="152" y="54"/>
                      </a:cubicBezTo>
                      <a:cubicBezTo>
                        <a:pt x="154" y="53"/>
                        <a:pt x="156" y="53"/>
                        <a:pt x="158" y="53"/>
                      </a:cubicBezTo>
                      <a:cubicBezTo>
                        <a:pt x="161" y="53"/>
                        <a:pt x="163" y="53"/>
                        <a:pt x="165" y="54"/>
                      </a:cubicBezTo>
                      <a:cubicBezTo>
                        <a:pt x="165" y="0"/>
                        <a:pt x="165" y="0"/>
                        <a:pt x="165" y="0"/>
                      </a:cubicBezTo>
                    </a:path>
                  </a:pathLst>
                </a:custGeom>
                <a:solidFill>
                  <a:schemeClr val="bg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46" name="î$ļíḋé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2207568" y="3413016"/>
                  <a:ext cx="81759" cy="8175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47" name="íşliḑé"/>
                <p:cNvSpPr/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2939840" y="2736434"/>
                  <a:ext cx="85314" cy="864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48" name="iš1ïḍe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53154" y="3389318"/>
                  <a:ext cx="85314" cy="864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49" name="ïśľïḋê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2939840" y="3087166"/>
                  <a:ext cx="91238" cy="91238"/>
                </a:xfrm>
                <a:prstGeom prst="ellipse">
                  <a:avLst/>
                </a:prstGeom>
                <a:solidFill>
                  <a:srgbClr val="E6EB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50" name="iš1iďê"/>
              <p:cNvGrpSpPr/>
              <p:nvPr/>
            </p:nvGrpSpPr>
            <p:grpSpPr>
              <a:xfrm>
                <a:off x="4500411" y="2435072"/>
                <a:ext cx="1471983" cy="1471983"/>
                <a:chOff x="2262931" y="3412591"/>
                <a:chExt cx="1471983" cy="1471983"/>
              </a:xfrm>
            </p:grpSpPr>
            <p:sp>
              <p:nvSpPr>
                <p:cNvPr id="51" name="îŝľiḋê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2262931" y="3412591"/>
                  <a:ext cx="1471983" cy="1471983"/>
                </a:xfrm>
                <a:prstGeom prst="ellipse">
                  <a:avLst/>
                </a:prstGeom>
                <a:solidFill>
                  <a:srgbClr val="FAFAF0">
                    <a:alpha val="70000"/>
                  </a:srgb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sz="16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52" name="îŝḷîḍe"/>
                <p:cNvSpPr/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2348408" y="3496291"/>
                  <a:ext cx="1301027" cy="1304582"/>
                </a:xfrm>
                <a:prstGeom prst="ellipse">
                  <a:avLst/>
                </a:prstGeom>
                <a:solidFill>
                  <a:srgbClr val="052667"/>
                </a:solidFill>
                <a:ln>
                  <a:noFill/>
                </a:ln>
              </p:spPr>
              <p:txBody>
                <a:bodyPr anchor="ctr"/>
                <a:p>
                  <a:pPr algn="ctr"/>
                  <a:endParaRPr sz="16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53" name="íṧ1ídé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2461138" y="3619189"/>
                  <a:ext cx="607857" cy="566385"/>
                </a:xfrm>
                <a:custGeom>
                  <a:avLst/>
                  <a:gdLst>
                    <a:gd name="T0" fmla="*/ 0 w 127"/>
                    <a:gd name="T1" fmla="*/ 118 h 118"/>
                    <a:gd name="T2" fmla="*/ 0 w 127"/>
                    <a:gd name="T3" fmla="*/ 117 h 118"/>
                    <a:gd name="T4" fmla="*/ 0 w 127"/>
                    <a:gd name="T5" fmla="*/ 117 h 118"/>
                    <a:gd name="T6" fmla="*/ 0 w 127"/>
                    <a:gd name="T7" fmla="*/ 116 h 118"/>
                    <a:gd name="T8" fmla="*/ 0 w 127"/>
                    <a:gd name="T9" fmla="*/ 115 h 118"/>
                    <a:gd name="T10" fmla="*/ 0 w 127"/>
                    <a:gd name="T11" fmla="*/ 115 h 118"/>
                    <a:gd name="T12" fmla="*/ 0 w 127"/>
                    <a:gd name="T13" fmla="*/ 114 h 118"/>
                    <a:gd name="T14" fmla="*/ 0 w 127"/>
                    <a:gd name="T15" fmla="*/ 113 h 118"/>
                    <a:gd name="T16" fmla="*/ 0 w 127"/>
                    <a:gd name="T17" fmla="*/ 113 h 118"/>
                    <a:gd name="T18" fmla="*/ 0 w 127"/>
                    <a:gd name="T19" fmla="*/ 113 h 118"/>
                    <a:gd name="T20" fmla="*/ 0 w 127"/>
                    <a:gd name="T21" fmla="*/ 112 h 118"/>
                    <a:gd name="T22" fmla="*/ 0 w 127"/>
                    <a:gd name="T23" fmla="*/ 112 h 118"/>
                    <a:gd name="T24" fmla="*/ 0 w 127"/>
                    <a:gd name="T25" fmla="*/ 111 h 118"/>
                    <a:gd name="T26" fmla="*/ 0 w 127"/>
                    <a:gd name="T27" fmla="*/ 111 h 118"/>
                    <a:gd name="T28" fmla="*/ 0 w 127"/>
                    <a:gd name="T29" fmla="*/ 111 h 118"/>
                    <a:gd name="T30" fmla="*/ 0 w 127"/>
                    <a:gd name="T31" fmla="*/ 110 h 118"/>
                    <a:gd name="T32" fmla="*/ 0 w 127"/>
                    <a:gd name="T33" fmla="*/ 110 h 118"/>
                    <a:gd name="T34" fmla="*/ 127 w 127"/>
                    <a:gd name="T35" fmla="*/ 2 h 118"/>
                    <a:gd name="T36" fmla="*/ 126 w 127"/>
                    <a:gd name="T37" fmla="*/ 1 h 118"/>
                    <a:gd name="T38" fmla="*/ 125 w 127"/>
                    <a:gd name="T39" fmla="*/ 1 h 118"/>
                    <a:gd name="T40" fmla="*/ 125 w 127"/>
                    <a:gd name="T41" fmla="*/ 1 h 118"/>
                    <a:gd name="T42" fmla="*/ 124 w 127"/>
                    <a:gd name="T43" fmla="*/ 1 h 118"/>
                    <a:gd name="T44" fmla="*/ 124 w 127"/>
                    <a:gd name="T45" fmla="*/ 1 h 118"/>
                    <a:gd name="T46" fmla="*/ 123 w 127"/>
                    <a:gd name="T47" fmla="*/ 1 h 118"/>
                    <a:gd name="T48" fmla="*/ 123 w 127"/>
                    <a:gd name="T49" fmla="*/ 1 h 118"/>
                    <a:gd name="T50" fmla="*/ 123 w 127"/>
                    <a:gd name="T51" fmla="*/ 1 h 118"/>
                    <a:gd name="T52" fmla="*/ 122 w 127"/>
                    <a:gd name="T53" fmla="*/ 1 h 118"/>
                    <a:gd name="T54" fmla="*/ 122 w 127"/>
                    <a:gd name="T55" fmla="*/ 1 h 118"/>
                    <a:gd name="T56" fmla="*/ 121 w 127"/>
                    <a:gd name="T57" fmla="*/ 1 h 118"/>
                    <a:gd name="T58" fmla="*/ 121 w 127"/>
                    <a:gd name="T59" fmla="*/ 1 h 118"/>
                    <a:gd name="T60" fmla="*/ 121 w 127"/>
                    <a:gd name="T61" fmla="*/ 1 h 118"/>
                    <a:gd name="T62" fmla="*/ 120 w 127"/>
                    <a:gd name="T63" fmla="*/ 1 h 118"/>
                    <a:gd name="T64" fmla="*/ 120 w 127"/>
                    <a:gd name="T65" fmla="*/ 1 h 118"/>
                    <a:gd name="T66" fmla="*/ 120 w 127"/>
                    <a:gd name="T67" fmla="*/ 1 h 118"/>
                    <a:gd name="T68" fmla="*/ 119 w 127"/>
                    <a:gd name="T69" fmla="*/ 1 h 118"/>
                    <a:gd name="T70" fmla="*/ 119 w 127"/>
                    <a:gd name="T71" fmla="*/ 1 h 118"/>
                    <a:gd name="T72" fmla="*/ 119 w 127"/>
                    <a:gd name="T73" fmla="*/ 0 h 118"/>
                    <a:gd name="T74" fmla="*/ 118 w 127"/>
                    <a:gd name="T75" fmla="*/ 0 h 118"/>
                    <a:gd name="T76" fmla="*/ 118 w 127"/>
                    <a:gd name="T77" fmla="*/ 0 h 118"/>
                    <a:gd name="T78" fmla="*/ 118 w 127"/>
                    <a:gd name="T79" fmla="*/ 0 h 118"/>
                    <a:gd name="T80" fmla="*/ 117 w 127"/>
                    <a:gd name="T81" fmla="*/ 0 h 118"/>
                    <a:gd name="T82" fmla="*/ 117 w 127"/>
                    <a:gd name="T83" fmla="*/ 0 h 118"/>
                    <a:gd name="T84" fmla="*/ 116 w 127"/>
                    <a:gd name="T85" fmla="*/ 0 h 118"/>
                    <a:gd name="T86" fmla="*/ 116 w 127"/>
                    <a:gd name="T87" fmla="*/ 0 h 118"/>
                    <a:gd name="T88" fmla="*/ 116 w 127"/>
                    <a:gd name="T89" fmla="*/ 0 h 118"/>
                    <a:gd name="T90" fmla="*/ 115 w 127"/>
                    <a:gd name="T91" fmla="*/ 0 h 118"/>
                    <a:gd name="T92" fmla="*/ 115 w 127"/>
                    <a:gd name="T93" fmla="*/ 0 h 118"/>
                    <a:gd name="T94" fmla="*/ 115 w 127"/>
                    <a:gd name="T95" fmla="*/ 0 h 118"/>
                    <a:gd name="T96" fmla="*/ 114 w 127"/>
                    <a:gd name="T97" fmla="*/ 0 h 118"/>
                    <a:gd name="T98" fmla="*/ 114 w 127"/>
                    <a:gd name="T99" fmla="*/ 0 h 118"/>
                    <a:gd name="T100" fmla="*/ 113 w 127"/>
                    <a:gd name="T101" fmla="*/ 0 h 118"/>
                    <a:gd name="T102" fmla="*/ 113 w 127"/>
                    <a:gd name="T103" fmla="*/ 0 h 118"/>
                    <a:gd name="T104" fmla="*/ 113 w 127"/>
                    <a:gd name="T105" fmla="*/ 0 h 118"/>
                    <a:gd name="T106" fmla="*/ 112 w 127"/>
                    <a:gd name="T107" fmla="*/ 0 h 118"/>
                    <a:gd name="T108" fmla="*/ 112 w 127"/>
                    <a:gd name="T109" fmla="*/ 0 h 118"/>
                    <a:gd name="T110" fmla="*/ 112 w 127"/>
                    <a:gd name="T111" fmla="*/ 0 h 118"/>
                    <a:gd name="T112" fmla="*/ 111 w 127"/>
                    <a:gd name="T113" fmla="*/ 0 h 118"/>
                    <a:gd name="T114" fmla="*/ 111 w 127"/>
                    <a:gd name="T115" fmla="*/ 0 h 118"/>
                    <a:gd name="T116" fmla="*/ 111 w 127"/>
                    <a:gd name="T117" fmla="*/ 0 h 118"/>
                    <a:gd name="T118" fmla="*/ 110 w 127"/>
                    <a:gd name="T119" fmla="*/ 0 h 118"/>
                    <a:gd name="T120" fmla="*/ 110 w 127"/>
                    <a:gd name="T121" fmla="*/ 0 h 118"/>
                    <a:gd name="T122" fmla="*/ 110 w 127"/>
                    <a:gd name="T123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27" h="118"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8"/>
                      </a:move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6"/>
                      </a:move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5"/>
                      </a:move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4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0" y="114"/>
                        <a:pt x="0" y="114"/>
                        <a:pt x="0" y="114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2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1"/>
                      </a:move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1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0" y="11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moveTo>
                        <a:pt x="127" y="2"/>
                      </a:moveTo>
                      <a:cubicBezTo>
                        <a:pt x="127" y="2"/>
                        <a:pt x="127" y="2"/>
                        <a:pt x="127" y="2"/>
                      </a:cubicBezTo>
                      <a:cubicBezTo>
                        <a:pt x="127" y="2"/>
                        <a:pt x="127" y="2"/>
                        <a:pt x="127" y="2"/>
                      </a:cubicBezTo>
                      <a:moveTo>
                        <a:pt x="127" y="1"/>
                      </a:moveTo>
                      <a:cubicBezTo>
                        <a:pt x="127" y="1"/>
                        <a:pt x="127" y="1"/>
                        <a:pt x="127" y="1"/>
                      </a:cubicBezTo>
                      <a:cubicBezTo>
                        <a:pt x="127" y="1"/>
                        <a:pt x="127" y="1"/>
                        <a:pt x="127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6" y="1"/>
                      </a:moveTo>
                      <a:cubicBezTo>
                        <a:pt x="126" y="1"/>
                        <a:pt x="126" y="1"/>
                        <a:pt x="126" y="1"/>
                      </a:cubicBezTo>
                      <a:cubicBezTo>
                        <a:pt x="126" y="1"/>
                        <a:pt x="126" y="1"/>
                        <a:pt x="126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5" y="1"/>
                      </a:moveTo>
                      <a:cubicBezTo>
                        <a:pt x="125" y="1"/>
                        <a:pt x="125" y="1"/>
                        <a:pt x="125" y="1"/>
                      </a:cubicBezTo>
                      <a:cubicBezTo>
                        <a:pt x="125" y="1"/>
                        <a:pt x="125" y="1"/>
                        <a:pt x="125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4" y="1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124" y="1"/>
                        <a:pt x="124" y="1"/>
                        <a:pt x="124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3" y="1"/>
                      </a:moveTo>
                      <a:cubicBezTo>
                        <a:pt x="123" y="1"/>
                        <a:pt x="123" y="1"/>
                        <a:pt x="123" y="1"/>
                      </a:cubicBezTo>
                      <a:cubicBezTo>
                        <a:pt x="123" y="1"/>
                        <a:pt x="123" y="1"/>
                        <a:pt x="123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2" y="1"/>
                      </a:moveTo>
                      <a:cubicBezTo>
                        <a:pt x="122" y="1"/>
                        <a:pt x="122" y="1"/>
                        <a:pt x="122" y="1"/>
                      </a:cubicBezTo>
                      <a:cubicBezTo>
                        <a:pt x="122" y="1"/>
                        <a:pt x="122" y="1"/>
                        <a:pt x="122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1" y="1"/>
                      </a:moveTo>
                      <a:cubicBezTo>
                        <a:pt x="121" y="1"/>
                        <a:pt x="121" y="1"/>
                        <a:pt x="121" y="1"/>
                      </a:cubicBezTo>
                      <a:cubicBezTo>
                        <a:pt x="121" y="1"/>
                        <a:pt x="121" y="1"/>
                        <a:pt x="121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20" y="1"/>
                      </a:moveTo>
                      <a:cubicBezTo>
                        <a:pt x="120" y="1"/>
                        <a:pt x="120" y="1"/>
                        <a:pt x="120" y="1"/>
                      </a:cubicBezTo>
                      <a:cubicBezTo>
                        <a:pt x="120" y="1"/>
                        <a:pt x="120" y="1"/>
                        <a:pt x="120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9" y="1"/>
                      </a:move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moveTo>
                        <a:pt x="118" y="0"/>
                      </a:moveTo>
                      <a:cubicBezTo>
                        <a:pt x="118" y="0"/>
                        <a:pt x="119" y="0"/>
                        <a:pt x="119" y="0"/>
                      </a:cubicBezTo>
                      <a:cubicBezTo>
                        <a:pt x="119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8" y="0"/>
                      </a:move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8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7" y="0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6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5" y="0"/>
                      </a:move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4" y="0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moveTo>
                        <a:pt x="113" y="0"/>
                      </a:moveTo>
                      <a:cubicBezTo>
                        <a:pt x="113" y="0"/>
                        <a:pt x="114" y="0"/>
                        <a:pt x="114" y="0"/>
                      </a:cubicBezTo>
                      <a:cubicBezTo>
                        <a:pt x="114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3" y="0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2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1" y="0"/>
                      </a:move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moveTo>
                        <a:pt x="110" y="0"/>
                      </a:move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</a:path>
                  </a:pathLst>
                </a:custGeom>
                <a:solidFill>
                  <a:srgbClr val="B2BC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54" name="iṧḻîḓé"/>
                <p:cNvSpPr/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590355" y="3647627"/>
                  <a:ext cx="133894" cy="177736"/>
                </a:xfrm>
                <a:custGeom>
                  <a:avLst/>
                  <a:gdLst>
                    <a:gd name="T0" fmla="*/ 23 w 28"/>
                    <a:gd name="T1" fmla="*/ 37 h 37"/>
                    <a:gd name="T2" fmla="*/ 23 w 28"/>
                    <a:gd name="T3" fmla="*/ 37 h 37"/>
                    <a:gd name="T4" fmla="*/ 23 w 28"/>
                    <a:gd name="T5" fmla="*/ 37 h 37"/>
                    <a:gd name="T6" fmla="*/ 23 w 28"/>
                    <a:gd name="T7" fmla="*/ 37 h 37"/>
                    <a:gd name="T8" fmla="*/ 23 w 28"/>
                    <a:gd name="T9" fmla="*/ 37 h 37"/>
                    <a:gd name="T10" fmla="*/ 23 w 28"/>
                    <a:gd name="T11" fmla="*/ 37 h 37"/>
                    <a:gd name="T12" fmla="*/ 23 w 28"/>
                    <a:gd name="T13" fmla="*/ 36 h 37"/>
                    <a:gd name="T14" fmla="*/ 23 w 28"/>
                    <a:gd name="T15" fmla="*/ 37 h 37"/>
                    <a:gd name="T16" fmla="*/ 23 w 28"/>
                    <a:gd name="T17" fmla="*/ 36 h 37"/>
                    <a:gd name="T18" fmla="*/ 23 w 28"/>
                    <a:gd name="T19" fmla="*/ 36 h 37"/>
                    <a:gd name="T20" fmla="*/ 23 w 28"/>
                    <a:gd name="T21" fmla="*/ 36 h 37"/>
                    <a:gd name="T22" fmla="*/ 23 w 28"/>
                    <a:gd name="T23" fmla="*/ 36 h 37"/>
                    <a:gd name="T24" fmla="*/ 23 w 28"/>
                    <a:gd name="T25" fmla="*/ 36 h 37"/>
                    <a:gd name="T26" fmla="*/ 23 w 28"/>
                    <a:gd name="T27" fmla="*/ 36 h 37"/>
                    <a:gd name="T28" fmla="*/ 23 w 28"/>
                    <a:gd name="T29" fmla="*/ 36 h 37"/>
                    <a:gd name="T30" fmla="*/ 23 w 28"/>
                    <a:gd name="T31" fmla="*/ 35 h 37"/>
                    <a:gd name="T32" fmla="*/ 23 w 28"/>
                    <a:gd name="T33" fmla="*/ 36 h 37"/>
                    <a:gd name="T34" fmla="*/ 23 w 28"/>
                    <a:gd name="T35" fmla="*/ 35 h 37"/>
                    <a:gd name="T36" fmla="*/ 28 w 28"/>
                    <a:gd name="T37" fmla="*/ 28 h 37"/>
                    <a:gd name="T38" fmla="*/ 23 w 28"/>
                    <a:gd name="T39" fmla="*/ 37 h 37"/>
                    <a:gd name="T40" fmla="*/ 28 w 28"/>
                    <a:gd name="T41" fmla="*/ 28 h 37"/>
                    <a:gd name="T42" fmla="*/ 28 w 28"/>
                    <a:gd name="T43" fmla="*/ 28 h 37"/>
                    <a:gd name="T44" fmla="*/ 0 w 28"/>
                    <a:gd name="T45" fmla="*/ 0 h 37"/>
                    <a:gd name="T46" fmla="*/ 23 w 28"/>
                    <a:gd name="T47" fmla="*/ 35 h 37"/>
                    <a:gd name="T48" fmla="*/ 0 w 28"/>
                    <a:gd name="T49" fmla="*/ 0 h 37"/>
                    <a:gd name="T50" fmla="*/ 0 w 28"/>
                    <a:gd name="T5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8" h="37">
                      <a:moveTo>
                        <a:pt x="23" y="37"/>
                      </a:moveTo>
                      <a:cubicBezTo>
                        <a:pt x="23" y="37"/>
                        <a:pt x="23" y="37"/>
                        <a:pt x="23" y="37"/>
                      </a:cubicBezTo>
                      <a:cubicBezTo>
                        <a:pt x="23" y="37"/>
                        <a:pt x="23" y="37"/>
                        <a:pt x="23" y="37"/>
                      </a:cubicBezTo>
                      <a:moveTo>
                        <a:pt x="23" y="37"/>
                      </a:moveTo>
                      <a:cubicBezTo>
                        <a:pt x="23" y="37"/>
                        <a:pt x="23" y="37"/>
                        <a:pt x="23" y="37"/>
                      </a:cubicBezTo>
                      <a:cubicBezTo>
                        <a:pt x="23" y="37"/>
                        <a:pt x="23" y="37"/>
                        <a:pt x="23" y="37"/>
                      </a:cubicBezTo>
                      <a:moveTo>
                        <a:pt x="23" y="36"/>
                      </a:moveTo>
                      <a:cubicBezTo>
                        <a:pt x="23" y="36"/>
                        <a:pt x="23" y="37"/>
                        <a:pt x="23" y="37"/>
                      </a:cubicBezTo>
                      <a:cubicBezTo>
                        <a:pt x="23" y="37"/>
                        <a:pt x="23" y="36"/>
                        <a:pt x="23" y="36"/>
                      </a:cubicBezTo>
                      <a:moveTo>
                        <a:pt x="23" y="36"/>
                      </a:move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moveTo>
                        <a:pt x="23" y="36"/>
                      </a:move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moveTo>
                        <a:pt x="23" y="35"/>
                      </a:moveTo>
                      <a:cubicBezTo>
                        <a:pt x="23" y="35"/>
                        <a:pt x="23" y="36"/>
                        <a:pt x="23" y="36"/>
                      </a:cubicBezTo>
                      <a:cubicBezTo>
                        <a:pt x="23" y="36"/>
                        <a:pt x="23" y="35"/>
                        <a:pt x="23" y="35"/>
                      </a:cubicBezTo>
                      <a:moveTo>
                        <a:pt x="28" y="28"/>
                      </a:moveTo>
                      <a:cubicBezTo>
                        <a:pt x="26" y="31"/>
                        <a:pt x="25" y="34"/>
                        <a:pt x="23" y="37"/>
                      </a:cubicBezTo>
                      <a:cubicBezTo>
                        <a:pt x="25" y="34"/>
                        <a:pt x="26" y="31"/>
                        <a:pt x="28" y="28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moveTo>
                        <a:pt x="0" y="0"/>
                      </a:moveTo>
                      <a:cubicBezTo>
                        <a:pt x="9" y="11"/>
                        <a:pt x="17" y="23"/>
                        <a:pt x="23" y="35"/>
                      </a:cubicBezTo>
                      <a:cubicBezTo>
                        <a:pt x="17" y="23"/>
                        <a:pt x="9" y="1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6CE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p>
                  <a:pPr algn="ctr"/>
                  <a:endParaRPr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55" name="PA_îṧlîďe"/>
            <p:cNvSpPr txBox="1"/>
            <p:nvPr>
              <p:custDataLst>
                <p:tags r:id="rId30"/>
              </p:custDataLst>
            </p:nvPr>
          </p:nvSpPr>
          <p:spPr>
            <a:xfrm>
              <a:off x="4008375" y="2842102"/>
              <a:ext cx="1538258" cy="521720"/>
            </a:xfrm>
            <a:prstGeom prst="rect">
              <a:avLst/>
            </a:prstGeom>
            <a:noFill/>
          </p:spPr>
          <p:txBody>
            <a:bodyPr wrap="none" lIns="90000" tIns="46800" rIns="90000" bIns="46800" anchor="ctr" anchorCtr="0">
              <a:noAutofit/>
            </a:bodyPr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上下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322070" y="1189990"/>
            <a:ext cx="2522220" cy="147129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7752080" y="1003935"/>
            <a:ext cx="2750820" cy="161734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322070" y="3173730"/>
            <a:ext cx="2554605" cy="154114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7827645" y="2875915"/>
            <a:ext cx="2686050" cy="1887220"/>
          </a:xfrm>
          <a:prstGeom prst="rect">
            <a:avLst/>
          </a:prstGeom>
        </p:spPr>
      </p:pic>
    </p:spTree>
    <p:custDataLst>
      <p:tags r:id="rId3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74499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352106" y="4581067"/>
            <a:ext cx="7409048" cy="633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392" tIns="42196" rIns="84392" bIns="42196" anchor="ctr"/>
          <a:p>
            <a:pPr algn="ctr"/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微机电陀螺仪信息</a:t>
            </a:r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收集</a:t>
            </a:r>
            <a:endParaRPr lang="zh-CN" altLang="en-US" sz="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19915" y="1340258"/>
            <a:ext cx="3384376" cy="2387114"/>
            <a:chOff x="5627884" y="1309278"/>
            <a:chExt cx="975689" cy="68818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884" y="1309278"/>
              <a:ext cx="975689" cy="688186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5939254" y="1496038"/>
              <a:ext cx="336108" cy="319083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PA" val="v4.0.0"/>
  <p:tag name="KSO_WM_BEAUTIFY_FLAG" val=""/>
</p:tagLst>
</file>

<file path=ppt/tags/tag107.xml><?xml version="1.0" encoding="utf-8"?>
<p:tagLst xmlns:p="http://schemas.openxmlformats.org/presentationml/2006/main">
  <p:tag name="TIMING" val="|1.2|0.9|0.8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PA" val="v4.0.0"/>
</p:tagLst>
</file>

<file path=ppt/tags/tag113.xml><?xml version="1.0" encoding="utf-8"?>
<p:tagLst xmlns:p="http://schemas.openxmlformats.org/presentationml/2006/main">
  <p:tag name="PA" val="v4.0.0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PA" val="v4.0.0"/>
  <p:tag name="KSO_WM_BEAUTIFY_FLAG" val=""/>
</p:tagLst>
</file>

<file path=ppt/tags/tag125.xml><?xml version="1.0" encoding="utf-8"?>
<p:tagLst xmlns:p="http://schemas.openxmlformats.org/presentationml/2006/main">
  <p:tag name="PA" val="v4.0.0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PA" val="v4.0.0"/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TIMING" val="|1.2|0.9|0.8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TIMING" val="|1.2|0.9|0.8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TIMING" val="|1.2|0.9|0.8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TIMING" val="|1.2|0.9|0.8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UNIT_TABLE_BEAUTIFY" val="smartTable{d5420bfc-9347-4034-a7b3-301ec8f44742}"/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TIMING" val="|1.2|0.9|0.8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TIMING" val="|1.2|0.9|0.8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ISPRING_PRESENTATION_TITLE" val="蓝色科技感网络信息安全培训PPT模板"/>
  <p:tag name="KSO_WPP_MARK_KEY" val="0bfb7c6c-86bf-4a65-83f7-d07fe5c42416"/>
  <p:tag name="COMMONDATA" val="eyJoZGlkIjoiNDgxYTk4YzBkNzhlM2IzNjRmZjY5MzllZjM4YmUzNWYifQ=="/>
  <p:tag name="commondata" val="eyJoZGlkIjoiOWVmNDlhMTVjMmUxMmY3ZjJiZWNkZmE5OTJkYTkzNzIifQ==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PA" val="v4.0.0"/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TIMING" val="|1.2|0.9|0.8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TIMING" val="|1.2|0.9|0.8"/>
</p:tagLst>
</file>

<file path=ppt/tags/tag37.xml><?xml version="1.0" encoding="utf-8"?>
<p:tagLst xmlns:p="http://schemas.openxmlformats.org/presentationml/2006/main">
  <p:tag name="PA" val="v4.0.0"/>
</p:tagLst>
</file>

<file path=ppt/tags/tag38.xml><?xml version="1.0" encoding="utf-8"?>
<p:tagLst xmlns:p="http://schemas.openxmlformats.org/presentationml/2006/main">
  <p:tag name="PA" val="v4.0.0"/>
  <p:tag name="KSO_WM_BEAUTIFY_FLAG" val=""/>
</p:tagLst>
</file>

<file path=ppt/tags/tag39.xml><?xml version="1.0" encoding="utf-8"?>
<p:tagLst xmlns:p="http://schemas.openxmlformats.org/presentationml/2006/main">
  <p:tag name="PA" val="v4.0.0"/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PA" val="v4.0.0"/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TIMING" val="|1.2|0.9|0.8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TIMING" val="|1.2|0.9|0.8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PA" val="v4.0.0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PA" val="v4.0.0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PA" val="v4.0.0"/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TIMING" val="|1.2|0.9|0.8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  <p:tag name="KSO_WM_UNIT_PLACING_PICTURE_USER_VIEWPORT" val="{&quot;height&quot;:585,&quot;width&quot;:532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PA" val="v4.0.0"/>
</p:tagLst>
</file>

<file path=ppt/tags/tag83.xml><?xml version="1.0" encoding="utf-8"?>
<p:tagLst xmlns:p="http://schemas.openxmlformats.org/presentationml/2006/main">
  <p:tag name="PA" val="v4.0.0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PA" val="v4.0.0"/>
  <p:tag name="KSO_WM_BEAUTIFY_FLAG" val=""/>
</p:tagLst>
</file>

<file path=ppt/tags/tag95.xml><?xml version="1.0" encoding="utf-8"?>
<p:tagLst xmlns:p="http://schemas.openxmlformats.org/presentationml/2006/main">
  <p:tag name="PA" val="v4.0.0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Blends">
  <a:themeElements>
    <a:clrScheme name="自定义 1">
      <a:dk1>
        <a:srgbClr val="FFFFFF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主题​​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defTabSz="429260" hangingPunct="0">
          <a:lnSpc>
            <a:spcPct val="110000"/>
          </a:lnSpc>
          <a:buClr>
            <a:srgbClr val="000000"/>
          </a:buClr>
          <a:buSzPct val="45000"/>
          <a:tabLst>
            <a:tab pos="691515" algn="l"/>
            <a:tab pos="1383030" algn="l"/>
            <a:tab pos="2064385" algn="l"/>
            <a:tab pos="2760345" algn="l"/>
            <a:tab pos="3456305" algn="l"/>
            <a:tab pos="4148455" algn="l"/>
            <a:tab pos="4839970" algn="l"/>
            <a:tab pos="5531485" algn="l"/>
            <a:tab pos="6210300" algn="l"/>
          </a:tabLst>
          <a:defRPr lang="zh-CN" altLang="en-US" sz="5500" dirty="0">
            <a:solidFill>
              <a:schemeClr val="bg1"/>
            </a:solidFill>
            <a:latin typeface="字魂105号-简雅黑" panose="00000500000000000000" pitchFamily="2" charset="-122"/>
            <a:ea typeface="字魂105号-简雅黑" panose="00000500000000000000" pitchFamily="2" charset="-122"/>
            <a:cs typeface="+mn-ea"/>
            <a:sym typeface="字魂105号-简雅黑" panose="00000500000000000000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ffice 主题​​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ends">
  <a:themeElements>
    <a:clrScheme name="自定义 1">
      <a:dk1>
        <a:srgbClr val="FFFFFF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主题​​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ffice 主题​​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CISP-模板</Template>
  <TotalTime>0</TotalTime>
  <Words>775</Words>
  <Application>WPS 演示</Application>
  <PresentationFormat>宽屏</PresentationFormat>
  <Paragraphs>159</Paragraphs>
  <Slides>14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宋体</vt:lpstr>
      <vt:lpstr>Wingdings</vt:lpstr>
      <vt:lpstr>字魂105号-简雅黑</vt:lpstr>
      <vt:lpstr>Tahoma</vt:lpstr>
      <vt:lpstr>微软雅黑</vt:lpstr>
      <vt:lpstr>隶书</vt:lpstr>
      <vt:lpstr>Bahnschrift Condensed</vt:lpstr>
      <vt:lpstr>Bitstream Vera Sans</vt:lpstr>
      <vt:lpstr>Lucida Sans Unicode</vt:lpstr>
      <vt:lpstr>Arial Unicode MS</vt:lpstr>
      <vt:lpstr>Segoe Print</vt:lpstr>
      <vt:lpstr>Blends</vt:lpstr>
      <vt:lpstr>1_Blends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蓝色科技感网络信息安全培训PPT模板</dc:title>
  <dc:creator/>
  <cp:lastModifiedBy>牛俊平13111386858</cp:lastModifiedBy>
  <cp:revision>132</cp:revision>
  <dcterms:created xsi:type="dcterms:W3CDTF">2017-10-15T03:08:00Z</dcterms:created>
  <dcterms:modified xsi:type="dcterms:W3CDTF">2023-12-04T11:26:28Z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FFD415E515E64B328F25D8D3C3965A5D_12</vt:lpwstr>
  </property>
  <property fmtid="{D5CDD505-2E9C-101B-9397-08002B2CF9AE}" pid="3" name="KSOProductBuildVer">
    <vt:lpwstr>2052-12.1.0.15990</vt:lpwstr>
  </property>
</Properties>
</file>