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5"/>
  </p:handoutMasterIdLst>
  <p:sldIdLst>
    <p:sldId id="868" r:id="rId4"/>
    <p:sldId id="884" r:id="rId6"/>
    <p:sldId id="886" r:id="rId7"/>
    <p:sldId id="888" r:id="rId8"/>
    <p:sldId id="901" r:id="rId9"/>
    <p:sldId id="898" r:id="rId10"/>
    <p:sldId id="900" r:id="rId11"/>
    <p:sldId id="891" r:id="rId12"/>
    <p:sldId id="902" r:id="rId13"/>
    <p:sldId id="879" r:id="rId14"/>
  </p:sldIdLst>
  <p:sldSz cx="12192000" cy="6858000"/>
  <p:notesSz cx="7099300" cy="10234295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9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42"/>
        <p:guide pos="39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197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1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image" Target="../media/image10.png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image" Target="../media/image9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4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image" Target="../media/image8.png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image" Target="../media/image9.png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4.jpeg"/><Relationship Id="rId1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../media/image8.png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61.xml"/><Relationship Id="rId10" Type="http://schemas.openxmlformats.org/officeDocument/2006/relationships/image" Target="../media/image11.png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image" Target="../media/image12.png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8.png"/><Relationship Id="rId2" Type="http://schemas.openxmlformats.org/officeDocument/2006/relationships/tags" Target="../tags/tag63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image" Target="../media/image9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4.jpeg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6" Type="http://schemas.openxmlformats.org/officeDocument/2006/relationships/notesSlide" Target="../notesSlides/notesSlide9.xml"/><Relationship Id="rId35" Type="http://schemas.openxmlformats.org/officeDocument/2006/relationships/slideLayout" Target="../slideLayouts/slideLayout4.xml"/><Relationship Id="rId34" Type="http://schemas.openxmlformats.org/officeDocument/2006/relationships/tags" Target="../tags/tag108.xml"/><Relationship Id="rId33" Type="http://schemas.openxmlformats.org/officeDocument/2006/relationships/tags" Target="../tags/tag107.xml"/><Relationship Id="rId32" Type="http://schemas.openxmlformats.org/officeDocument/2006/relationships/image" Target="../media/image8.png"/><Relationship Id="rId31" Type="http://schemas.openxmlformats.org/officeDocument/2006/relationships/tags" Target="../tags/tag106.xml"/><Relationship Id="rId30" Type="http://schemas.openxmlformats.org/officeDocument/2006/relationships/tags" Target="../tags/tag105.xml"/><Relationship Id="rId3" Type="http://schemas.openxmlformats.org/officeDocument/2006/relationships/tags" Target="../tags/tag78.xml"/><Relationship Id="rId29" Type="http://schemas.openxmlformats.org/officeDocument/2006/relationships/tags" Target="../tags/tag104.xml"/><Relationship Id="rId28" Type="http://schemas.openxmlformats.org/officeDocument/2006/relationships/tags" Target="../tags/tag103.xml"/><Relationship Id="rId27" Type="http://schemas.openxmlformats.org/officeDocument/2006/relationships/tags" Target="../tags/tag102.xml"/><Relationship Id="rId26" Type="http://schemas.openxmlformats.org/officeDocument/2006/relationships/tags" Target="../tags/tag101.xml"/><Relationship Id="rId25" Type="http://schemas.openxmlformats.org/officeDocument/2006/relationships/tags" Target="../tags/tag100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tags" Target="../tags/tag77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108477" y="-746464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毫米波雷达原理及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标定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355" y="4132580"/>
            <a:ext cx="71374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Principles of Electronic Control Air Suspension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174750" y="4796790"/>
            <a:ext cx="3728085" cy="395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米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波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雷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达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理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及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标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定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136000" y="4010817"/>
            <a:ext cx="308038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米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波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雷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达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理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及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标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定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毫米波雷达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标定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毫米波雷达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毫米波雷达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431606" y="908862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毫米波雷达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1222" y="4422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4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719830" y="1917065"/>
            <a:ext cx="6167755" cy="40716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5504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27927" y="4725171"/>
            <a:ext cx="9001000" cy="1607185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 wrap="square" lIns="84377" tIns="42189" rIns="84377" bIns="42189">
            <a:spAutoFit/>
          </a:bodyPr>
          <a:lstStyle/>
          <a:p>
            <a:pPr marL="285750" indent="-285750" defTabSz="411480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散热盖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：由雷达散热模块和压铸铝合金散热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模块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defTabSz="411480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塑料壳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采用巴斯夫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塑料壳，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defTabSz="411480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发射模块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包括了发射天线、接收天线以及相应的射频电路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indent="-285750" defTabSz="411480">
              <a:spcBef>
                <a:spcPct val="50000"/>
              </a:spcBef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数据传输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;  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负责接收、解调和处理来自接收天线的信号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6456045" y="1844675"/>
            <a:ext cx="3996690" cy="26092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散热盖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雷达散热模块和散热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后盖、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塑料壳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采用巴斯夫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塑料壳、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发射接收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发射接收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模块为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一体。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数据传输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数据传输和接收模块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1" name="PA_组合 20"/>
          <p:cNvGrpSpPr/>
          <p:nvPr>
            <p:custDataLst>
              <p:tags r:id="rId3"/>
            </p:custDataLst>
          </p:nvPr>
        </p:nvGrpSpPr>
        <p:grpSpPr>
          <a:xfrm>
            <a:off x="1590773" y="1788506"/>
            <a:ext cx="2340000" cy="2340000"/>
            <a:chOff x="1897649" y="1840108"/>
            <a:chExt cx="2340000" cy="2340000"/>
          </a:xfrm>
        </p:grpSpPr>
        <p:sp>
          <p:nvSpPr>
            <p:cNvPr id="18" name="PA_椭圆 17"/>
            <p:cNvSpPr/>
            <p:nvPr>
              <p:custDataLst>
                <p:tags r:id="rId4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3" name="PA_椭圆 22"/>
            <p:cNvSpPr/>
            <p:nvPr>
              <p:custDataLst>
                <p:tags r:id="rId5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PA_矩形 14"/>
            <p:cNvSpPr/>
            <p:nvPr>
              <p:custDataLst>
                <p:tags r:id="rId6"/>
              </p:custDataLst>
            </p:nvPr>
          </p:nvSpPr>
          <p:spPr>
            <a:xfrm>
              <a:off x="2205874" y="2507411"/>
              <a:ext cx="1706880" cy="10147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结构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箭头: 虚尾 15"/>
          <p:cNvSpPr/>
          <p:nvPr>
            <p:custDataLst>
              <p:tags r:id="rId7"/>
            </p:custDataLst>
          </p:nvPr>
        </p:nvSpPr>
        <p:spPr bwMode="auto">
          <a:xfrm>
            <a:off x="4727575" y="2708910"/>
            <a:ext cx="1182370" cy="869315"/>
          </a:xfrm>
          <a:prstGeom prst="striped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8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毫米波雷达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1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毫米波雷达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760280" y="2205246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1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2"/>
              </p:custDataLst>
            </p:nvPr>
          </p:nvSpPr>
          <p:spPr>
            <a:xfrm>
              <a:off x="1773171" y="2212271"/>
              <a:ext cx="1989455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发射和接收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模块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71946" y="1772921"/>
            <a:ext cx="5147945" cy="4640580"/>
            <a:chOff x="1327218" y="1935443"/>
            <a:chExt cx="5147777" cy="3334437"/>
          </a:xfrm>
        </p:grpSpPr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 bwMode="auto">
            <a:xfrm>
              <a:off x="1327218" y="1935443"/>
              <a:ext cx="5147777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84358" y="3062857"/>
              <a:ext cx="4422699" cy="13888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是实现信号发射与接收的关键部件</a:t>
              </a:r>
              <a:endPara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发射天线负责将电磁波信号发射到目标上，而接收天线则负责接收目标反射回来的信</a:t>
              </a:r>
              <a:r>
                <a:rPr lang="zh-CN" altLang="en-US" sz="1400">
                  <a:sym typeface="+mn-ea"/>
                </a:rPr>
                <a:t>号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通过分析返回信号频率时间，可以检测到目标物体的距离、速度和方向等信息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862188" y="432552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毫米波雷达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工作原理项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399540" y="1758315"/>
            <a:ext cx="4237355" cy="464121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62188" y="432552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毫米波雷达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4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55370" y="1700530"/>
            <a:ext cx="4965700" cy="401510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376679" y="1700421"/>
            <a:ext cx="4960457" cy="612000"/>
            <a:chOff x="6583684" y="2053548"/>
            <a:chExt cx="4960457" cy="612000"/>
          </a:xfrm>
        </p:grpSpPr>
        <p:sp>
          <p:nvSpPr>
            <p:cNvPr id="14" name="PA_圆角矩形 1"/>
            <p:cNvSpPr/>
            <p:nvPr>
              <p:custDataLst>
                <p:tags r:id="rId7"/>
              </p:custDataLst>
            </p:nvPr>
          </p:nvSpPr>
          <p:spPr bwMode="auto">
            <a:xfrm>
              <a:off x="6583684" y="2053548"/>
              <a:ext cx="4960457" cy="612000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8"/>
              </p:custDataLst>
            </p:nvPr>
          </p:nvSpPr>
          <p:spPr>
            <a:xfrm>
              <a:off x="7032104" y="2212271"/>
              <a:ext cx="2446655" cy="365125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数据处理及传输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模块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376679" y="2382060"/>
            <a:ext cx="4960458" cy="3334437"/>
            <a:chOff x="6583684" y="2735187"/>
            <a:chExt cx="4960458" cy="3334437"/>
          </a:xfrm>
        </p:grpSpPr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 bwMode="auto">
            <a:xfrm>
              <a:off x="6583684" y="2735187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6" name="TextBox 4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906462" y="2996400"/>
              <a:ext cx="4314900" cy="23482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p>
              <a:pPr marL="342900" indent="-34290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信号处理芯片负责接收、解调和处理来自接收天线的信号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342900" indent="-34290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处理器负责对信号进行解调和滤波，将其转化为数字信号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342900" indent="-342900" defTabSz="429260" hangingPunct="0">
                <a:lnSpc>
                  <a:spcPct val="150000"/>
                </a:lnSpc>
                <a:buClr>
                  <a:schemeClr val="bg1"/>
                </a:buClr>
                <a:buSzPct val="45000"/>
                <a:buFont typeface="Wingdings" panose="05000000000000000000" pitchFamily="2" charset="2"/>
                <a:buChar char="u"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将这些数据进行处理和分析，以实现不同的应用，如车辆安全、自动驾驶、物体检测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marL="342900" indent="-342900" defTabSz="429260" hangingPunct="0">
                <a:lnSpc>
                  <a:spcPct val="150000"/>
                </a:lnSpc>
                <a:buClr>
                  <a:schemeClr val="bg1"/>
                </a:buClr>
                <a:buSzPct val="45000"/>
                <a:buFont typeface="Wingdings" panose="05000000000000000000" pitchFamily="2" charset="2"/>
                <a:buChar char="u"/>
              </a:pP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毫米波雷达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安装标定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48225" name="PA_组合 948224"/>
          <p:cNvGrpSpPr/>
          <p:nvPr>
            <p:custDataLst>
              <p:tags r:id="rId2"/>
            </p:custDataLst>
          </p:nvPr>
        </p:nvGrpSpPr>
        <p:grpSpPr>
          <a:xfrm>
            <a:off x="939818" y="2062751"/>
            <a:ext cx="9711332" cy="1969010"/>
            <a:chOff x="939818" y="2062751"/>
            <a:chExt cx="9711332" cy="1969010"/>
          </a:xfrm>
        </p:grpSpPr>
        <p:grpSp>
          <p:nvGrpSpPr>
            <p:cNvPr id="7" name="PA_iSľiḑè"/>
            <p:cNvGrpSpPr/>
            <p:nvPr>
              <p:custDataLst>
                <p:tags r:id="rId3"/>
              </p:custDataLst>
            </p:nvPr>
          </p:nvGrpSpPr>
          <p:grpSpPr>
            <a:xfrm rot="20834396">
              <a:off x="5877071" y="2357160"/>
              <a:ext cx="2091658" cy="1674601"/>
              <a:chOff x="6209776" y="2964464"/>
              <a:chExt cx="2091658" cy="1674601"/>
            </a:xfrm>
          </p:grpSpPr>
          <p:grpSp>
            <p:nvGrpSpPr>
              <p:cNvPr id="10" name="íṧḻïḍè"/>
              <p:cNvGrpSpPr/>
              <p:nvPr/>
            </p:nvGrpSpPr>
            <p:grpSpPr>
              <a:xfrm rot="16902765">
                <a:off x="7154444" y="3492075"/>
                <a:ext cx="1530900" cy="763080"/>
                <a:chOff x="4332404" y="4149006"/>
                <a:chExt cx="1530900" cy="763080"/>
              </a:xfrm>
            </p:grpSpPr>
            <p:sp>
              <p:nvSpPr>
                <p:cNvPr id="18" name="ïṡľïḍê"/>
                <p:cNvSpPr/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4987658" y="4417980"/>
                  <a:ext cx="195510" cy="196695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9" name="íś1iḍè"/>
                <p:cNvSpPr/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351362" y="4172704"/>
                  <a:ext cx="1492983" cy="696726"/>
                </a:xfrm>
                <a:custGeom>
                  <a:avLst/>
                  <a:gdLst>
                    <a:gd name="T0" fmla="*/ 160 w 312"/>
                    <a:gd name="T1" fmla="*/ 91 h 145"/>
                    <a:gd name="T2" fmla="*/ 153 w 312"/>
                    <a:gd name="T3" fmla="*/ 92 h 145"/>
                    <a:gd name="T4" fmla="*/ 147 w 312"/>
                    <a:gd name="T5" fmla="*/ 91 h 145"/>
                    <a:gd name="T6" fmla="*/ 147 w 312"/>
                    <a:gd name="T7" fmla="*/ 145 h 145"/>
                    <a:gd name="T8" fmla="*/ 160 w 312"/>
                    <a:gd name="T9" fmla="*/ 145 h 145"/>
                    <a:gd name="T10" fmla="*/ 160 w 312"/>
                    <a:gd name="T11" fmla="*/ 91 h 145"/>
                    <a:gd name="T12" fmla="*/ 9 w 312"/>
                    <a:gd name="T13" fmla="*/ 4 h 145"/>
                    <a:gd name="T14" fmla="*/ 0 w 312"/>
                    <a:gd name="T15" fmla="*/ 14 h 145"/>
                    <a:gd name="T16" fmla="*/ 133 w 312"/>
                    <a:gd name="T17" fmla="*/ 77 h 145"/>
                    <a:gd name="T18" fmla="*/ 133 w 312"/>
                    <a:gd name="T19" fmla="*/ 71 h 145"/>
                    <a:gd name="T20" fmla="*/ 134 w 312"/>
                    <a:gd name="T21" fmla="*/ 63 h 145"/>
                    <a:gd name="T22" fmla="*/ 9 w 312"/>
                    <a:gd name="T23" fmla="*/ 4 h 145"/>
                    <a:gd name="T24" fmla="*/ 302 w 312"/>
                    <a:gd name="T25" fmla="*/ 0 h 145"/>
                    <a:gd name="T26" fmla="*/ 172 w 312"/>
                    <a:gd name="T27" fmla="*/ 63 h 145"/>
                    <a:gd name="T28" fmla="*/ 174 w 312"/>
                    <a:gd name="T29" fmla="*/ 71 h 145"/>
                    <a:gd name="T30" fmla="*/ 173 w 312"/>
                    <a:gd name="T31" fmla="*/ 77 h 145"/>
                    <a:gd name="T32" fmla="*/ 312 w 312"/>
                    <a:gd name="T33" fmla="*/ 9 h 145"/>
                    <a:gd name="T34" fmla="*/ 302 w 312"/>
                    <a:gd name="T3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145">
                      <a:moveTo>
                        <a:pt x="160" y="91"/>
                      </a:moveTo>
                      <a:cubicBezTo>
                        <a:pt x="158" y="92"/>
                        <a:pt x="156" y="92"/>
                        <a:pt x="153" y="92"/>
                      </a:cubicBezTo>
                      <a:cubicBezTo>
                        <a:pt x="151" y="92"/>
                        <a:pt x="149" y="92"/>
                        <a:pt x="147" y="91"/>
                      </a:cubicBezTo>
                      <a:cubicBezTo>
                        <a:pt x="147" y="145"/>
                        <a:pt x="147" y="145"/>
                        <a:pt x="147" y="145"/>
                      </a:cubicBezTo>
                      <a:cubicBezTo>
                        <a:pt x="160" y="145"/>
                        <a:pt x="160" y="145"/>
                        <a:pt x="160" y="145"/>
                      </a:cubicBezTo>
                      <a:cubicBezTo>
                        <a:pt x="160" y="91"/>
                        <a:pt x="160" y="91"/>
                        <a:pt x="160" y="91"/>
                      </a:cubicBezTo>
                      <a:moveTo>
                        <a:pt x="9" y="4"/>
                      </a:move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6" y="50"/>
                        <a:pt x="83" y="72"/>
                        <a:pt x="133" y="77"/>
                      </a:cubicBezTo>
                      <a:cubicBezTo>
                        <a:pt x="133" y="75"/>
                        <a:pt x="133" y="73"/>
                        <a:pt x="133" y="71"/>
                      </a:cubicBezTo>
                      <a:cubicBezTo>
                        <a:pt x="133" y="69"/>
                        <a:pt x="133" y="66"/>
                        <a:pt x="134" y="63"/>
                      </a:cubicBezTo>
                      <a:cubicBezTo>
                        <a:pt x="87" y="59"/>
                        <a:pt x="43" y="39"/>
                        <a:pt x="9" y="4"/>
                      </a:cubicBezTo>
                      <a:moveTo>
                        <a:pt x="302" y="0"/>
                      </a:moveTo>
                      <a:cubicBezTo>
                        <a:pt x="268" y="36"/>
                        <a:pt x="222" y="59"/>
                        <a:pt x="172" y="63"/>
                      </a:cubicBezTo>
                      <a:cubicBezTo>
                        <a:pt x="174" y="66"/>
                        <a:pt x="174" y="69"/>
                        <a:pt x="174" y="71"/>
                      </a:cubicBezTo>
                      <a:cubicBezTo>
                        <a:pt x="174" y="73"/>
                        <a:pt x="174" y="75"/>
                        <a:pt x="173" y="77"/>
                      </a:cubicBezTo>
                      <a:cubicBezTo>
                        <a:pt x="226" y="72"/>
                        <a:pt x="276" y="48"/>
                        <a:pt x="312" y="9"/>
                      </a:cubicBezTo>
                      <a:cubicBezTo>
                        <a:pt x="302" y="0"/>
                        <a:pt x="302" y="0"/>
                        <a:pt x="302" y="0"/>
                      </a:cubicBezTo>
                    </a:path>
                  </a:pathLst>
                </a:cu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0" name="îśļïďê"/>
                <p:cNvSpPr/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5781545" y="4149006"/>
                  <a:ext cx="81759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1" name="îš1ïḑé"/>
                <p:cNvSpPr/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5044533" y="4825588"/>
                  <a:ext cx="81759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2" name="iŝḷiḍê"/>
                <p:cNvSpPr/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4332404" y="4172704"/>
                  <a:ext cx="85314" cy="864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3" name="íṧľíḑé"/>
                <p:cNvSpPr/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5039793" y="4470116"/>
                  <a:ext cx="91238" cy="91238"/>
                </a:xfrm>
                <a:prstGeom prst="ellipse">
                  <a:avLst/>
                </a:prstGeom>
                <a:solidFill>
                  <a:srgbClr val="E6E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íṥľidê"/>
              <p:cNvGrpSpPr/>
              <p:nvPr/>
            </p:nvGrpSpPr>
            <p:grpSpPr>
              <a:xfrm>
                <a:off x="6209776" y="2964464"/>
                <a:ext cx="1471983" cy="1471983"/>
                <a:chOff x="6507779" y="2708920"/>
                <a:chExt cx="1471983" cy="1471983"/>
              </a:xfrm>
            </p:grpSpPr>
            <p:sp>
              <p:nvSpPr>
                <p:cNvPr id="12" name="iṡḻíḍè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6507779" y="2708920"/>
                  <a:ext cx="1471983" cy="1471983"/>
                </a:xfrm>
                <a:prstGeom prst="ellipse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" name="ïşlîďé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6592176" y="2791104"/>
                  <a:ext cx="1302213" cy="1304582"/>
                </a:xfrm>
                <a:prstGeom prst="ellipse">
                  <a:avLst/>
                </a:prstGeom>
                <a:solidFill>
                  <a:srgbClr val="052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5" name="ïSḷïḑé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6721331" y="2915519"/>
                  <a:ext cx="689616" cy="575864"/>
                </a:xfrm>
                <a:custGeom>
                  <a:avLst/>
                  <a:gdLst>
                    <a:gd name="T0" fmla="*/ 0 w 144"/>
                    <a:gd name="T1" fmla="*/ 119 h 120"/>
                    <a:gd name="T2" fmla="*/ 0 w 144"/>
                    <a:gd name="T3" fmla="*/ 118 h 120"/>
                    <a:gd name="T4" fmla="*/ 0 w 144"/>
                    <a:gd name="T5" fmla="*/ 117 h 120"/>
                    <a:gd name="T6" fmla="*/ 0 w 144"/>
                    <a:gd name="T7" fmla="*/ 116 h 120"/>
                    <a:gd name="T8" fmla="*/ 0 w 144"/>
                    <a:gd name="T9" fmla="*/ 116 h 120"/>
                    <a:gd name="T10" fmla="*/ 0 w 144"/>
                    <a:gd name="T11" fmla="*/ 115 h 120"/>
                    <a:gd name="T12" fmla="*/ 0 w 144"/>
                    <a:gd name="T13" fmla="*/ 114 h 120"/>
                    <a:gd name="T14" fmla="*/ 0 w 144"/>
                    <a:gd name="T15" fmla="*/ 114 h 120"/>
                    <a:gd name="T16" fmla="*/ 0 w 144"/>
                    <a:gd name="T17" fmla="*/ 113 h 120"/>
                    <a:gd name="T18" fmla="*/ 0 w 144"/>
                    <a:gd name="T19" fmla="*/ 112 h 120"/>
                    <a:gd name="T20" fmla="*/ 0 w 144"/>
                    <a:gd name="T21" fmla="*/ 112 h 120"/>
                    <a:gd name="T22" fmla="*/ 0 w 144"/>
                    <a:gd name="T23" fmla="*/ 111 h 120"/>
                    <a:gd name="T24" fmla="*/ 0 w 144"/>
                    <a:gd name="T25" fmla="*/ 110 h 120"/>
                    <a:gd name="T26" fmla="*/ 144 w 144"/>
                    <a:gd name="T27" fmla="*/ 6 h 120"/>
                    <a:gd name="T28" fmla="*/ 142 w 144"/>
                    <a:gd name="T29" fmla="*/ 5 h 120"/>
                    <a:gd name="T30" fmla="*/ 142 w 144"/>
                    <a:gd name="T31" fmla="*/ 5 h 120"/>
                    <a:gd name="T32" fmla="*/ 141 w 144"/>
                    <a:gd name="T33" fmla="*/ 5 h 120"/>
                    <a:gd name="T34" fmla="*/ 140 w 144"/>
                    <a:gd name="T35" fmla="*/ 5 h 120"/>
                    <a:gd name="T36" fmla="*/ 140 w 144"/>
                    <a:gd name="T37" fmla="*/ 4 h 120"/>
                    <a:gd name="T38" fmla="*/ 139 w 144"/>
                    <a:gd name="T39" fmla="*/ 4 h 120"/>
                    <a:gd name="T40" fmla="*/ 139 w 144"/>
                    <a:gd name="T41" fmla="*/ 4 h 120"/>
                    <a:gd name="T42" fmla="*/ 138 w 144"/>
                    <a:gd name="T43" fmla="*/ 4 h 120"/>
                    <a:gd name="T44" fmla="*/ 138 w 144"/>
                    <a:gd name="T45" fmla="*/ 4 h 120"/>
                    <a:gd name="T46" fmla="*/ 137 w 144"/>
                    <a:gd name="T47" fmla="*/ 4 h 120"/>
                    <a:gd name="T48" fmla="*/ 136 w 144"/>
                    <a:gd name="T49" fmla="*/ 3 h 120"/>
                    <a:gd name="T50" fmla="*/ 136 w 144"/>
                    <a:gd name="T51" fmla="*/ 3 h 120"/>
                    <a:gd name="T52" fmla="*/ 135 w 144"/>
                    <a:gd name="T53" fmla="*/ 3 h 120"/>
                    <a:gd name="T54" fmla="*/ 134 w 144"/>
                    <a:gd name="T55" fmla="*/ 3 h 120"/>
                    <a:gd name="T56" fmla="*/ 133 w 144"/>
                    <a:gd name="T57" fmla="*/ 3 h 120"/>
                    <a:gd name="T58" fmla="*/ 132 w 144"/>
                    <a:gd name="T59" fmla="*/ 2 h 120"/>
                    <a:gd name="T60" fmla="*/ 132 w 144"/>
                    <a:gd name="T61" fmla="*/ 2 h 120"/>
                    <a:gd name="T62" fmla="*/ 131 w 144"/>
                    <a:gd name="T63" fmla="*/ 2 h 120"/>
                    <a:gd name="T64" fmla="*/ 130 w 144"/>
                    <a:gd name="T65" fmla="*/ 2 h 120"/>
                    <a:gd name="T66" fmla="*/ 129 w 144"/>
                    <a:gd name="T67" fmla="*/ 2 h 120"/>
                    <a:gd name="T68" fmla="*/ 128 w 144"/>
                    <a:gd name="T69" fmla="*/ 2 h 120"/>
                    <a:gd name="T70" fmla="*/ 127 w 144"/>
                    <a:gd name="T71" fmla="*/ 2 h 120"/>
                    <a:gd name="T72" fmla="*/ 126 w 144"/>
                    <a:gd name="T73" fmla="*/ 1 h 120"/>
                    <a:gd name="T74" fmla="*/ 126 w 144"/>
                    <a:gd name="T75" fmla="*/ 1 h 120"/>
                    <a:gd name="T76" fmla="*/ 125 w 144"/>
                    <a:gd name="T77" fmla="*/ 1 h 120"/>
                    <a:gd name="T78" fmla="*/ 124 w 144"/>
                    <a:gd name="T79" fmla="*/ 1 h 120"/>
                    <a:gd name="T80" fmla="*/ 123 w 144"/>
                    <a:gd name="T81" fmla="*/ 1 h 120"/>
                    <a:gd name="T82" fmla="*/ 122 w 144"/>
                    <a:gd name="T83" fmla="*/ 1 h 120"/>
                    <a:gd name="T84" fmla="*/ 122 w 144"/>
                    <a:gd name="T85" fmla="*/ 1 h 120"/>
                    <a:gd name="T86" fmla="*/ 121 w 144"/>
                    <a:gd name="T87" fmla="*/ 1 h 120"/>
                    <a:gd name="T88" fmla="*/ 121 w 144"/>
                    <a:gd name="T89" fmla="*/ 1 h 120"/>
                    <a:gd name="T90" fmla="*/ 120 w 144"/>
                    <a:gd name="T91" fmla="*/ 1 h 120"/>
                    <a:gd name="T92" fmla="*/ 119 w 144"/>
                    <a:gd name="T93" fmla="*/ 1 h 120"/>
                    <a:gd name="T94" fmla="*/ 119 w 144"/>
                    <a:gd name="T95" fmla="*/ 1 h 120"/>
                    <a:gd name="T96" fmla="*/ 118 w 144"/>
                    <a:gd name="T97" fmla="*/ 0 h 120"/>
                    <a:gd name="T98" fmla="*/ 118 w 144"/>
                    <a:gd name="T99" fmla="*/ 0 h 120"/>
                    <a:gd name="T100" fmla="*/ 117 w 144"/>
                    <a:gd name="T101" fmla="*/ 0 h 120"/>
                    <a:gd name="T102" fmla="*/ 116 w 144"/>
                    <a:gd name="T103" fmla="*/ 0 h 120"/>
                    <a:gd name="T104" fmla="*/ 116 w 144"/>
                    <a:gd name="T105" fmla="*/ 0 h 120"/>
                    <a:gd name="T106" fmla="*/ 115 w 144"/>
                    <a:gd name="T107" fmla="*/ 0 h 120"/>
                    <a:gd name="T108" fmla="*/ 114 w 144"/>
                    <a:gd name="T109" fmla="*/ 0 h 120"/>
                    <a:gd name="T110" fmla="*/ 114 w 144"/>
                    <a:gd name="T111" fmla="*/ 0 h 120"/>
                    <a:gd name="T112" fmla="*/ 113 w 144"/>
                    <a:gd name="T113" fmla="*/ 0 h 120"/>
                    <a:gd name="T114" fmla="*/ 113 w 144"/>
                    <a:gd name="T115" fmla="*/ 0 h 120"/>
                    <a:gd name="T116" fmla="*/ 112 w 144"/>
                    <a:gd name="T117" fmla="*/ 0 h 120"/>
                    <a:gd name="T118" fmla="*/ 111 w 144"/>
                    <a:gd name="T119" fmla="*/ 0 h 120"/>
                    <a:gd name="T120" fmla="*/ 111 w 144"/>
                    <a:gd name="T121" fmla="*/ 0 h 120"/>
                    <a:gd name="T122" fmla="*/ 110 w 144"/>
                    <a:gd name="T123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44" h="120">
                      <a:moveTo>
                        <a:pt x="0" y="120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moveTo>
                        <a:pt x="0" y="120"/>
                      </a:move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9"/>
                      </a:move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5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144" y="6"/>
                      </a:moveTo>
                      <a:cubicBezTo>
                        <a:pt x="144" y="6"/>
                        <a:pt x="144" y="6"/>
                        <a:pt x="144" y="6"/>
                      </a:cubicBezTo>
                      <a:cubicBezTo>
                        <a:pt x="144" y="6"/>
                        <a:pt x="144" y="6"/>
                        <a:pt x="144" y="6"/>
                      </a:cubicBezTo>
                      <a:moveTo>
                        <a:pt x="143" y="5"/>
                      </a:move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moveTo>
                        <a:pt x="143" y="5"/>
                      </a:move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2" y="5"/>
                      </a:move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1" y="5"/>
                      </a:move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moveTo>
                        <a:pt x="140" y="5"/>
                      </a:moveTo>
                      <a:cubicBezTo>
                        <a:pt x="140" y="5"/>
                        <a:pt x="141" y="5"/>
                        <a:pt x="141" y="5"/>
                      </a:cubicBezTo>
                      <a:cubicBezTo>
                        <a:pt x="141" y="5"/>
                        <a:pt x="140" y="5"/>
                        <a:pt x="140" y="5"/>
                      </a:cubicBezTo>
                      <a:moveTo>
                        <a:pt x="140" y="5"/>
                      </a:move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40" y="4"/>
                      </a:move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9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moveTo>
                        <a:pt x="138" y="4"/>
                      </a:move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8" y="4"/>
                      </a:move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7" y="4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moveTo>
                        <a:pt x="136" y="3"/>
                      </a:move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6" y="3"/>
                      </a:move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moveTo>
                        <a:pt x="135" y="3"/>
                      </a:moveTo>
                      <a:cubicBezTo>
                        <a:pt x="135" y="3"/>
                        <a:pt x="136" y="3"/>
                        <a:pt x="136" y="3"/>
                      </a:cubicBezTo>
                      <a:cubicBezTo>
                        <a:pt x="136" y="3"/>
                        <a:pt x="135" y="3"/>
                        <a:pt x="135" y="3"/>
                      </a:cubicBezTo>
                      <a:moveTo>
                        <a:pt x="135" y="3"/>
                      </a:move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moveTo>
                        <a:pt x="135" y="3"/>
                      </a:move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moveTo>
                        <a:pt x="134" y="3"/>
                      </a:moveTo>
                      <a:cubicBezTo>
                        <a:pt x="134" y="3"/>
                        <a:pt x="135" y="3"/>
                        <a:pt x="135" y="3"/>
                      </a:cubicBezTo>
                      <a:cubicBezTo>
                        <a:pt x="135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4" y="3"/>
                      </a:move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moveTo>
                        <a:pt x="133" y="3"/>
                      </a:moveTo>
                      <a:cubicBezTo>
                        <a:pt x="133" y="3"/>
                        <a:pt x="134" y="3"/>
                        <a:pt x="134" y="3"/>
                      </a:cubicBezTo>
                      <a:cubicBezTo>
                        <a:pt x="134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3" y="3"/>
                      </a:move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moveTo>
                        <a:pt x="132" y="2"/>
                      </a:moveTo>
                      <a:cubicBezTo>
                        <a:pt x="132" y="3"/>
                        <a:pt x="133" y="3"/>
                        <a:pt x="133" y="3"/>
                      </a:cubicBezTo>
                      <a:cubicBezTo>
                        <a:pt x="133" y="3"/>
                        <a:pt x="132" y="3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2" y="2"/>
                      </a:move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1" y="2"/>
                      </a:move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30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moveTo>
                        <a:pt x="129" y="2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29" y="2"/>
                      </a:cubicBezTo>
                      <a:moveTo>
                        <a:pt x="129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moveTo>
                        <a:pt x="129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moveTo>
                        <a:pt x="128" y="2"/>
                      </a:move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8" y="2"/>
                      </a:cubicBezTo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moveTo>
                        <a:pt x="128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moveTo>
                        <a:pt x="127" y="2"/>
                      </a:move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7" y="2"/>
                      </a:cubicBezTo>
                      <a:moveTo>
                        <a:pt x="127" y="1"/>
                      </a:move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1"/>
                      </a:cubicBezTo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moveTo>
                        <a:pt x="126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5" y="1"/>
                      </a:moveTo>
                      <a:cubicBezTo>
                        <a:pt x="125" y="1"/>
                        <a:pt x="126" y="1"/>
                        <a:pt x="126" y="1"/>
                      </a:cubicBezTo>
                      <a:cubicBezTo>
                        <a:pt x="126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4" y="1"/>
                      </a:moveTo>
                      <a:cubicBezTo>
                        <a:pt x="124" y="1"/>
                        <a:pt x="125" y="1"/>
                        <a:pt x="125" y="1"/>
                      </a:cubicBezTo>
                      <a:cubicBezTo>
                        <a:pt x="125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4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2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20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0"/>
                      </a:move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6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5" y="0"/>
                      </a:moveTo>
                      <a:cubicBezTo>
                        <a:pt x="115" y="0"/>
                        <a:pt x="116" y="0"/>
                        <a:pt x="116" y="0"/>
                      </a:cubicBezTo>
                      <a:cubicBezTo>
                        <a:pt x="116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1" y="0"/>
                      </a:moveTo>
                      <a:cubicBezTo>
                        <a:pt x="111" y="0"/>
                        <a:pt x="112" y="0"/>
                        <a:pt x="112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</a:path>
                  </a:pathLst>
                </a:custGeom>
                <a:solidFill>
                  <a:srgbClr val="B2B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6" name="ïsḻiḓé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721331" y="2915519"/>
                  <a:ext cx="943186" cy="945555"/>
                </a:xfrm>
                <a:custGeom>
                  <a:avLst/>
                  <a:gdLst>
                    <a:gd name="T0" fmla="*/ 0 w 197"/>
                    <a:gd name="T1" fmla="*/ 110 h 197"/>
                    <a:gd name="T2" fmla="*/ 0 w 197"/>
                    <a:gd name="T3" fmla="*/ 111 h 197"/>
                    <a:gd name="T4" fmla="*/ 0 w 197"/>
                    <a:gd name="T5" fmla="*/ 112 h 197"/>
                    <a:gd name="T6" fmla="*/ 0 w 197"/>
                    <a:gd name="T7" fmla="*/ 112 h 197"/>
                    <a:gd name="T8" fmla="*/ 0 w 197"/>
                    <a:gd name="T9" fmla="*/ 113 h 197"/>
                    <a:gd name="T10" fmla="*/ 0 w 197"/>
                    <a:gd name="T11" fmla="*/ 114 h 197"/>
                    <a:gd name="T12" fmla="*/ 0 w 197"/>
                    <a:gd name="T13" fmla="*/ 115 h 197"/>
                    <a:gd name="T14" fmla="*/ 0 w 197"/>
                    <a:gd name="T15" fmla="*/ 116 h 197"/>
                    <a:gd name="T16" fmla="*/ 0 w 197"/>
                    <a:gd name="T17" fmla="*/ 117 h 197"/>
                    <a:gd name="T18" fmla="*/ 0 w 197"/>
                    <a:gd name="T19" fmla="*/ 118 h 197"/>
                    <a:gd name="T20" fmla="*/ 0 w 197"/>
                    <a:gd name="T21" fmla="*/ 119 h 197"/>
                    <a:gd name="T22" fmla="*/ 0 w 197"/>
                    <a:gd name="T23" fmla="*/ 120 h 197"/>
                    <a:gd name="T24" fmla="*/ 143 w 197"/>
                    <a:gd name="T25" fmla="*/ 5 h 197"/>
                    <a:gd name="T26" fmla="*/ 142 w 197"/>
                    <a:gd name="T27" fmla="*/ 5 h 197"/>
                    <a:gd name="T28" fmla="*/ 141 w 197"/>
                    <a:gd name="T29" fmla="*/ 5 h 197"/>
                    <a:gd name="T30" fmla="*/ 141 w 197"/>
                    <a:gd name="T31" fmla="*/ 5 h 197"/>
                    <a:gd name="T32" fmla="*/ 140 w 197"/>
                    <a:gd name="T33" fmla="*/ 4 h 197"/>
                    <a:gd name="T34" fmla="*/ 139 w 197"/>
                    <a:gd name="T35" fmla="*/ 4 h 197"/>
                    <a:gd name="T36" fmla="*/ 139 w 197"/>
                    <a:gd name="T37" fmla="*/ 4 h 197"/>
                    <a:gd name="T38" fmla="*/ 138 w 197"/>
                    <a:gd name="T39" fmla="*/ 4 h 197"/>
                    <a:gd name="T40" fmla="*/ 137 w 197"/>
                    <a:gd name="T41" fmla="*/ 4 h 197"/>
                    <a:gd name="T42" fmla="*/ 136 w 197"/>
                    <a:gd name="T43" fmla="*/ 3 h 197"/>
                    <a:gd name="T44" fmla="*/ 136 w 197"/>
                    <a:gd name="T45" fmla="*/ 3 h 197"/>
                    <a:gd name="T46" fmla="*/ 135 w 197"/>
                    <a:gd name="T47" fmla="*/ 3 h 197"/>
                    <a:gd name="T48" fmla="*/ 134 w 197"/>
                    <a:gd name="T49" fmla="*/ 3 h 197"/>
                    <a:gd name="T50" fmla="*/ 133 w 197"/>
                    <a:gd name="T51" fmla="*/ 3 h 197"/>
                    <a:gd name="T52" fmla="*/ 132 w 197"/>
                    <a:gd name="T53" fmla="*/ 2 h 197"/>
                    <a:gd name="T54" fmla="*/ 131 w 197"/>
                    <a:gd name="T55" fmla="*/ 2 h 197"/>
                    <a:gd name="T56" fmla="*/ 130 w 197"/>
                    <a:gd name="T57" fmla="*/ 2 h 197"/>
                    <a:gd name="T58" fmla="*/ 129 w 197"/>
                    <a:gd name="T59" fmla="*/ 2 h 197"/>
                    <a:gd name="T60" fmla="*/ 128 w 197"/>
                    <a:gd name="T61" fmla="*/ 2 h 197"/>
                    <a:gd name="T62" fmla="*/ 127 w 197"/>
                    <a:gd name="T63" fmla="*/ 1 h 197"/>
                    <a:gd name="T64" fmla="*/ 126 w 197"/>
                    <a:gd name="T65" fmla="*/ 1 h 197"/>
                    <a:gd name="T66" fmla="*/ 125 w 197"/>
                    <a:gd name="T67" fmla="*/ 1 h 197"/>
                    <a:gd name="T68" fmla="*/ 124 w 197"/>
                    <a:gd name="T69" fmla="*/ 1 h 197"/>
                    <a:gd name="T70" fmla="*/ 123 w 197"/>
                    <a:gd name="T71" fmla="*/ 1 h 197"/>
                    <a:gd name="T72" fmla="*/ 122 w 197"/>
                    <a:gd name="T73" fmla="*/ 1 h 197"/>
                    <a:gd name="T74" fmla="*/ 122 w 197"/>
                    <a:gd name="T75" fmla="*/ 1 h 197"/>
                    <a:gd name="T76" fmla="*/ 121 w 197"/>
                    <a:gd name="T77" fmla="*/ 1 h 197"/>
                    <a:gd name="T78" fmla="*/ 120 w 197"/>
                    <a:gd name="T79" fmla="*/ 1 h 197"/>
                    <a:gd name="T80" fmla="*/ 120 w 197"/>
                    <a:gd name="T81" fmla="*/ 1 h 197"/>
                    <a:gd name="T82" fmla="*/ 119 w 197"/>
                    <a:gd name="T83" fmla="*/ 1 h 197"/>
                    <a:gd name="T84" fmla="*/ 118 w 197"/>
                    <a:gd name="T85" fmla="*/ 0 h 197"/>
                    <a:gd name="T86" fmla="*/ 117 w 197"/>
                    <a:gd name="T87" fmla="*/ 0 h 197"/>
                    <a:gd name="T88" fmla="*/ 117 w 197"/>
                    <a:gd name="T89" fmla="*/ 0 h 197"/>
                    <a:gd name="T90" fmla="*/ 116 w 197"/>
                    <a:gd name="T91" fmla="*/ 0 h 197"/>
                    <a:gd name="T92" fmla="*/ 115 w 197"/>
                    <a:gd name="T93" fmla="*/ 0 h 197"/>
                    <a:gd name="T94" fmla="*/ 114 w 197"/>
                    <a:gd name="T95" fmla="*/ 0 h 197"/>
                    <a:gd name="T96" fmla="*/ 114 w 197"/>
                    <a:gd name="T97" fmla="*/ 0 h 197"/>
                    <a:gd name="T98" fmla="*/ 113 w 197"/>
                    <a:gd name="T99" fmla="*/ 0 h 197"/>
                    <a:gd name="T100" fmla="*/ 112 w 197"/>
                    <a:gd name="T101" fmla="*/ 0 h 197"/>
                    <a:gd name="T102" fmla="*/ 111 w 197"/>
                    <a:gd name="T103" fmla="*/ 0 h 197"/>
                    <a:gd name="T104" fmla="*/ 111 w 197"/>
                    <a:gd name="T105" fmla="*/ 0 h 197"/>
                    <a:gd name="T106" fmla="*/ 110 w 197"/>
                    <a:gd name="T107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97" h="197">
                      <a:moveTo>
                        <a:pt x="109" y="0"/>
                      </a:moveTo>
                      <a:cubicBezTo>
                        <a:pt x="49" y="0"/>
                        <a:pt x="0" y="49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19"/>
                        <a:pt x="0" y="119"/>
                        <a:pt x="0" y="119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3" y="152"/>
                        <a:pt x="20" y="179"/>
                        <a:pt x="44" y="197"/>
                      </a:cubicBezTo>
                      <a:cubicBezTo>
                        <a:pt x="30" y="179"/>
                        <a:pt x="22" y="156"/>
                        <a:pt x="22" y="132"/>
                      </a:cubicBezTo>
                      <a:cubicBezTo>
                        <a:pt x="22" y="71"/>
                        <a:pt x="71" y="22"/>
                        <a:pt x="132" y="22"/>
                      </a:cubicBezTo>
                      <a:cubicBezTo>
                        <a:pt x="156" y="22"/>
                        <a:pt x="179" y="30"/>
                        <a:pt x="197" y="44"/>
                      </a:cubicBezTo>
                      <a:cubicBezTo>
                        <a:pt x="184" y="26"/>
                        <a:pt x="166" y="13"/>
                        <a:pt x="144" y="6"/>
                      </a:cubicBezTo>
                      <a:cubicBezTo>
                        <a:pt x="144" y="6"/>
                        <a:pt x="144" y="6"/>
                        <a:pt x="144" y="6"/>
                      </a:cubicBezTo>
                      <a:cubicBezTo>
                        <a:pt x="144" y="6"/>
                        <a:pt x="144" y="6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43" y="5"/>
                        <a:pt x="143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2" y="5"/>
                        <a:pt x="142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1" y="5"/>
                        <a:pt x="141" y="5"/>
                      </a:cubicBezTo>
                      <a:cubicBezTo>
                        <a:pt x="141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5"/>
                        <a:pt x="140" y="5"/>
                      </a:cubicBezTo>
                      <a:cubicBezTo>
                        <a:pt x="140" y="5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40" y="4"/>
                        <a:pt x="140" y="4"/>
                        <a:pt x="140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9" y="4"/>
                      </a:cubicBezTo>
                      <a:cubicBezTo>
                        <a:pt x="139" y="4"/>
                        <a:pt x="139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7" y="4"/>
                      </a:cubicBezTo>
                      <a:cubicBezTo>
                        <a:pt x="137" y="4"/>
                        <a:pt x="137" y="4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3" y="3"/>
                        <a:pt x="133" y="3"/>
                      </a:cubicBezTo>
                      <a:cubicBezTo>
                        <a:pt x="133" y="3"/>
                        <a:pt x="132" y="3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2" y="2"/>
                        <a:pt x="132" y="2"/>
                        <a:pt x="132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1" y="2"/>
                        <a:pt x="131" y="2"/>
                        <a:pt x="131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0" y="2"/>
                        <a:pt x="130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9" y="2"/>
                      </a:cubicBezTo>
                      <a:cubicBezTo>
                        <a:pt x="129" y="2"/>
                        <a:pt x="129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8" y="2"/>
                      </a:cubicBezTo>
                      <a:cubicBezTo>
                        <a:pt x="128" y="2"/>
                        <a:pt x="128" y="2"/>
                        <a:pt x="127" y="2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9" y="0"/>
                      </a:cubicBezTo>
                      <a:cubicBezTo>
                        <a:pt x="119" y="0"/>
                        <a:pt x="119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09" y="0"/>
                        <a:pt x="109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</a:path>
                  </a:pathLst>
                </a:custGeom>
                <a:solidFill>
                  <a:srgbClr val="0526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" name="PA_îṡḷídê"/>
            <p:cNvSpPr txBox="1"/>
            <p:nvPr>
              <p:custDataLst>
                <p:tags r:id="rId14"/>
              </p:custDataLst>
            </p:nvPr>
          </p:nvSpPr>
          <p:spPr>
            <a:xfrm>
              <a:off x="6176688" y="2924652"/>
              <a:ext cx="914400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标定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"/>
            <p:cNvSpPr/>
            <p:nvPr>
              <p:custDataLst>
                <p:tags r:id="rId15"/>
              </p:custDataLst>
            </p:nvPr>
          </p:nvSpPr>
          <p:spPr>
            <a:xfrm>
              <a:off x="939818" y="2344018"/>
              <a:ext cx="2814955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lnSpc>
                  <a:spcPct val="200000"/>
                </a:lnSpc>
              </a:pP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安装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通过专用支架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               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r">
                <a:lnSpc>
                  <a:spcPct val="200000"/>
                </a:lnSpc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安装在汽车的特定位置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PA_矩形 2"/>
            <p:cNvSpPr/>
            <p:nvPr>
              <p:custDataLst>
                <p:tags r:id="rId16"/>
              </p:custDataLst>
            </p:nvPr>
          </p:nvSpPr>
          <p:spPr>
            <a:xfrm>
              <a:off x="8256565" y="2382243"/>
              <a:ext cx="2394585" cy="12604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标定</a:t>
              </a:r>
              <a:r>
                <a:rPr lang="zh-CN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主要</a:t>
              </a:r>
              <a:r>
                <a:rPr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测量</a:t>
              </a:r>
              <a:endParaRPr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algn="l">
                <a:lnSpc>
                  <a:spcPct val="200000"/>
                </a:lnSpc>
              </a:pPr>
              <a:r>
                <a:rPr 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         </a:t>
              </a:r>
              <a:r>
                <a:rPr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俯仰角和翻滚角</a:t>
              </a:r>
              <a:endParaRPr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24" name="PA_ïṥļíďe"/>
            <p:cNvGrpSpPr/>
            <p:nvPr>
              <p:custDataLst>
                <p:tags r:id="rId17"/>
              </p:custDataLst>
            </p:nvPr>
          </p:nvGrpSpPr>
          <p:grpSpPr>
            <a:xfrm rot="20834396">
              <a:off x="3457404" y="2062751"/>
              <a:ext cx="2067516" cy="1767976"/>
              <a:chOff x="3904878" y="2139079"/>
              <a:chExt cx="2067516" cy="1767976"/>
            </a:xfrm>
          </p:grpSpPr>
          <p:grpSp>
            <p:nvGrpSpPr>
              <p:cNvPr id="25" name="ïṡ1íḋê"/>
              <p:cNvGrpSpPr/>
              <p:nvPr/>
            </p:nvGrpSpPr>
            <p:grpSpPr>
              <a:xfrm rot="17157673">
                <a:off x="3518599" y="2525358"/>
                <a:ext cx="1530900" cy="758341"/>
                <a:chOff x="2207568" y="2736434"/>
                <a:chExt cx="1530900" cy="758341"/>
              </a:xfrm>
            </p:grpSpPr>
            <p:sp>
              <p:nvSpPr>
                <p:cNvPr id="33" name="ïŝḻiḍe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2886520" y="3033846"/>
                  <a:ext cx="196695" cy="19669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21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4" name="íṩḷîḋé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2226526" y="2779090"/>
                  <a:ext cx="1492983" cy="696726"/>
                </a:xfrm>
                <a:custGeom>
                  <a:avLst/>
                  <a:gdLst>
                    <a:gd name="T0" fmla="*/ 138 w 312"/>
                    <a:gd name="T1" fmla="*/ 68 h 145"/>
                    <a:gd name="T2" fmla="*/ 0 w 312"/>
                    <a:gd name="T3" fmla="*/ 136 h 145"/>
                    <a:gd name="T4" fmla="*/ 9 w 312"/>
                    <a:gd name="T5" fmla="*/ 145 h 145"/>
                    <a:gd name="T6" fmla="*/ 139 w 312"/>
                    <a:gd name="T7" fmla="*/ 81 h 145"/>
                    <a:gd name="T8" fmla="*/ 138 w 312"/>
                    <a:gd name="T9" fmla="*/ 73 h 145"/>
                    <a:gd name="T10" fmla="*/ 138 w 312"/>
                    <a:gd name="T11" fmla="*/ 68 h 145"/>
                    <a:gd name="T12" fmla="*/ 178 w 312"/>
                    <a:gd name="T13" fmla="*/ 68 h 145"/>
                    <a:gd name="T14" fmla="*/ 179 w 312"/>
                    <a:gd name="T15" fmla="*/ 73 h 145"/>
                    <a:gd name="T16" fmla="*/ 177 w 312"/>
                    <a:gd name="T17" fmla="*/ 81 h 145"/>
                    <a:gd name="T18" fmla="*/ 303 w 312"/>
                    <a:gd name="T19" fmla="*/ 140 h 145"/>
                    <a:gd name="T20" fmla="*/ 312 w 312"/>
                    <a:gd name="T21" fmla="*/ 131 h 145"/>
                    <a:gd name="T22" fmla="*/ 178 w 312"/>
                    <a:gd name="T23" fmla="*/ 68 h 145"/>
                    <a:gd name="T24" fmla="*/ 165 w 312"/>
                    <a:gd name="T25" fmla="*/ 0 h 145"/>
                    <a:gd name="T26" fmla="*/ 152 w 312"/>
                    <a:gd name="T27" fmla="*/ 0 h 145"/>
                    <a:gd name="T28" fmla="*/ 152 w 312"/>
                    <a:gd name="T29" fmla="*/ 54 h 145"/>
                    <a:gd name="T30" fmla="*/ 158 w 312"/>
                    <a:gd name="T31" fmla="*/ 53 h 145"/>
                    <a:gd name="T32" fmla="*/ 165 w 312"/>
                    <a:gd name="T33" fmla="*/ 54 h 145"/>
                    <a:gd name="T34" fmla="*/ 165 w 312"/>
                    <a:gd name="T35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12" h="145">
                      <a:moveTo>
                        <a:pt x="138" y="68"/>
                      </a:moveTo>
                      <a:cubicBezTo>
                        <a:pt x="86" y="73"/>
                        <a:pt x="36" y="97"/>
                        <a:pt x="0" y="136"/>
                      </a:cubicBezTo>
                      <a:cubicBezTo>
                        <a:pt x="9" y="145"/>
                        <a:pt x="9" y="145"/>
                        <a:pt x="9" y="145"/>
                      </a:cubicBezTo>
                      <a:cubicBezTo>
                        <a:pt x="43" y="109"/>
                        <a:pt x="90" y="86"/>
                        <a:pt x="139" y="81"/>
                      </a:cubicBezTo>
                      <a:cubicBezTo>
                        <a:pt x="138" y="79"/>
                        <a:pt x="138" y="76"/>
                        <a:pt x="138" y="73"/>
                      </a:cubicBezTo>
                      <a:cubicBezTo>
                        <a:pt x="138" y="72"/>
                        <a:pt x="138" y="70"/>
                        <a:pt x="138" y="68"/>
                      </a:cubicBezTo>
                      <a:moveTo>
                        <a:pt x="178" y="68"/>
                      </a:moveTo>
                      <a:cubicBezTo>
                        <a:pt x="179" y="70"/>
                        <a:pt x="179" y="72"/>
                        <a:pt x="179" y="73"/>
                      </a:cubicBezTo>
                      <a:cubicBezTo>
                        <a:pt x="179" y="76"/>
                        <a:pt x="178" y="79"/>
                        <a:pt x="177" y="81"/>
                      </a:cubicBezTo>
                      <a:cubicBezTo>
                        <a:pt x="225" y="86"/>
                        <a:pt x="269" y="106"/>
                        <a:pt x="303" y="140"/>
                      </a:cubicBezTo>
                      <a:cubicBezTo>
                        <a:pt x="312" y="131"/>
                        <a:pt x="312" y="131"/>
                        <a:pt x="312" y="131"/>
                      </a:cubicBezTo>
                      <a:cubicBezTo>
                        <a:pt x="276" y="95"/>
                        <a:pt x="229" y="73"/>
                        <a:pt x="178" y="68"/>
                      </a:cubicBezTo>
                      <a:moveTo>
                        <a:pt x="165" y="0"/>
                      </a:move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2" y="54"/>
                        <a:pt x="152" y="54"/>
                        <a:pt x="152" y="54"/>
                      </a:cubicBezTo>
                      <a:cubicBezTo>
                        <a:pt x="154" y="53"/>
                        <a:pt x="156" y="53"/>
                        <a:pt x="158" y="53"/>
                      </a:cubicBezTo>
                      <a:cubicBezTo>
                        <a:pt x="161" y="53"/>
                        <a:pt x="163" y="53"/>
                        <a:pt x="165" y="54"/>
                      </a:cubicBezTo>
                      <a:cubicBezTo>
                        <a:pt x="165" y="0"/>
                        <a:pt x="165" y="0"/>
                        <a:pt x="165" y="0"/>
                      </a:cubicBezTo>
                    </a:path>
                  </a:pathLst>
                </a:cu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5" name="î$ļíḋé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2207568" y="3413016"/>
                  <a:ext cx="81759" cy="8175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6" name="íşliḑé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2939840" y="2736434"/>
                  <a:ext cx="85314" cy="864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7" name="iš1ïḍe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3653154" y="3389318"/>
                  <a:ext cx="85314" cy="8649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8" name="ïśľïḋê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2939840" y="3087166"/>
                  <a:ext cx="91238" cy="91238"/>
                </a:xfrm>
                <a:prstGeom prst="ellipse">
                  <a:avLst/>
                </a:prstGeom>
                <a:solidFill>
                  <a:srgbClr val="E6EB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" name="iš1iďê"/>
              <p:cNvGrpSpPr/>
              <p:nvPr/>
            </p:nvGrpSpPr>
            <p:grpSpPr>
              <a:xfrm>
                <a:off x="4500411" y="2435072"/>
                <a:ext cx="1471983" cy="1471983"/>
                <a:chOff x="2262931" y="3412591"/>
                <a:chExt cx="1471983" cy="1471983"/>
              </a:xfrm>
            </p:grpSpPr>
            <p:sp>
              <p:nvSpPr>
                <p:cNvPr id="27" name="îŝľiḋê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2262931" y="3412591"/>
                  <a:ext cx="1471983" cy="1471983"/>
                </a:xfrm>
                <a:prstGeom prst="ellipse">
                  <a:avLst/>
                </a:prstGeom>
                <a:solidFill>
                  <a:srgbClr val="FAFAF0">
                    <a:alpha val="70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8" name="îŝḷîḍe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348408" y="3496291"/>
                  <a:ext cx="1301027" cy="1304582"/>
                </a:xfrm>
                <a:prstGeom prst="ellipse">
                  <a:avLst/>
                </a:prstGeom>
                <a:solidFill>
                  <a:srgbClr val="052667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6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29" name="íṧ1ídé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461138" y="3619189"/>
                  <a:ext cx="607857" cy="566385"/>
                </a:xfrm>
                <a:custGeom>
                  <a:avLst/>
                  <a:gdLst>
                    <a:gd name="T0" fmla="*/ 0 w 127"/>
                    <a:gd name="T1" fmla="*/ 118 h 118"/>
                    <a:gd name="T2" fmla="*/ 0 w 127"/>
                    <a:gd name="T3" fmla="*/ 117 h 118"/>
                    <a:gd name="T4" fmla="*/ 0 w 127"/>
                    <a:gd name="T5" fmla="*/ 117 h 118"/>
                    <a:gd name="T6" fmla="*/ 0 w 127"/>
                    <a:gd name="T7" fmla="*/ 116 h 118"/>
                    <a:gd name="T8" fmla="*/ 0 w 127"/>
                    <a:gd name="T9" fmla="*/ 115 h 118"/>
                    <a:gd name="T10" fmla="*/ 0 w 127"/>
                    <a:gd name="T11" fmla="*/ 115 h 118"/>
                    <a:gd name="T12" fmla="*/ 0 w 127"/>
                    <a:gd name="T13" fmla="*/ 114 h 118"/>
                    <a:gd name="T14" fmla="*/ 0 w 127"/>
                    <a:gd name="T15" fmla="*/ 113 h 118"/>
                    <a:gd name="T16" fmla="*/ 0 w 127"/>
                    <a:gd name="T17" fmla="*/ 113 h 118"/>
                    <a:gd name="T18" fmla="*/ 0 w 127"/>
                    <a:gd name="T19" fmla="*/ 113 h 118"/>
                    <a:gd name="T20" fmla="*/ 0 w 127"/>
                    <a:gd name="T21" fmla="*/ 112 h 118"/>
                    <a:gd name="T22" fmla="*/ 0 w 127"/>
                    <a:gd name="T23" fmla="*/ 112 h 118"/>
                    <a:gd name="T24" fmla="*/ 0 w 127"/>
                    <a:gd name="T25" fmla="*/ 111 h 118"/>
                    <a:gd name="T26" fmla="*/ 0 w 127"/>
                    <a:gd name="T27" fmla="*/ 111 h 118"/>
                    <a:gd name="T28" fmla="*/ 0 w 127"/>
                    <a:gd name="T29" fmla="*/ 111 h 118"/>
                    <a:gd name="T30" fmla="*/ 0 w 127"/>
                    <a:gd name="T31" fmla="*/ 110 h 118"/>
                    <a:gd name="T32" fmla="*/ 0 w 127"/>
                    <a:gd name="T33" fmla="*/ 110 h 118"/>
                    <a:gd name="T34" fmla="*/ 127 w 127"/>
                    <a:gd name="T35" fmla="*/ 2 h 118"/>
                    <a:gd name="T36" fmla="*/ 126 w 127"/>
                    <a:gd name="T37" fmla="*/ 1 h 118"/>
                    <a:gd name="T38" fmla="*/ 125 w 127"/>
                    <a:gd name="T39" fmla="*/ 1 h 118"/>
                    <a:gd name="T40" fmla="*/ 125 w 127"/>
                    <a:gd name="T41" fmla="*/ 1 h 118"/>
                    <a:gd name="T42" fmla="*/ 124 w 127"/>
                    <a:gd name="T43" fmla="*/ 1 h 118"/>
                    <a:gd name="T44" fmla="*/ 124 w 127"/>
                    <a:gd name="T45" fmla="*/ 1 h 118"/>
                    <a:gd name="T46" fmla="*/ 123 w 127"/>
                    <a:gd name="T47" fmla="*/ 1 h 118"/>
                    <a:gd name="T48" fmla="*/ 123 w 127"/>
                    <a:gd name="T49" fmla="*/ 1 h 118"/>
                    <a:gd name="T50" fmla="*/ 123 w 127"/>
                    <a:gd name="T51" fmla="*/ 1 h 118"/>
                    <a:gd name="T52" fmla="*/ 122 w 127"/>
                    <a:gd name="T53" fmla="*/ 1 h 118"/>
                    <a:gd name="T54" fmla="*/ 122 w 127"/>
                    <a:gd name="T55" fmla="*/ 1 h 118"/>
                    <a:gd name="T56" fmla="*/ 121 w 127"/>
                    <a:gd name="T57" fmla="*/ 1 h 118"/>
                    <a:gd name="T58" fmla="*/ 121 w 127"/>
                    <a:gd name="T59" fmla="*/ 1 h 118"/>
                    <a:gd name="T60" fmla="*/ 121 w 127"/>
                    <a:gd name="T61" fmla="*/ 1 h 118"/>
                    <a:gd name="T62" fmla="*/ 120 w 127"/>
                    <a:gd name="T63" fmla="*/ 1 h 118"/>
                    <a:gd name="T64" fmla="*/ 120 w 127"/>
                    <a:gd name="T65" fmla="*/ 1 h 118"/>
                    <a:gd name="T66" fmla="*/ 120 w 127"/>
                    <a:gd name="T67" fmla="*/ 1 h 118"/>
                    <a:gd name="T68" fmla="*/ 119 w 127"/>
                    <a:gd name="T69" fmla="*/ 1 h 118"/>
                    <a:gd name="T70" fmla="*/ 119 w 127"/>
                    <a:gd name="T71" fmla="*/ 1 h 118"/>
                    <a:gd name="T72" fmla="*/ 119 w 127"/>
                    <a:gd name="T73" fmla="*/ 0 h 118"/>
                    <a:gd name="T74" fmla="*/ 118 w 127"/>
                    <a:gd name="T75" fmla="*/ 0 h 118"/>
                    <a:gd name="T76" fmla="*/ 118 w 127"/>
                    <a:gd name="T77" fmla="*/ 0 h 118"/>
                    <a:gd name="T78" fmla="*/ 118 w 127"/>
                    <a:gd name="T79" fmla="*/ 0 h 118"/>
                    <a:gd name="T80" fmla="*/ 117 w 127"/>
                    <a:gd name="T81" fmla="*/ 0 h 118"/>
                    <a:gd name="T82" fmla="*/ 117 w 127"/>
                    <a:gd name="T83" fmla="*/ 0 h 118"/>
                    <a:gd name="T84" fmla="*/ 116 w 127"/>
                    <a:gd name="T85" fmla="*/ 0 h 118"/>
                    <a:gd name="T86" fmla="*/ 116 w 127"/>
                    <a:gd name="T87" fmla="*/ 0 h 118"/>
                    <a:gd name="T88" fmla="*/ 116 w 127"/>
                    <a:gd name="T89" fmla="*/ 0 h 118"/>
                    <a:gd name="T90" fmla="*/ 115 w 127"/>
                    <a:gd name="T91" fmla="*/ 0 h 118"/>
                    <a:gd name="T92" fmla="*/ 115 w 127"/>
                    <a:gd name="T93" fmla="*/ 0 h 118"/>
                    <a:gd name="T94" fmla="*/ 115 w 127"/>
                    <a:gd name="T95" fmla="*/ 0 h 118"/>
                    <a:gd name="T96" fmla="*/ 114 w 127"/>
                    <a:gd name="T97" fmla="*/ 0 h 118"/>
                    <a:gd name="T98" fmla="*/ 114 w 127"/>
                    <a:gd name="T99" fmla="*/ 0 h 118"/>
                    <a:gd name="T100" fmla="*/ 113 w 127"/>
                    <a:gd name="T101" fmla="*/ 0 h 118"/>
                    <a:gd name="T102" fmla="*/ 113 w 127"/>
                    <a:gd name="T103" fmla="*/ 0 h 118"/>
                    <a:gd name="T104" fmla="*/ 113 w 127"/>
                    <a:gd name="T105" fmla="*/ 0 h 118"/>
                    <a:gd name="T106" fmla="*/ 112 w 127"/>
                    <a:gd name="T107" fmla="*/ 0 h 118"/>
                    <a:gd name="T108" fmla="*/ 112 w 127"/>
                    <a:gd name="T109" fmla="*/ 0 h 118"/>
                    <a:gd name="T110" fmla="*/ 112 w 127"/>
                    <a:gd name="T111" fmla="*/ 0 h 118"/>
                    <a:gd name="T112" fmla="*/ 111 w 127"/>
                    <a:gd name="T113" fmla="*/ 0 h 118"/>
                    <a:gd name="T114" fmla="*/ 111 w 127"/>
                    <a:gd name="T115" fmla="*/ 0 h 118"/>
                    <a:gd name="T116" fmla="*/ 111 w 127"/>
                    <a:gd name="T117" fmla="*/ 0 h 118"/>
                    <a:gd name="T118" fmla="*/ 110 w 127"/>
                    <a:gd name="T119" fmla="*/ 0 h 118"/>
                    <a:gd name="T120" fmla="*/ 110 w 127"/>
                    <a:gd name="T121" fmla="*/ 0 h 118"/>
                    <a:gd name="T122" fmla="*/ 110 w 127"/>
                    <a:gd name="T123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" h="118"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8"/>
                      </a:move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6"/>
                      </a:move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5"/>
                      </a:move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4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2"/>
                      </a:move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1"/>
                      </a:move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1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0" y="110"/>
                      </a:move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moveTo>
                        <a:pt x="127" y="2"/>
                      </a:moveTo>
                      <a:cubicBezTo>
                        <a:pt x="127" y="2"/>
                        <a:pt x="127" y="2"/>
                        <a:pt x="127" y="2"/>
                      </a:cubicBezTo>
                      <a:cubicBezTo>
                        <a:pt x="127" y="2"/>
                        <a:pt x="127" y="2"/>
                        <a:pt x="127" y="2"/>
                      </a:cubicBezTo>
                      <a:moveTo>
                        <a:pt x="127" y="1"/>
                      </a:moveTo>
                      <a:cubicBezTo>
                        <a:pt x="127" y="1"/>
                        <a:pt x="127" y="1"/>
                        <a:pt x="127" y="1"/>
                      </a:cubicBezTo>
                      <a:cubicBezTo>
                        <a:pt x="127" y="1"/>
                        <a:pt x="127" y="1"/>
                        <a:pt x="127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6" y="1"/>
                      </a:move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5" y="1"/>
                      </a:move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4" y="1"/>
                      </a:moveTo>
                      <a:cubicBezTo>
                        <a:pt x="124" y="1"/>
                        <a:pt x="124" y="1"/>
                        <a:pt x="124" y="1"/>
                      </a:cubicBezTo>
                      <a:cubicBezTo>
                        <a:pt x="124" y="1"/>
                        <a:pt x="124" y="1"/>
                        <a:pt x="124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3" y="1"/>
                      </a:moveTo>
                      <a:cubicBezTo>
                        <a:pt x="123" y="1"/>
                        <a:pt x="123" y="1"/>
                        <a:pt x="123" y="1"/>
                      </a:cubicBezTo>
                      <a:cubicBezTo>
                        <a:pt x="123" y="1"/>
                        <a:pt x="123" y="1"/>
                        <a:pt x="123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2" y="1"/>
                      </a:moveTo>
                      <a:cubicBezTo>
                        <a:pt x="122" y="1"/>
                        <a:pt x="122" y="1"/>
                        <a:pt x="122" y="1"/>
                      </a:cubicBezTo>
                      <a:cubicBezTo>
                        <a:pt x="122" y="1"/>
                        <a:pt x="122" y="1"/>
                        <a:pt x="122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1" y="1"/>
                      </a:moveTo>
                      <a:cubicBezTo>
                        <a:pt x="121" y="1"/>
                        <a:pt x="121" y="1"/>
                        <a:pt x="121" y="1"/>
                      </a:cubicBezTo>
                      <a:cubicBezTo>
                        <a:pt x="121" y="1"/>
                        <a:pt x="121" y="1"/>
                        <a:pt x="121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20" y="1"/>
                      </a:moveTo>
                      <a:cubicBezTo>
                        <a:pt x="120" y="1"/>
                        <a:pt x="120" y="1"/>
                        <a:pt x="120" y="1"/>
                      </a:cubicBezTo>
                      <a:cubicBezTo>
                        <a:pt x="120" y="1"/>
                        <a:pt x="120" y="1"/>
                        <a:pt x="120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9" y="1"/>
                      </a:move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moveTo>
                        <a:pt x="118" y="0"/>
                      </a:moveTo>
                      <a:cubicBezTo>
                        <a:pt x="118" y="0"/>
                        <a:pt x="119" y="0"/>
                        <a:pt x="119" y="0"/>
                      </a:cubicBezTo>
                      <a:cubicBezTo>
                        <a:pt x="119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8" y="0"/>
                      </a:move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8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7" y="0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6" y="0"/>
                      </a:move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5" y="0"/>
                      </a:move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4" y="0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moveTo>
                        <a:pt x="113" y="0"/>
                      </a:moveTo>
                      <a:cubicBezTo>
                        <a:pt x="113" y="0"/>
                        <a:pt x="114" y="0"/>
                        <a:pt x="114" y="0"/>
                      </a:cubicBezTo>
                      <a:cubicBezTo>
                        <a:pt x="114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3" y="0"/>
                      </a:moveTo>
                      <a:cubicBezTo>
                        <a:pt x="113" y="0"/>
                        <a:pt x="113" y="0"/>
                        <a:pt x="113" y="0"/>
                      </a:cubicBezTo>
                      <a:cubicBezTo>
                        <a:pt x="113" y="0"/>
                        <a:pt x="113" y="0"/>
                        <a:pt x="113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2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1" y="0"/>
                      </a:move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moveTo>
                        <a:pt x="110" y="0"/>
                      </a:move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</a:path>
                  </a:pathLst>
                </a:custGeom>
                <a:solidFill>
                  <a:srgbClr val="B2BCB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1" name="iṧḻîḓé"/>
                <p:cNvSpPr/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3590355" y="3647627"/>
                  <a:ext cx="133894" cy="177736"/>
                </a:xfrm>
                <a:custGeom>
                  <a:avLst/>
                  <a:gdLst>
                    <a:gd name="T0" fmla="*/ 23 w 28"/>
                    <a:gd name="T1" fmla="*/ 37 h 37"/>
                    <a:gd name="T2" fmla="*/ 23 w 28"/>
                    <a:gd name="T3" fmla="*/ 37 h 37"/>
                    <a:gd name="T4" fmla="*/ 23 w 28"/>
                    <a:gd name="T5" fmla="*/ 37 h 37"/>
                    <a:gd name="T6" fmla="*/ 23 w 28"/>
                    <a:gd name="T7" fmla="*/ 37 h 37"/>
                    <a:gd name="T8" fmla="*/ 23 w 28"/>
                    <a:gd name="T9" fmla="*/ 37 h 37"/>
                    <a:gd name="T10" fmla="*/ 23 w 28"/>
                    <a:gd name="T11" fmla="*/ 37 h 37"/>
                    <a:gd name="T12" fmla="*/ 23 w 28"/>
                    <a:gd name="T13" fmla="*/ 36 h 37"/>
                    <a:gd name="T14" fmla="*/ 23 w 28"/>
                    <a:gd name="T15" fmla="*/ 37 h 37"/>
                    <a:gd name="T16" fmla="*/ 23 w 28"/>
                    <a:gd name="T17" fmla="*/ 36 h 37"/>
                    <a:gd name="T18" fmla="*/ 23 w 28"/>
                    <a:gd name="T19" fmla="*/ 36 h 37"/>
                    <a:gd name="T20" fmla="*/ 23 w 28"/>
                    <a:gd name="T21" fmla="*/ 36 h 37"/>
                    <a:gd name="T22" fmla="*/ 23 w 28"/>
                    <a:gd name="T23" fmla="*/ 36 h 37"/>
                    <a:gd name="T24" fmla="*/ 23 w 28"/>
                    <a:gd name="T25" fmla="*/ 36 h 37"/>
                    <a:gd name="T26" fmla="*/ 23 w 28"/>
                    <a:gd name="T27" fmla="*/ 36 h 37"/>
                    <a:gd name="T28" fmla="*/ 23 w 28"/>
                    <a:gd name="T29" fmla="*/ 36 h 37"/>
                    <a:gd name="T30" fmla="*/ 23 w 28"/>
                    <a:gd name="T31" fmla="*/ 35 h 37"/>
                    <a:gd name="T32" fmla="*/ 23 w 28"/>
                    <a:gd name="T33" fmla="*/ 36 h 37"/>
                    <a:gd name="T34" fmla="*/ 23 w 28"/>
                    <a:gd name="T35" fmla="*/ 35 h 37"/>
                    <a:gd name="T36" fmla="*/ 28 w 28"/>
                    <a:gd name="T37" fmla="*/ 28 h 37"/>
                    <a:gd name="T38" fmla="*/ 23 w 28"/>
                    <a:gd name="T39" fmla="*/ 37 h 37"/>
                    <a:gd name="T40" fmla="*/ 28 w 28"/>
                    <a:gd name="T41" fmla="*/ 28 h 37"/>
                    <a:gd name="T42" fmla="*/ 28 w 28"/>
                    <a:gd name="T43" fmla="*/ 28 h 37"/>
                    <a:gd name="T44" fmla="*/ 0 w 28"/>
                    <a:gd name="T45" fmla="*/ 0 h 37"/>
                    <a:gd name="T46" fmla="*/ 23 w 28"/>
                    <a:gd name="T47" fmla="*/ 35 h 37"/>
                    <a:gd name="T48" fmla="*/ 0 w 28"/>
                    <a:gd name="T49" fmla="*/ 0 h 37"/>
                    <a:gd name="T50" fmla="*/ 0 w 28"/>
                    <a:gd name="T5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8" h="37">
                      <a:moveTo>
                        <a:pt x="23" y="37"/>
                      </a:move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moveTo>
                        <a:pt x="23" y="37"/>
                      </a:move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moveTo>
                        <a:pt x="23" y="36"/>
                      </a:moveTo>
                      <a:cubicBezTo>
                        <a:pt x="23" y="36"/>
                        <a:pt x="23" y="37"/>
                        <a:pt x="23" y="37"/>
                      </a:cubicBezTo>
                      <a:cubicBezTo>
                        <a:pt x="23" y="37"/>
                        <a:pt x="23" y="36"/>
                        <a:pt x="23" y="36"/>
                      </a:cubicBezTo>
                      <a:moveTo>
                        <a:pt x="23" y="36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moveTo>
                        <a:pt x="23" y="36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moveTo>
                        <a:pt x="23" y="35"/>
                      </a:moveTo>
                      <a:cubicBezTo>
                        <a:pt x="23" y="35"/>
                        <a:pt x="23" y="36"/>
                        <a:pt x="23" y="36"/>
                      </a:cubicBezTo>
                      <a:cubicBezTo>
                        <a:pt x="23" y="36"/>
                        <a:pt x="23" y="35"/>
                        <a:pt x="23" y="35"/>
                      </a:cubicBezTo>
                      <a:moveTo>
                        <a:pt x="28" y="28"/>
                      </a:moveTo>
                      <a:cubicBezTo>
                        <a:pt x="26" y="31"/>
                        <a:pt x="25" y="34"/>
                        <a:pt x="23" y="37"/>
                      </a:cubicBezTo>
                      <a:cubicBezTo>
                        <a:pt x="25" y="34"/>
                        <a:pt x="26" y="31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moveTo>
                        <a:pt x="0" y="0"/>
                      </a:moveTo>
                      <a:cubicBezTo>
                        <a:pt x="9" y="11"/>
                        <a:pt x="17" y="23"/>
                        <a:pt x="23" y="35"/>
                      </a:cubicBezTo>
                      <a:cubicBezTo>
                        <a:pt x="17" y="23"/>
                        <a:pt x="9" y="1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6CE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6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3" name="PA_îṧlîďe"/>
            <p:cNvSpPr txBox="1"/>
            <p:nvPr>
              <p:custDataLst>
                <p:tags r:id="rId28"/>
              </p:custDataLst>
            </p:nvPr>
          </p:nvSpPr>
          <p:spPr>
            <a:xfrm>
              <a:off x="4064255" y="2734787"/>
              <a:ext cx="1538258" cy="521720"/>
            </a:xfrm>
            <a:prstGeom prst="rect">
              <a:avLst/>
            </a:prstGeom>
            <a:noFill/>
          </p:spPr>
          <p:txBody>
            <a:bodyPr wrap="none" lIns="90000" tIns="46800" rIns="90000" bIns="468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安装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48224" name="矩形 948223"/>
          <p:cNvSpPr/>
          <p:nvPr>
            <p:custDataLst>
              <p:tags r:id="rId29"/>
            </p:custDataLst>
          </p:nvPr>
        </p:nvSpPr>
        <p:spPr>
          <a:xfrm>
            <a:off x="3719830" y="4725035"/>
            <a:ext cx="451167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高度在0.45m155m之间。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标定：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检测俯仰角和翻滚角应在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±1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30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毫米波雷达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标定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33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3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PA" val="v4.0.0"/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TIMING" val="|1.2|0.9|0.8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OWVmNDlhMTVjMmUxMmY3ZjJiZWNkZmE5OTJkYTkzNzI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PA" val="v4.0.0"/>
  <p:tag name="KSO_WM_BEAUTIFY_FLAG" val=""/>
</p:tagLst>
</file>

<file path=ppt/tags/tag41.xml><?xml version="1.0" encoding="utf-8"?>
<p:tagLst xmlns:p="http://schemas.openxmlformats.org/presentationml/2006/main">
  <p:tag name="PA" val="v4.0.0"/>
  <p:tag name="KSO_WM_BEAUTIFY_FLAG" val=""/>
</p:tagLst>
</file>

<file path=ppt/tags/tag42.xml><?xml version="1.0" encoding="utf-8"?>
<p:tagLst xmlns:p="http://schemas.openxmlformats.org/presentationml/2006/main">
  <p:tag name="PA" val="v4.0.0"/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TIMING" val="|1.2|0.9|0.8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PA" val="v4.0.0"/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TIMING" val="|1.2|0.9|0.8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PA" val="v4.0.0"/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TIMING" val="|1.2|0.9|0.8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TIMING" val="|1.2|0.9|0.8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PA" val="v4.0.0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PA" val="v4.0.0"/>
  <p:tag name="KSO_WM_BEAUTIFY_FLAG" val=""/>
</p:tagLst>
</file>

<file path=ppt/tags/tag91.xml><?xml version="1.0" encoding="utf-8"?>
<p:tagLst xmlns:p="http://schemas.openxmlformats.org/presentationml/2006/main">
  <p:tag name="PA" val="v4.0.0"/>
  <p:tag name="KSO_WM_BEAUTIFY_FLAG" val="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691</Words>
  <Application>WPS 演示</Application>
  <PresentationFormat>宽屏</PresentationFormat>
  <Paragraphs>100</Paragraphs>
  <Slides>10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字魂105号-简雅黑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牛俊平13111386858</cp:lastModifiedBy>
  <cp:revision>132</cp:revision>
  <dcterms:created xsi:type="dcterms:W3CDTF">2017-10-15T03:08:00Z</dcterms:created>
  <dcterms:modified xsi:type="dcterms:W3CDTF">2023-12-11T02:19:54Z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2052-12.1.0.15990</vt:lpwstr>
  </property>
</Properties>
</file>