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090234" r:id="rId3"/>
    <p:sldId id="11090389" r:id="rId4"/>
    <p:sldId id="11090417" r:id="rId5"/>
    <p:sldId id="11090405" r:id="rId6"/>
    <p:sldId id="421" r:id="rId7"/>
    <p:sldId id="11090392" r:id="rId8"/>
    <p:sldId id="423" r:id="rId9"/>
    <p:sldId id="11090396" r:id="rId10"/>
    <p:sldId id="11090397" r:id="rId11"/>
    <p:sldId id="11090418" r:id="rId12"/>
    <p:sldId id="11090398" r:id="rId13"/>
    <p:sldId id="11090399" r:id="rId14"/>
    <p:sldId id="1109039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3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121920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分析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仪使用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4751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电池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检测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电池检测分析仪使用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066925" y="3009900"/>
            <a:ext cx="81127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如何修复</a:t>
            </a:r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 </a:t>
            </a:r>
            <a:endParaRPr lang="en-US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How to fix it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1940" y="988060"/>
            <a:ext cx="4577715" cy="5817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在修复之前要保证所有主板和从板处于断开状态。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连接电池时，注意电池的正负极，防止接错，损坏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第一步，连接设备的供电和网线。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第二步，进行设备和电池连接，红色夹单体电池的正极，黑色夹负极，如果两个相邻的电池维护，一号电池的正极就是二号电池的负极，以此类推，完成后续的连接。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第三步，使用专用软件，根据自己的需求，和被修复电池的状况，进行调整工步文件的电流，电压，截止电压，截止电流等。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第四步，均衡完毕以后，设备会自动停机。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第五步，关闭设备的开关，断开设备的供电，网线，和电池的连接线。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2255" y="372745"/>
            <a:ext cx="5696585" cy="5696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520" y="497840"/>
            <a:ext cx="4596765" cy="5915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要想更精准的知道当前电池的健康度，要对当前的电池，进行分容处理。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第一步，连接设备供电，网线，和电池的夹子。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第二步，设置工步文件，选择恒流恒压充电，充电完成以后，应该选择搁置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分钟，目的是让电池电压恢复到正常。在选择恒流恒流放电，目的是从满电，放到最低下线，并计算出电池的容量。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第三步，分出容量以后，对分容的电池进行充电，因为到最低下线电压，长时间存放，容易损坏。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第四步，维护完以后，关闭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电源，断开设备连接线，网线和电池连接线。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3445" y="863600"/>
            <a:ext cx="4876800" cy="4762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电池检测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分析仪使用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  <a:defRPr/>
            </a:pP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电池检测分析仪使用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46791" y="2536969"/>
            <a:ext cx="4540034" cy="1011565"/>
            <a:chOff x="1004643" y="2775094"/>
            <a:chExt cx="4540034" cy="1011565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953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  <a:p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37266" y="346661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导致电池压差的因素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58167" y="4403869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如何进行修复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066925" y="3009900"/>
            <a:ext cx="81127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 </a:t>
            </a:r>
            <a:endParaRPr lang="en-US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1850" y="810895"/>
            <a:ext cx="4770755" cy="6445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池修复均衡仪是专门用于修复和均衡锂电池的设备。它通过监测电池组中各个单体电池的电压和电流，以及控制电池组的充放电过程，来实现电池容量的均衡和修复。修复均衡仪的原理可以简单概括为以下几个步骤: 首先，通过采集电池组中各个单体电池的电压和电流数据，判断电池的容量差异。然后，根据差异数据，控制电池组的充放电过程，使得容量较小的电池得到更多的充电，容量较大的电池得到更多的放电，从而达到容量均衡的目的。最后，通过连续的充放电过程，修复电池的容量损失，提高电池的寿命和性能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338455"/>
            <a:ext cx="5793740" cy="5793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3975" y="1592580"/>
            <a:ext cx="2813685" cy="339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635" y="1217295"/>
            <a:ext cx="9731375" cy="4792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96315" y="302895"/>
            <a:ext cx="1022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修复均衡仪能够监测电池组中各个单体电池的电压和电流，根据差异数据进行均衡控制，使得电池组中的每个电池的容量相对均衡。这样可以避免电池容量不均衡导致的电池寿命和性能下降问题。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81127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导致电池压差的因素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The factors that cause the battery pressure difference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4540" y="1909445"/>
            <a:ext cx="435356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电池时没有做电池均衡充电。导致每个单体电压存在压差，当充电时，如果其中一个单体到达电压保护，保护板直接停止整组充电，而有些电池还没有充满电就停止充电，导致电压大小不一样，就造成压差。解决办法：及时调整电池单体电压，及时对电池做均衡充电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2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450" y="767080"/>
            <a:ext cx="4876800" cy="4762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9670" y="119951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电池质量，容量衰减大，内阻增大，或有电池已经接近报废了。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电芯容量衰减率不一致。就导致整组电池充放电不均衡，部分电池出现互充电现象，出现压差。使用环境也会导致电池容量衰减大，导致电池输出功率小，造成降压比较大，或者你的电池存在损坏的原因。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 l="-36355" t="-3388" r="36355" b="32403"/>
          <a:stretch>
            <a:fillRect/>
          </a:stretch>
        </p:blipFill>
        <p:spPr>
          <a:xfrm>
            <a:off x="3611245" y="572135"/>
            <a:ext cx="6985000" cy="46697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265" y="1513840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BMS系统故障。导致电压不一致情况出现。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漏液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导致电压不一致情况出现。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线束接触问题。导致电压不一致情况出现。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035" y="1402080"/>
            <a:ext cx="7100570" cy="4057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ISLIDE.ICON" val="#393842;"/>
</p:tagLst>
</file>

<file path=ppt/tags/tag23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OTFjN2RlMmVhZGI3YWNiM2JhOWNjZWE0NDY2MGYwND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WPS 演示</Application>
  <PresentationFormat>宽屏</PresentationFormat>
  <Paragraphs>83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Vrinda</vt:lpstr>
      <vt:lpstr>Arial Unicode MS</vt:lpstr>
      <vt:lpstr>等线</vt:lpstr>
      <vt:lpstr>黑体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a孙小波</cp:lastModifiedBy>
  <cp:revision>105</cp:revision>
  <dcterms:created xsi:type="dcterms:W3CDTF">2023-05-05T14:56:00Z</dcterms:created>
  <dcterms:modified xsi:type="dcterms:W3CDTF">2023-11-29T08:44:09Z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