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3"/>
    <p:sldId id="325" r:id="rId4"/>
    <p:sldId id="293" r:id="rId5"/>
    <p:sldId id="397" r:id="rId6"/>
    <p:sldId id="329" r:id="rId7"/>
    <p:sldId id="331" r:id="rId8"/>
    <p:sldId id="372" r:id="rId9"/>
  </p:sldIdLst>
  <p:sldSz cx="9144000" cy="5143500" type="screen16x9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68B7"/>
    <a:srgbClr val="F2B347"/>
    <a:srgbClr val="F57E72"/>
    <a:srgbClr val="999B97"/>
    <a:srgbClr val="1D69A3"/>
    <a:srgbClr val="97CCD4"/>
    <a:srgbClr val="F4A59C"/>
    <a:srgbClr val="6D9CC1"/>
    <a:srgbClr val="F57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82" autoAdjust="0"/>
  </p:normalViewPr>
  <p:slideViewPr>
    <p:cSldViewPr showGuides="1">
      <p:cViewPr varScale="1">
        <p:scale>
          <a:sx n="138" d="100"/>
          <a:sy n="138" d="100"/>
        </p:scale>
        <p:origin x="834" y="114"/>
      </p:cViewPr>
      <p:guideLst>
        <p:guide orient="horz" pos="154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7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>
            <p:custDataLst>
              <p:tags r:id="rId2"/>
            </p:custDataLst>
          </p:nvPr>
        </p:nvSpPr>
        <p:spPr>
          <a:xfrm>
            <a:off x="443230" y="6296660"/>
            <a:ext cx="3456305" cy="331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 i="1"/>
              <a:t>中职北方智扬（北京）教育科技有限公司</a:t>
            </a:r>
            <a:endParaRPr lang="zh-CN" altLang="en-US" sz="1400" b="1" i="1"/>
          </a:p>
        </p:txBody>
      </p:sp>
      <p:sp>
        <p:nvSpPr>
          <p:cNvPr id="7" name="矩形 6"/>
          <p:cNvSpPr/>
          <p:nvPr userDrawn="1">
            <p:custDataLst>
              <p:tags r:id="rId3"/>
            </p:custDataLst>
          </p:nvPr>
        </p:nvSpPr>
        <p:spPr>
          <a:xfrm>
            <a:off x="7712710" y="4738370"/>
            <a:ext cx="1431290" cy="331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b="1">
                <a:solidFill>
                  <a:schemeClr val="bg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北方国际教育集团</a:t>
            </a:r>
            <a:endParaRPr lang="zh-CN" altLang="en-US" sz="1000" b="1">
              <a:solidFill>
                <a:schemeClr val="bg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 descr="logo-常用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68260" y="4771708"/>
            <a:ext cx="239395" cy="2647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C5D1-AD16-4B01-871F-DE047A6CFB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E635-3FC4-4B83-A3D1-632FFA341E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C5D1-AD16-4B01-871F-DE047A6CFB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E635-3FC4-4B83-A3D1-632FFA341E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C5D1-AD16-4B01-871F-DE047A6CFB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E635-3FC4-4B83-A3D1-632FFA341E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C5D1-AD16-4B01-871F-DE047A6CFB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E635-3FC4-4B83-A3D1-632FFA341E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C5D1-AD16-4B01-871F-DE047A6CFB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E635-3FC4-4B83-A3D1-632FFA341E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C5D1-AD16-4B01-871F-DE047A6CFB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E635-3FC4-4B83-A3D1-632FFA341E9A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3845849" y="14453070"/>
            <a:ext cx="9662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精美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       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工作总结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www.1ppt.com/xiazai/zongjie/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工作计划：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www.1ppt.com/xiazai/jihua/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商务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www.1ppt.com/moban/shangwu/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个人简历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www.1ppt.com/xiazai/jianli/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毕业答辩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www.1ppt.com/xiazai/dabian/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工作汇报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www.1ppt.com/xiazai/huibao/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/>
        </p:nvGrpSpPr>
        <p:grpSpPr>
          <a:xfrm>
            <a:off x="0" y="452612"/>
            <a:ext cx="413906" cy="340016"/>
            <a:chOff x="121825" y="625642"/>
            <a:chExt cx="551874" cy="524379"/>
          </a:xfrm>
          <a:effectLst>
            <a:outerShdw blurRad="101600" dist="38100" dir="2700000" algn="tl" rotWithShape="0">
              <a:prstClr val="black">
                <a:alpha val="25000"/>
              </a:prstClr>
            </a:outerShdw>
          </a:effectLst>
        </p:grpSpPr>
        <p:sp>
          <p:nvSpPr>
            <p:cNvPr id="9" name="矩形 8"/>
            <p:cNvSpPr/>
            <p:nvPr/>
          </p:nvSpPr>
          <p:spPr>
            <a:xfrm>
              <a:off x="121825" y="625642"/>
              <a:ext cx="369348" cy="524379"/>
            </a:xfrm>
            <a:prstGeom prst="rect">
              <a:avLst/>
            </a:prstGeom>
            <a:solidFill>
              <a:srgbClr val="BE82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  <p:sp>
          <p:nvSpPr>
            <p:cNvPr id="10" name="矩形 9"/>
            <p:cNvSpPr/>
            <p:nvPr/>
          </p:nvSpPr>
          <p:spPr>
            <a:xfrm>
              <a:off x="578071" y="625642"/>
              <a:ext cx="95628" cy="524379"/>
            </a:xfrm>
            <a:prstGeom prst="rect">
              <a:avLst/>
            </a:prstGeom>
            <a:solidFill>
              <a:srgbClr val="BE82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5C5D1-AD16-4B01-871F-DE047A6CFB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DE635-3FC4-4B83-A3D1-632FFA341E9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6.xml"/><Relationship Id="rId4" Type="http://schemas.openxmlformats.org/officeDocument/2006/relationships/image" Target="../media/image3.png"/><Relationship Id="rId3" Type="http://schemas.openxmlformats.org/officeDocument/2006/relationships/tags" Target="../tags/tag5.xml"/><Relationship Id="rId2" Type="http://schemas.openxmlformats.org/officeDocument/2006/relationships/image" Target="../media/image2.png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5795645" y="4732020"/>
            <a:ext cx="3168015" cy="36004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697230" y="1884680"/>
            <a:ext cx="782383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800" b="1" dirty="0">
                <a:latin typeface="+mj-ea"/>
                <a:ea typeface="+mj-ea"/>
                <a:cs typeface="+mj-ea"/>
                <a:sym typeface="Arial" panose="020B0604020202020204" pitchFamily="34" charset="0"/>
              </a:rPr>
              <a:t>高压电池数据流分析</a:t>
            </a:r>
            <a:endParaRPr lang="zh-CN" altLang="en-US" sz="4800" b="1" dirty="0">
              <a:latin typeface="+mj-ea"/>
              <a:ea typeface="+mj-ea"/>
              <a:cs typeface="+mj-ea"/>
              <a:sym typeface="Arial" panose="020B0604020202020204" pitchFamily="34" charset="0"/>
            </a:endParaRPr>
          </a:p>
          <a:p>
            <a:pPr algn="dist"/>
            <a:endParaRPr sz="4800" dirty="0">
              <a:ln w="6350">
                <a:noFill/>
              </a:ln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2285365" y="3186688"/>
            <a:ext cx="4573568" cy="24511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en-US" altLang="zh-CN" sz="1000" dirty="0">
                <a:solidFill>
                  <a:schemeClr val="accent1">
                    <a:lumMod val="50000"/>
                  </a:schemeClr>
                </a:solidFill>
                <a:effectLst/>
                <a:latin typeface="Roboto" panose="02000000000000000000" pitchFamily="2" charset="0"/>
                <a:sym typeface="+mn-ea"/>
              </a:rPr>
              <a:t>High-voltage Battery Data-flow analysis</a:t>
            </a:r>
            <a:endParaRPr lang="en-US" altLang="zh-CN" sz="1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0" y="2946544"/>
            <a:ext cx="9144000" cy="54006"/>
            <a:chOff x="2190216" y="0"/>
            <a:chExt cx="7128792" cy="108012"/>
          </a:xfrm>
        </p:grpSpPr>
        <p:sp>
          <p:nvSpPr>
            <p:cNvPr id="4" name="矩形 3"/>
            <p:cNvSpPr/>
            <p:nvPr/>
          </p:nvSpPr>
          <p:spPr>
            <a:xfrm>
              <a:off x="2190216" y="0"/>
              <a:ext cx="1188132" cy="1080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3378348" y="0"/>
              <a:ext cx="1188132" cy="1080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4566480" y="0"/>
              <a:ext cx="1188132" cy="1080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5754612" y="0"/>
              <a:ext cx="1188132" cy="1080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6942744" y="0"/>
              <a:ext cx="1188132" cy="10801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8130876" y="0"/>
              <a:ext cx="1188132" cy="10801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80460" y="411480"/>
            <a:ext cx="1783080" cy="1322705"/>
          </a:xfrm>
          <a:prstGeom prst="rect">
            <a:avLst/>
          </a:prstGeom>
        </p:spPr>
      </p:pic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7135495" y="4717415"/>
            <a:ext cx="1988185" cy="393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</a:bodyPr>
          <a:p>
            <a:pPr algn="ctr"/>
            <a:r>
              <a:rPr lang="zh-CN" altLang="en-US" sz="1600" b="1">
                <a:solidFill>
                  <a:srgbClr val="0068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Condensed" panose="020B0502040204020203" charset="0"/>
                <a:ea typeface="微软雅黑" panose="020B0503020204020204" pitchFamily="34" charset="-122"/>
              </a:rPr>
              <a:t>北方国际教育集团</a:t>
            </a:r>
            <a:endParaRPr lang="zh-CN" altLang="en-US" sz="1600" b="1">
              <a:solidFill>
                <a:srgbClr val="0068B7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hnschrift Condensed" panose="020B0502040204020203" charset="0"/>
              <a:ea typeface="微软雅黑" panose="020B0503020204020204" pitchFamily="34" charset="-122"/>
            </a:endParaRPr>
          </a:p>
        </p:txBody>
      </p:sp>
      <p:pic>
        <p:nvPicPr>
          <p:cNvPr id="9" name="图片 8" descr="图片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705" y="123825"/>
            <a:ext cx="522605" cy="5765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20"/>
          <p:cNvGrpSpPr/>
          <p:nvPr/>
        </p:nvGrpSpPr>
        <p:grpSpPr>
          <a:xfrm>
            <a:off x="3294112" y="1125349"/>
            <a:ext cx="2555776" cy="47429"/>
            <a:chOff x="2190216" y="0"/>
            <a:chExt cx="4752528" cy="108012"/>
          </a:xfrm>
        </p:grpSpPr>
        <p:sp>
          <p:nvSpPr>
            <p:cNvPr id="4" name="矩形 3"/>
            <p:cNvSpPr/>
            <p:nvPr/>
          </p:nvSpPr>
          <p:spPr>
            <a:xfrm>
              <a:off x="2190216" y="0"/>
              <a:ext cx="1188132" cy="1080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3378348" y="0"/>
              <a:ext cx="1188132" cy="1080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4566480" y="0"/>
              <a:ext cx="1188132" cy="1080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5754612" y="0"/>
              <a:ext cx="1188132" cy="1080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707765" y="195580"/>
            <a:ext cx="17145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ln w="6350">
                  <a:noFill/>
                </a:ln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目  录</a:t>
            </a:r>
            <a:endParaRPr lang="en-US" altLang="zh-CN" sz="3600" b="1" dirty="0">
              <a:ln w="6350">
                <a:noFill/>
              </a:ln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/>
            <a:r>
              <a:rPr lang="en-US" altLang="zh-CN" sz="2000" dirty="0">
                <a:ln w="6350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CONTENTS</a:t>
            </a:r>
            <a:endParaRPr lang="en-US" altLang="zh-CN" sz="2000" dirty="0">
              <a:ln w="6350"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9" name="Freeform 9"/>
          <p:cNvSpPr>
            <a:spLocks noEditPoints="1"/>
          </p:cNvSpPr>
          <p:nvPr/>
        </p:nvSpPr>
        <p:spPr bwMode="auto">
          <a:xfrm>
            <a:off x="4952253" y="2982884"/>
            <a:ext cx="380484" cy="247650"/>
          </a:xfrm>
          <a:custGeom>
            <a:avLst/>
            <a:gdLst>
              <a:gd name="T0" fmla="*/ 58 w 215"/>
              <a:gd name="T1" fmla="*/ 83 h 140"/>
              <a:gd name="T2" fmla="*/ 58 w 215"/>
              <a:gd name="T3" fmla="*/ 91 h 140"/>
              <a:gd name="T4" fmla="*/ 161 w 215"/>
              <a:gd name="T5" fmla="*/ 87 h 140"/>
              <a:gd name="T6" fmla="*/ 58 w 215"/>
              <a:gd name="T7" fmla="*/ 73 h 140"/>
              <a:gd name="T8" fmla="*/ 98 w 215"/>
              <a:gd name="T9" fmla="*/ 73 h 140"/>
              <a:gd name="T10" fmla="*/ 102 w 215"/>
              <a:gd name="T11" fmla="*/ 34 h 140"/>
              <a:gd name="T12" fmla="*/ 58 w 215"/>
              <a:gd name="T13" fmla="*/ 30 h 140"/>
              <a:gd name="T14" fmla="*/ 54 w 215"/>
              <a:gd name="T15" fmla="*/ 69 h 140"/>
              <a:gd name="T16" fmla="*/ 63 w 215"/>
              <a:gd name="T17" fmla="*/ 38 h 140"/>
              <a:gd name="T18" fmla="*/ 94 w 215"/>
              <a:gd name="T19" fmla="*/ 38 h 140"/>
              <a:gd name="T20" fmla="*/ 63 w 215"/>
              <a:gd name="T21" fmla="*/ 65 h 140"/>
              <a:gd name="T22" fmla="*/ 27 w 215"/>
              <a:gd name="T23" fmla="*/ 121 h 140"/>
              <a:gd name="T24" fmla="*/ 189 w 215"/>
              <a:gd name="T25" fmla="*/ 121 h 140"/>
              <a:gd name="T26" fmla="*/ 196 w 215"/>
              <a:gd name="T27" fmla="*/ 7 h 140"/>
              <a:gd name="T28" fmla="*/ 27 w 215"/>
              <a:gd name="T29" fmla="*/ 0 h 140"/>
              <a:gd name="T30" fmla="*/ 20 w 215"/>
              <a:gd name="T31" fmla="*/ 114 h 140"/>
              <a:gd name="T32" fmla="*/ 33 w 215"/>
              <a:gd name="T33" fmla="*/ 13 h 140"/>
              <a:gd name="T34" fmla="*/ 182 w 215"/>
              <a:gd name="T35" fmla="*/ 13 h 140"/>
              <a:gd name="T36" fmla="*/ 33 w 215"/>
              <a:gd name="T37" fmla="*/ 107 h 140"/>
              <a:gd name="T38" fmla="*/ 157 w 215"/>
              <a:gd name="T39" fmla="*/ 48 h 140"/>
              <a:gd name="T40" fmla="*/ 111 w 215"/>
              <a:gd name="T41" fmla="*/ 48 h 140"/>
              <a:gd name="T42" fmla="*/ 111 w 215"/>
              <a:gd name="T43" fmla="*/ 56 h 140"/>
              <a:gd name="T44" fmla="*/ 161 w 215"/>
              <a:gd name="T45" fmla="*/ 52 h 140"/>
              <a:gd name="T46" fmla="*/ 157 w 215"/>
              <a:gd name="T47" fmla="*/ 65 h 140"/>
              <a:gd name="T48" fmla="*/ 111 w 215"/>
              <a:gd name="T49" fmla="*/ 65 h 140"/>
              <a:gd name="T50" fmla="*/ 111 w 215"/>
              <a:gd name="T51" fmla="*/ 73 h 140"/>
              <a:gd name="T52" fmla="*/ 161 w 215"/>
              <a:gd name="T53" fmla="*/ 69 h 140"/>
              <a:gd name="T54" fmla="*/ 157 w 215"/>
              <a:gd name="T55" fmla="*/ 30 h 140"/>
              <a:gd name="T56" fmla="*/ 111 w 215"/>
              <a:gd name="T57" fmla="*/ 30 h 140"/>
              <a:gd name="T58" fmla="*/ 111 w 215"/>
              <a:gd name="T59" fmla="*/ 38 h 140"/>
              <a:gd name="T60" fmla="*/ 161 w 215"/>
              <a:gd name="T61" fmla="*/ 34 h 140"/>
              <a:gd name="T62" fmla="*/ 209 w 215"/>
              <a:gd name="T63" fmla="*/ 127 h 140"/>
              <a:gd name="T64" fmla="*/ 7 w 215"/>
              <a:gd name="T65" fmla="*/ 127 h 140"/>
              <a:gd name="T66" fmla="*/ 7 w 215"/>
              <a:gd name="T67" fmla="*/ 140 h 140"/>
              <a:gd name="T68" fmla="*/ 215 w 215"/>
              <a:gd name="T69" fmla="*/ 134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15" h="140">
                <a:moveTo>
                  <a:pt x="157" y="83"/>
                </a:moveTo>
                <a:cubicBezTo>
                  <a:pt x="58" y="83"/>
                  <a:pt x="58" y="83"/>
                  <a:pt x="58" y="83"/>
                </a:cubicBezTo>
                <a:cubicBezTo>
                  <a:pt x="56" y="83"/>
                  <a:pt x="54" y="84"/>
                  <a:pt x="54" y="87"/>
                </a:cubicBezTo>
                <a:cubicBezTo>
                  <a:pt x="54" y="89"/>
                  <a:pt x="56" y="91"/>
                  <a:pt x="58" y="91"/>
                </a:cubicBezTo>
                <a:cubicBezTo>
                  <a:pt x="157" y="91"/>
                  <a:pt x="157" y="91"/>
                  <a:pt x="157" y="91"/>
                </a:cubicBezTo>
                <a:cubicBezTo>
                  <a:pt x="159" y="91"/>
                  <a:pt x="161" y="89"/>
                  <a:pt x="161" y="87"/>
                </a:cubicBezTo>
                <a:cubicBezTo>
                  <a:pt x="161" y="84"/>
                  <a:pt x="159" y="83"/>
                  <a:pt x="157" y="83"/>
                </a:cubicBezTo>
                <a:close/>
                <a:moveTo>
                  <a:pt x="58" y="73"/>
                </a:moveTo>
                <a:cubicBezTo>
                  <a:pt x="58" y="73"/>
                  <a:pt x="58" y="73"/>
                  <a:pt x="58" y="73"/>
                </a:cubicBezTo>
                <a:cubicBezTo>
                  <a:pt x="98" y="73"/>
                  <a:pt x="98" y="73"/>
                  <a:pt x="98" y="73"/>
                </a:cubicBezTo>
                <a:cubicBezTo>
                  <a:pt x="100" y="73"/>
                  <a:pt x="102" y="71"/>
                  <a:pt x="102" y="69"/>
                </a:cubicBezTo>
                <a:cubicBezTo>
                  <a:pt x="102" y="34"/>
                  <a:pt x="102" y="34"/>
                  <a:pt x="102" y="34"/>
                </a:cubicBezTo>
                <a:cubicBezTo>
                  <a:pt x="102" y="32"/>
                  <a:pt x="100" y="30"/>
                  <a:pt x="98" y="30"/>
                </a:cubicBezTo>
                <a:cubicBezTo>
                  <a:pt x="58" y="30"/>
                  <a:pt x="58" y="30"/>
                  <a:pt x="58" y="30"/>
                </a:cubicBezTo>
                <a:cubicBezTo>
                  <a:pt x="56" y="30"/>
                  <a:pt x="54" y="32"/>
                  <a:pt x="54" y="34"/>
                </a:cubicBezTo>
                <a:cubicBezTo>
                  <a:pt x="54" y="69"/>
                  <a:pt x="54" y="69"/>
                  <a:pt x="54" y="69"/>
                </a:cubicBezTo>
                <a:cubicBezTo>
                  <a:pt x="54" y="71"/>
                  <a:pt x="56" y="73"/>
                  <a:pt x="58" y="73"/>
                </a:cubicBezTo>
                <a:close/>
                <a:moveTo>
                  <a:pt x="63" y="38"/>
                </a:moveTo>
                <a:cubicBezTo>
                  <a:pt x="63" y="38"/>
                  <a:pt x="63" y="38"/>
                  <a:pt x="63" y="38"/>
                </a:cubicBezTo>
                <a:cubicBezTo>
                  <a:pt x="94" y="38"/>
                  <a:pt x="94" y="38"/>
                  <a:pt x="94" y="38"/>
                </a:cubicBezTo>
                <a:cubicBezTo>
                  <a:pt x="94" y="65"/>
                  <a:pt x="94" y="65"/>
                  <a:pt x="94" y="65"/>
                </a:cubicBezTo>
                <a:cubicBezTo>
                  <a:pt x="63" y="65"/>
                  <a:pt x="63" y="65"/>
                  <a:pt x="63" y="65"/>
                </a:cubicBezTo>
                <a:cubicBezTo>
                  <a:pt x="63" y="38"/>
                  <a:pt x="63" y="38"/>
                  <a:pt x="63" y="38"/>
                </a:cubicBezTo>
                <a:close/>
                <a:moveTo>
                  <a:pt x="27" y="121"/>
                </a:moveTo>
                <a:cubicBezTo>
                  <a:pt x="27" y="121"/>
                  <a:pt x="27" y="121"/>
                  <a:pt x="27" y="121"/>
                </a:cubicBezTo>
                <a:cubicBezTo>
                  <a:pt x="189" y="121"/>
                  <a:pt x="189" y="121"/>
                  <a:pt x="189" y="121"/>
                </a:cubicBezTo>
                <a:cubicBezTo>
                  <a:pt x="193" y="121"/>
                  <a:pt x="196" y="118"/>
                  <a:pt x="196" y="114"/>
                </a:cubicBezTo>
                <a:cubicBezTo>
                  <a:pt x="196" y="7"/>
                  <a:pt x="196" y="7"/>
                  <a:pt x="196" y="7"/>
                </a:cubicBezTo>
                <a:cubicBezTo>
                  <a:pt x="196" y="3"/>
                  <a:pt x="193" y="0"/>
                  <a:pt x="189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23" y="0"/>
                  <a:pt x="20" y="3"/>
                  <a:pt x="20" y="7"/>
                </a:cubicBezTo>
                <a:cubicBezTo>
                  <a:pt x="20" y="114"/>
                  <a:pt x="20" y="114"/>
                  <a:pt x="20" y="114"/>
                </a:cubicBezTo>
                <a:cubicBezTo>
                  <a:pt x="20" y="118"/>
                  <a:pt x="23" y="121"/>
                  <a:pt x="27" y="121"/>
                </a:cubicBezTo>
                <a:close/>
                <a:moveTo>
                  <a:pt x="33" y="13"/>
                </a:moveTo>
                <a:cubicBezTo>
                  <a:pt x="33" y="13"/>
                  <a:pt x="33" y="13"/>
                  <a:pt x="33" y="13"/>
                </a:cubicBezTo>
                <a:cubicBezTo>
                  <a:pt x="182" y="13"/>
                  <a:pt x="182" y="13"/>
                  <a:pt x="182" y="13"/>
                </a:cubicBezTo>
                <a:cubicBezTo>
                  <a:pt x="182" y="107"/>
                  <a:pt x="182" y="107"/>
                  <a:pt x="182" y="107"/>
                </a:cubicBezTo>
                <a:cubicBezTo>
                  <a:pt x="33" y="107"/>
                  <a:pt x="33" y="107"/>
                  <a:pt x="33" y="107"/>
                </a:cubicBezTo>
                <a:cubicBezTo>
                  <a:pt x="33" y="13"/>
                  <a:pt x="33" y="13"/>
                  <a:pt x="33" y="13"/>
                </a:cubicBezTo>
                <a:close/>
                <a:moveTo>
                  <a:pt x="157" y="48"/>
                </a:moveTo>
                <a:cubicBezTo>
                  <a:pt x="157" y="48"/>
                  <a:pt x="157" y="48"/>
                  <a:pt x="157" y="48"/>
                </a:cubicBezTo>
                <a:cubicBezTo>
                  <a:pt x="111" y="48"/>
                  <a:pt x="111" y="48"/>
                  <a:pt x="111" y="48"/>
                </a:cubicBezTo>
                <a:cubicBezTo>
                  <a:pt x="108" y="48"/>
                  <a:pt x="107" y="49"/>
                  <a:pt x="107" y="52"/>
                </a:cubicBezTo>
                <a:cubicBezTo>
                  <a:pt x="107" y="54"/>
                  <a:pt x="108" y="56"/>
                  <a:pt x="111" y="56"/>
                </a:cubicBezTo>
                <a:cubicBezTo>
                  <a:pt x="157" y="56"/>
                  <a:pt x="157" y="56"/>
                  <a:pt x="157" y="56"/>
                </a:cubicBezTo>
                <a:cubicBezTo>
                  <a:pt x="159" y="56"/>
                  <a:pt x="161" y="54"/>
                  <a:pt x="161" y="52"/>
                </a:cubicBezTo>
                <a:cubicBezTo>
                  <a:pt x="161" y="49"/>
                  <a:pt x="159" y="48"/>
                  <a:pt x="157" y="48"/>
                </a:cubicBezTo>
                <a:close/>
                <a:moveTo>
                  <a:pt x="157" y="65"/>
                </a:moveTo>
                <a:cubicBezTo>
                  <a:pt x="157" y="65"/>
                  <a:pt x="157" y="65"/>
                  <a:pt x="157" y="65"/>
                </a:cubicBezTo>
                <a:cubicBezTo>
                  <a:pt x="111" y="65"/>
                  <a:pt x="111" y="65"/>
                  <a:pt x="111" y="65"/>
                </a:cubicBezTo>
                <a:cubicBezTo>
                  <a:pt x="108" y="65"/>
                  <a:pt x="107" y="67"/>
                  <a:pt x="107" y="69"/>
                </a:cubicBezTo>
                <a:cubicBezTo>
                  <a:pt x="107" y="71"/>
                  <a:pt x="108" y="73"/>
                  <a:pt x="111" y="73"/>
                </a:cubicBezTo>
                <a:cubicBezTo>
                  <a:pt x="157" y="73"/>
                  <a:pt x="157" y="73"/>
                  <a:pt x="157" y="73"/>
                </a:cubicBezTo>
                <a:cubicBezTo>
                  <a:pt x="159" y="73"/>
                  <a:pt x="161" y="71"/>
                  <a:pt x="161" y="69"/>
                </a:cubicBezTo>
                <a:cubicBezTo>
                  <a:pt x="161" y="67"/>
                  <a:pt x="159" y="65"/>
                  <a:pt x="157" y="65"/>
                </a:cubicBezTo>
                <a:close/>
                <a:moveTo>
                  <a:pt x="157" y="30"/>
                </a:moveTo>
                <a:cubicBezTo>
                  <a:pt x="157" y="30"/>
                  <a:pt x="157" y="30"/>
                  <a:pt x="157" y="30"/>
                </a:cubicBezTo>
                <a:cubicBezTo>
                  <a:pt x="111" y="30"/>
                  <a:pt x="111" y="30"/>
                  <a:pt x="111" y="30"/>
                </a:cubicBezTo>
                <a:cubicBezTo>
                  <a:pt x="108" y="30"/>
                  <a:pt x="107" y="32"/>
                  <a:pt x="107" y="34"/>
                </a:cubicBezTo>
                <a:cubicBezTo>
                  <a:pt x="107" y="37"/>
                  <a:pt x="108" y="38"/>
                  <a:pt x="111" y="38"/>
                </a:cubicBezTo>
                <a:cubicBezTo>
                  <a:pt x="157" y="38"/>
                  <a:pt x="157" y="38"/>
                  <a:pt x="157" y="38"/>
                </a:cubicBezTo>
                <a:cubicBezTo>
                  <a:pt x="159" y="38"/>
                  <a:pt x="161" y="37"/>
                  <a:pt x="161" y="34"/>
                </a:cubicBezTo>
                <a:cubicBezTo>
                  <a:pt x="161" y="32"/>
                  <a:pt x="159" y="30"/>
                  <a:pt x="157" y="30"/>
                </a:cubicBezTo>
                <a:close/>
                <a:moveTo>
                  <a:pt x="209" y="127"/>
                </a:moveTo>
                <a:cubicBezTo>
                  <a:pt x="209" y="127"/>
                  <a:pt x="209" y="127"/>
                  <a:pt x="209" y="127"/>
                </a:cubicBezTo>
                <a:cubicBezTo>
                  <a:pt x="7" y="127"/>
                  <a:pt x="7" y="127"/>
                  <a:pt x="7" y="127"/>
                </a:cubicBezTo>
                <a:cubicBezTo>
                  <a:pt x="3" y="127"/>
                  <a:pt x="0" y="130"/>
                  <a:pt x="0" y="134"/>
                </a:cubicBezTo>
                <a:cubicBezTo>
                  <a:pt x="0" y="137"/>
                  <a:pt x="3" y="140"/>
                  <a:pt x="7" y="140"/>
                </a:cubicBezTo>
                <a:cubicBezTo>
                  <a:pt x="209" y="140"/>
                  <a:pt x="209" y="140"/>
                  <a:pt x="209" y="140"/>
                </a:cubicBezTo>
                <a:cubicBezTo>
                  <a:pt x="212" y="140"/>
                  <a:pt x="215" y="137"/>
                  <a:pt x="215" y="134"/>
                </a:cubicBezTo>
                <a:cubicBezTo>
                  <a:pt x="215" y="130"/>
                  <a:pt x="212" y="127"/>
                  <a:pt x="209" y="127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0" name="Freeform 10"/>
          <p:cNvSpPr>
            <a:spLocks noEditPoints="1"/>
          </p:cNvSpPr>
          <p:nvPr/>
        </p:nvSpPr>
        <p:spPr bwMode="auto">
          <a:xfrm>
            <a:off x="1243733" y="2963199"/>
            <a:ext cx="286864" cy="287020"/>
          </a:xfrm>
          <a:custGeom>
            <a:avLst/>
            <a:gdLst>
              <a:gd name="T0" fmla="*/ 47 w 162"/>
              <a:gd name="T1" fmla="*/ 34 h 163"/>
              <a:gd name="T2" fmla="*/ 34 w 162"/>
              <a:gd name="T3" fmla="*/ 47 h 163"/>
              <a:gd name="T4" fmla="*/ 32 w 162"/>
              <a:gd name="T5" fmla="*/ 61 h 163"/>
              <a:gd name="T6" fmla="*/ 41 w 162"/>
              <a:gd name="T7" fmla="*/ 52 h 163"/>
              <a:gd name="T8" fmla="*/ 52 w 162"/>
              <a:gd name="T9" fmla="*/ 41 h 163"/>
              <a:gd name="T10" fmla="*/ 60 w 162"/>
              <a:gd name="T11" fmla="*/ 32 h 163"/>
              <a:gd name="T12" fmla="*/ 160 w 162"/>
              <a:gd name="T13" fmla="*/ 150 h 163"/>
              <a:gd name="T14" fmla="*/ 130 w 162"/>
              <a:gd name="T15" fmla="*/ 121 h 163"/>
              <a:gd name="T16" fmla="*/ 147 w 162"/>
              <a:gd name="T17" fmla="*/ 74 h 163"/>
              <a:gd name="T18" fmla="*/ 142 w 162"/>
              <a:gd name="T19" fmla="*/ 46 h 163"/>
              <a:gd name="T20" fmla="*/ 126 w 162"/>
              <a:gd name="T21" fmla="*/ 22 h 163"/>
              <a:gd name="T22" fmla="*/ 74 w 162"/>
              <a:gd name="T23" fmla="*/ 0 h 163"/>
              <a:gd name="T24" fmla="*/ 6 w 162"/>
              <a:gd name="T25" fmla="*/ 46 h 163"/>
              <a:gd name="T26" fmla="*/ 5 w 162"/>
              <a:gd name="T27" fmla="*/ 102 h 163"/>
              <a:gd name="T28" fmla="*/ 21 w 162"/>
              <a:gd name="T29" fmla="*/ 126 h 163"/>
              <a:gd name="T30" fmla="*/ 45 w 162"/>
              <a:gd name="T31" fmla="*/ 142 h 163"/>
              <a:gd name="T32" fmla="*/ 45 w 162"/>
              <a:gd name="T33" fmla="*/ 142 h 163"/>
              <a:gd name="T34" fmla="*/ 102 w 162"/>
              <a:gd name="T35" fmla="*/ 142 h 163"/>
              <a:gd name="T36" fmla="*/ 150 w 162"/>
              <a:gd name="T37" fmla="*/ 160 h 163"/>
              <a:gd name="T38" fmla="*/ 160 w 162"/>
              <a:gd name="T39" fmla="*/ 150 h 163"/>
              <a:gd name="T40" fmla="*/ 116 w 162"/>
              <a:gd name="T41" fmla="*/ 117 h 163"/>
              <a:gd name="T42" fmla="*/ 97 w 162"/>
              <a:gd name="T43" fmla="*/ 130 h 163"/>
              <a:gd name="T44" fmla="*/ 51 w 162"/>
              <a:gd name="T45" fmla="*/ 130 h 163"/>
              <a:gd name="T46" fmla="*/ 31 w 162"/>
              <a:gd name="T47" fmla="*/ 117 h 163"/>
              <a:gd name="T48" fmla="*/ 31 w 162"/>
              <a:gd name="T49" fmla="*/ 117 h 163"/>
              <a:gd name="T50" fmla="*/ 18 w 162"/>
              <a:gd name="T51" fmla="*/ 97 h 163"/>
              <a:gd name="T52" fmla="*/ 18 w 162"/>
              <a:gd name="T53" fmla="*/ 51 h 163"/>
              <a:gd name="T54" fmla="*/ 74 w 162"/>
              <a:gd name="T55" fmla="*/ 14 h 163"/>
              <a:gd name="T56" fmla="*/ 116 w 162"/>
              <a:gd name="T57" fmla="*/ 31 h 163"/>
              <a:gd name="T58" fmla="*/ 129 w 162"/>
              <a:gd name="T59" fmla="*/ 51 h 163"/>
              <a:gd name="T60" fmla="*/ 134 w 162"/>
              <a:gd name="T61" fmla="*/ 74 h 163"/>
              <a:gd name="T62" fmla="*/ 116 w 162"/>
              <a:gd name="T63" fmla="*/ 117 h 163"/>
              <a:gd name="T64" fmla="*/ 117 w 162"/>
              <a:gd name="T65" fmla="*/ 70 h 163"/>
              <a:gd name="T66" fmla="*/ 110 w 162"/>
              <a:gd name="T67" fmla="*/ 89 h 163"/>
              <a:gd name="T68" fmla="*/ 102 w 162"/>
              <a:gd name="T69" fmla="*/ 102 h 163"/>
              <a:gd name="T70" fmla="*/ 74 w 162"/>
              <a:gd name="T71" fmla="*/ 114 h 163"/>
              <a:gd name="T72" fmla="*/ 74 w 162"/>
              <a:gd name="T73" fmla="*/ 122 h 163"/>
              <a:gd name="T74" fmla="*/ 107 w 162"/>
              <a:gd name="T75" fmla="*/ 108 h 163"/>
              <a:gd name="T76" fmla="*/ 118 w 162"/>
              <a:gd name="T77" fmla="*/ 92 h 163"/>
              <a:gd name="T78" fmla="*/ 117 w 162"/>
              <a:gd name="T79" fmla="*/ 7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62" h="163">
                <a:moveTo>
                  <a:pt x="55" y="30"/>
                </a:moveTo>
                <a:cubicBezTo>
                  <a:pt x="52" y="31"/>
                  <a:pt x="50" y="33"/>
                  <a:pt x="47" y="34"/>
                </a:cubicBezTo>
                <a:cubicBezTo>
                  <a:pt x="44" y="36"/>
                  <a:pt x="42" y="38"/>
                  <a:pt x="40" y="40"/>
                </a:cubicBezTo>
                <a:cubicBezTo>
                  <a:pt x="38" y="42"/>
                  <a:pt x="36" y="45"/>
                  <a:pt x="34" y="47"/>
                </a:cubicBezTo>
                <a:cubicBezTo>
                  <a:pt x="32" y="50"/>
                  <a:pt x="31" y="53"/>
                  <a:pt x="30" y="55"/>
                </a:cubicBezTo>
                <a:cubicBezTo>
                  <a:pt x="29" y="57"/>
                  <a:pt x="30" y="60"/>
                  <a:pt x="32" y="61"/>
                </a:cubicBezTo>
                <a:cubicBezTo>
                  <a:pt x="34" y="62"/>
                  <a:pt x="36" y="61"/>
                  <a:pt x="37" y="59"/>
                </a:cubicBezTo>
                <a:cubicBezTo>
                  <a:pt x="38" y="56"/>
                  <a:pt x="39" y="54"/>
                  <a:pt x="41" y="52"/>
                </a:cubicBezTo>
                <a:cubicBezTo>
                  <a:pt x="42" y="50"/>
                  <a:pt x="44" y="48"/>
                  <a:pt x="46" y="46"/>
                </a:cubicBezTo>
                <a:cubicBezTo>
                  <a:pt x="48" y="44"/>
                  <a:pt x="49" y="43"/>
                  <a:pt x="52" y="41"/>
                </a:cubicBezTo>
                <a:cubicBezTo>
                  <a:pt x="54" y="40"/>
                  <a:pt x="56" y="38"/>
                  <a:pt x="58" y="37"/>
                </a:cubicBezTo>
                <a:cubicBezTo>
                  <a:pt x="60" y="37"/>
                  <a:pt x="61" y="34"/>
                  <a:pt x="60" y="32"/>
                </a:cubicBezTo>
                <a:cubicBezTo>
                  <a:pt x="59" y="30"/>
                  <a:pt x="57" y="29"/>
                  <a:pt x="55" y="30"/>
                </a:cubicBezTo>
                <a:close/>
                <a:moveTo>
                  <a:pt x="160" y="150"/>
                </a:moveTo>
                <a:cubicBezTo>
                  <a:pt x="160" y="150"/>
                  <a:pt x="160" y="150"/>
                  <a:pt x="160" y="150"/>
                </a:cubicBezTo>
                <a:cubicBezTo>
                  <a:pt x="130" y="121"/>
                  <a:pt x="130" y="121"/>
                  <a:pt x="130" y="121"/>
                </a:cubicBezTo>
                <a:cubicBezTo>
                  <a:pt x="135" y="115"/>
                  <a:pt x="139" y="109"/>
                  <a:pt x="142" y="102"/>
                </a:cubicBezTo>
                <a:cubicBezTo>
                  <a:pt x="145" y="93"/>
                  <a:pt x="147" y="84"/>
                  <a:pt x="147" y="74"/>
                </a:cubicBezTo>
                <a:cubicBezTo>
                  <a:pt x="147" y="64"/>
                  <a:pt x="145" y="55"/>
                  <a:pt x="142" y="46"/>
                </a:cubicBezTo>
                <a:cubicBezTo>
                  <a:pt x="142" y="46"/>
                  <a:pt x="142" y="46"/>
                  <a:pt x="142" y="46"/>
                </a:cubicBezTo>
                <a:cubicBezTo>
                  <a:pt x="138" y="37"/>
                  <a:pt x="133" y="29"/>
                  <a:pt x="126" y="22"/>
                </a:cubicBezTo>
                <a:cubicBezTo>
                  <a:pt x="126" y="22"/>
                  <a:pt x="126" y="22"/>
                  <a:pt x="126" y="22"/>
                </a:cubicBezTo>
                <a:cubicBezTo>
                  <a:pt x="119" y="15"/>
                  <a:pt x="111" y="10"/>
                  <a:pt x="102" y="6"/>
                </a:cubicBezTo>
                <a:cubicBezTo>
                  <a:pt x="93" y="2"/>
                  <a:pt x="84" y="0"/>
                  <a:pt x="74" y="0"/>
                </a:cubicBezTo>
                <a:cubicBezTo>
                  <a:pt x="53" y="0"/>
                  <a:pt x="35" y="8"/>
                  <a:pt x="21" y="22"/>
                </a:cubicBezTo>
                <a:cubicBezTo>
                  <a:pt x="15" y="29"/>
                  <a:pt x="9" y="37"/>
                  <a:pt x="6" y="46"/>
                </a:cubicBezTo>
                <a:cubicBezTo>
                  <a:pt x="2" y="55"/>
                  <a:pt x="0" y="64"/>
                  <a:pt x="0" y="74"/>
                </a:cubicBezTo>
                <a:cubicBezTo>
                  <a:pt x="0" y="84"/>
                  <a:pt x="2" y="93"/>
                  <a:pt x="5" y="102"/>
                </a:cubicBezTo>
                <a:cubicBezTo>
                  <a:pt x="6" y="102"/>
                  <a:pt x="6" y="102"/>
                  <a:pt x="6" y="102"/>
                </a:cubicBezTo>
                <a:cubicBezTo>
                  <a:pt x="9" y="111"/>
                  <a:pt x="15" y="119"/>
                  <a:pt x="21" y="126"/>
                </a:cubicBezTo>
                <a:cubicBezTo>
                  <a:pt x="22" y="126"/>
                  <a:pt x="22" y="126"/>
                  <a:pt x="22" y="126"/>
                </a:cubicBezTo>
                <a:cubicBezTo>
                  <a:pt x="28" y="133"/>
                  <a:pt x="36" y="138"/>
                  <a:pt x="45" y="142"/>
                </a:cubicBezTo>
                <a:cubicBezTo>
                  <a:pt x="45" y="142"/>
                  <a:pt x="45" y="142"/>
                  <a:pt x="45" y="142"/>
                </a:cubicBezTo>
                <a:cubicBezTo>
                  <a:pt x="45" y="142"/>
                  <a:pt x="45" y="142"/>
                  <a:pt x="45" y="142"/>
                </a:cubicBezTo>
                <a:cubicBezTo>
                  <a:pt x="54" y="146"/>
                  <a:pt x="64" y="148"/>
                  <a:pt x="74" y="148"/>
                </a:cubicBezTo>
                <a:cubicBezTo>
                  <a:pt x="84" y="148"/>
                  <a:pt x="93" y="146"/>
                  <a:pt x="102" y="142"/>
                </a:cubicBezTo>
                <a:cubicBezTo>
                  <a:pt x="109" y="139"/>
                  <a:pt x="115" y="135"/>
                  <a:pt x="121" y="131"/>
                </a:cubicBezTo>
                <a:cubicBezTo>
                  <a:pt x="150" y="160"/>
                  <a:pt x="150" y="160"/>
                  <a:pt x="150" y="160"/>
                </a:cubicBezTo>
                <a:cubicBezTo>
                  <a:pt x="153" y="163"/>
                  <a:pt x="157" y="163"/>
                  <a:pt x="160" y="160"/>
                </a:cubicBezTo>
                <a:cubicBezTo>
                  <a:pt x="162" y="157"/>
                  <a:pt x="162" y="153"/>
                  <a:pt x="160" y="150"/>
                </a:cubicBezTo>
                <a:close/>
                <a:moveTo>
                  <a:pt x="116" y="117"/>
                </a:moveTo>
                <a:cubicBezTo>
                  <a:pt x="116" y="117"/>
                  <a:pt x="116" y="117"/>
                  <a:pt x="116" y="117"/>
                </a:cubicBezTo>
                <a:cubicBezTo>
                  <a:pt x="116" y="117"/>
                  <a:pt x="116" y="117"/>
                  <a:pt x="116" y="117"/>
                </a:cubicBezTo>
                <a:cubicBezTo>
                  <a:pt x="111" y="122"/>
                  <a:pt x="104" y="127"/>
                  <a:pt x="97" y="130"/>
                </a:cubicBezTo>
                <a:cubicBezTo>
                  <a:pt x="90" y="133"/>
                  <a:pt x="82" y="134"/>
                  <a:pt x="74" y="134"/>
                </a:cubicBezTo>
                <a:cubicBezTo>
                  <a:pt x="65" y="134"/>
                  <a:pt x="58" y="133"/>
                  <a:pt x="51" y="130"/>
                </a:cubicBezTo>
                <a:cubicBezTo>
                  <a:pt x="51" y="130"/>
                  <a:pt x="51" y="130"/>
                  <a:pt x="51" y="130"/>
                </a:cubicBezTo>
                <a:cubicBezTo>
                  <a:pt x="43" y="127"/>
                  <a:pt x="37" y="122"/>
                  <a:pt x="31" y="117"/>
                </a:cubicBezTo>
                <a:cubicBezTo>
                  <a:pt x="31" y="117"/>
                  <a:pt x="31" y="117"/>
                  <a:pt x="31" y="117"/>
                </a:cubicBezTo>
                <a:cubicBezTo>
                  <a:pt x="31" y="117"/>
                  <a:pt x="31" y="117"/>
                  <a:pt x="31" y="117"/>
                </a:cubicBezTo>
                <a:cubicBezTo>
                  <a:pt x="26" y="111"/>
                  <a:pt x="21" y="104"/>
                  <a:pt x="18" y="97"/>
                </a:cubicBezTo>
                <a:cubicBezTo>
                  <a:pt x="18" y="97"/>
                  <a:pt x="18" y="97"/>
                  <a:pt x="18" y="97"/>
                </a:cubicBezTo>
                <a:cubicBezTo>
                  <a:pt x="15" y="90"/>
                  <a:pt x="13" y="82"/>
                  <a:pt x="13" y="74"/>
                </a:cubicBezTo>
                <a:cubicBezTo>
                  <a:pt x="13" y="66"/>
                  <a:pt x="15" y="58"/>
                  <a:pt x="18" y="51"/>
                </a:cubicBezTo>
                <a:cubicBezTo>
                  <a:pt x="21" y="44"/>
                  <a:pt x="26" y="37"/>
                  <a:pt x="31" y="31"/>
                </a:cubicBezTo>
                <a:cubicBezTo>
                  <a:pt x="42" y="21"/>
                  <a:pt x="57" y="14"/>
                  <a:pt x="74" y="14"/>
                </a:cubicBezTo>
                <a:cubicBezTo>
                  <a:pt x="82" y="14"/>
                  <a:pt x="90" y="15"/>
                  <a:pt x="97" y="18"/>
                </a:cubicBezTo>
                <a:cubicBezTo>
                  <a:pt x="104" y="21"/>
                  <a:pt x="111" y="26"/>
                  <a:pt x="116" y="31"/>
                </a:cubicBezTo>
                <a:cubicBezTo>
                  <a:pt x="117" y="32"/>
                  <a:pt x="117" y="32"/>
                  <a:pt x="117" y="32"/>
                </a:cubicBezTo>
                <a:cubicBezTo>
                  <a:pt x="122" y="37"/>
                  <a:pt x="126" y="44"/>
                  <a:pt x="129" y="51"/>
                </a:cubicBezTo>
                <a:cubicBezTo>
                  <a:pt x="129" y="51"/>
                  <a:pt x="129" y="51"/>
                  <a:pt x="129" y="51"/>
                </a:cubicBezTo>
                <a:cubicBezTo>
                  <a:pt x="132" y="58"/>
                  <a:pt x="134" y="66"/>
                  <a:pt x="134" y="74"/>
                </a:cubicBezTo>
                <a:cubicBezTo>
                  <a:pt x="134" y="82"/>
                  <a:pt x="132" y="90"/>
                  <a:pt x="129" y="97"/>
                </a:cubicBezTo>
                <a:cubicBezTo>
                  <a:pt x="126" y="104"/>
                  <a:pt x="122" y="111"/>
                  <a:pt x="116" y="117"/>
                </a:cubicBezTo>
                <a:close/>
                <a:moveTo>
                  <a:pt x="117" y="70"/>
                </a:moveTo>
                <a:cubicBezTo>
                  <a:pt x="117" y="70"/>
                  <a:pt x="117" y="70"/>
                  <a:pt x="117" y="70"/>
                </a:cubicBezTo>
                <a:cubicBezTo>
                  <a:pt x="115" y="70"/>
                  <a:pt x="113" y="72"/>
                  <a:pt x="113" y="74"/>
                </a:cubicBezTo>
                <a:cubicBezTo>
                  <a:pt x="113" y="79"/>
                  <a:pt x="112" y="84"/>
                  <a:pt x="110" y="89"/>
                </a:cubicBezTo>
                <a:cubicBezTo>
                  <a:pt x="110" y="89"/>
                  <a:pt x="110" y="89"/>
                  <a:pt x="110" y="89"/>
                </a:cubicBezTo>
                <a:cubicBezTo>
                  <a:pt x="108" y="94"/>
                  <a:pt x="105" y="98"/>
                  <a:pt x="102" y="102"/>
                </a:cubicBezTo>
                <a:cubicBezTo>
                  <a:pt x="98" y="106"/>
                  <a:pt x="94" y="109"/>
                  <a:pt x="89" y="111"/>
                </a:cubicBezTo>
                <a:cubicBezTo>
                  <a:pt x="84" y="113"/>
                  <a:pt x="79" y="114"/>
                  <a:pt x="74" y="114"/>
                </a:cubicBezTo>
                <a:cubicBezTo>
                  <a:pt x="71" y="114"/>
                  <a:pt x="70" y="115"/>
                  <a:pt x="70" y="118"/>
                </a:cubicBezTo>
                <a:cubicBezTo>
                  <a:pt x="70" y="120"/>
                  <a:pt x="71" y="122"/>
                  <a:pt x="74" y="122"/>
                </a:cubicBezTo>
                <a:cubicBezTo>
                  <a:pt x="80" y="122"/>
                  <a:pt x="86" y="120"/>
                  <a:pt x="92" y="118"/>
                </a:cubicBezTo>
                <a:cubicBezTo>
                  <a:pt x="98" y="116"/>
                  <a:pt x="103" y="112"/>
                  <a:pt x="107" y="108"/>
                </a:cubicBezTo>
                <a:cubicBezTo>
                  <a:pt x="112" y="103"/>
                  <a:pt x="115" y="98"/>
                  <a:pt x="118" y="92"/>
                </a:cubicBezTo>
                <a:cubicBezTo>
                  <a:pt x="118" y="92"/>
                  <a:pt x="118" y="92"/>
                  <a:pt x="118" y="92"/>
                </a:cubicBezTo>
                <a:cubicBezTo>
                  <a:pt x="120" y="86"/>
                  <a:pt x="121" y="80"/>
                  <a:pt x="121" y="74"/>
                </a:cubicBezTo>
                <a:cubicBezTo>
                  <a:pt x="121" y="72"/>
                  <a:pt x="120" y="70"/>
                  <a:pt x="117" y="7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" name="Freeform 11"/>
          <p:cNvSpPr>
            <a:spLocks noEditPoints="1"/>
          </p:cNvSpPr>
          <p:nvPr/>
        </p:nvSpPr>
        <p:spPr bwMode="auto">
          <a:xfrm>
            <a:off x="4778898" y="2232794"/>
            <a:ext cx="246418" cy="313076"/>
          </a:xfrm>
          <a:custGeom>
            <a:avLst/>
            <a:gdLst>
              <a:gd name="T0" fmla="*/ 104 w 139"/>
              <a:gd name="T1" fmla="*/ 99 h 177"/>
              <a:gd name="T2" fmla="*/ 91 w 139"/>
              <a:gd name="T3" fmla="*/ 160 h 177"/>
              <a:gd name="T4" fmla="*/ 133 w 139"/>
              <a:gd name="T5" fmla="*/ 164 h 177"/>
              <a:gd name="T6" fmla="*/ 133 w 139"/>
              <a:gd name="T7" fmla="*/ 177 h 177"/>
              <a:gd name="T8" fmla="*/ 0 w 139"/>
              <a:gd name="T9" fmla="*/ 170 h 177"/>
              <a:gd name="T10" fmla="*/ 51 w 139"/>
              <a:gd name="T11" fmla="*/ 164 h 177"/>
              <a:gd name="T12" fmla="*/ 81 w 139"/>
              <a:gd name="T13" fmla="*/ 151 h 177"/>
              <a:gd name="T14" fmla="*/ 10 w 139"/>
              <a:gd name="T15" fmla="*/ 147 h 177"/>
              <a:gd name="T16" fmla="*/ 10 w 139"/>
              <a:gd name="T17" fmla="*/ 139 h 177"/>
              <a:gd name="T18" fmla="*/ 94 w 139"/>
              <a:gd name="T19" fmla="*/ 120 h 177"/>
              <a:gd name="T20" fmla="*/ 84 w 139"/>
              <a:gd name="T21" fmla="*/ 92 h 177"/>
              <a:gd name="T22" fmla="*/ 69 w 139"/>
              <a:gd name="T23" fmla="*/ 94 h 177"/>
              <a:gd name="T24" fmla="*/ 53 w 139"/>
              <a:gd name="T25" fmla="*/ 113 h 177"/>
              <a:gd name="T26" fmla="*/ 46 w 139"/>
              <a:gd name="T27" fmla="*/ 117 h 177"/>
              <a:gd name="T28" fmla="*/ 24 w 139"/>
              <a:gd name="T29" fmla="*/ 109 h 177"/>
              <a:gd name="T30" fmla="*/ 26 w 139"/>
              <a:gd name="T31" fmla="*/ 97 h 177"/>
              <a:gd name="T32" fmla="*/ 21 w 139"/>
              <a:gd name="T33" fmla="*/ 89 h 177"/>
              <a:gd name="T34" fmla="*/ 63 w 139"/>
              <a:gd name="T35" fmla="*/ 24 h 177"/>
              <a:gd name="T36" fmla="*/ 67 w 139"/>
              <a:gd name="T37" fmla="*/ 26 h 177"/>
              <a:gd name="T38" fmla="*/ 69 w 139"/>
              <a:gd name="T39" fmla="*/ 14 h 177"/>
              <a:gd name="T40" fmla="*/ 76 w 139"/>
              <a:gd name="T41" fmla="*/ 2 h 177"/>
              <a:gd name="T42" fmla="*/ 109 w 139"/>
              <a:gd name="T43" fmla="*/ 29 h 177"/>
              <a:gd name="T44" fmla="*/ 96 w 139"/>
              <a:gd name="T45" fmla="*/ 30 h 177"/>
              <a:gd name="T46" fmla="*/ 94 w 139"/>
              <a:gd name="T47" fmla="*/ 42 h 177"/>
              <a:gd name="T48" fmla="*/ 87 w 139"/>
              <a:gd name="T49" fmla="*/ 63 h 177"/>
              <a:gd name="T50" fmla="*/ 92 w 139"/>
              <a:gd name="T51" fmla="*/ 81 h 177"/>
              <a:gd name="T52" fmla="*/ 89 w 139"/>
              <a:gd name="T53" fmla="*/ 26 h 177"/>
              <a:gd name="T54" fmla="*/ 74 w 139"/>
              <a:gd name="T55" fmla="*/ 30 h 177"/>
              <a:gd name="T56" fmla="*/ 89 w 139"/>
              <a:gd name="T57" fmla="*/ 26 h 177"/>
              <a:gd name="T58" fmla="*/ 80 w 139"/>
              <a:gd name="T59" fmla="*/ 59 h 177"/>
              <a:gd name="T60" fmla="*/ 62 w 139"/>
              <a:gd name="T61" fmla="*/ 33 h 177"/>
              <a:gd name="T62" fmla="*/ 54 w 139"/>
              <a:gd name="T63" fmla="*/ 104 h 177"/>
              <a:gd name="T64" fmla="*/ 56 w 139"/>
              <a:gd name="T65" fmla="*/ 76 h 177"/>
              <a:gd name="T66" fmla="*/ 62 w 139"/>
              <a:gd name="T67" fmla="*/ 63 h 177"/>
              <a:gd name="T68" fmla="*/ 82 w 139"/>
              <a:gd name="T69" fmla="*/ 69 h 177"/>
              <a:gd name="T70" fmla="*/ 67 w 139"/>
              <a:gd name="T71" fmla="*/ 69 h 177"/>
              <a:gd name="T72" fmla="*/ 67 w 139"/>
              <a:gd name="T73" fmla="*/ 69 h 177"/>
              <a:gd name="T74" fmla="*/ 75 w 139"/>
              <a:gd name="T75" fmla="*/ 86 h 177"/>
              <a:gd name="T76" fmla="*/ 82 w 139"/>
              <a:gd name="T77" fmla="*/ 83 h 177"/>
              <a:gd name="T78" fmla="*/ 82 w 139"/>
              <a:gd name="T79" fmla="*/ 69 h 177"/>
              <a:gd name="T80" fmla="*/ 33 w 139"/>
              <a:gd name="T81" fmla="*/ 101 h 177"/>
              <a:gd name="T82" fmla="*/ 31 w 139"/>
              <a:gd name="T83" fmla="*/ 104 h 177"/>
              <a:gd name="T84" fmla="*/ 42 w 139"/>
              <a:gd name="T85" fmla="*/ 106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39" h="177">
                <a:moveTo>
                  <a:pt x="92" y="81"/>
                </a:moveTo>
                <a:cubicBezTo>
                  <a:pt x="97" y="87"/>
                  <a:pt x="101" y="92"/>
                  <a:pt x="104" y="99"/>
                </a:cubicBezTo>
                <a:cubicBezTo>
                  <a:pt x="106" y="106"/>
                  <a:pt x="108" y="113"/>
                  <a:pt x="108" y="120"/>
                </a:cubicBezTo>
                <a:cubicBezTo>
                  <a:pt x="108" y="136"/>
                  <a:pt x="101" y="150"/>
                  <a:pt x="91" y="160"/>
                </a:cubicBezTo>
                <a:cubicBezTo>
                  <a:pt x="90" y="162"/>
                  <a:pt x="89" y="163"/>
                  <a:pt x="88" y="164"/>
                </a:cubicBezTo>
                <a:cubicBezTo>
                  <a:pt x="133" y="164"/>
                  <a:pt x="133" y="164"/>
                  <a:pt x="133" y="164"/>
                </a:cubicBezTo>
                <a:cubicBezTo>
                  <a:pt x="136" y="164"/>
                  <a:pt x="139" y="167"/>
                  <a:pt x="139" y="170"/>
                </a:cubicBezTo>
                <a:cubicBezTo>
                  <a:pt x="139" y="174"/>
                  <a:pt x="136" y="177"/>
                  <a:pt x="133" y="177"/>
                </a:cubicBezTo>
                <a:cubicBezTo>
                  <a:pt x="91" y="177"/>
                  <a:pt x="49" y="177"/>
                  <a:pt x="7" y="177"/>
                </a:cubicBezTo>
                <a:cubicBezTo>
                  <a:pt x="3" y="177"/>
                  <a:pt x="0" y="174"/>
                  <a:pt x="0" y="170"/>
                </a:cubicBezTo>
                <a:cubicBezTo>
                  <a:pt x="0" y="167"/>
                  <a:pt x="3" y="164"/>
                  <a:pt x="7" y="164"/>
                </a:cubicBezTo>
                <a:cubicBezTo>
                  <a:pt x="51" y="164"/>
                  <a:pt x="51" y="164"/>
                  <a:pt x="51" y="164"/>
                </a:cubicBezTo>
                <a:cubicBezTo>
                  <a:pt x="51" y="164"/>
                  <a:pt x="51" y="164"/>
                  <a:pt x="51" y="164"/>
                </a:cubicBezTo>
                <a:cubicBezTo>
                  <a:pt x="63" y="164"/>
                  <a:pt x="74" y="159"/>
                  <a:pt x="81" y="151"/>
                </a:cubicBezTo>
                <a:cubicBezTo>
                  <a:pt x="83" y="150"/>
                  <a:pt x="84" y="148"/>
                  <a:pt x="85" y="147"/>
                </a:cubicBezTo>
                <a:cubicBezTo>
                  <a:pt x="10" y="147"/>
                  <a:pt x="10" y="147"/>
                  <a:pt x="10" y="147"/>
                </a:cubicBezTo>
                <a:cubicBezTo>
                  <a:pt x="8" y="147"/>
                  <a:pt x="6" y="145"/>
                  <a:pt x="6" y="143"/>
                </a:cubicBezTo>
                <a:cubicBezTo>
                  <a:pt x="6" y="141"/>
                  <a:pt x="8" y="139"/>
                  <a:pt x="10" y="139"/>
                </a:cubicBezTo>
                <a:cubicBezTo>
                  <a:pt x="90" y="139"/>
                  <a:pt x="90" y="139"/>
                  <a:pt x="90" y="139"/>
                </a:cubicBezTo>
                <a:cubicBezTo>
                  <a:pt x="93" y="133"/>
                  <a:pt x="94" y="127"/>
                  <a:pt x="94" y="120"/>
                </a:cubicBezTo>
                <a:cubicBezTo>
                  <a:pt x="94" y="114"/>
                  <a:pt x="93" y="109"/>
                  <a:pt x="91" y="104"/>
                </a:cubicBezTo>
                <a:cubicBezTo>
                  <a:pt x="89" y="100"/>
                  <a:pt x="87" y="96"/>
                  <a:pt x="84" y="92"/>
                </a:cubicBezTo>
                <a:cubicBezTo>
                  <a:pt x="81" y="94"/>
                  <a:pt x="78" y="94"/>
                  <a:pt x="75" y="94"/>
                </a:cubicBezTo>
                <a:cubicBezTo>
                  <a:pt x="73" y="94"/>
                  <a:pt x="71" y="94"/>
                  <a:pt x="69" y="94"/>
                </a:cubicBezTo>
                <a:cubicBezTo>
                  <a:pt x="59" y="111"/>
                  <a:pt x="59" y="111"/>
                  <a:pt x="59" y="111"/>
                </a:cubicBezTo>
                <a:cubicBezTo>
                  <a:pt x="58" y="113"/>
                  <a:pt x="55" y="114"/>
                  <a:pt x="53" y="113"/>
                </a:cubicBezTo>
                <a:cubicBezTo>
                  <a:pt x="50" y="111"/>
                  <a:pt x="50" y="111"/>
                  <a:pt x="50" y="111"/>
                </a:cubicBezTo>
                <a:cubicBezTo>
                  <a:pt x="46" y="117"/>
                  <a:pt x="46" y="117"/>
                  <a:pt x="46" y="117"/>
                </a:cubicBezTo>
                <a:cubicBezTo>
                  <a:pt x="45" y="119"/>
                  <a:pt x="42" y="119"/>
                  <a:pt x="40" y="118"/>
                </a:cubicBezTo>
                <a:cubicBezTo>
                  <a:pt x="24" y="109"/>
                  <a:pt x="24" y="109"/>
                  <a:pt x="24" y="109"/>
                </a:cubicBezTo>
                <a:cubicBezTo>
                  <a:pt x="22" y="108"/>
                  <a:pt x="21" y="105"/>
                  <a:pt x="22" y="103"/>
                </a:cubicBezTo>
                <a:cubicBezTo>
                  <a:pt x="26" y="97"/>
                  <a:pt x="26" y="97"/>
                  <a:pt x="26" y="97"/>
                </a:cubicBezTo>
                <a:cubicBezTo>
                  <a:pt x="22" y="95"/>
                  <a:pt x="22" y="95"/>
                  <a:pt x="22" y="95"/>
                </a:cubicBezTo>
                <a:cubicBezTo>
                  <a:pt x="20" y="94"/>
                  <a:pt x="20" y="91"/>
                  <a:pt x="21" y="89"/>
                </a:cubicBezTo>
                <a:cubicBezTo>
                  <a:pt x="57" y="26"/>
                  <a:pt x="57" y="26"/>
                  <a:pt x="57" y="26"/>
                </a:cubicBezTo>
                <a:cubicBezTo>
                  <a:pt x="58" y="24"/>
                  <a:pt x="61" y="23"/>
                  <a:pt x="63" y="24"/>
                </a:cubicBezTo>
                <a:cubicBezTo>
                  <a:pt x="63" y="24"/>
                  <a:pt x="63" y="24"/>
                  <a:pt x="63" y="24"/>
                </a:cubicBezTo>
                <a:cubicBezTo>
                  <a:pt x="67" y="26"/>
                  <a:pt x="67" y="26"/>
                  <a:pt x="67" y="26"/>
                </a:cubicBezTo>
                <a:cubicBezTo>
                  <a:pt x="73" y="16"/>
                  <a:pt x="73" y="16"/>
                  <a:pt x="73" y="16"/>
                </a:cubicBezTo>
                <a:cubicBezTo>
                  <a:pt x="69" y="14"/>
                  <a:pt x="69" y="14"/>
                  <a:pt x="69" y="14"/>
                </a:cubicBezTo>
                <a:cubicBezTo>
                  <a:pt x="66" y="12"/>
                  <a:pt x="65" y="8"/>
                  <a:pt x="66" y="5"/>
                </a:cubicBezTo>
                <a:cubicBezTo>
                  <a:pt x="68" y="1"/>
                  <a:pt x="72" y="0"/>
                  <a:pt x="76" y="2"/>
                </a:cubicBezTo>
                <a:cubicBezTo>
                  <a:pt x="86" y="8"/>
                  <a:pt x="96" y="14"/>
                  <a:pt x="107" y="20"/>
                </a:cubicBezTo>
                <a:cubicBezTo>
                  <a:pt x="110" y="22"/>
                  <a:pt x="111" y="26"/>
                  <a:pt x="109" y="29"/>
                </a:cubicBezTo>
                <a:cubicBezTo>
                  <a:pt x="107" y="33"/>
                  <a:pt x="103" y="34"/>
                  <a:pt x="100" y="32"/>
                </a:cubicBezTo>
                <a:cubicBezTo>
                  <a:pt x="96" y="30"/>
                  <a:pt x="96" y="30"/>
                  <a:pt x="96" y="30"/>
                </a:cubicBezTo>
                <a:cubicBezTo>
                  <a:pt x="90" y="40"/>
                  <a:pt x="90" y="40"/>
                  <a:pt x="90" y="40"/>
                </a:cubicBezTo>
                <a:cubicBezTo>
                  <a:pt x="94" y="42"/>
                  <a:pt x="94" y="42"/>
                  <a:pt x="94" y="42"/>
                </a:cubicBezTo>
                <a:cubicBezTo>
                  <a:pt x="96" y="43"/>
                  <a:pt x="97" y="46"/>
                  <a:pt x="96" y="48"/>
                </a:cubicBezTo>
                <a:cubicBezTo>
                  <a:pt x="87" y="63"/>
                  <a:pt x="87" y="63"/>
                  <a:pt x="87" y="63"/>
                </a:cubicBezTo>
                <a:cubicBezTo>
                  <a:pt x="91" y="66"/>
                  <a:pt x="93" y="71"/>
                  <a:pt x="93" y="76"/>
                </a:cubicBezTo>
                <a:cubicBezTo>
                  <a:pt x="93" y="78"/>
                  <a:pt x="93" y="80"/>
                  <a:pt x="92" y="81"/>
                </a:cubicBezTo>
                <a:close/>
                <a:moveTo>
                  <a:pt x="89" y="26"/>
                </a:moveTo>
                <a:cubicBezTo>
                  <a:pt x="89" y="26"/>
                  <a:pt x="89" y="26"/>
                  <a:pt x="89" y="26"/>
                </a:cubicBezTo>
                <a:cubicBezTo>
                  <a:pt x="86" y="24"/>
                  <a:pt x="83" y="22"/>
                  <a:pt x="80" y="20"/>
                </a:cubicBezTo>
                <a:cubicBezTo>
                  <a:pt x="74" y="30"/>
                  <a:pt x="74" y="30"/>
                  <a:pt x="74" y="30"/>
                </a:cubicBezTo>
                <a:cubicBezTo>
                  <a:pt x="83" y="36"/>
                  <a:pt x="83" y="36"/>
                  <a:pt x="83" y="36"/>
                </a:cubicBezTo>
                <a:cubicBezTo>
                  <a:pt x="89" y="26"/>
                  <a:pt x="89" y="26"/>
                  <a:pt x="89" y="26"/>
                </a:cubicBezTo>
                <a:close/>
                <a:moveTo>
                  <a:pt x="80" y="59"/>
                </a:moveTo>
                <a:cubicBezTo>
                  <a:pt x="80" y="59"/>
                  <a:pt x="80" y="59"/>
                  <a:pt x="80" y="59"/>
                </a:cubicBezTo>
                <a:cubicBezTo>
                  <a:pt x="87" y="47"/>
                  <a:pt x="87" y="47"/>
                  <a:pt x="87" y="47"/>
                </a:cubicBezTo>
                <a:cubicBezTo>
                  <a:pt x="78" y="43"/>
                  <a:pt x="70" y="38"/>
                  <a:pt x="62" y="33"/>
                </a:cubicBezTo>
                <a:cubicBezTo>
                  <a:pt x="30" y="90"/>
                  <a:pt x="30" y="90"/>
                  <a:pt x="30" y="90"/>
                </a:cubicBezTo>
                <a:cubicBezTo>
                  <a:pt x="38" y="94"/>
                  <a:pt x="46" y="99"/>
                  <a:pt x="54" y="104"/>
                </a:cubicBezTo>
                <a:cubicBezTo>
                  <a:pt x="62" y="90"/>
                  <a:pt x="62" y="90"/>
                  <a:pt x="62" y="90"/>
                </a:cubicBezTo>
                <a:cubicBezTo>
                  <a:pt x="58" y="86"/>
                  <a:pt x="56" y="81"/>
                  <a:pt x="56" y="76"/>
                </a:cubicBezTo>
                <a:cubicBezTo>
                  <a:pt x="56" y="71"/>
                  <a:pt x="58" y="66"/>
                  <a:pt x="62" y="63"/>
                </a:cubicBezTo>
                <a:cubicBezTo>
                  <a:pt x="62" y="63"/>
                  <a:pt x="62" y="63"/>
                  <a:pt x="62" y="63"/>
                </a:cubicBezTo>
                <a:cubicBezTo>
                  <a:pt x="67" y="58"/>
                  <a:pt x="73" y="57"/>
                  <a:pt x="80" y="59"/>
                </a:cubicBezTo>
                <a:close/>
                <a:moveTo>
                  <a:pt x="82" y="69"/>
                </a:moveTo>
                <a:cubicBezTo>
                  <a:pt x="82" y="69"/>
                  <a:pt x="82" y="69"/>
                  <a:pt x="82" y="69"/>
                </a:cubicBezTo>
                <a:cubicBezTo>
                  <a:pt x="78" y="65"/>
                  <a:pt x="71" y="65"/>
                  <a:pt x="67" y="69"/>
                </a:cubicBezTo>
                <a:cubicBezTo>
                  <a:pt x="67" y="69"/>
                  <a:pt x="67" y="69"/>
                  <a:pt x="67" y="69"/>
                </a:cubicBezTo>
                <a:cubicBezTo>
                  <a:pt x="67" y="69"/>
                  <a:pt x="67" y="69"/>
                  <a:pt x="67" y="69"/>
                </a:cubicBezTo>
                <a:cubicBezTo>
                  <a:pt x="65" y="71"/>
                  <a:pt x="64" y="73"/>
                  <a:pt x="64" y="76"/>
                </a:cubicBezTo>
                <a:cubicBezTo>
                  <a:pt x="64" y="82"/>
                  <a:pt x="69" y="86"/>
                  <a:pt x="75" y="86"/>
                </a:cubicBezTo>
                <a:cubicBezTo>
                  <a:pt x="77" y="86"/>
                  <a:pt x="80" y="85"/>
                  <a:pt x="82" y="83"/>
                </a:cubicBezTo>
                <a:cubicBezTo>
                  <a:pt x="82" y="83"/>
                  <a:pt x="82" y="83"/>
                  <a:pt x="82" y="83"/>
                </a:cubicBezTo>
                <a:cubicBezTo>
                  <a:pt x="84" y="81"/>
                  <a:pt x="85" y="79"/>
                  <a:pt x="85" y="76"/>
                </a:cubicBezTo>
                <a:cubicBezTo>
                  <a:pt x="85" y="73"/>
                  <a:pt x="84" y="71"/>
                  <a:pt x="82" y="69"/>
                </a:cubicBezTo>
                <a:cubicBezTo>
                  <a:pt x="82" y="69"/>
                  <a:pt x="82" y="69"/>
                  <a:pt x="82" y="69"/>
                </a:cubicBezTo>
                <a:close/>
                <a:moveTo>
                  <a:pt x="33" y="101"/>
                </a:moveTo>
                <a:cubicBezTo>
                  <a:pt x="33" y="101"/>
                  <a:pt x="33" y="101"/>
                  <a:pt x="33" y="101"/>
                </a:cubicBezTo>
                <a:cubicBezTo>
                  <a:pt x="31" y="104"/>
                  <a:pt x="31" y="104"/>
                  <a:pt x="31" y="104"/>
                </a:cubicBezTo>
                <a:cubicBezTo>
                  <a:pt x="41" y="109"/>
                  <a:pt x="41" y="109"/>
                  <a:pt x="41" y="109"/>
                </a:cubicBezTo>
                <a:cubicBezTo>
                  <a:pt x="42" y="106"/>
                  <a:pt x="42" y="106"/>
                  <a:pt x="42" y="106"/>
                </a:cubicBezTo>
                <a:cubicBezTo>
                  <a:pt x="33" y="101"/>
                  <a:pt x="33" y="101"/>
                  <a:pt x="33" y="101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3" name="Freeform 13"/>
          <p:cNvSpPr>
            <a:spLocks noEditPoints="1"/>
          </p:cNvSpPr>
          <p:nvPr/>
        </p:nvSpPr>
        <p:spPr bwMode="auto">
          <a:xfrm>
            <a:off x="1243733" y="2244403"/>
            <a:ext cx="349030" cy="289858"/>
          </a:xfrm>
          <a:custGeom>
            <a:avLst/>
            <a:gdLst>
              <a:gd name="T0" fmla="*/ 111 w 197"/>
              <a:gd name="T1" fmla="*/ 11 h 164"/>
              <a:gd name="T2" fmla="*/ 0 w 197"/>
              <a:gd name="T3" fmla="*/ 15 h 164"/>
              <a:gd name="T4" fmla="*/ 105 w 197"/>
              <a:gd name="T5" fmla="*/ 164 h 164"/>
              <a:gd name="T6" fmla="*/ 136 w 197"/>
              <a:gd name="T7" fmla="*/ 159 h 164"/>
              <a:gd name="T8" fmla="*/ 196 w 197"/>
              <a:gd name="T9" fmla="*/ 142 h 164"/>
              <a:gd name="T10" fmla="*/ 52 w 197"/>
              <a:gd name="T11" fmla="*/ 150 h 164"/>
              <a:gd name="T12" fmla="*/ 52 w 197"/>
              <a:gd name="T13" fmla="*/ 22 h 164"/>
              <a:gd name="T14" fmla="*/ 99 w 197"/>
              <a:gd name="T15" fmla="*/ 150 h 164"/>
              <a:gd name="T16" fmla="*/ 99 w 197"/>
              <a:gd name="T17" fmla="*/ 22 h 164"/>
              <a:gd name="T18" fmla="*/ 147 w 197"/>
              <a:gd name="T19" fmla="*/ 149 h 164"/>
              <a:gd name="T20" fmla="*/ 181 w 197"/>
              <a:gd name="T21" fmla="*/ 139 h 164"/>
              <a:gd name="T22" fmla="*/ 23 w 197"/>
              <a:gd name="T23" fmla="*/ 133 h 164"/>
              <a:gd name="T24" fmla="*/ 42 w 197"/>
              <a:gd name="T25" fmla="*/ 134 h 164"/>
              <a:gd name="T26" fmla="*/ 43 w 197"/>
              <a:gd name="T27" fmla="*/ 114 h 164"/>
              <a:gd name="T28" fmla="*/ 23 w 197"/>
              <a:gd name="T29" fmla="*/ 114 h 164"/>
              <a:gd name="T30" fmla="*/ 29 w 197"/>
              <a:gd name="T31" fmla="*/ 120 h 164"/>
              <a:gd name="T32" fmla="*/ 37 w 197"/>
              <a:gd name="T33" fmla="*/ 120 h 164"/>
              <a:gd name="T34" fmla="*/ 37 w 197"/>
              <a:gd name="T35" fmla="*/ 128 h 164"/>
              <a:gd name="T36" fmla="*/ 29 w 197"/>
              <a:gd name="T37" fmla="*/ 127 h 164"/>
              <a:gd name="T38" fmla="*/ 32 w 197"/>
              <a:gd name="T39" fmla="*/ 91 h 164"/>
              <a:gd name="T40" fmla="*/ 36 w 197"/>
              <a:gd name="T41" fmla="*/ 38 h 164"/>
              <a:gd name="T42" fmla="*/ 28 w 197"/>
              <a:gd name="T43" fmla="*/ 87 h 164"/>
              <a:gd name="T44" fmla="*/ 134 w 197"/>
              <a:gd name="T45" fmla="*/ 31 h 164"/>
              <a:gd name="T46" fmla="*/ 149 w 197"/>
              <a:gd name="T47" fmla="*/ 86 h 164"/>
              <a:gd name="T48" fmla="*/ 134 w 197"/>
              <a:gd name="T49" fmla="*/ 31 h 164"/>
              <a:gd name="T50" fmla="*/ 69 w 197"/>
              <a:gd name="T51" fmla="*/ 133 h 164"/>
              <a:gd name="T52" fmla="*/ 88 w 197"/>
              <a:gd name="T53" fmla="*/ 133 h 164"/>
              <a:gd name="T54" fmla="*/ 79 w 197"/>
              <a:gd name="T55" fmla="*/ 110 h 164"/>
              <a:gd name="T56" fmla="*/ 65 w 197"/>
              <a:gd name="T57" fmla="*/ 124 h 164"/>
              <a:gd name="T58" fmla="*/ 75 w 197"/>
              <a:gd name="T59" fmla="*/ 120 h 164"/>
              <a:gd name="T60" fmla="*/ 82 w 197"/>
              <a:gd name="T61" fmla="*/ 120 h 164"/>
              <a:gd name="T62" fmla="*/ 82 w 197"/>
              <a:gd name="T63" fmla="*/ 128 h 164"/>
              <a:gd name="T64" fmla="*/ 74 w 197"/>
              <a:gd name="T65" fmla="*/ 127 h 164"/>
              <a:gd name="T66" fmla="*/ 81 w 197"/>
              <a:gd name="T67" fmla="*/ 91 h 164"/>
              <a:gd name="T68" fmla="*/ 85 w 197"/>
              <a:gd name="T69" fmla="*/ 38 h 164"/>
              <a:gd name="T70" fmla="*/ 77 w 197"/>
              <a:gd name="T71" fmla="*/ 87 h 164"/>
              <a:gd name="T72" fmla="*/ 148 w 197"/>
              <a:gd name="T73" fmla="*/ 109 h 164"/>
              <a:gd name="T74" fmla="*/ 148 w 197"/>
              <a:gd name="T75" fmla="*/ 128 h 164"/>
              <a:gd name="T76" fmla="*/ 167 w 197"/>
              <a:gd name="T77" fmla="*/ 128 h 164"/>
              <a:gd name="T78" fmla="*/ 168 w 197"/>
              <a:gd name="T79" fmla="*/ 109 h 164"/>
              <a:gd name="T80" fmla="*/ 158 w 197"/>
              <a:gd name="T81" fmla="*/ 105 h 164"/>
              <a:gd name="T82" fmla="*/ 154 w 197"/>
              <a:gd name="T83" fmla="*/ 114 h 164"/>
              <a:gd name="T84" fmla="*/ 163 w 197"/>
              <a:gd name="T85" fmla="*/ 118 h 164"/>
              <a:gd name="T86" fmla="*/ 154 w 197"/>
              <a:gd name="T87" fmla="*/ 122 h 164"/>
              <a:gd name="T88" fmla="*/ 154 w 197"/>
              <a:gd name="T89" fmla="*/ 114 h 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97" h="164">
                <a:moveTo>
                  <a:pt x="159" y="6"/>
                </a:moveTo>
                <a:cubicBezTo>
                  <a:pt x="158" y="2"/>
                  <a:pt x="155" y="0"/>
                  <a:pt x="151" y="1"/>
                </a:cubicBezTo>
                <a:cubicBezTo>
                  <a:pt x="111" y="11"/>
                  <a:pt x="111" y="11"/>
                  <a:pt x="111" y="11"/>
                </a:cubicBezTo>
                <a:cubicBezTo>
                  <a:pt x="110" y="10"/>
                  <a:pt x="108" y="8"/>
                  <a:pt x="105" y="8"/>
                </a:cubicBezTo>
                <a:cubicBezTo>
                  <a:pt x="7" y="8"/>
                  <a:pt x="7" y="8"/>
                  <a:pt x="7" y="8"/>
                </a:cubicBezTo>
                <a:cubicBezTo>
                  <a:pt x="3" y="8"/>
                  <a:pt x="0" y="11"/>
                  <a:pt x="0" y="15"/>
                </a:cubicBezTo>
                <a:cubicBezTo>
                  <a:pt x="0" y="157"/>
                  <a:pt x="0" y="157"/>
                  <a:pt x="0" y="157"/>
                </a:cubicBezTo>
                <a:cubicBezTo>
                  <a:pt x="0" y="161"/>
                  <a:pt x="3" y="164"/>
                  <a:pt x="7" y="164"/>
                </a:cubicBezTo>
                <a:cubicBezTo>
                  <a:pt x="105" y="164"/>
                  <a:pt x="105" y="164"/>
                  <a:pt x="105" y="164"/>
                </a:cubicBezTo>
                <a:cubicBezTo>
                  <a:pt x="109" y="164"/>
                  <a:pt x="112" y="161"/>
                  <a:pt x="112" y="157"/>
                </a:cubicBezTo>
                <a:cubicBezTo>
                  <a:pt x="112" y="71"/>
                  <a:pt x="112" y="71"/>
                  <a:pt x="112" y="71"/>
                </a:cubicBezTo>
                <a:cubicBezTo>
                  <a:pt x="136" y="159"/>
                  <a:pt x="136" y="159"/>
                  <a:pt x="136" y="159"/>
                </a:cubicBezTo>
                <a:cubicBezTo>
                  <a:pt x="136" y="162"/>
                  <a:pt x="140" y="164"/>
                  <a:pt x="144" y="163"/>
                </a:cubicBezTo>
                <a:cubicBezTo>
                  <a:pt x="191" y="151"/>
                  <a:pt x="191" y="151"/>
                  <a:pt x="191" y="151"/>
                </a:cubicBezTo>
                <a:cubicBezTo>
                  <a:pt x="195" y="150"/>
                  <a:pt x="197" y="146"/>
                  <a:pt x="196" y="142"/>
                </a:cubicBezTo>
                <a:cubicBezTo>
                  <a:pt x="159" y="6"/>
                  <a:pt x="159" y="6"/>
                  <a:pt x="159" y="6"/>
                </a:cubicBezTo>
                <a:close/>
                <a:moveTo>
                  <a:pt x="52" y="150"/>
                </a:moveTo>
                <a:cubicBezTo>
                  <a:pt x="52" y="150"/>
                  <a:pt x="52" y="150"/>
                  <a:pt x="52" y="150"/>
                </a:cubicBezTo>
                <a:cubicBezTo>
                  <a:pt x="14" y="150"/>
                  <a:pt x="14" y="150"/>
                  <a:pt x="14" y="150"/>
                </a:cubicBezTo>
                <a:cubicBezTo>
                  <a:pt x="14" y="22"/>
                  <a:pt x="14" y="22"/>
                  <a:pt x="14" y="22"/>
                </a:cubicBezTo>
                <a:cubicBezTo>
                  <a:pt x="52" y="22"/>
                  <a:pt x="52" y="22"/>
                  <a:pt x="52" y="22"/>
                </a:cubicBezTo>
                <a:cubicBezTo>
                  <a:pt x="52" y="150"/>
                  <a:pt x="52" y="150"/>
                  <a:pt x="52" y="150"/>
                </a:cubicBezTo>
                <a:close/>
                <a:moveTo>
                  <a:pt x="99" y="150"/>
                </a:moveTo>
                <a:cubicBezTo>
                  <a:pt x="99" y="150"/>
                  <a:pt x="99" y="150"/>
                  <a:pt x="99" y="150"/>
                </a:cubicBezTo>
                <a:cubicBezTo>
                  <a:pt x="60" y="150"/>
                  <a:pt x="60" y="150"/>
                  <a:pt x="60" y="150"/>
                </a:cubicBezTo>
                <a:cubicBezTo>
                  <a:pt x="60" y="22"/>
                  <a:pt x="60" y="22"/>
                  <a:pt x="60" y="22"/>
                </a:cubicBezTo>
                <a:cubicBezTo>
                  <a:pt x="99" y="22"/>
                  <a:pt x="99" y="22"/>
                  <a:pt x="99" y="22"/>
                </a:cubicBezTo>
                <a:cubicBezTo>
                  <a:pt x="99" y="150"/>
                  <a:pt x="99" y="150"/>
                  <a:pt x="99" y="150"/>
                </a:cubicBezTo>
                <a:close/>
                <a:moveTo>
                  <a:pt x="147" y="149"/>
                </a:moveTo>
                <a:cubicBezTo>
                  <a:pt x="147" y="149"/>
                  <a:pt x="147" y="149"/>
                  <a:pt x="147" y="149"/>
                </a:cubicBezTo>
                <a:cubicBezTo>
                  <a:pt x="114" y="25"/>
                  <a:pt x="114" y="25"/>
                  <a:pt x="114" y="25"/>
                </a:cubicBezTo>
                <a:cubicBezTo>
                  <a:pt x="148" y="16"/>
                  <a:pt x="148" y="16"/>
                  <a:pt x="148" y="16"/>
                </a:cubicBezTo>
                <a:cubicBezTo>
                  <a:pt x="181" y="139"/>
                  <a:pt x="181" y="139"/>
                  <a:pt x="181" y="139"/>
                </a:cubicBezTo>
                <a:cubicBezTo>
                  <a:pt x="147" y="149"/>
                  <a:pt x="147" y="149"/>
                  <a:pt x="147" y="149"/>
                </a:cubicBezTo>
                <a:close/>
                <a:moveTo>
                  <a:pt x="23" y="133"/>
                </a:moveTo>
                <a:cubicBezTo>
                  <a:pt x="23" y="133"/>
                  <a:pt x="23" y="133"/>
                  <a:pt x="23" y="133"/>
                </a:cubicBezTo>
                <a:cubicBezTo>
                  <a:pt x="23" y="133"/>
                  <a:pt x="23" y="133"/>
                  <a:pt x="23" y="133"/>
                </a:cubicBezTo>
                <a:cubicBezTo>
                  <a:pt x="26" y="136"/>
                  <a:pt x="29" y="137"/>
                  <a:pt x="33" y="137"/>
                </a:cubicBezTo>
                <a:cubicBezTo>
                  <a:pt x="37" y="137"/>
                  <a:pt x="40" y="136"/>
                  <a:pt x="42" y="134"/>
                </a:cubicBezTo>
                <a:cubicBezTo>
                  <a:pt x="43" y="133"/>
                  <a:pt x="43" y="133"/>
                  <a:pt x="43" y="133"/>
                </a:cubicBezTo>
                <a:cubicBezTo>
                  <a:pt x="45" y="131"/>
                  <a:pt x="47" y="127"/>
                  <a:pt x="47" y="124"/>
                </a:cubicBezTo>
                <a:cubicBezTo>
                  <a:pt x="47" y="120"/>
                  <a:pt x="45" y="116"/>
                  <a:pt x="43" y="114"/>
                </a:cubicBezTo>
                <a:cubicBezTo>
                  <a:pt x="42" y="114"/>
                  <a:pt x="42" y="114"/>
                  <a:pt x="42" y="114"/>
                </a:cubicBezTo>
                <a:cubicBezTo>
                  <a:pt x="40" y="112"/>
                  <a:pt x="37" y="110"/>
                  <a:pt x="33" y="110"/>
                </a:cubicBezTo>
                <a:cubicBezTo>
                  <a:pt x="29" y="110"/>
                  <a:pt x="26" y="112"/>
                  <a:pt x="23" y="114"/>
                </a:cubicBezTo>
                <a:cubicBezTo>
                  <a:pt x="21" y="116"/>
                  <a:pt x="19" y="120"/>
                  <a:pt x="19" y="124"/>
                </a:cubicBezTo>
                <a:cubicBezTo>
                  <a:pt x="19" y="127"/>
                  <a:pt x="21" y="131"/>
                  <a:pt x="23" y="133"/>
                </a:cubicBezTo>
                <a:close/>
                <a:moveTo>
                  <a:pt x="29" y="120"/>
                </a:moveTo>
                <a:cubicBezTo>
                  <a:pt x="29" y="120"/>
                  <a:pt x="29" y="120"/>
                  <a:pt x="29" y="120"/>
                </a:cubicBezTo>
                <a:cubicBezTo>
                  <a:pt x="30" y="119"/>
                  <a:pt x="31" y="118"/>
                  <a:pt x="33" y="118"/>
                </a:cubicBezTo>
                <a:cubicBezTo>
                  <a:pt x="34" y="118"/>
                  <a:pt x="36" y="119"/>
                  <a:pt x="37" y="120"/>
                </a:cubicBezTo>
                <a:cubicBezTo>
                  <a:pt x="37" y="120"/>
                  <a:pt x="37" y="120"/>
                  <a:pt x="37" y="120"/>
                </a:cubicBezTo>
                <a:cubicBezTo>
                  <a:pt x="38" y="121"/>
                  <a:pt x="38" y="122"/>
                  <a:pt x="38" y="124"/>
                </a:cubicBezTo>
                <a:cubicBezTo>
                  <a:pt x="38" y="125"/>
                  <a:pt x="38" y="127"/>
                  <a:pt x="37" y="128"/>
                </a:cubicBezTo>
                <a:cubicBezTo>
                  <a:pt x="36" y="129"/>
                  <a:pt x="34" y="129"/>
                  <a:pt x="33" y="129"/>
                </a:cubicBezTo>
                <a:cubicBezTo>
                  <a:pt x="31" y="129"/>
                  <a:pt x="30" y="129"/>
                  <a:pt x="29" y="128"/>
                </a:cubicBezTo>
                <a:cubicBezTo>
                  <a:pt x="29" y="127"/>
                  <a:pt x="29" y="127"/>
                  <a:pt x="29" y="127"/>
                </a:cubicBezTo>
                <a:cubicBezTo>
                  <a:pt x="28" y="126"/>
                  <a:pt x="27" y="125"/>
                  <a:pt x="27" y="124"/>
                </a:cubicBezTo>
                <a:cubicBezTo>
                  <a:pt x="27" y="122"/>
                  <a:pt x="28" y="121"/>
                  <a:pt x="29" y="120"/>
                </a:cubicBezTo>
                <a:close/>
                <a:moveTo>
                  <a:pt x="32" y="91"/>
                </a:moveTo>
                <a:cubicBezTo>
                  <a:pt x="32" y="91"/>
                  <a:pt x="32" y="91"/>
                  <a:pt x="32" y="91"/>
                </a:cubicBezTo>
                <a:cubicBezTo>
                  <a:pt x="34" y="91"/>
                  <a:pt x="36" y="89"/>
                  <a:pt x="36" y="87"/>
                </a:cubicBezTo>
                <a:cubicBezTo>
                  <a:pt x="36" y="38"/>
                  <a:pt x="36" y="38"/>
                  <a:pt x="36" y="38"/>
                </a:cubicBezTo>
                <a:cubicBezTo>
                  <a:pt x="36" y="35"/>
                  <a:pt x="34" y="34"/>
                  <a:pt x="32" y="34"/>
                </a:cubicBezTo>
                <a:cubicBezTo>
                  <a:pt x="29" y="34"/>
                  <a:pt x="28" y="35"/>
                  <a:pt x="28" y="38"/>
                </a:cubicBezTo>
                <a:cubicBezTo>
                  <a:pt x="28" y="87"/>
                  <a:pt x="28" y="87"/>
                  <a:pt x="28" y="87"/>
                </a:cubicBezTo>
                <a:cubicBezTo>
                  <a:pt x="28" y="89"/>
                  <a:pt x="29" y="91"/>
                  <a:pt x="32" y="91"/>
                </a:cubicBezTo>
                <a:close/>
                <a:moveTo>
                  <a:pt x="134" y="31"/>
                </a:moveTo>
                <a:cubicBezTo>
                  <a:pt x="134" y="31"/>
                  <a:pt x="134" y="31"/>
                  <a:pt x="134" y="31"/>
                </a:cubicBezTo>
                <a:cubicBezTo>
                  <a:pt x="132" y="32"/>
                  <a:pt x="131" y="34"/>
                  <a:pt x="131" y="36"/>
                </a:cubicBezTo>
                <a:cubicBezTo>
                  <a:pt x="144" y="84"/>
                  <a:pt x="144" y="84"/>
                  <a:pt x="144" y="84"/>
                </a:cubicBezTo>
                <a:cubicBezTo>
                  <a:pt x="144" y="86"/>
                  <a:pt x="146" y="87"/>
                  <a:pt x="149" y="86"/>
                </a:cubicBezTo>
                <a:cubicBezTo>
                  <a:pt x="151" y="86"/>
                  <a:pt x="152" y="84"/>
                  <a:pt x="152" y="82"/>
                </a:cubicBezTo>
                <a:cubicBezTo>
                  <a:pt x="139" y="34"/>
                  <a:pt x="139" y="34"/>
                  <a:pt x="139" y="34"/>
                </a:cubicBezTo>
                <a:cubicBezTo>
                  <a:pt x="138" y="32"/>
                  <a:pt x="136" y="31"/>
                  <a:pt x="134" y="31"/>
                </a:cubicBezTo>
                <a:close/>
                <a:moveTo>
                  <a:pt x="69" y="133"/>
                </a:moveTo>
                <a:cubicBezTo>
                  <a:pt x="69" y="133"/>
                  <a:pt x="69" y="133"/>
                  <a:pt x="69" y="133"/>
                </a:cubicBezTo>
                <a:cubicBezTo>
                  <a:pt x="69" y="133"/>
                  <a:pt x="69" y="133"/>
                  <a:pt x="69" y="133"/>
                </a:cubicBezTo>
                <a:cubicBezTo>
                  <a:pt x="71" y="136"/>
                  <a:pt x="75" y="137"/>
                  <a:pt x="79" y="137"/>
                </a:cubicBezTo>
                <a:cubicBezTo>
                  <a:pt x="82" y="137"/>
                  <a:pt x="86" y="136"/>
                  <a:pt x="88" y="134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91" y="131"/>
                  <a:pt x="92" y="127"/>
                  <a:pt x="92" y="124"/>
                </a:cubicBezTo>
                <a:cubicBezTo>
                  <a:pt x="92" y="120"/>
                  <a:pt x="91" y="116"/>
                  <a:pt x="88" y="114"/>
                </a:cubicBezTo>
                <a:cubicBezTo>
                  <a:pt x="86" y="112"/>
                  <a:pt x="82" y="110"/>
                  <a:pt x="79" y="110"/>
                </a:cubicBezTo>
                <a:cubicBezTo>
                  <a:pt x="75" y="110"/>
                  <a:pt x="71" y="112"/>
                  <a:pt x="69" y="114"/>
                </a:cubicBezTo>
                <a:cubicBezTo>
                  <a:pt x="69" y="114"/>
                  <a:pt x="69" y="114"/>
                  <a:pt x="69" y="114"/>
                </a:cubicBezTo>
                <a:cubicBezTo>
                  <a:pt x="66" y="116"/>
                  <a:pt x="65" y="120"/>
                  <a:pt x="65" y="124"/>
                </a:cubicBezTo>
                <a:cubicBezTo>
                  <a:pt x="65" y="127"/>
                  <a:pt x="66" y="131"/>
                  <a:pt x="69" y="133"/>
                </a:cubicBezTo>
                <a:close/>
                <a:moveTo>
                  <a:pt x="75" y="120"/>
                </a:moveTo>
                <a:cubicBezTo>
                  <a:pt x="75" y="120"/>
                  <a:pt x="75" y="120"/>
                  <a:pt x="75" y="120"/>
                </a:cubicBezTo>
                <a:cubicBezTo>
                  <a:pt x="76" y="119"/>
                  <a:pt x="77" y="118"/>
                  <a:pt x="79" y="118"/>
                </a:cubicBezTo>
                <a:cubicBezTo>
                  <a:pt x="80" y="118"/>
                  <a:pt x="81" y="119"/>
                  <a:pt x="82" y="120"/>
                </a:cubicBezTo>
                <a:cubicBezTo>
                  <a:pt x="82" y="120"/>
                  <a:pt x="82" y="120"/>
                  <a:pt x="82" y="120"/>
                </a:cubicBezTo>
                <a:cubicBezTo>
                  <a:pt x="84" y="121"/>
                  <a:pt x="84" y="122"/>
                  <a:pt x="84" y="124"/>
                </a:cubicBezTo>
                <a:cubicBezTo>
                  <a:pt x="84" y="125"/>
                  <a:pt x="84" y="127"/>
                  <a:pt x="83" y="128"/>
                </a:cubicBezTo>
                <a:cubicBezTo>
                  <a:pt x="82" y="128"/>
                  <a:pt x="82" y="128"/>
                  <a:pt x="82" y="128"/>
                </a:cubicBezTo>
                <a:cubicBezTo>
                  <a:pt x="81" y="129"/>
                  <a:pt x="80" y="129"/>
                  <a:pt x="79" y="129"/>
                </a:cubicBezTo>
                <a:cubicBezTo>
                  <a:pt x="77" y="129"/>
                  <a:pt x="76" y="129"/>
                  <a:pt x="75" y="128"/>
                </a:cubicBezTo>
                <a:cubicBezTo>
                  <a:pt x="74" y="127"/>
                  <a:pt x="74" y="127"/>
                  <a:pt x="74" y="127"/>
                </a:cubicBezTo>
                <a:cubicBezTo>
                  <a:pt x="74" y="126"/>
                  <a:pt x="73" y="125"/>
                  <a:pt x="73" y="124"/>
                </a:cubicBezTo>
                <a:cubicBezTo>
                  <a:pt x="73" y="122"/>
                  <a:pt x="74" y="121"/>
                  <a:pt x="75" y="120"/>
                </a:cubicBezTo>
                <a:close/>
                <a:moveTo>
                  <a:pt x="81" y="91"/>
                </a:moveTo>
                <a:cubicBezTo>
                  <a:pt x="81" y="91"/>
                  <a:pt x="81" y="91"/>
                  <a:pt x="81" y="91"/>
                </a:cubicBezTo>
                <a:cubicBezTo>
                  <a:pt x="83" y="91"/>
                  <a:pt x="85" y="89"/>
                  <a:pt x="85" y="87"/>
                </a:cubicBezTo>
                <a:cubicBezTo>
                  <a:pt x="85" y="38"/>
                  <a:pt x="85" y="38"/>
                  <a:pt x="85" y="38"/>
                </a:cubicBezTo>
                <a:cubicBezTo>
                  <a:pt x="85" y="35"/>
                  <a:pt x="83" y="34"/>
                  <a:pt x="81" y="34"/>
                </a:cubicBezTo>
                <a:cubicBezTo>
                  <a:pt x="79" y="34"/>
                  <a:pt x="77" y="35"/>
                  <a:pt x="77" y="38"/>
                </a:cubicBezTo>
                <a:cubicBezTo>
                  <a:pt x="77" y="87"/>
                  <a:pt x="77" y="87"/>
                  <a:pt x="77" y="87"/>
                </a:cubicBezTo>
                <a:cubicBezTo>
                  <a:pt x="77" y="89"/>
                  <a:pt x="79" y="91"/>
                  <a:pt x="81" y="91"/>
                </a:cubicBezTo>
                <a:close/>
                <a:moveTo>
                  <a:pt x="148" y="109"/>
                </a:moveTo>
                <a:cubicBezTo>
                  <a:pt x="148" y="109"/>
                  <a:pt x="148" y="109"/>
                  <a:pt x="148" y="109"/>
                </a:cubicBezTo>
                <a:cubicBezTo>
                  <a:pt x="146" y="111"/>
                  <a:pt x="144" y="114"/>
                  <a:pt x="144" y="118"/>
                </a:cubicBezTo>
                <a:cubicBezTo>
                  <a:pt x="144" y="122"/>
                  <a:pt x="146" y="125"/>
                  <a:pt x="148" y="128"/>
                </a:cubicBezTo>
                <a:cubicBezTo>
                  <a:pt x="148" y="128"/>
                  <a:pt x="148" y="128"/>
                  <a:pt x="148" y="128"/>
                </a:cubicBezTo>
                <a:cubicBezTo>
                  <a:pt x="151" y="130"/>
                  <a:pt x="154" y="132"/>
                  <a:pt x="158" y="132"/>
                </a:cubicBezTo>
                <a:cubicBezTo>
                  <a:pt x="161" y="132"/>
                  <a:pt x="165" y="131"/>
                  <a:pt x="167" y="128"/>
                </a:cubicBezTo>
                <a:cubicBezTo>
                  <a:pt x="167" y="128"/>
                  <a:pt x="167" y="128"/>
                  <a:pt x="167" y="128"/>
                </a:cubicBezTo>
                <a:cubicBezTo>
                  <a:pt x="168" y="128"/>
                  <a:pt x="168" y="128"/>
                  <a:pt x="168" y="128"/>
                </a:cubicBezTo>
                <a:cubicBezTo>
                  <a:pt x="170" y="126"/>
                  <a:pt x="171" y="122"/>
                  <a:pt x="171" y="118"/>
                </a:cubicBezTo>
                <a:cubicBezTo>
                  <a:pt x="171" y="114"/>
                  <a:pt x="170" y="111"/>
                  <a:pt x="168" y="109"/>
                </a:cubicBezTo>
                <a:cubicBezTo>
                  <a:pt x="168" y="109"/>
                  <a:pt x="168" y="109"/>
                  <a:pt x="168" y="109"/>
                </a:cubicBezTo>
                <a:cubicBezTo>
                  <a:pt x="168" y="109"/>
                  <a:pt x="168" y="109"/>
                  <a:pt x="168" y="109"/>
                </a:cubicBezTo>
                <a:cubicBezTo>
                  <a:pt x="165" y="106"/>
                  <a:pt x="162" y="105"/>
                  <a:pt x="158" y="105"/>
                </a:cubicBezTo>
                <a:cubicBezTo>
                  <a:pt x="154" y="105"/>
                  <a:pt x="151" y="106"/>
                  <a:pt x="148" y="109"/>
                </a:cubicBezTo>
                <a:close/>
                <a:moveTo>
                  <a:pt x="154" y="114"/>
                </a:moveTo>
                <a:cubicBezTo>
                  <a:pt x="154" y="114"/>
                  <a:pt x="154" y="114"/>
                  <a:pt x="154" y="114"/>
                </a:cubicBezTo>
                <a:cubicBezTo>
                  <a:pt x="155" y="113"/>
                  <a:pt x="156" y="113"/>
                  <a:pt x="158" y="113"/>
                </a:cubicBezTo>
                <a:cubicBezTo>
                  <a:pt x="159" y="113"/>
                  <a:pt x="161" y="113"/>
                  <a:pt x="162" y="114"/>
                </a:cubicBezTo>
                <a:cubicBezTo>
                  <a:pt x="163" y="115"/>
                  <a:pt x="163" y="117"/>
                  <a:pt x="163" y="118"/>
                </a:cubicBezTo>
                <a:cubicBezTo>
                  <a:pt x="163" y="120"/>
                  <a:pt x="163" y="121"/>
                  <a:pt x="162" y="122"/>
                </a:cubicBezTo>
                <a:cubicBezTo>
                  <a:pt x="161" y="123"/>
                  <a:pt x="159" y="124"/>
                  <a:pt x="158" y="124"/>
                </a:cubicBezTo>
                <a:cubicBezTo>
                  <a:pt x="156" y="124"/>
                  <a:pt x="155" y="123"/>
                  <a:pt x="154" y="122"/>
                </a:cubicBezTo>
                <a:cubicBezTo>
                  <a:pt x="154" y="122"/>
                  <a:pt x="154" y="122"/>
                  <a:pt x="154" y="122"/>
                </a:cubicBezTo>
                <a:cubicBezTo>
                  <a:pt x="153" y="121"/>
                  <a:pt x="152" y="120"/>
                  <a:pt x="152" y="118"/>
                </a:cubicBezTo>
                <a:cubicBezTo>
                  <a:pt x="152" y="117"/>
                  <a:pt x="153" y="115"/>
                  <a:pt x="154" y="114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1724660" y="2938117"/>
            <a:ext cx="1808480" cy="3371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1600" b="1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动力电池</a:t>
            </a:r>
            <a:r>
              <a:rPr lang="zh-CN" altLang="en-US" sz="1600" b="1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电流数据</a:t>
            </a:r>
            <a:endParaRPr lang="zh-CN" altLang="en-US" sz="1600" b="1" dirty="0">
              <a:ln w="6350">
                <a:noFill/>
              </a:ln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1724660" y="2220740"/>
            <a:ext cx="2588895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1600" b="1" dirty="0">
                <a:ln w="6350">
                  <a:noFill/>
                </a:ln>
                <a:solidFill>
                  <a:schemeClr val="bg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动力电池</a:t>
            </a:r>
            <a:r>
              <a:rPr lang="zh-CN" altLang="en-US" sz="1600" b="1" dirty="0">
                <a:ln w="6350">
                  <a:noFill/>
                </a:ln>
                <a:solidFill>
                  <a:schemeClr val="bg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电压数据分析</a:t>
            </a:r>
            <a:endParaRPr lang="zh-CN" altLang="en-US" sz="1600" b="1" dirty="0">
              <a:ln w="6350">
                <a:noFill/>
              </a:ln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5332728" y="2922559"/>
            <a:ext cx="246888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b="1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动力电池绝缘电阻分析</a:t>
            </a:r>
            <a:endParaRPr lang="zh-CN" altLang="en-US" b="1" dirty="0">
              <a:ln w="6350">
                <a:noFill/>
              </a:ln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5132703" y="2205182"/>
            <a:ext cx="246888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b="1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动力电池温度数据分析</a:t>
            </a:r>
            <a:endParaRPr lang="zh-CN" altLang="en-US" b="1" dirty="0">
              <a:ln w="6350">
                <a:noFill/>
              </a:ln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/>
          <p:cNvSpPr/>
          <p:nvPr/>
        </p:nvSpPr>
        <p:spPr>
          <a:xfrm>
            <a:off x="3275330" y="1491615"/>
            <a:ext cx="561530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dirty="0">
                <a:ln w="6350">
                  <a:noFill/>
                </a:ln>
                <a:solidFill>
                  <a:schemeClr val="bg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动力电池</a:t>
            </a:r>
            <a:r>
              <a:rPr lang="zh-CN" altLang="en-US" sz="3600" b="1" dirty="0">
                <a:ln w="6350">
                  <a:noFill/>
                </a:ln>
                <a:solidFill>
                  <a:schemeClr val="bg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电压数据分析</a:t>
            </a:r>
            <a:endParaRPr lang="zh-CN" altLang="en-US" sz="3600" b="1" dirty="0">
              <a:ln w="6350">
                <a:noFill/>
              </a:ln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2220595" y="1360170"/>
            <a:ext cx="990600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5400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en-US" altLang="zh-CN" sz="5400" dirty="0">
              <a:ln w="6350">
                <a:noFill/>
              </a:ln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0" y="2517744"/>
            <a:ext cx="9144000" cy="54006"/>
            <a:chOff x="2190216" y="0"/>
            <a:chExt cx="7128792" cy="108012"/>
          </a:xfrm>
        </p:grpSpPr>
        <p:sp>
          <p:nvSpPr>
            <p:cNvPr id="50" name="矩形 49"/>
            <p:cNvSpPr/>
            <p:nvPr/>
          </p:nvSpPr>
          <p:spPr>
            <a:xfrm>
              <a:off x="2190216" y="0"/>
              <a:ext cx="1188132" cy="1080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3378348" y="0"/>
              <a:ext cx="1188132" cy="1080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4566480" y="0"/>
              <a:ext cx="1188132" cy="1080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5754612" y="0"/>
              <a:ext cx="1188132" cy="1080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6942744" y="0"/>
              <a:ext cx="1188132" cy="10801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8130876" y="0"/>
              <a:ext cx="1188132" cy="10801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515" y="1131570"/>
            <a:ext cx="1783080" cy="132270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50800" y="2686685"/>
            <a:ext cx="9047480" cy="23945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00000"/>
              </a:lnSpc>
            </a:pP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为什么要读取分析电压的数据流数据流？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锂电池在工作的时候，电压不能过高，（高于充电截止电压）也不能过低（低于放电截止电压），电压过高或则过低，就可能会对电池造车损坏。三元锂电池标准电压是3.7V，过放最低电压2.8V，充电截止是4.2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V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，磷酸铁锂，单体额定电压为3.2V，充电截止电压为3.6V，过放最低电压是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2.5V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lnSpc>
                <a:spcPct val="10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动力电池是由很多个单块电池组成的，所以就要检测每一块电池的电压，来分析出最高和最低，从而来监控出电池的电压差，电压差过大，就会造成车辆充不满电，也放不完电。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/>
          <p:cNvSpPr/>
          <p:nvPr/>
        </p:nvSpPr>
        <p:spPr>
          <a:xfrm>
            <a:off x="3203575" y="1492250"/>
            <a:ext cx="486473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动力电池温度数据分析</a:t>
            </a:r>
            <a:endParaRPr lang="zh-CN" altLang="en-US" sz="3600" b="1" dirty="0">
              <a:ln w="6350">
                <a:noFill/>
              </a:ln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2212975" y="1379220"/>
            <a:ext cx="990600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5400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en-US" altLang="zh-CN" sz="5400" dirty="0">
              <a:ln w="6350">
                <a:noFill/>
              </a:ln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0" y="2517744"/>
            <a:ext cx="9144000" cy="54006"/>
            <a:chOff x="2190216" y="0"/>
            <a:chExt cx="7128792" cy="108012"/>
          </a:xfrm>
        </p:grpSpPr>
        <p:sp>
          <p:nvSpPr>
            <p:cNvPr id="50" name="矩形 49"/>
            <p:cNvSpPr/>
            <p:nvPr/>
          </p:nvSpPr>
          <p:spPr>
            <a:xfrm>
              <a:off x="2190216" y="0"/>
              <a:ext cx="1188132" cy="1080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3378348" y="0"/>
              <a:ext cx="1188132" cy="1080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4566480" y="0"/>
              <a:ext cx="1188132" cy="1080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5754612" y="0"/>
              <a:ext cx="1188132" cy="1080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6942744" y="0"/>
              <a:ext cx="1188132" cy="10801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8130876" y="0"/>
              <a:ext cx="1188132" cy="10801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515" y="1131570"/>
            <a:ext cx="1783080" cy="132270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92710" y="2635250"/>
            <a:ext cx="8989060" cy="24618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为什么要读取分析温度的数据流？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不管是哪种形状的电池，温度对其的影响都不可小觑。温度不同，将影响动力电池的安全、寿命、性能等，温度过高或过低，动力电池都将可能出现热失控、寿命严重衰减、充放电限制等问题。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所以在电池模组上安装啦温度传感器，来检测多点，根据数据流的最高，最低，温度，来计算出当前的平均温度，进行保护动力电池。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矩形 37"/>
          <p:cNvSpPr/>
          <p:nvPr/>
        </p:nvSpPr>
        <p:spPr>
          <a:xfrm>
            <a:off x="-635" y="2569210"/>
            <a:ext cx="9145270" cy="2541270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indent="0" algn="l">
              <a:lnSpc>
                <a:spcPct val="150000"/>
              </a:lnSpc>
              <a:buFont typeface="Wingdings" panose="05000000000000000000" pitchFamily="2" charset="2"/>
              <a:buNone/>
            </a:pPr>
            <a:endParaRPr lang="zh-CN" altLang="en-US" sz="1400" dirty="0">
              <a:ln w="6350">
                <a:noFill/>
              </a:ln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2220595" y="1360170"/>
            <a:ext cx="990600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5400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en-US" altLang="zh-CN" sz="5400" dirty="0">
              <a:ln w="6350">
                <a:noFill/>
              </a:ln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0" y="2517744"/>
            <a:ext cx="9144000" cy="54006"/>
            <a:chOff x="2190216" y="0"/>
            <a:chExt cx="7128792" cy="108012"/>
          </a:xfrm>
        </p:grpSpPr>
        <p:sp>
          <p:nvSpPr>
            <p:cNvPr id="50" name="矩形 49"/>
            <p:cNvSpPr/>
            <p:nvPr/>
          </p:nvSpPr>
          <p:spPr>
            <a:xfrm>
              <a:off x="2190216" y="0"/>
              <a:ext cx="1188132" cy="1080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3378348" y="0"/>
              <a:ext cx="1188132" cy="1080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4566480" y="0"/>
              <a:ext cx="1188132" cy="1080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5754612" y="0"/>
              <a:ext cx="1188132" cy="1080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6942744" y="0"/>
              <a:ext cx="1188132" cy="10801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8130876" y="0"/>
              <a:ext cx="1188132" cy="10801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515" y="1131570"/>
            <a:ext cx="1783080" cy="132270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117850" y="1473835"/>
            <a:ext cx="5200650" cy="10795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 b="1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3600" b="1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动力电池</a:t>
            </a:r>
            <a:r>
              <a:rPr lang="zh-CN" altLang="en-US" sz="3600" b="1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电流数据</a:t>
            </a:r>
            <a:endParaRPr lang="zh-CN" altLang="en-US" sz="3600"/>
          </a:p>
        </p:txBody>
      </p:sp>
      <p:sp>
        <p:nvSpPr>
          <p:cNvPr id="8" name="文本框 7"/>
          <p:cNvSpPr txBox="1"/>
          <p:nvPr/>
        </p:nvSpPr>
        <p:spPr>
          <a:xfrm>
            <a:off x="27940" y="2635885"/>
            <a:ext cx="9096375" cy="24841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为什么要分析电流数据分析？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电流传感器是进行检测电池的充电电流，和放电电流，的重要传感器，并且根据电池最高单体电压和单体最低电压，来估算出更精确的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SOC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电流传感器；常见的是两种形式，分别是霍尔式，和电阻式。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          </a:t>
            </a:r>
            <a:r>
              <a:rPr lang="en-US" altLang="zh-CN"/>
              <a:t> </a:t>
            </a:r>
            <a:endParaRPr lang="en-US" altLang="zh-CN"/>
          </a:p>
        </p:txBody>
      </p:sp>
      <p:pic>
        <p:nvPicPr>
          <p:cNvPr id="9" name="图片 8" descr="t012cd366d628bfdbb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5735" y="3291840"/>
            <a:ext cx="2533650" cy="14351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矩形 37"/>
          <p:cNvSpPr/>
          <p:nvPr/>
        </p:nvSpPr>
        <p:spPr>
          <a:xfrm>
            <a:off x="114935" y="2788285"/>
            <a:ext cx="8923655" cy="2148840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indent="0" algn="l">
              <a:lnSpc>
                <a:spcPct val="150000"/>
              </a:lnSpc>
              <a:buFont typeface="Wingdings" panose="05000000000000000000" pitchFamily="2" charset="2"/>
              <a:buNone/>
            </a:pPr>
            <a:endParaRPr lang="zh-CN" altLang="en-US" sz="1400" dirty="0">
              <a:ln w="6350">
                <a:noFill/>
              </a:ln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203575" y="1492250"/>
            <a:ext cx="486473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动力电池绝缘电阻分析</a:t>
            </a:r>
            <a:endParaRPr lang="zh-CN" altLang="en-US" sz="3600" b="1" dirty="0">
              <a:ln w="6350">
                <a:noFill/>
              </a:ln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2220595" y="1360170"/>
            <a:ext cx="990600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5400" dirty="0">
                <a:ln w="6350">
                  <a:noFill/>
                </a:ln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  <a:endParaRPr lang="en-US" altLang="zh-CN" sz="5400" dirty="0">
              <a:ln w="6350">
                <a:noFill/>
              </a:ln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0" y="2517744"/>
            <a:ext cx="9144000" cy="54006"/>
            <a:chOff x="2190216" y="0"/>
            <a:chExt cx="7128792" cy="108012"/>
          </a:xfrm>
        </p:grpSpPr>
        <p:sp>
          <p:nvSpPr>
            <p:cNvPr id="50" name="矩形 49"/>
            <p:cNvSpPr/>
            <p:nvPr/>
          </p:nvSpPr>
          <p:spPr>
            <a:xfrm>
              <a:off x="2190216" y="0"/>
              <a:ext cx="1188132" cy="1080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3378348" y="0"/>
              <a:ext cx="1188132" cy="1080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4566480" y="0"/>
              <a:ext cx="1188132" cy="1080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5754612" y="0"/>
              <a:ext cx="1188132" cy="1080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6942744" y="0"/>
              <a:ext cx="1188132" cy="10801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8130876" y="0"/>
              <a:ext cx="1188132" cy="10801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515" y="1131570"/>
            <a:ext cx="1783080" cy="132270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00965" y="2715260"/>
            <a:ext cx="8979535" cy="21075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为什么要进行绝缘电阻数据分析。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绝缘电阻，是指绝缘介质所具有的电阻值，是衡量介质绝缘性能好坏的物理量，在常见的测量方式中，则表现为带电器件与壳体、大地等参考平台之间的电阻值，由于数值较大，单位常用“兆欧”表示，每伏电的绝缘标准是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500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Ω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在新能源汽车上是恒定车辆漏不漏电的重要数据。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1"/>
            </p:custDataLst>
          </p:nvPr>
        </p:nvSpPr>
        <p:spPr>
          <a:xfrm>
            <a:off x="5795645" y="4732020"/>
            <a:ext cx="3168015" cy="36004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2607945" y="1884680"/>
            <a:ext cx="39509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sz="4800" dirty="0">
                <a:ln w="6350">
                  <a:noFill/>
                </a:ln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谢谢大家！</a:t>
            </a:r>
            <a:endParaRPr sz="4800" dirty="0">
              <a:ln w="6350">
                <a:noFill/>
              </a:ln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3641090" y="3186430"/>
            <a:ext cx="1884680" cy="245109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en-US" altLang="zh-CN" sz="10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Thank you all!</a:t>
            </a:r>
            <a:endParaRPr lang="en-US" altLang="zh-CN" sz="1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0" y="2946544"/>
            <a:ext cx="9144000" cy="54006"/>
            <a:chOff x="2190216" y="0"/>
            <a:chExt cx="7128792" cy="108012"/>
          </a:xfrm>
        </p:grpSpPr>
        <p:sp>
          <p:nvSpPr>
            <p:cNvPr id="4" name="矩形 3"/>
            <p:cNvSpPr/>
            <p:nvPr/>
          </p:nvSpPr>
          <p:spPr>
            <a:xfrm>
              <a:off x="2190216" y="0"/>
              <a:ext cx="1188132" cy="1080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3378348" y="0"/>
              <a:ext cx="1188132" cy="1080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4566480" y="0"/>
              <a:ext cx="1188132" cy="10801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5754612" y="0"/>
              <a:ext cx="1188132" cy="10801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6942744" y="0"/>
              <a:ext cx="1188132" cy="10801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8130876" y="0"/>
              <a:ext cx="1188132" cy="10801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80460" y="411480"/>
            <a:ext cx="1783080" cy="1322705"/>
          </a:xfrm>
          <a:prstGeom prst="rect">
            <a:avLst/>
          </a:prstGeom>
        </p:spPr>
      </p:pic>
      <p:pic>
        <p:nvPicPr>
          <p:cNvPr id="3" name="图片 2" descr="图片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79705" y="123825"/>
            <a:ext cx="522605" cy="576580"/>
          </a:xfrm>
          <a:prstGeom prst="rect">
            <a:avLst/>
          </a:prstGeom>
        </p:spPr>
      </p:pic>
      <p:sp>
        <p:nvSpPr>
          <p:cNvPr id="11" name="矩形 10"/>
          <p:cNvSpPr/>
          <p:nvPr userDrawn="1">
            <p:custDataLst>
              <p:tags r:id="rId5"/>
            </p:custDataLst>
          </p:nvPr>
        </p:nvSpPr>
        <p:spPr>
          <a:xfrm>
            <a:off x="7135495" y="4717415"/>
            <a:ext cx="1988185" cy="393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</a:bodyPr>
          <a:p>
            <a:pPr algn="ctr"/>
            <a:r>
              <a:rPr lang="zh-CN" altLang="en-US" sz="1600" b="1">
                <a:solidFill>
                  <a:srgbClr val="0068B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Condensed" panose="020B0502040204020203" charset="0"/>
                <a:ea typeface="微软雅黑" panose="020B0503020204020204" pitchFamily="34" charset="-122"/>
              </a:rPr>
              <a:t>北方国际教育集团</a:t>
            </a:r>
            <a:endParaRPr lang="zh-CN" altLang="en-US" sz="1600" b="1">
              <a:solidFill>
                <a:srgbClr val="0068B7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hnschrift Condensed" panose="020B0502040204020203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PP_MARK_KEY" val="c92c826f-7ab1-4c39-98dc-49eff74e6d1c"/>
  <p:tag name="COMMONDATA" val="eyJoZGlkIjoiNDgxYTk4YzBkNzhlM2IzNjRmZjY5MzllZjM4YmUzNWYifQ=="/>
  <p:tag name="commondata" val="eyJoZGlkIjoiNTdjZmQyNGUxMDEyMGNjZjZjMmQwMTNkZTRhYzRmYjIifQ=="/>
</p:tagLst>
</file>

<file path=ppt/theme/theme1.xml><?xml version="1.0" encoding="utf-8"?>
<a:theme xmlns:a="http://schemas.openxmlformats.org/drawingml/2006/main" name="第一PPT，www.1ppt.com​">
  <a:themeElements>
    <a:clrScheme name="自定义 1">
      <a:dk1>
        <a:srgbClr val="333333"/>
      </a:dk1>
      <a:lt1>
        <a:srgbClr val="FFFFFF"/>
      </a:lt1>
      <a:dk2>
        <a:srgbClr val="333333"/>
      </a:dk2>
      <a:lt2>
        <a:srgbClr val="FFFFFF"/>
      </a:lt2>
      <a:accent1>
        <a:srgbClr val="1D69A3"/>
      </a:accent1>
      <a:accent2>
        <a:srgbClr val="84CBC3"/>
      </a:accent2>
      <a:accent3>
        <a:srgbClr val="F8D158"/>
      </a:accent3>
      <a:accent4>
        <a:srgbClr val="F57365"/>
      </a:accent4>
      <a:accent5>
        <a:srgbClr val="7FC9EC"/>
      </a:accent5>
      <a:accent6>
        <a:srgbClr val="8689D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888</Words>
  <Application>WPS 演示</Application>
  <PresentationFormat>全屏显示(16:9)</PresentationFormat>
  <Paragraphs>59</Paragraphs>
  <Slides>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Roboto</vt:lpstr>
      <vt:lpstr>Times New Roman</vt:lpstr>
      <vt:lpstr>Bahnschrift Condensed</vt:lpstr>
      <vt:lpstr>Calibri</vt:lpstr>
      <vt:lpstr>Arial Unicode MS</vt:lpstr>
      <vt:lpstr>第一PPT，www.1ppt.com​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creator>优品PPT</dc:creator>
  <dc:subject>https://www.ypppt.com/</dc:subject>
  <cp:lastModifiedBy>喜洋洋</cp:lastModifiedBy>
  <cp:revision>116</cp:revision>
  <dcterms:created xsi:type="dcterms:W3CDTF">2016-04-09T09:29:00Z</dcterms:created>
  <dcterms:modified xsi:type="dcterms:W3CDTF">2023-10-31T11:15:37Z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BE09598D6BC645508BB99ABAC703975A_12</vt:lpwstr>
  </property>
</Properties>
</file>