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2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1090234" r:id="rId3"/>
    <p:sldId id="11090389" r:id="rId4"/>
    <p:sldId id="11090392" r:id="rId5"/>
    <p:sldId id="11090422" r:id="rId6"/>
    <p:sldId id="11090405" r:id="rId7"/>
    <p:sldId id="11090417" r:id="rId8"/>
    <p:sldId id="421" r:id="rId9"/>
    <p:sldId id="11090423" r:id="rId10"/>
    <p:sldId id="11090418" r:id="rId11"/>
    <p:sldId id="423" r:id="rId12"/>
    <p:sldId id="11090424" r:id="rId13"/>
    <p:sldId id="11090393" r:id="rId14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7.xml"/><Relationship Id="rId21" Type="http://schemas.openxmlformats.org/officeDocument/2006/relationships/customXml" Target="../customXml/item1.xml"/><Relationship Id="rId20" Type="http://schemas.openxmlformats.org/officeDocument/2006/relationships/customXmlProps" Target="../customXml/itemProps26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10.png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image" Target="../media/image3.png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0.xml"/><Relationship Id="rId2" Type="http://schemas.openxmlformats.org/officeDocument/2006/relationships/image" Target="../media/image5.pn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2.xml"/><Relationship Id="rId2" Type="http://schemas.openxmlformats.org/officeDocument/2006/relationships/image" Target="../media/image6.jpeg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0"/>
            <a:ext cx="1281430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3400" y="2756878"/>
            <a:ext cx="824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en-US" altLang="zh-CN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   </a:t>
            </a: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更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换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533400" y="1989455"/>
            <a:ext cx="47498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      </a:t>
            </a:r>
            <a:r>
              <a:rPr lang="zh-CN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单组</a:t>
            </a:r>
            <a:r>
              <a:rPr lang="zh-CN" altLang="en-US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电池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磁力开关启动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系统工作原理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更换步骤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2" name="F35B0BEE-F18A-47BB-8FCB-E00DA2F2635D-1" descr="C:/Users/Administrator/AppData/Local/Temp/wpp.gDIWXDwpp"/>
          <p:cNvPicPr>
            <a:picLocks noChangeAspect="1"/>
          </p:cNvPicPr>
          <p:nvPr/>
        </p:nvPicPr>
        <p:blipFill>
          <a:blip r:embed="rId2"/>
          <a:srcRect l="8150" t="4616" r="4350" b="8834"/>
          <a:stretch>
            <a:fillRect/>
          </a:stretch>
        </p:blipFill>
        <p:spPr>
          <a:xfrm>
            <a:off x="-317" y="1049020"/>
            <a:ext cx="6594475" cy="46907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93585" y="14173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6595110" y="873760"/>
            <a:ext cx="4514215" cy="5086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对该车辆进行断电，验电流程。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使用举升机，将车辆升起，并用电池举升车，拖住动力电池。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拔下电池包的高压插头和低压通讯插头。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使用电动或气动风炮，把电池包的固定螺丝拆下。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降落电池举升车，并把电池包托离车下。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把电池包的上盖固定螺丝使用扳手或电动工具进行拆除。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将控制器的插头拔下，并拆卸高压保险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MSD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更换步骤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93585" y="14173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pic>
        <p:nvPicPr>
          <p:cNvPr id="5" name="F35B0BEE-F18A-47BB-8FCB-E00DA2F2635D-3" descr="C:/Users/Administrator/AppData/Local/Temp/wpp.yOWKxmwpp"/>
          <p:cNvPicPr>
            <a:picLocks noChangeAspect="1"/>
          </p:cNvPicPr>
          <p:nvPr/>
        </p:nvPicPr>
        <p:blipFill>
          <a:blip r:embed="rId2"/>
          <a:srcRect r="5508" b="7874"/>
          <a:stretch>
            <a:fillRect/>
          </a:stretch>
        </p:blipFill>
        <p:spPr>
          <a:xfrm>
            <a:off x="285115" y="1289050"/>
            <a:ext cx="5913120" cy="39179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91375" y="1042035"/>
            <a:ext cx="465518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找到故障电池模组，并拔下模组的采集插头。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使用棘轮扳手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把模组两端的固定螺丝进行拆下。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取出故障模组，注意模组下方的导热垫。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使用万用表，测量车辆上模组单体的电压。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根据车辆上故障模组的电压，对新模组进行充电或则放电，把电压调成和车辆上单体电池电压一样。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安装时的步骤与拆卸相反。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3400" y="1989455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     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单组</a:t>
            </a:r>
            <a:r>
              <a:rPr lang="zh-CN" altLang="en-US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电池更换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01955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单组电池更换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55966" y="3270394"/>
            <a:ext cx="4540034" cy="640080"/>
            <a:chOff x="1004643" y="2775094"/>
            <a:chExt cx="4540034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369" y="2833524"/>
              <a:ext cx="3701308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概述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65866" y="3270394"/>
            <a:ext cx="5273700" cy="640080"/>
            <a:chOff x="1004643" y="4003825"/>
            <a:chExt cx="527370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84336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更换前准备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520592" y="3194194"/>
            <a:ext cx="4777326" cy="640080"/>
            <a:chOff x="6866033" y="2775094"/>
            <a:chExt cx="4777326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7704758" y="2833524"/>
              <a:ext cx="3938601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更换步骤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838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概述</a:t>
            </a:r>
            <a:endParaRPr lang="zh-CN" altLang="zh-CN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summarize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6750" y="1517015"/>
            <a:ext cx="4211320" cy="4139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当新能源汽车动力电池出现啦进水，拖地，电池单组容量严重衰减，压差过大无法修复，或无法单独更换电池温度传感器的模组。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根据实际检测后确认模组或单体电池受损，就会根据实际情况更换模组和损伤零部件。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电池拖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365" y="798830"/>
            <a:ext cx="6849745" cy="48418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6750" y="1097280"/>
            <a:ext cx="4200525" cy="418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新能源汽车电池是串联工作的，串联的电池最重要的是几块电池电压要一致。如果某一个损坏，就会导致新电池被旧电池拖垮并损坏的情况。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新能源车电池模块损坏会影响电池的电量储存量。所以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新能源车电池损坏对续航有很大影响。</a:t>
            </a:r>
            <a:endPara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车辆泡水.web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140" y="1459865"/>
            <a:ext cx="5389880" cy="34620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更换前准备</a:t>
            </a:r>
            <a:endParaRPr lang="zh-CN" altLang="zh-CN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Preparation before replacement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动力电池阔步图"/>
          <p:cNvPicPr>
            <a:picLocks noChangeAspect="1"/>
          </p:cNvPicPr>
          <p:nvPr/>
        </p:nvPicPr>
        <p:blipFill>
          <a:blip r:embed="rId1"/>
          <a:srcRect b="6038"/>
          <a:stretch>
            <a:fillRect/>
          </a:stretch>
        </p:blipFill>
        <p:spPr>
          <a:xfrm>
            <a:off x="1036320" y="889000"/>
            <a:ext cx="5080000" cy="47732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15125" y="775970"/>
            <a:ext cx="5100320" cy="320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1、关闭电源开关，钥匙放在安全处。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2、断开低压蓄电池负极线。断开低压蓄电池负极线，负极电缆接头用绝缘胶布包好。蓄电池负极桩头用盖子盖好或用绝缘胶布包好。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3、断开维修开关并妥善保管断开维修开关，并妥善保管。放置车辆5～10min，对新能源汽车的高压电容器进行放电。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来说，新能源汽车设置有维修开关，断开维修开关才可对新能源汽车进行维修。断开维修开关时需要穿戴好绝缘防护用品，并用盖子将接口封好或用绝缘胶布将维修开关接口封好。放置车辆5～10min（不同厂家有不同要求），对新能源汽车的高压电容器进行放电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7830" y="24955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准备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715125" y="1823720"/>
            <a:ext cx="5100320" cy="320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4、断开动力蓄电池高低压线束穿戴好绝缘防护品，先断开动力蓄电池低压线束，再断开高压线束（母线）。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5、验电、断开动力蓄电池母线后，需要对动力电池的母线进行验电，如果母线有残余电荷，需用放电设备进行放电，确保动力蓄电池母线无电。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维修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310" y="1319530"/>
            <a:ext cx="6118860" cy="42183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8300" y="24765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准备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更换步骤</a:t>
            </a:r>
            <a:endParaRPr lang="zh-CN" altLang="zh-CN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Replacement procedure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ISLIDE.ICON" val="#393842;"/>
</p:tagLst>
</file>

<file path=ppt/tags/tag27.xml><?xml version="1.0" encoding="utf-8"?>
<p:tagLst xmlns:p="http://schemas.openxmlformats.org/presentationml/2006/main">
  <p:tag name="KSO_WPP_MARK_KEY" val="d323b08a-72da-420c-a5f9-38001ee621a0"/>
  <p:tag name="COMMONDATA" val="eyJoZGlkIjoiNDgxYTk4YzBkNzhlM2IzNjRmZjY5MzllZjM4YmUzNWYifQ=="/>
  <p:tag name="commondata" val="eyJoZGlkIjoiOTFjN2RlMmVhZGI3YWNiM2JhOWNjZWE0NDY2MGYwNDQ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LIDE.ICON" val="#393842;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0MTQwYTU5Yy1iMTNiLTQ4NjUtODIyNy1jYWJiOWE1YjExNTIiCn0K"/>
    </extobj>
    <extobj name="F35B0BEE-F18A-47BB-8FCB-E00DA2F2635D-3">
      <extobjdata type="F35B0BEE-F18A-47BB-8FCB-E00DA2F2635D" data="ewoJIkRlc2lnbklkIiA6ICJjNjE2ZDE5NS1hZTcwLTQ5NzktODQyNy1hMGU4OGY5ZjI0NDUiCn0K"/>
    </extobj>
  </extobjs>
</s:customData>
</file>

<file path=customXml/itemProps26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WPS 演示</Application>
  <PresentationFormat>宽屏</PresentationFormat>
  <Paragraphs>100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Vrinda</vt:lpstr>
      <vt:lpstr>Arial Unicode MS</vt:lpstr>
      <vt:lpstr>等线</vt:lpstr>
      <vt:lpstr>黑体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a孙小波</cp:lastModifiedBy>
  <cp:revision>98</cp:revision>
  <dcterms:created xsi:type="dcterms:W3CDTF">2023-05-05T14:56:00Z</dcterms:created>
  <dcterms:modified xsi:type="dcterms:W3CDTF">2023-11-13T11:45:36Z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4F8EBF7F654D4FA6BB522FF4AF391031_13</vt:lpwstr>
  </property>
  <property fmtid="{D5CDD505-2E9C-101B-9397-08002B2CF9AE}" pid="3" name="KSOProductBuildVer">
    <vt:lpwstr>2052-12.1.0.15712</vt:lpwstr>
  </property>
</Properties>
</file>