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Override PartName="/customXml/itemProps2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090234" r:id="rId3"/>
    <p:sldId id="11090389" r:id="rId4"/>
    <p:sldId id="11090418" r:id="rId5"/>
    <p:sldId id="11090405" r:id="rId6"/>
    <p:sldId id="423" r:id="rId7"/>
    <p:sldId id="11090421" r:id="rId8"/>
    <p:sldId id="11090396" r:id="rId9"/>
    <p:sldId id="11090397" r:id="rId10"/>
    <p:sldId id="11090392" r:id="rId11"/>
    <p:sldId id="11090399" r:id="rId12"/>
    <p:sldId id="11090425" r:id="rId13"/>
    <p:sldId id="11090398" r:id="rId14"/>
    <p:sldId id="11090422" r:id="rId15"/>
    <p:sldId id="11090400" r:id="rId16"/>
    <p:sldId id="11090393" r:id="rId17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60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7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2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3.pn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.xml"/><Relationship Id="rId2" Type="http://schemas.openxmlformats.org/officeDocument/2006/relationships/image" Target="../media/image7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193040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更</a:t>
            </a:r>
            <a:r>
              <a:rPr lang="zh-CN" altLang="en-US" sz="8000" spc="-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换</a:t>
            </a:r>
            <a:endParaRPr lang="zh-CN" altLang="en-US" sz="8000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53054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</a:t>
            </a:r>
            <a:r>
              <a:rPr lang="zh-CN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压缩机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电动压缩机更换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6175" y="882015"/>
            <a:ext cx="406400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体化电动涡旋压缩机主要由端盖、机壳、动盘、静盘、支撑盘、防自转机构、径向柔性机构、电机、电控部分组成。压缩机通过电控控制电机转动，通过曲轴带动压缩机工作，涡旋盘绕着静涡旋盘做回转运动气态制冷剂从吸气口进入吸气腔，相继被摄入到外围与吸气腔相通的月牙形气腔里。随着月牙形气腔的闭合，并且密闭容积逐渐被转移到静涡盘的中心且不断缩小，气体被不断压缩而压力升高，最终从中间的排气口排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4" name="F35B0BEE-F18A-47BB-8FCB-E00DA2F2635D-2" descr="C:/Users/Administrator/AppData/Local/Temp/wpp.kPIivD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5395" y="1633855"/>
            <a:ext cx="6477000" cy="3590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9475" y="892810"/>
            <a:ext cx="4064000" cy="4947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因电动汽车中使用的是直流电池，想要驱动电机正常稳定的工作，必须借助控制模块（变频器）将直流电转化为交流电。即通过控制模块中电压控制器件，按照一定的规律轮流加上占空比脉冲调制控制电压。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当直流高压电流经过变频器后，在输出端形成三相正弦交流电流，保证三相永磁同步电机平稳运转的同时，产生足够的转矩以驱动压缩机运转。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原理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9395" y="1333500"/>
            <a:ext cx="5266055" cy="3429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2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0" y="1141730"/>
            <a:ext cx="4109720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新能源车压缩机主要是指运用可再生能源作为动力源，采用电力或氢能驱动的车辆所使用的空气压缩机。其工作原理与普通汽车的压缩机有所不同。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新能源车压缩机是一种能将空气压缩为高压气体的机械设备，其工作原理是通过电力或氢能驱动电机，使压缩机进行旋转，并将环境空气吸入后压缩至高压状态。在压缩过程中，压缩机的内部温度会不断上升，需通过冷却系统将其散热，以保证工作效率和稳定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动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4805" y="1661795"/>
            <a:ext cx="4810125" cy="3533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操作步骤</a:t>
            </a:r>
            <a:endParaRPr lang="zh-CN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Operation Stepsr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060" y="995045"/>
            <a:ext cx="406400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，关闭车辆电源，断开低压蓄电池负极，等待十到十五分钟，。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，拔下高压插头使用万用表测量，有无电压，没电压，可进行下一步维修。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，打开车辆高低压管路的防尘盖，连接制冷剂回收机，把制冷剂进行回收，防止对大气造成污染。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，举升车辆，拔下压缩机的低压插头和高压插头。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，拆卸压缩机的高低压管路，并使用不掉碎屑的无纺布堵住压缩机和车辆的管路接口。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，拆下压缩机的固定螺丝，先拆下面的，在拆上面的。操作比较省力。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，安装的步骤与拆卸相反，安装空调管路时，涂抹少量的压缩机油，防止管路密封圈压坏。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dafbf957e15bffa0c77cabe31dd3015f"/>
          <p:cNvPicPr>
            <a:picLocks noChangeAspect="1"/>
          </p:cNvPicPr>
          <p:nvPr/>
        </p:nvPicPr>
        <p:blipFill>
          <a:blip r:embed="rId1"/>
          <a:srcRect l="24650" r="20878"/>
          <a:stretch>
            <a:fillRect/>
          </a:stretch>
        </p:blipFill>
        <p:spPr>
          <a:xfrm>
            <a:off x="6491605" y="1165225"/>
            <a:ext cx="4254500" cy="4343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169037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5325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压缩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机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更换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  <a:defRPr/>
            </a:pP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电动压缩机更换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组成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工作原理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7492" y="4171465"/>
            <a:ext cx="5273700" cy="640080"/>
            <a:chOff x="6866033" y="4003825"/>
            <a:chExt cx="527370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770475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操作步骤</a:t>
              </a:r>
              <a:endPara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386080" y="24447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685" y="1642110"/>
            <a:ext cx="4110990" cy="3503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车的压缩机是通过压缩机电磁离合器的吸合，促使发动机带动压缩机运转。电动车没有发动机，它的压缩机是通过高压电源直接驱动的。与传统车的压缩机有区别，这里将电动车上的空调压缩机称为电动压缩机。压缩机通过电控，控制电机带动泵体运转，实现空调系统冷媒的流动，进而实现系统制冷和制热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" name="图片 2" descr="压缩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230" y="1266825"/>
            <a:ext cx="5080000" cy="3975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775" y="1812925"/>
            <a:ext cx="6096000" cy="3600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电动涡旋压缩机在工作时由驱动电机旋转带动涡旋盘共转，制冷剂通过滤芯吸入到静涡盘的外围部分，随着驱动轴的旋转，动涡旋盘在静涡旋盘内按轨迹运转。使动、定涡旋盘之间形成由外向内体积逐渐缩小的六个腔，制冷剂在动、定涡旋盘所组成的六个月牙形压缩腔内被逐步压缩，最后从定涡旋盘中心孔通过阀片将被压缩后的制冷气体连续排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dafbf957e15bffa0c77cabe31dd3015f"/>
          <p:cNvPicPr>
            <a:picLocks noChangeAspect="1"/>
          </p:cNvPicPr>
          <p:nvPr/>
        </p:nvPicPr>
        <p:blipFill>
          <a:blip r:embed="rId1"/>
          <a:srcRect l="17837" r="23228"/>
          <a:stretch>
            <a:fillRect/>
          </a:stretch>
        </p:blipFill>
        <p:spPr>
          <a:xfrm>
            <a:off x="6869430" y="1141095"/>
            <a:ext cx="4603115" cy="4343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组成</a:t>
            </a:r>
            <a:endParaRPr lang="zh-CN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Composition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70535" y="2257425"/>
            <a:ext cx="4611370" cy="5575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涡旋式空调压缩机主要由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，电机，控制板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固定涡旋体(静盘，又称静涡旋盘)动涡旋体(动盘，又称动涡旋盘)止推机构(由钢球、定珠圈和止推垫片组成)、偏心回转机构(由曲轴、偏心套、滚针轴承组成)、密封装置及排气阀片等组成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F35B0BEE-F18A-47BB-8FCB-E00DA2F2635D-1" descr="C:/Users/Administrator/AppData/Local/Temp/wpp.zCKeYC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60" y="1337310"/>
            <a:ext cx="6334125" cy="4029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解刨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771525"/>
            <a:ext cx="9760585" cy="4914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工作原理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How it works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ISLIDE.ICON" val="#393842;"/>
</p:tagLst>
</file>

<file path=ppt/tags/tag27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DY2YWMzMWQ4NzE2YWQ2ODQ3MWY0NzUwZjA1ZmYwOD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hMzVkMTdhNC02ZGU3LTQwMjktOTEzZC00MGY2YmRiMmY1ZmIiCn0K"/>
    </extobj>
    <extobj name="F35B0BEE-F18A-47BB-8FCB-E00DA2F2635D-2">
      <extobjdata type="F35B0BEE-F18A-47BB-8FCB-E00DA2F2635D" data="ewoJIkRlc2lnbklkIiA6ICJiODEwYmZmNC1hNWFjLTQwNGMtOTNmYy0xYzE4YTI3ODljYjciCn0K"/>
    </extobj>
  </extobjs>
</s:customData>
</file>

<file path=customXml/itemProps2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演示</Application>
  <PresentationFormat>宽屏</PresentationFormat>
  <Paragraphs>87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Vrinda</vt:lpstr>
      <vt:lpstr>Arial Unicode MS</vt:lpstr>
      <vt:lpstr>等线</vt:lpstr>
      <vt:lpstr>黑体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a孙小波</cp:lastModifiedBy>
  <cp:revision>99</cp:revision>
  <dcterms:created xsi:type="dcterms:W3CDTF">2023-05-05T14:56:00Z</dcterms:created>
  <dcterms:modified xsi:type="dcterms:W3CDTF">2023-11-28T11:43:34Z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