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1090234" r:id="rId3"/>
    <p:sldId id="11090389" r:id="rId4"/>
    <p:sldId id="11090405" r:id="rId5"/>
    <p:sldId id="421" r:id="rId6"/>
    <p:sldId id="423" r:id="rId7"/>
    <p:sldId id="11090396" r:id="rId8"/>
    <p:sldId id="11090393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6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1.xml"/><Relationship Id="rId2" Type="http://schemas.openxmlformats.org/officeDocument/2006/relationships/image" Target="../media/image5.jpeg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.xml"/><Relationship Id="rId2" Type="http://schemas.openxmlformats.org/officeDocument/2006/relationships/image" Target="../media/image6.jpeg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.xml"/><Relationship Id="rId3" Type="http://schemas.openxmlformats.org/officeDocument/2006/relationships/image" Target="../media/image7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8.jpeg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../media/image2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 lang="zh-CN" altLang="en-US" spc="-15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高压保险检测及更换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533400" y="1564640"/>
            <a:ext cx="73914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高压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保险检测及更换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5966" y="2775094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高压保险概述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55966" y="4171465"/>
            <a:ext cx="5273700" cy="1011565"/>
            <a:chOff x="1004643" y="4003825"/>
            <a:chExt cx="5273700" cy="1011565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953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高压保险使用万用表检测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  <a:p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77492" y="2775094"/>
            <a:ext cx="4813521" cy="1442095"/>
            <a:chOff x="6866033" y="2775094"/>
            <a:chExt cx="4813521" cy="1442095"/>
          </a:xfrm>
        </p:grpSpPr>
        <p:sp>
          <p:nvSpPr>
            <p:cNvPr id="11" name="文本框 10"/>
            <p:cNvSpPr txBox="1"/>
            <p:nvPr/>
          </p:nvSpPr>
          <p:spPr>
            <a:xfrm>
              <a:off x="7740953" y="2833524"/>
              <a:ext cx="3938601" cy="1383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高压保险通过数据流检测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  <a:p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77492" y="4171465"/>
            <a:ext cx="5273700" cy="1011565"/>
            <a:chOff x="6866033" y="4003825"/>
            <a:chExt cx="5273700" cy="1011565"/>
          </a:xfrm>
        </p:grpSpPr>
        <p:sp>
          <p:nvSpPr>
            <p:cNvPr id="14" name="文本框 13"/>
            <p:cNvSpPr txBox="1"/>
            <p:nvPr/>
          </p:nvSpPr>
          <p:spPr>
            <a:xfrm>
              <a:off x="7704758" y="4062255"/>
              <a:ext cx="4434975" cy="953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高压保险更换方法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  <a:p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6" name="对话气泡: 矩形 15"/>
            <p:cNvSpPr/>
            <p:nvPr/>
          </p:nvSpPr>
          <p:spPr>
            <a:xfrm>
              <a:off x="686603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1.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高压保险概述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  <a:p>
            <a:pPr lvl="0" algn="l">
              <a:buClrTx/>
              <a:buSzTx/>
              <a:buFontTx/>
            </a:pP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265" y="1049020"/>
            <a:ext cx="5604510" cy="225996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熔断器的作用是保护电流。熔断器由熔体和熔管构成，作为金属导体串联在电路中，当电流超过一定数值时，熔断器会产生热量使其熔体熔化，从而断开电流，达到保护的效果。熔断器以其构造简单、使用便捷的特性，被广泛应用于各种电工及电器设备中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,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熔断器的内部有石英沙，熔断器内部熔断以后，起到灭弧的作用。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 descr="保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85" y="734060"/>
            <a:ext cx="5080000" cy="5080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2.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高压保险通过数据流检测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98500" y="1385570"/>
            <a:ext cx="4865370" cy="2178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sz="2400">
                <a:sym typeface="+mn-ea"/>
              </a:rPr>
              <a:t>可以借助诊断仪，进入</a:t>
            </a:r>
            <a:r>
              <a:rPr lang="en-US" altLang="zh-CN" sz="2400">
                <a:sym typeface="+mn-ea"/>
              </a:rPr>
              <a:t>BMS</a:t>
            </a:r>
            <a:r>
              <a:rPr lang="zh-CN" altLang="en-US" sz="2400">
                <a:sym typeface="+mn-ea"/>
              </a:rPr>
              <a:t>读取数据流，找到电池内部总电压，看是否有电压，如果没有那么基本就可以判断是高压保险熔断了，因为高压保险串联在电池电路中，一但保险熔断，那么正负极就没电压啦。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4" name="图片 3" descr="数据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75" y="1028065"/>
            <a:ext cx="5390515" cy="48971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3.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高压保险使用万用表检测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  <a:p>
            <a:pPr lvl="0" algn="l">
              <a:buClrTx/>
              <a:buSzTx/>
              <a:buFontTx/>
            </a:pP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877685" y="2233973"/>
            <a:ext cx="4464050" cy="2938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使用万用表拨到电阻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600Ω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档，将表笔接到保险丝两端进行测量，万用表显示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0Ω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是正常，无穷大就是烧毁了。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2" name="图片 1" descr="万用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05" y="1605280"/>
            <a:ext cx="5829300" cy="38862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4.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高压保险更换方法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  <a:p>
            <a:pPr lvl="0" algn="l">
              <a:buClrTx/>
              <a:buSzTx/>
              <a:buFontTx/>
            </a:pP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3" name="图片 2" descr="保险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" y="1478915"/>
            <a:ext cx="6447790" cy="44215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18705" y="1085215"/>
            <a:ext cx="406400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车辆的高压保险大部分都安装在多合一控制器，和动力电池里面。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当保险丝所保护的一个电气设备停止工作时，可能是因为一个熔断的保险丝造成的。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更换之前要佩戴好绝缘防护用品，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通过从配电盒盒中取出熔断的保险丝，检查是否熔断，保险丝内部线路出现断开。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如保险丝熔断，请使用相同规格，型号，大小的保险丝。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95675" y="2044700"/>
            <a:ext cx="3774440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89455"/>
            <a:ext cx="66732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高压保险</a:t>
            </a:r>
            <a:r>
              <a:rPr lang="zh-CN" altLang="en-US" sz="4400" spc="-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检测及更换</a:t>
            </a:r>
            <a:endParaRPr lang="zh-CN" altLang="en-US" sz="4400" spc="-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lang="zh-CN" altLang="en-US" spc="-15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高压保险检测及更换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ISLIDE.ICON" val="#393842;"/>
</p:tagLst>
</file>

<file path=ppt/tags/tag26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NjQ2NjFmN2ZlMGFkMGFhZmI1ZTg2MzY4ZjJjY2JlZG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ISLIDE.ICON" val="#393842;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WPS 演示</Application>
  <PresentationFormat>宽屏</PresentationFormat>
  <Paragraphs>68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思源宋体 SemiBold</vt:lpstr>
      <vt:lpstr>Bahnschrift Condensed</vt:lpstr>
      <vt:lpstr>阿里巴巴普惠体 Medium</vt:lpstr>
      <vt:lpstr>微软雅黑 Light</vt:lpstr>
      <vt:lpstr>阿里巴巴普惠体 M</vt:lpstr>
      <vt:lpstr>思源黑体 CN Medium</vt:lpstr>
      <vt:lpstr>思源黑体 CN Normal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喜洋洋</cp:lastModifiedBy>
  <cp:revision>96</cp:revision>
  <dcterms:created xsi:type="dcterms:W3CDTF">2023-05-05T14:56:00Z</dcterms:created>
  <dcterms:modified xsi:type="dcterms:W3CDTF">2023-10-26T10:51:51Z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4F8EBF7F654D4FA6BB522FF4AF391031_13</vt:lpwstr>
  </property>
  <property fmtid="{D5CDD505-2E9C-101B-9397-08002B2CF9AE}" pid="3" name="KSOProductBuildVer">
    <vt:lpwstr>2052-12.1.0.15712</vt:lpwstr>
  </property>
</Properties>
</file>