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285" r:id="rId6"/>
    <p:sldId id="286" r:id="rId7"/>
    <p:sldId id="258" r:id="rId8"/>
    <p:sldId id="284" r:id="rId9"/>
    <p:sldId id="287" r:id="rId10"/>
    <p:sldId id="260" r:id="rId11"/>
    <p:sldId id="288" r:id="rId12"/>
    <p:sldId id="261" r:id="rId13"/>
    <p:sldId id="295" r:id="rId14"/>
    <p:sldId id="289" r:id="rId15"/>
    <p:sldId id="290" r:id="rId16"/>
    <p:sldId id="264" r:id="rId17"/>
    <p:sldId id="292" r:id="rId18"/>
    <p:sldId id="291" r:id="rId19"/>
    <p:sldId id="293" r:id="rId20"/>
    <p:sldId id="265" r:id="rId21"/>
    <p:sldId id="266" r:id="rId22"/>
    <p:sldId id="294" r:id="rId23"/>
    <p:sldId id="259" r:id="rId24"/>
    <p:sldId id="267" r:id="rId25"/>
    <p:sldId id="296" r:id="rId26"/>
    <p:sldId id="268" r:id="rId27"/>
    <p:sldId id="297" r:id="rId28"/>
    <p:sldId id="269" r:id="rId29"/>
    <p:sldId id="312" r:id="rId30"/>
    <p:sldId id="311" r:id="rId31"/>
    <p:sldId id="314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7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53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../media/image8.png"/><Relationship Id="rId7" Type="http://schemas.openxmlformats.org/officeDocument/2006/relationships/tags" Target="../tags/tag161.xml"/><Relationship Id="rId6" Type="http://schemas.openxmlformats.org/officeDocument/2006/relationships/image" Target="../media/image10.png"/><Relationship Id="rId5" Type="http://schemas.openxmlformats.org/officeDocument/2006/relationships/tags" Target="../tags/tag160.xml"/><Relationship Id="rId4" Type="http://schemas.openxmlformats.org/officeDocument/2006/relationships/image" Target="../media/image9.png"/><Relationship Id="rId3" Type="http://schemas.openxmlformats.org/officeDocument/2006/relationships/tags" Target="../tags/tag159.xml"/><Relationship Id="rId29" Type="http://schemas.openxmlformats.org/officeDocument/2006/relationships/slideLayout" Target="../slideLayouts/slideLayout1.xml"/><Relationship Id="rId28" Type="http://schemas.openxmlformats.org/officeDocument/2006/relationships/tags" Target="../tags/tag179.xml"/><Relationship Id="rId27" Type="http://schemas.openxmlformats.org/officeDocument/2006/relationships/tags" Target="../tags/tag178.xml"/><Relationship Id="rId26" Type="http://schemas.openxmlformats.org/officeDocument/2006/relationships/tags" Target="../tags/tag177.xml"/><Relationship Id="rId25" Type="http://schemas.openxmlformats.org/officeDocument/2006/relationships/tags" Target="../tags/tag176.xml"/><Relationship Id="rId24" Type="http://schemas.openxmlformats.org/officeDocument/2006/relationships/tags" Target="../tags/tag175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image" Target="../media/image4.png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image" Target="../media/image5.png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image" Target="../media/image7.png"/><Relationship Id="rId1" Type="http://schemas.openxmlformats.org/officeDocument/2006/relationships/tags" Target="../tags/tag15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../media/image8.png"/><Relationship Id="rId7" Type="http://schemas.openxmlformats.org/officeDocument/2006/relationships/tags" Target="../tags/tag183.xml"/><Relationship Id="rId6" Type="http://schemas.openxmlformats.org/officeDocument/2006/relationships/image" Target="../media/image10.png"/><Relationship Id="rId5" Type="http://schemas.openxmlformats.org/officeDocument/2006/relationships/tags" Target="../tags/tag182.xml"/><Relationship Id="rId4" Type="http://schemas.openxmlformats.org/officeDocument/2006/relationships/image" Target="../media/image9.png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204.xml"/><Relationship Id="rId30" Type="http://schemas.openxmlformats.org/officeDocument/2006/relationships/tags" Target="../tags/tag203.xml"/><Relationship Id="rId3" Type="http://schemas.openxmlformats.org/officeDocument/2006/relationships/tags" Target="../tags/tag181.xml"/><Relationship Id="rId29" Type="http://schemas.openxmlformats.org/officeDocument/2006/relationships/tags" Target="../tags/tag202.xml"/><Relationship Id="rId28" Type="http://schemas.openxmlformats.org/officeDocument/2006/relationships/tags" Target="../tags/tag201.xml"/><Relationship Id="rId27" Type="http://schemas.openxmlformats.org/officeDocument/2006/relationships/tags" Target="../tags/tag200.xml"/><Relationship Id="rId26" Type="http://schemas.openxmlformats.org/officeDocument/2006/relationships/tags" Target="../tags/tag199.xml"/><Relationship Id="rId25" Type="http://schemas.openxmlformats.org/officeDocument/2006/relationships/tags" Target="../tags/tag198.xml"/><Relationship Id="rId24" Type="http://schemas.openxmlformats.org/officeDocument/2006/relationships/tags" Target="../tags/tag197.xml"/><Relationship Id="rId23" Type="http://schemas.openxmlformats.org/officeDocument/2006/relationships/tags" Target="../tags/tag19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image" Target="../media/image4.png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image" Target="../media/image5.png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image" Target="../media/image7.png"/><Relationship Id="rId1" Type="http://schemas.openxmlformats.org/officeDocument/2006/relationships/tags" Target="../tags/tag18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image" Target="../media/image11.png"/><Relationship Id="rId7" Type="http://schemas.openxmlformats.org/officeDocument/2006/relationships/tags" Target="../tags/tag208.xml"/><Relationship Id="rId6" Type="http://schemas.openxmlformats.org/officeDocument/2006/relationships/image" Target="../media/image10.png"/><Relationship Id="rId5" Type="http://schemas.openxmlformats.org/officeDocument/2006/relationships/tags" Target="../tags/tag207.xml"/><Relationship Id="rId4" Type="http://schemas.openxmlformats.org/officeDocument/2006/relationships/image" Target="../media/image9.png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230.xml"/><Relationship Id="rId32" Type="http://schemas.openxmlformats.org/officeDocument/2006/relationships/tags" Target="../tags/tag229.xml"/><Relationship Id="rId31" Type="http://schemas.openxmlformats.org/officeDocument/2006/relationships/tags" Target="../tags/tag228.xml"/><Relationship Id="rId30" Type="http://schemas.openxmlformats.org/officeDocument/2006/relationships/tags" Target="../tags/tag227.xml"/><Relationship Id="rId3" Type="http://schemas.openxmlformats.org/officeDocument/2006/relationships/tags" Target="../tags/tag206.xml"/><Relationship Id="rId29" Type="http://schemas.openxmlformats.org/officeDocument/2006/relationships/tags" Target="../tags/tag226.xml"/><Relationship Id="rId28" Type="http://schemas.openxmlformats.org/officeDocument/2006/relationships/tags" Target="../tags/tag225.xml"/><Relationship Id="rId27" Type="http://schemas.openxmlformats.org/officeDocument/2006/relationships/tags" Target="../tags/tag224.xml"/><Relationship Id="rId26" Type="http://schemas.openxmlformats.org/officeDocument/2006/relationships/tags" Target="../tags/tag223.xml"/><Relationship Id="rId25" Type="http://schemas.openxmlformats.org/officeDocument/2006/relationships/tags" Target="../tags/tag222.xml"/><Relationship Id="rId24" Type="http://schemas.openxmlformats.org/officeDocument/2006/relationships/tags" Target="../tags/tag221.xml"/><Relationship Id="rId23" Type="http://schemas.openxmlformats.org/officeDocument/2006/relationships/tags" Target="../tags/tag220.xml"/><Relationship Id="rId22" Type="http://schemas.openxmlformats.org/officeDocument/2006/relationships/tags" Target="../tags/tag219.xml"/><Relationship Id="rId21" Type="http://schemas.openxmlformats.org/officeDocument/2006/relationships/tags" Target="../tags/tag218.xml"/><Relationship Id="rId20" Type="http://schemas.openxmlformats.org/officeDocument/2006/relationships/tags" Target="../tags/tag217.xml"/><Relationship Id="rId2" Type="http://schemas.openxmlformats.org/officeDocument/2006/relationships/image" Target="../media/image4.png"/><Relationship Id="rId19" Type="http://schemas.openxmlformats.org/officeDocument/2006/relationships/tags" Target="../tags/tag216.xml"/><Relationship Id="rId18" Type="http://schemas.openxmlformats.org/officeDocument/2006/relationships/tags" Target="../tags/tag215.xml"/><Relationship Id="rId17" Type="http://schemas.openxmlformats.org/officeDocument/2006/relationships/image" Target="../media/image5.png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image" Target="../media/image7.png"/><Relationship Id="rId11" Type="http://schemas.openxmlformats.org/officeDocument/2006/relationships/tags" Target="../tags/tag210.xml"/><Relationship Id="rId10" Type="http://schemas.openxmlformats.org/officeDocument/2006/relationships/image" Target="../media/image8.png"/><Relationship Id="rId1" Type="http://schemas.openxmlformats.org/officeDocument/2006/relationships/tags" Target="../tags/tag20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image" Target="../media/image11.png"/><Relationship Id="rId7" Type="http://schemas.openxmlformats.org/officeDocument/2006/relationships/tags" Target="../tags/tag234.xml"/><Relationship Id="rId6" Type="http://schemas.openxmlformats.org/officeDocument/2006/relationships/image" Target="../media/image10.png"/><Relationship Id="rId5" Type="http://schemas.openxmlformats.org/officeDocument/2006/relationships/tags" Target="../tags/tag233.xml"/><Relationship Id="rId4" Type="http://schemas.openxmlformats.org/officeDocument/2006/relationships/image" Target="../media/image9.png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257.xml"/><Relationship Id="rId33" Type="http://schemas.openxmlformats.org/officeDocument/2006/relationships/tags" Target="../tags/tag256.xml"/><Relationship Id="rId32" Type="http://schemas.openxmlformats.org/officeDocument/2006/relationships/tags" Target="../tags/tag255.xml"/><Relationship Id="rId31" Type="http://schemas.openxmlformats.org/officeDocument/2006/relationships/tags" Target="../tags/tag254.xml"/><Relationship Id="rId30" Type="http://schemas.openxmlformats.org/officeDocument/2006/relationships/tags" Target="../tags/tag253.xml"/><Relationship Id="rId3" Type="http://schemas.openxmlformats.org/officeDocument/2006/relationships/tags" Target="../tags/tag232.xml"/><Relationship Id="rId29" Type="http://schemas.openxmlformats.org/officeDocument/2006/relationships/tags" Target="../tags/tag252.xml"/><Relationship Id="rId28" Type="http://schemas.openxmlformats.org/officeDocument/2006/relationships/tags" Target="../tags/tag251.xml"/><Relationship Id="rId27" Type="http://schemas.openxmlformats.org/officeDocument/2006/relationships/tags" Target="../tags/tag250.xml"/><Relationship Id="rId26" Type="http://schemas.openxmlformats.org/officeDocument/2006/relationships/tags" Target="../tags/tag249.xml"/><Relationship Id="rId25" Type="http://schemas.openxmlformats.org/officeDocument/2006/relationships/tags" Target="../tags/tag248.xml"/><Relationship Id="rId24" Type="http://schemas.openxmlformats.org/officeDocument/2006/relationships/tags" Target="../tags/tag247.xml"/><Relationship Id="rId23" Type="http://schemas.openxmlformats.org/officeDocument/2006/relationships/tags" Target="../tags/tag246.xml"/><Relationship Id="rId22" Type="http://schemas.openxmlformats.org/officeDocument/2006/relationships/tags" Target="../tags/tag245.xml"/><Relationship Id="rId21" Type="http://schemas.openxmlformats.org/officeDocument/2006/relationships/tags" Target="../tags/tag244.xml"/><Relationship Id="rId20" Type="http://schemas.openxmlformats.org/officeDocument/2006/relationships/tags" Target="../tags/tag243.xml"/><Relationship Id="rId2" Type="http://schemas.openxmlformats.org/officeDocument/2006/relationships/image" Target="../media/image4.png"/><Relationship Id="rId19" Type="http://schemas.openxmlformats.org/officeDocument/2006/relationships/tags" Target="../tags/tag242.xml"/><Relationship Id="rId18" Type="http://schemas.openxmlformats.org/officeDocument/2006/relationships/tags" Target="../tags/tag241.xml"/><Relationship Id="rId17" Type="http://schemas.openxmlformats.org/officeDocument/2006/relationships/image" Target="../media/image5.png"/><Relationship Id="rId16" Type="http://schemas.openxmlformats.org/officeDocument/2006/relationships/tags" Target="../tags/tag240.xml"/><Relationship Id="rId15" Type="http://schemas.openxmlformats.org/officeDocument/2006/relationships/tags" Target="../tags/tag239.xml"/><Relationship Id="rId14" Type="http://schemas.openxmlformats.org/officeDocument/2006/relationships/tags" Target="../tags/tag238.xml"/><Relationship Id="rId13" Type="http://schemas.openxmlformats.org/officeDocument/2006/relationships/tags" Target="../tags/tag237.xml"/><Relationship Id="rId12" Type="http://schemas.openxmlformats.org/officeDocument/2006/relationships/image" Target="../media/image7.png"/><Relationship Id="rId11" Type="http://schemas.openxmlformats.org/officeDocument/2006/relationships/tags" Target="../tags/tag236.xml"/><Relationship Id="rId10" Type="http://schemas.openxmlformats.org/officeDocument/2006/relationships/image" Target="../media/image8.png"/><Relationship Id="rId1" Type="http://schemas.openxmlformats.org/officeDocument/2006/relationships/tags" Target="../tags/tag2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image" Target="../media/image5.png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9" Type="http://schemas.openxmlformats.org/officeDocument/2006/relationships/slideLayout" Target="../slideLayouts/slideLayout1.xml"/><Relationship Id="rId38" Type="http://schemas.openxmlformats.org/officeDocument/2006/relationships/tags" Target="../tags/tag286.xml"/><Relationship Id="rId37" Type="http://schemas.openxmlformats.org/officeDocument/2006/relationships/tags" Target="../tags/tag285.xml"/><Relationship Id="rId36" Type="http://schemas.openxmlformats.org/officeDocument/2006/relationships/tags" Target="../tags/tag284.xml"/><Relationship Id="rId35" Type="http://schemas.openxmlformats.org/officeDocument/2006/relationships/tags" Target="../tags/tag283.xml"/><Relationship Id="rId34" Type="http://schemas.openxmlformats.org/officeDocument/2006/relationships/image" Target="../media/image9.png"/><Relationship Id="rId33" Type="http://schemas.openxmlformats.org/officeDocument/2006/relationships/tags" Target="../tags/tag282.xml"/><Relationship Id="rId32" Type="http://schemas.openxmlformats.org/officeDocument/2006/relationships/image" Target="../media/image17.png"/><Relationship Id="rId31" Type="http://schemas.openxmlformats.org/officeDocument/2006/relationships/tags" Target="../tags/tag281.xml"/><Relationship Id="rId30" Type="http://schemas.openxmlformats.org/officeDocument/2006/relationships/image" Target="../media/image16.png"/><Relationship Id="rId3" Type="http://schemas.openxmlformats.org/officeDocument/2006/relationships/tags" Target="../tags/tag259.xml"/><Relationship Id="rId29" Type="http://schemas.openxmlformats.org/officeDocument/2006/relationships/tags" Target="../tags/tag280.xml"/><Relationship Id="rId28" Type="http://schemas.openxmlformats.org/officeDocument/2006/relationships/image" Target="../media/image15.png"/><Relationship Id="rId27" Type="http://schemas.openxmlformats.org/officeDocument/2006/relationships/tags" Target="../tags/tag279.xml"/><Relationship Id="rId26" Type="http://schemas.openxmlformats.org/officeDocument/2006/relationships/tags" Target="../tags/tag278.xml"/><Relationship Id="rId25" Type="http://schemas.openxmlformats.org/officeDocument/2006/relationships/tags" Target="../tags/tag277.xml"/><Relationship Id="rId24" Type="http://schemas.openxmlformats.org/officeDocument/2006/relationships/tags" Target="../tags/tag276.xml"/><Relationship Id="rId23" Type="http://schemas.openxmlformats.org/officeDocument/2006/relationships/tags" Target="../tags/tag275.xml"/><Relationship Id="rId22" Type="http://schemas.openxmlformats.org/officeDocument/2006/relationships/tags" Target="../tags/tag274.xml"/><Relationship Id="rId21" Type="http://schemas.openxmlformats.org/officeDocument/2006/relationships/tags" Target="../tags/tag273.xml"/><Relationship Id="rId20" Type="http://schemas.openxmlformats.org/officeDocument/2006/relationships/tags" Target="../tags/tag272.xml"/><Relationship Id="rId2" Type="http://schemas.openxmlformats.org/officeDocument/2006/relationships/image" Target="../media/image4.png"/><Relationship Id="rId19" Type="http://schemas.openxmlformats.org/officeDocument/2006/relationships/image" Target="../media/image14.png"/><Relationship Id="rId18" Type="http://schemas.openxmlformats.org/officeDocument/2006/relationships/tags" Target="../tags/tag271.xml"/><Relationship Id="rId17" Type="http://schemas.openxmlformats.org/officeDocument/2006/relationships/tags" Target="../tags/tag270.xml"/><Relationship Id="rId16" Type="http://schemas.openxmlformats.org/officeDocument/2006/relationships/image" Target="../media/image13.png"/><Relationship Id="rId15" Type="http://schemas.openxmlformats.org/officeDocument/2006/relationships/tags" Target="../tags/tag269.xml"/><Relationship Id="rId14" Type="http://schemas.openxmlformats.org/officeDocument/2006/relationships/tags" Target="../tags/tag268.xml"/><Relationship Id="rId13" Type="http://schemas.openxmlformats.org/officeDocument/2006/relationships/image" Target="../media/image12.png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tags" Target="../tags/tag25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image" Target="../media/image5.png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9" Type="http://schemas.openxmlformats.org/officeDocument/2006/relationships/slideLayout" Target="../slideLayouts/slideLayout1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image" Target="../media/image9.png"/><Relationship Id="rId33" Type="http://schemas.openxmlformats.org/officeDocument/2006/relationships/tags" Target="../tags/tag311.xml"/><Relationship Id="rId32" Type="http://schemas.openxmlformats.org/officeDocument/2006/relationships/image" Target="../media/image17.png"/><Relationship Id="rId31" Type="http://schemas.openxmlformats.org/officeDocument/2006/relationships/tags" Target="../tags/tag310.xml"/><Relationship Id="rId30" Type="http://schemas.openxmlformats.org/officeDocument/2006/relationships/image" Target="../media/image16.png"/><Relationship Id="rId3" Type="http://schemas.openxmlformats.org/officeDocument/2006/relationships/tags" Target="../tags/tag288.xml"/><Relationship Id="rId29" Type="http://schemas.openxmlformats.org/officeDocument/2006/relationships/tags" Target="../tags/tag309.xml"/><Relationship Id="rId28" Type="http://schemas.openxmlformats.org/officeDocument/2006/relationships/image" Target="../media/image15.png"/><Relationship Id="rId27" Type="http://schemas.openxmlformats.org/officeDocument/2006/relationships/tags" Target="../tags/tag308.xml"/><Relationship Id="rId26" Type="http://schemas.openxmlformats.org/officeDocument/2006/relationships/tags" Target="../tags/tag307.xml"/><Relationship Id="rId25" Type="http://schemas.openxmlformats.org/officeDocument/2006/relationships/tags" Target="../tags/tag306.xml"/><Relationship Id="rId24" Type="http://schemas.openxmlformats.org/officeDocument/2006/relationships/tags" Target="../tags/tag305.xml"/><Relationship Id="rId23" Type="http://schemas.openxmlformats.org/officeDocument/2006/relationships/tags" Target="../tags/tag304.xml"/><Relationship Id="rId22" Type="http://schemas.openxmlformats.org/officeDocument/2006/relationships/tags" Target="../tags/tag303.xml"/><Relationship Id="rId21" Type="http://schemas.openxmlformats.org/officeDocument/2006/relationships/tags" Target="../tags/tag302.xml"/><Relationship Id="rId20" Type="http://schemas.openxmlformats.org/officeDocument/2006/relationships/tags" Target="../tags/tag301.xml"/><Relationship Id="rId2" Type="http://schemas.openxmlformats.org/officeDocument/2006/relationships/image" Target="../media/image4.png"/><Relationship Id="rId19" Type="http://schemas.openxmlformats.org/officeDocument/2006/relationships/image" Target="../media/image14.png"/><Relationship Id="rId18" Type="http://schemas.openxmlformats.org/officeDocument/2006/relationships/tags" Target="../tags/tag300.xml"/><Relationship Id="rId17" Type="http://schemas.openxmlformats.org/officeDocument/2006/relationships/tags" Target="../tags/tag299.xml"/><Relationship Id="rId16" Type="http://schemas.openxmlformats.org/officeDocument/2006/relationships/image" Target="../media/image13.png"/><Relationship Id="rId15" Type="http://schemas.openxmlformats.org/officeDocument/2006/relationships/tags" Target="../tags/tag298.xml"/><Relationship Id="rId14" Type="http://schemas.openxmlformats.org/officeDocument/2006/relationships/tags" Target="../tags/tag297.xml"/><Relationship Id="rId13" Type="http://schemas.openxmlformats.org/officeDocument/2006/relationships/image" Target="../media/image12.png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tags" Target="../tags/tag28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image" Target="../media/image5.png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3" Type="http://schemas.openxmlformats.org/officeDocument/2006/relationships/slideLayout" Target="../slideLayouts/slideLayout1.xml"/><Relationship Id="rId42" Type="http://schemas.openxmlformats.org/officeDocument/2006/relationships/tags" Target="../tags/tag346.xml"/><Relationship Id="rId41" Type="http://schemas.openxmlformats.org/officeDocument/2006/relationships/tags" Target="../tags/tag345.xml"/><Relationship Id="rId40" Type="http://schemas.openxmlformats.org/officeDocument/2006/relationships/tags" Target="../tags/tag344.xml"/><Relationship Id="rId4" Type="http://schemas.openxmlformats.org/officeDocument/2006/relationships/tags" Target="../tags/tag318.xml"/><Relationship Id="rId39" Type="http://schemas.openxmlformats.org/officeDocument/2006/relationships/tags" Target="../tags/tag343.xml"/><Relationship Id="rId38" Type="http://schemas.openxmlformats.org/officeDocument/2006/relationships/image" Target="../media/image9.png"/><Relationship Id="rId37" Type="http://schemas.openxmlformats.org/officeDocument/2006/relationships/tags" Target="../tags/tag342.xml"/><Relationship Id="rId36" Type="http://schemas.openxmlformats.org/officeDocument/2006/relationships/image" Target="../media/image17.png"/><Relationship Id="rId35" Type="http://schemas.openxmlformats.org/officeDocument/2006/relationships/tags" Target="../tags/tag341.xml"/><Relationship Id="rId34" Type="http://schemas.openxmlformats.org/officeDocument/2006/relationships/image" Target="../media/image16.png"/><Relationship Id="rId33" Type="http://schemas.openxmlformats.org/officeDocument/2006/relationships/tags" Target="../tags/tag340.xml"/><Relationship Id="rId32" Type="http://schemas.openxmlformats.org/officeDocument/2006/relationships/image" Target="../media/image19.png"/><Relationship Id="rId31" Type="http://schemas.openxmlformats.org/officeDocument/2006/relationships/tags" Target="../tags/tag339.xml"/><Relationship Id="rId30" Type="http://schemas.openxmlformats.org/officeDocument/2006/relationships/image" Target="../media/image18.png"/><Relationship Id="rId3" Type="http://schemas.openxmlformats.org/officeDocument/2006/relationships/tags" Target="../tags/tag317.xml"/><Relationship Id="rId29" Type="http://schemas.openxmlformats.org/officeDocument/2006/relationships/tags" Target="../tags/tag338.xml"/><Relationship Id="rId28" Type="http://schemas.openxmlformats.org/officeDocument/2006/relationships/image" Target="../media/image15.png"/><Relationship Id="rId27" Type="http://schemas.openxmlformats.org/officeDocument/2006/relationships/tags" Target="../tags/tag337.xml"/><Relationship Id="rId26" Type="http://schemas.openxmlformats.org/officeDocument/2006/relationships/tags" Target="../tags/tag336.xml"/><Relationship Id="rId25" Type="http://schemas.openxmlformats.org/officeDocument/2006/relationships/tags" Target="../tags/tag335.xml"/><Relationship Id="rId24" Type="http://schemas.openxmlformats.org/officeDocument/2006/relationships/tags" Target="../tags/tag334.xml"/><Relationship Id="rId23" Type="http://schemas.openxmlformats.org/officeDocument/2006/relationships/tags" Target="../tags/tag333.xml"/><Relationship Id="rId22" Type="http://schemas.openxmlformats.org/officeDocument/2006/relationships/tags" Target="../tags/tag332.xml"/><Relationship Id="rId21" Type="http://schemas.openxmlformats.org/officeDocument/2006/relationships/tags" Target="../tags/tag331.xml"/><Relationship Id="rId20" Type="http://schemas.openxmlformats.org/officeDocument/2006/relationships/tags" Target="../tags/tag330.xml"/><Relationship Id="rId2" Type="http://schemas.openxmlformats.org/officeDocument/2006/relationships/image" Target="../media/image4.png"/><Relationship Id="rId19" Type="http://schemas.openxmlformats.org/officeDocument/2006/relationships/image" Target="../media/image14.png"/><Relationship Id="rId18" Type="http://schemas.openxmlformats.org/officeDocument/2006/relationships/tags" Target="../tags/tag329.xml"/><Relationship Id="rId17" Type="http://schemas.openxmlformats.org/officeDocument/2006/relationships/tags" Target="../tags/tag328.xml"/><Relationship Id="rId16" Type="http://schemas.openxmlformats.org/officeDocument/2006/relationships/image" Target="../media/image13.png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image" Target="../media/image12.png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image" Target="../media/image5.png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3" Type="http://schemas.openxmlformats.org/officeDocument/2006/relationships/slideLayout" Target="../slideLayouts/slideLayout1.xml"/><Relationship Id="rId42" Type="http://schemas.openxmlformats.org/officeDocument/2006/relationships/tags" Target="../tags/tag377.xml"/><Relationship Id="rId41" Type="http://schemas.openxmlformats.org/officeDocument/2006/relationships/tags" Target="../tags/tag376.xml"/><Relationship Id="rId40" Type="http://schemas.openxmlformats.org/officeDocument/2006/relationships/tags" Target="../tags/tag375.xml"/><Relationship Id="rId4" Type="http://schemas.openxmlformats.org/officeDocument/2006/relationships/tags" Target="../tags/tag349.xml"/><Relationship Id="rId39" Type="http://schemas.openxmlformats.org/officeDocument/2006/relationships/tags" Target="../tags/tag374.xml"/><Relationship Id="rId38" Type="http://schemas.openxmlformats.org/officeDocument/2006/relationships/image" Target="../media/image9.png"/><Relationship Id="rId37" Type="http://schemas.openxmlformats.org/officeDocument/2006/relationships/tags" Target="../tags/tag373.xml"/><Relationship Id="rId36" Type="http://schemas.openxmlformats.org/officeDocument/2006/relationships/image" Target="../media/image17.png"/><Relationship Id="rId35" Type="http://schemas.openxmlformats.org/officeDocument/2006/relationships/tags" Target="../tags/tag372.xml"/><Relationship Id="rId34" Type="http://schemas.openxmlformats.org/officeDocument/2006/relationships/image" Target="../media/image16.png"/><Relationship Id="rId33" Type="http://schemas.openxmlformats.org/officeDocument/2006/relationships/tags" Target="../tags/tag371.xml"/><Relationship Id="rId32" Type="http://schemas.openxmlformats.org/officeDocument/2006/relationships/image" Target="../media/image19.png"/><Relationship Id="rId31" Type="http://schemas.openxmlformats.org/officeDocument/2006/relationships/tags" Target="../tags/tag370.xml"/><Relationship Id="rId30" Type="http://schemas.openxmlformats.org/officeDocument/2006/relationships/image" Target="../media/image18.png"/><Relationship Id="rId3" Type="http://schemas.openxmlformats.org/officeDocument/2006/relationships/tags" Target="../tags/tag348.xml"/><Relationship Id="rId29" Type="http://schemas.openxmlformats.org/officeDocument/2006/relationships/tags" Target="../tags/tag369.xml"/><Relationship Id="rId28" Type="http://schemas.openxmlformats.org/officeDocument/2006/relationships/image" Target="../media/image15.png"/><Relationship Id="rId27" Type="http://schemas.openxmlformats.org/officeDocument/2006/relationships/tags" Target="../tags/tag368.xml"/><Relationship Id="rId26" Type="http://schemas.openxmlformats.org/officeDocument/2006/relationships/tags" Target="../tags/tag367.xml"/><Relationship Id="rId25" Type="http://schemas.openxmlformats.org/officeDocument/2006/relationships/tags" Target="../tags/tag366.xml"/><Relationship Id="rId24" Type="http://schemas.openxmlformats.org/officeDocument/2006/relationships/tags" Target="../tags/tag365.xml"/><Relationship Id="rId23" Type="http://schemas.openxmlformats.org/officeDocument/2006/relationships/tags" Target="../tags/tag364.xml"/><Relationship Id="rId22" Type="http://schemas.openxmlformats.org/officeDocument/2006/relationships/tags" Target="../tags/tag363.xml"/><Relationship Id="rId21" Type="http://schemas.openxmlformats.org/officeDocument/2006/relationships/tags" Target="../tags/tag362.xml"/><Relationship Id="rId20" Type="http://schemas.openxmlformats.org/officeDocument/2006/relationships/tags" Target="../tags/tag361.xml"/><Relationship Id="rId2" Type="http://schemas.openxmlformats.org/officeDocument/2006/relationships/image" Target="../media/image4.png"/><Relationship Id="rId19" Type="http://schemas.openxmlformats.org/officeDocument/2006/relationships/image" Target="../media/image14.png"/><Relationship Id="rId18" Type="http://schemas.openxmlformats.org/officeDocument/2006/relationships/tags" Target="../tags/tag360.xml"/><Relationship Id="rId17" Type="http://schemas.openxmlformats.org/officeDocument/2006/relationships/tags" Target="../tags/tag359.xml"/><Relationship Id="rId16" Type="http://schemas.openxmlformats.org/officeDocument/2006/relationships/image" Target="../media/image13.png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image" Target="../media/image12.png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tags" Target="../tags/tag34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3" Type="http://schemas.openxmlformats.org/officeDocument/2006/relationships/slideLayout" Target="../slideLayouts/slideLayout1.xml"/><Relationship Id="rId42" Type="http://schemas.openxmlformats.org/officeDocument/2006/relationships/tags" Target="../tags/tag408.xml"/><Relationship Id="rId41" Type="http://schemas.openxmlformats.org/officeDocument/2006/relationships/tags" Target="../tags/tag407.xml"/><Relationship Id="rId40" Type="http://schemas.openxmlformats.org/officeDocument/2006/relationships/tags" Target="../tags/tag406.xml"/><Relationship Id="rId4" Type="http://schemas.openxmlformats.org/officeDocument/2006/relationships/image" Target="../media/image9.png"/><Relationship Id="rId39" Type="http://schemas.openxmlformats.org/officeDocument/2006/relationships/tags" Target="../tags/tag405.xml"/><Relationship Id="rId38" Type="http://schemas.openxmlformats.org/officeDocument/2006/relationships/image" Target="../media/image17.png"/><Relationship Id="rId37" Type="http://schemas.openxmlformats.org/officeDocument/2006/relationships/tags" Target="../tags/tag404.xml"/><Relationship Id="rId36" Type="http://schemas.openxmlformats.org/officeDocument/2006/relationships/image" Target="../media/image16.png"/><Relationship Id="rId35" Type="http://schemas.openxmlformats.org/officeDocument/2006/relationships/tags" Target="../tags/tag403.xml"/><Relationship Id="rId34" Type="http://schemas.openxmlformats.org/officeDocument/2006/relationships/image" Target="../media/image19.png"/><Relationship Id="rId33" Type="http://schemas.openxmlformats.org/officeDocument/2006/relationships/tags" Target="../tags/tag402.xml"/><Relationship Id="rId32" Type="http://schemas.openxmlformats.org/officeDocument/2006/relationships/image" Target="../media/image18.png"/><Relationship Id="rId31" Type="http://schemas.openxmlformats.org/officeDocument/2006/relationships/tags" Target="../tags/tag401.xml"/><Relationship Id="rId30" Type="http://schemas.openxmlformats.org/officeDocument/2006/relationships/image" Target="../media/image15.png"/><Relationship Id="rId3" Type="http://schemas.openxmlformats.org/officeDocument/2006/relationships/tags" Target="../tags/tag379.xml"/><Relationship Id="rId29" Type="http://schemas.openxmlformats.org/officeDocument/2006/relationships/tags" Target="../tags/tag400.xml"/><Relationship Id="rId28" Type="http://schemas.openxmlformats.org/officeDocument/2006/relationships/tags" Target="../tags/tag399.xml"/><Relationship Id="rId27" Type="http://schemas.openxmlformats.org/officeDocument/2006/relationships/tags" Target="../tags/tag398.xml"/><Relationship Id="rId26" Type="http://schemas.openxmlformats.org/officeDocument/2006/relationships/tags" Target="../tags/tag397.xml"/><Relationship Id="rId25" Type="http://schemas.openxmlformats.org/officeDocument/2006/relationships/tags" Target="../tags/tag396.xml"/><Relationship Id="rId24" Type="http://schemas.openxmlformats.org/officeDocument/2006/relationships/tags" Target="../tags/tag395.xml"/><Relationship Id="rId23" Type="http://schemas.openxmlformats.org/officeDocument/2006/relationships/tags" Target="../tags/tag394.xml"/><Relationship Id="rId22" Type="http://schemas.openxmlformats.org/officeDocument/2006/relationships/tags" Target="../tags/tag393.xml"/><Relationship Id="rId21" Type="http://schemas.openxmlformats.org/officeDocument/2006/relationships/image" Target="../media/image14.png"/><Relationship Id="rId20" Type="http://schemas.openxmlformats.org/officeDocument/2006/relationships/tags" Target="../tags/tag392.xml"/><Relationship Id="rId2" Type="http://schemas.openxmlformats.org/officeDocument/2006/relationships/image" Target="../media/image4.png"/><Relationship Id="rId19" Type="http://schemas.openxmlformats.org/officeDocument/2006/relationships/tags" Target="../tags/tag391.xml"/><Relationship Id="rId18" Type="http://schemas.openxmlformats.org/officeDocument/2006/relationships/image" Target="../media/image13.png"/><Relationship Id="rId17" Type="http://schemas.openxmlformats.org/officeDocument/2006/relationships/tags" Target="../tags/tag390.xml"/><Relationship Id="rId16" Type="http://schemas.openxmlformats.org/officeDocument/2006/relationships/tags" Target="../tags/tag389.xml"/><Relationship Id="rId15" Type="http://schemas.openxmlformats.org/officeDocument/2006/relationships/image" Target="../media/image12.png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tags" Target="../tags/tag37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414.xml"/><Relationship Id="rId7" Type="http://schemas.openxmlformats.org/officeDocument/2006/relationships/tags" Target="../tags/tag413.xml"/><Relationship Id="rId6" Type="http://schemas.openxmlformats.org/officeDocument/2006/relationships/image" Target="../media/image3.png"/><Relationship Id="rId53" Type="http://schemas.openxmlformats.org/officeDocument/2006/relationships/slideLayout" Target="../slideLayouts/slideLayout1.xml"/><Relationship Id="rId52" Type="http://schemas.openxmlformats.org/officeDocument/2006/relationships/tags" Target="../tags/tag449.xml"/><Relationship Id="rId51" Type="http://schemas.openxmlformats.org/officeDocument/2006/relationships/tags" Target="../tags/tag448.xml"/><Relationship Id="rId50" Type="http://schemas.openxmlformats.org/officeDocument/2006/relationships/tags" Target="../tags/tag447.xml"/><Relationship Id="rId5" Type="http://schemas.openxmlformats.org/officeDocument/2006/relationships/tags" Target="../tags/tag412.xml"/><Relationship Id="rId49" Type="http://schemas.openxmlformats.org/officeDocument/2006/relationships/tags" Target="../tags/tag446.xml"/><Relationship Id="rId48" Type="http://schemas.openxmlformats.org/officeDocument/2006/relationships/tags" Target="../tags/tag445.xml"/><Relationship Id="rId47" Type="http://schemas.openxmlformats.org/officeDocument/2006/relationships/tags" Target="../tags/tag444.xml"/><Relationship Id="rId46" Type="http://schemas.openxmlformats.org/officeDocument/2006/relationships/tags" Target="../tags/tag443.xml"/><Relationship Id="rId45" Type="http://schemas.openxmlformats.org/officeDocument/2006/relationships/tags" Target="../tags/tag442.xml"/><Relationship Id="rId44" Type="http://schemas.openxmlformats.org/officeDocument/2006/relationships/tags" Target="../tags/tag441.xml"/><Relationship Id="rId43" Type="http://schemas.openxmlformats.org/officeDocument/2006/relationships/tags" Target="../tags/tag440.xml"/><Relationship Id="rId42" Type="http://schemas.openxmlformats.org/officeDocument/2006/relationships/tags" Target="../tags/tag439.xml"/><Relationship Id="rId41" Type="http://schemas.openxmlformats.org/officeDocument/2006/relationships/tags" Target="../tags/tag438.xml"/><Relationship Id="rId40" Type="http://schemas.openxmlformats.org/officeDocument/2006/relationships/tags" Target="../tags/tag437.xml"/><Relationship Id="rId4" Type="http://schemas.openxmlformats.org/officeDocument/2006/relationships/image" Target="../media/image20.png"/><Relationship Id="rId39" Type="http://schemas.openxmlformats.org/officeDocument/2006/relationships/tags" Target="../tags/tag436.xml"/><Relationship Id="rId38" Type="http://schemas.openxmlformats.org/officeDocument/2006/relationships/image" Target="../media/image17.png"/><Relationship Id="rId37" Type="http://schemas.openxmlformats.org/officeDocument/2006/relationships/tags" Target="../tags/tag435.xml"/><Relationship Id="rId36" Type="http://schemas.openxmlformats.org/officeDocument/2006/relationships/image" Target="../media/image16.png"/><Relationship Id="rId35" Type="http://schemas.openxmlformats.org/officeDocument/2006/relationships/tags" Target="../tags/tag434.xml"/><Relationship Id="rId34" Type="http://schemas.openxmlformats.org/officeDocument/2006/relationships/image" Target="../media/image19.png"/><Relationship Id="rId33" Type="http://schemas.openxmlformats.org/officeDocument/2006/relationships/tags" Target="../tags/tag433.xml"/><Relationship Id="rId32" Type="http://schemas.openxmlformats.org/officeDocument/2006/relationships/image" Target="../media/image18.png"/><Relationship Id="rId31" Type="http://schemas.openxmlformats.org/officeDocument/2006/relationships/tags" Target="../tags/tag432.xml"/><Relationship Id="rId30" Type="http://schemas.openxmlformats.org/officeDocument/2006/relationships/image" Target="../media/image15.png"/><Relationship Id="rId3" Type="http://schemas.openxmlformats.org/officeDocument/2006/relationships/tags" Target="../tags/tag411.xml"/><Relationship Id="rId29" Type="http://schemas.openxmlformats.org/officeDocument/2006/relationships/tags" Target="../tags/tag431.xml"/><Relationship Id="rId28" Type="http://schemas.openxmlformats.org/officeDocument/2006/relationships/tags" Target="../tags/tag430.xml"/><Relationship Id="rId27" Type="http://schemas.openxmlformats.org/officeDocument/2006/relationships/tags" Target="../tags/tag429.xml"/><Relationship Id="rId26" Type="http://schemas.openxmlformats.org/officeDocument/2006/relationships/tags" Target="../tags/tag428.xml"/><Relationship Id="rId25" Type="http://schemas.openxmlformats.org/officeDocument/2006/relationships/tags" Target="../tags/tag427.xml"/><Relationship Id="rId24" Type="http://schemas.openxmlformats.org/officeDocument/2006/relationships/tags" Target="../tags/tag426.xml"/><Relationship Id="rId23" Type="http://schemas.openxmlformats.org/officeDocument/2006/relationships/tags" Target="../tags/tag425.xml"/><Relationship Id="rId22" Type="http://schemas.openxmlformats.org/officeDocument/2006/relationships/tags" Target="../tags/tag424.xml"/><Relationship Id="rId21" Type="http://schemas.openxmlformats.org/officeDocument/2006/relationships/image" Target="../media/image14.png"/><Relationship Id="rId20" Type="http://schemas.openxmlformats.org/officeDocument/2006/relationships/tags" Target="../tags/tag423.xml"/><Relationship Id="rId2" Type="http://schemas.openxmlformats.org/officeDocument/2006/relationships/tags" Target="../tags/tag410.xml"/><Relationship Id="rId19" Type="http://schemas.openxmlformats.org/officeDocument/2006/relationships/tags" Target="../tags/tag422.xml"/><Relationship Id="rId18" Type="http://schemas.openxmlformats.org/officeDocument/2006/relationships/image" Target="../media/image13.png"/><Relationship Id="rId17" Type="http://schemas.openxmlformats.org/officeDocument/2006/relationships/tags" Target="../tags/tag421.xml"/><Relationship Id="rId16" Type="http://schemas.openxmlformats.org/officeDocument/2006/relationships/tags" Target="../tags/tag420.xml"/><Relationship Id="rId15" Type="http://schemas.openxmlformats.org/officeDocument/2006/relationships/image" Target="../media/image12.png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tags" Target="../tags/tag40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image" Target="../media/image2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455.xml"/><Relationship Id="rId7" Type="http://schemas.openxmlformats.org/officeDocument/2006/relationships/tags" Target="../tags/tag454.xml"/><Relationship Id="rId61" Type="http://schemas.openxmlformats.org/officeDocument/2006/relationships/slideLayout" Target="../slideLayouts/slideLayout1.xml"/><Relationship Id="rId60" Type="http://schemas.openxmlformats.org/officeDocument/2006/relationships/tags" Target="../tags/tag498.xml"/><Relationship Id="rId6" Type="http://schemas.openxmlformats.org/officeDocument/2006/relationships/image" Target="../media/image3.png"/><Relationship Id="rId59" Type="http://schemas.openxmlformats.org/officeDocument/2006/relationships/tags" Target="../tags/tag497.xml"/><Relationship Id="rId58" Type="http://schemas.openxmlformats.org/officeDocument/2006/relationships/tags" Target="../tags/tag496.xml"/><Relationship Id="rId57" Type="http://schemas.openxmlformats.org/officeDocument/2006/relationships/tags" Target="../tags/tag495.xml"/><Relationship Id="rId56" Type="http://schemas.openxmlformats.org/officeDocument/2006/relationships/tags" Target="../tags/tag494.xml"/><Relationship Id="rId55" Type="http://schemas.openxmlformats.org/officeDocument/2006/relationships/tags" Target="../tags/tag493.xml"/><Relationship Id="rId54" Type="http://schemas.openxmlformats.org/officeDocument/2006/relationships/tags" Target="../tags/tag492.xml"/><Relationship Id="rId53" Type="http://schemas.openxmlformats.org/officeDocument/2006/relationships/tags" Target="../tags/tag491.xml"/><Relationship Id="rId52" Type="http://schemas.openxmlformats.org/officeDocument/2006/relationships/tags" Target="../tags/tag490.xml"/><Relationship Id="rId51" Type="http://schemas.openxmlformats.org/officeDocument/2006/relationships/tags" Target="../tags/tag489.xml"/><Relationship Id="rId50" Type="http://schemas.openxmlformats.org/officeDocument/2006/relationships/tags" Target="../tags/tag488.xml"/><Relationship Id="rId5" Type="http://schemas.openxmlformats.org/officeDocument/2006/relationships/tags" Target="../tags/tag453.xml"/><Relationship Id="rId49" Type="http://schemas.openxmlformats.org/officeDocument/2006/relationships/tags" Target="../tags/tag487.xml"/><Relationship Id="rId48" Type="http://schemas.openxmlformats.org/officeDocument/2006/relationships/tags" Target="../tags/tag486.xml"/><Relationship Id="rId47" Type="http://schemas.openxmlformats.org/officeDocument/2006/relationships/tags" Target="../tags/tag485.xml"/><Relationship Id="rId46" Type="http://schemas.openxmlformats.org/officeDocument/2006/relationships/tags" Target="../tags/tag484.xml"/><Relationship Id="rId45" Type="http://schemas.openxmlformats.org/officeDocument/2006/relationships/tags" Target="../tags/tag483.xml"/><Relationship Id="rId44" Type="http://schemas.openxmlformats.org/officeDocument/2006/relationships/tags" Target="../tags/tag482.xml"/><Relationship Id="rId43" Type="http://schemas.openxmlformats.org/officeDocument/2006/relationships/tags" Target="../tags/tag481.xml"/><Relationship Id="rId42" Type="http://schemas.openxmlformats.org/officeDocument/2006/relationships/tags" Target="../tags/tag480.xml"/><Relationship Id="rId41" Type="http://schemas.openxmlformats.org/officeDocument/2006/relationships/tags" Target="../tags/tag479.xml"/><Relationship Id="rId40" Type="http://schemas.openxmlformats.org/officeDocument/2006/relationships/tags" Target="../tags/tag478.xml"/><Relationship Id="rId4" Type="http://schemas.openxmlformats.org/officeDocument/2006/relationships/image" Target="../media/image20.png"/><Relationship Id="rId39" Type="http://schemas.openxmlformats.org/officeDocument/2006/relationships/tags" Target="../tags/tag477.xml"/><Relationship Id="rId38" Type="http://schemas.openxmlformats.org/officeDocument/2006/relationships/image" Target="../media/image17.png"/><Relationship Id="rId37" Type="http://schemas.openxmlformats.org/officeDocument/2006/relationships/tags" Target="../tags/tag476.xml"/><Relationship Id="rId36" Type="http://schemas.openxmlformats.org/officeDocument/2006/relationships/image" Target="../media/image16.png"/><Relationship Id="rId35" Type="http://schemas.openxmlformats.org/officeDocument/2006/relationships/tags" Target="../tags/tag475.xml"/><Relationship Id="rId34" Type="http://schemas.openxmlformats.org/officeDocument/2006/relationships/image" Target="../media/image19.png"/><Relationship Id="rId33" Type="http://schemas.openxmlformats.org/officeDocument/2006/relationships/tags" Target="../tags/tag474.xml"/><Relationship Id="rId32" Type="http://schemas.openxmlformats.org/officeDocument/2006/relationships/image" Target="../media/image18.png"/><Relationship Id="rId31" Type="http://schemas.openxmlformats.org/officeDocument/2006/relationships/tags" Target="../tags/tag473.xml"/><Relationship Id="rId30" Type="http://schemas.openxmlformats.org/officeDocument/2006/relationships/image" Target="../media/image15.png"/><Relationship Id="rId3" Type="http://schemas.openxmlformats.org/officeDocument/2006/relationships/tags" Target="../tags/tag452.xml"/><Relationship Id="rId29" Type="http://schemas.openxmlformats.org/officeDocument/2006/relationships/tags" Target="../tags/tag472.xml"/><Relationship Id="rId28" Type="http://schemas.openxmlformats.org/officeDocument/2006/relationships/tags" Target="../tags/tag471.xml"/><Relationship Id="rId27" Type="http://schemas.openxmlformats.org/officeDocument/2006/relationships/tags" Target="../tags/tag470.xml"/><Relationship Id="rId26" Type="http://schemas.openxmlformats.org/officeDocument/2006/relationships/tags" Target="../tags/tag469.xml"/><Relationship Id="rId25" Type="http://schemas.openxmlformats.org/officeDocument/2006/relationships/tags" Target="../tags/tag468.xml"/><Relationship Id="rId24" Type="http://schemas.openxmlformats.org/officeDocument/2006/relationships/tags" Target="../tags/tag467.xml"/><Relationship Id="rId23" Type="http://schemas.openxmlformats.org/officeDocument/2006/relationships/tags" Target="../tags/tag466.xml"/><Relationship Id="rId22" Type="http://schemas.openxmlformats.org/officeDocument/2006/relationships/tags" Target="../tags/tag465.xml"/><Relationship Id="rId21" Type="http://schemas.openxmlformats.org/officeDocument/2006/relationships/image" Target="../media/image14.png"/><Relationship Id="rId20" Type="http://schemas.openxmlformats.org/officeDocument/2006/relationships/tags" Target="../tags/tag464.xml"/><Relationship Id="rId2" Type="http://schemas.openxmlformats.org/officeDocument/2006/relationships/tags" Target="../tags/tag451.xml"/><Relationship Id="rId19" Type="http://schemas.openxmlformats.org/officeDocument/2006/relationships/tags" Target="../tags/tag463.xml"/><Relationship Id="rId18" Type="http://schemas.openxmlformats.org/officeDocument/2006/relationships/image" Target="../media/image13.png"/><Relationship Id="rId17" Type="http://schemas.openxmlformats.org/officeDocument/2006/relationships/tags" Target="../tags/tag462.xml"/><Relationship Id="rId16" Type="http://schemas.openxmlformats.org/officeDocument/2006/relationships/tags" Target="../tags/tag461.xml"/><Relationship Id="rId15" Type="http://schemas.openxmlformats.org/officeDocument/2006/relationships/image" Target="../media/image12.png"/><Relationship Id="rId14" Type="http://schemas.openxmlformats.org/officeDocument/2006/relationships/tags" Target="../tags/tag460.xml"/><Relationship Id="rId13" Type="http://schemas.openxmlformats.org/officeDocument/2006/relationships/tags" Target="../tags/tag459.xml"/><Relationship Id="rId12" Type="http://schemas.openxmlformats.org/officeDocument/2006/relationships/tags" Target="../tags/tag458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tags" Target="../tags/tag4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02.xml"/><Relationship Id="rId6" Type="http://schemas.openxmlformats.org/officeDocument/2006/relationships/image" Target="../media/image23.png"/><Relationship Id="rId5" Type="http://schemas.openxmlformats.org/officeDocument/2006/relationships/tags" Target="../tags/tag501.xml"/><Relationship Id="rId4" Type="http://schemas.openxmlformats.org/officeDocument/2006/relationships/image" Target="../media/image22.png"/><Relationship Id="rId3" Type="http://schemas.openxmlformats.org/officeDocument/2006/relationships/tags" Target="../tags/tag500.xml"/><Relationship Id="rId2" Type="http://schemas.openxmlformats.org/officeDocument/2006/relationships/image" Target="../media/image21.png"/><Relationship Id="rId1" Type="http://schemas.openxmlformats.org/officeDocument/2006/relationships/tags" Target="../tags/tag49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508.xml"/><Relationship Id="rId8" Type="http://schemas.openxmlformats.org/officeDocument/2006/relationships/tags" Target="../tags/tag507.xml"/><Relationship Id="rId7" Type="http://schemas.openxmlformats.org/officeDocument/2006/relationships/tags" Target="../tags/tag506.xml"/><Relationship Id="rId6" Type="http://schemas.openxmlformats.org/officeDocument/2006/relationships/image" Target="../media/image26.png"/><Relationship Id="rId5" Type="http://schemas.openxmlformats.org/officeDocument/2006/relationships/tags" Target="../tags/tag505.xml"/><Relationship Id="rId4" Type="http://schemas.openxmlformats.org/officeDocument/2006/relationships/image" Target="../media/image25.png"/><Relationship Id="rId3" Type="http://schemas.openxmlformats.org/officeDocument/2006/relationships/tags" Target="../tags/tag504.xml"/><Relationship Id="rId2" Type="http://schemas.openxmlformats.org/officeDocument/2006/relationships/image" Target="../media/image24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0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13.xml"/><Relationship Id="rId8" Type="http://schemas.openxmlformats.org/officeDocument/2006/relationships/image" Target="../media/image27.png"/><Relationship Id="rId7" Type="http://schemas.openxmlformats.org/officeDocument/2006/relationships/tags" Target="../tags/tag512.xml"/><Relationship Id="rId6" Type="http://schemas.openxmlformats.org/officeDocument/2006/relationships/image" Target="../media/image26.png"/><Relationship Id="rId5" Type="http://schemas.openxmlformats.org/officeDocument/2006/relationships/tags" Target="../tags/tag511.xml"/><Relationship Id="rId4" Type="http://schemas.openxmlformats.org/officeDocument/2006/relationships/image" Target="../media/image25.png"/><Relationship Id="rId3" Type="http://schemas.openxmlformats.org/officeDocument/2006/relationships/tags" Target="../tags/tag510.xml"/><Relationship Id="rId2" Type="http://schemas.openxmlformats.org/officeDocument/2006/relationships/image" Target="../media/image24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15.xml"/><Relationship Id="rId10" Type="http://schemas.openxmlformats.org/officeDocument/2006/relationships/tags" Target="../tags/tag514.xml"/><Relationship Id="rId1" Type="http://schemas.openxmlformats.org/officeDocument/2006/relationships/tags" Target="../tags/tag50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20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image" Target="../media/image29.png"/><Relationship Id="rId3" Type="http://schemas.openxmlformats.org/officeDocument/2006/relationships/tags" Target="../tags/tag517.xml"/><Relationship Id="rId2" Type="http://schemas.openxmlformats.org/officeDocument/2006/relationships/image" Target="../media/image28.png"/><Relationship Id="rId1" Type="http://schemas.openxmlformats.org/officeDocument/2006/relationships/tags" Target="../tags/tag51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26.xml"/><Relationship Id="rId8" Type="http://schemas.openxmlformats.org/officeDocument/2006/relationships/tags" Target="../tags/tag525.xml"/><Relationship Id="rId7" Type="http://schemas.openxmlformats.org/officeDocument/2006/relationships/tags" Target="../tags/tag524.xml"/><Relationship Id="rId6" Type="http://schemas.openxmlformats.org/officeDocument/2006/relationships/image" Target="../media/image30.png"/><Relationship Id="rId5" Type="http://schemas.openxmlformats.org/officeDocument/2006/relationships/tags" Target="../tags/tag523.xml"/><Relationship Id="rId4" Type="http://schemas.openxmlformats.org/officeDocument/2006/relationships/image" Target="../media/image29.png"/><Relationship Id="rId3" Type="http://schemas.openxmlformats.org/officeDocument/2006/relationships/tags" Target="../tags/tag522.xml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527.xml"/><Relationship Id="rId1" Type="http://schemas.openxmlformats.org/officeDocument/2006/relationships/tags" Target="../tags/tag52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29.xml"/><Relationship Id="rId2" Type="http://schemas.openxmlformats.org/officeDocument/2006/relationships/image" Target="../media/image31.png"/><Relationship Id="rId1" Type="http://schemas.openxmlformats.org/officeDocument/2006/relationships/tags" Target="../tags/tag5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1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3" Type="http://schemas.openxmlformats.org/officeDocument/2006/relationships/slideLayout" Target="../slideLayouts/slideLayout12.xml"/><Relationship Id="rId22" Type="http://schemas.openxmlformats.org/officeDocument/2006/relationships/image" Target="../media/image38.png"/><Relationship Id="rId21" Type="http://schemas.openxmlformats.org/officeDocument/2006/relationships/image" Target="../media/image37.png"/><Relationship Id="rId20" Type="http://schemas.openxmlformats.org/officeDocument/2006/relationships/image" Target="../media/image36.png"/><Relationship Id="rId2" Type="http://schemas.openxmlformats.org/officeDocument/2006/relationships/hyperlink" Target="http://www.1ppt.com/hangye/" TargetMode="External"/><Relationship Id="rId19" Type="http://schemas.openxmlformats.org/officeDocument/2006/relationships/image" Target="../media/image35.png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32.jpeg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3.xml"/><Relationship Id="rId7" Type="http://schemas.openxmlformats.org/officeDocument/2006/relationships/image" Target="../media/image2.png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3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4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80.xml"/><Relationship Id="rId7" Type="http://schemas.openxmlformats.org/officeDocument/2006/relationships/image" Target="../media/image2.png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81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5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93.xml"/><Relationship Id="rId15" Type="http://schemas.openxmlformats.org/officeDocument/2006/relationships/image" Target="../media/image4.png"/><Relationship Id="rId14" Type="http://schemas.openxmlformats.org/officeDocument/2006/relationships/tags" Target="../tags/tag92.xml"/><Relationship Id="rId13" Type="http://schemas.openxmlformats.org/officeDocument/2006/relationships/image" Target="../media/image6.png"/><Relationship Id="rId12" Type="http://schemas.openxmlformats.org/officeDocument/2006/relationships/tags" Target="../tags/tag91.xml"/><Relationship Id="rId11" Type="http://schemas.openxmlformats.org/officeDocument/2006/relationships/image" Target="../media/image2.png"/><Relationship Id="rId10" Type="http://schemas.openxmlformats.org/officeDocument/2006/relationships/tags" Target="../tags/tag90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image" Target="../media/image5.png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9" Type="http://schemas.openxmlformats.org/officeDocument/2006/relationships/tags" Target="../tags/tag107.xml"/><Relationship Id="rId18" Type="http://schemas.openxmlformats.org/officeDocument/2006/relationships/image" Target="../media/image4.png"/><Relationship Id="rId17" Type="http://schemas.openxmlformats.org/officeDocument/2006/relationships/tags" Target="../tags/tag106.xml"/><Relationship Id="rId16" Type="http://schemas.openxmlformats.org/officeDocument/2006/relationships/image" Target="../media/image6.png"/><Relationship Id="rId15" Type="http://schemas.openxmlformats.org/officeDocument/2006/relationships/tags" Target="../tags/tag105.xml"/><Relationship Id="rId14" Type="http://schemas.openxmlformats.org/officeDocument/2006/relationships/image" Target="../media/image2.png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image" Target="../media/image5.png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122.xml"/><Relationship Id="rId2" Type="http://schemas.openxmlformats.org/officeDocument/2006/relationships/image" Target="../media/image7.png"/><Relationship Id="rId19" Type="http://schemas.openxmlformats.org/officeDocument/2006/relationships/tags" Target="../tags/tag121.xml"/><Relationship Id="rId18" Type="http://schemas.openxmlformats.org/officeDocument/2006/relationships/image" Target="../media/image4.png"/><Relationship Id="rId17" Type="http://schemas.openxmlformats.org/officeDocument/2006/relationships/tags" Target="../tags/tag120.xml"/><Relationship Id="rId16" Type="http://schemas.openxmlformats.org/officeDocument/2006/relationships/image" Target="../media/image6.png"/><Relationship Id="rId15" Type="http://schemas.openxmlformats.org/officeDocument/2006/relationships/tags" Target="../tags/tag119.xml"/><Relationship Id="rId14" Type="http://schemas.openxmlformats.org/officeDocument/2006/relationships/image" Target="../media/image2.png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image" Target="../media/image7.png"/><Relationship Id="rId5" Type="http://schemas.openxmlformats.org/officeDocument/2006/relationships/tags" Target="../tags/tag125.xml"/><Relationship Id="rId4" Type="http://schemas.openxmlformats.org/officeDocument/2006/relationships/image" Target="../media/image8.png"/><Relationship Id="rId3" Type="http://schemas.openxmlformats.org/officeDocument/2006/relationships/tags" Target="../tags/tag124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image" Target="../media/image9.png"/><Relationship Id="rId2" Type="http://schemas.openxmlformats.org/officeDocument/2006/relationships/image" Target="../media/image4.png"/><Relationship Id="rId19" Type="http://schemas.openxmlformats.org/officeDocument/2006/relationships/tags" Target="../tags/tag137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image" Target="../media/image5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image" Target="../media/image7.png"/><Relationship Id="rId5" Type="http://schemas.openxmlformats.org/officeDocument/2006/relationships/tags" Target="../tags/tag142.xml"/><Relationship Id="rId4" Type="http://schemas.openxmlformats.org/officeDocument/2006/relationships/image" Target="../media/image8.png"/><Relationship Id="rId3" Type="http://schemas.openxmlformats.org/officeDocument/2006/relationships/tags" Target="../tags/tag14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57.xml"/><Relationship Id="rId22" Type="http://schemas.openxmlformats.org/officeDocument/2006/relationships/tags" Target="../tags/tag156.xml"/><Relationship Id="rId21" Type="http://schemas.openxmlformats.org/officeDocument/2006/relationships/tags" Target="../tags/tag155.xml"/><Relationship Id="rId20" Type="http://schemas.openxmlformats.org/officeDocument/2006/relationships/image" Target="../media/image9.png"/><Relationship Id="rId2" Type="http://schemas.openxmlformats.org/officeDocument/2006/relationships/image" Target="../media/image4.png"/><Relationship Id="rId19" Type="http://schemas.openxmlformats.org/officeDocument/2006/relationships/tags" Target="../tags/tag154.xml"/><Relationship Id="rId18" Type="http://schemas.openxmlformats.org/officeDocument/2006/relationships/tags" Target="../tags/tag153.xml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image" Target="../media/image5.png"/><Relationship Id="rId1" Type="http://schemas.openxmlformats.org/officeDocument/2006/relationships/tags" Target="../tags/tag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2209800" y="1203167"/>
            <a:ext cx="7772400" cy="1446530"/>
          </a:xfrm>
        </p:spPr>
        <p:txBody>
          <a:bodyPr wrap="square" anchor="ctr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800" b="1" i="0" u="none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charset="-122"/>
                <a:ea typeface="隶书" panose="02010509060101010101" charset="-122"/>
                <a:cs typeface="+mj-cs"/>
              </a:rPr>
              <a:t>新能源汽车</a:t>
            </a:r>
            <a:endParaRPr kumimoji="0" lang="zh-CN" altLang="en-US" sz="8800" b="1" i="0" u="none" strike="noStrike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隶书" panose="02010509060101010101" charset="-122"/>
              <a:ea typeface="隶书" panose="02010509060101010101" charset="-122"/>
              <a:cs typeface="+mj-cs"/>
            </a:endParaRPr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2927350" y="3125788"/>
            <a:ext cx="6400800" cy="523240"/>
          </a:xfrm>
        </p:spPr>
        <p:txBody>
          <a:bodyPr anchor="t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纯电动汽车结构</a:t>
            </a:r>
            <a:endParaRPr kumimoji="0" lang="zh-CN" altLang="en-US" sz="2800" b="0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123" name="文本框 1"/>
          <p:cNvSpPr txBox="1"/>
          <p:nvPr/>
        </p:nvSpPr>
        <p:spPr>
          <a:xfrm>
            <a:off x="7316779" y="3941754"/>
            <a:ext cx="1443046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李瑞昌</a:t>
            </a:r>
            <a:endParaRPr lang="zh-CN" altLang="en-US" sz="28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C:/Users/李瑞昌/AppData/Local/Temp/kaimatting_20190927122302/output_20190927122311..pngoutput_20190927122311."/>
          <p:cNvPicPr>
            <a:picLocks noChangeAspect="1"/>
          </p:cNvPicPr>
          <p:nvPr/>
        </p:nvPicPr>
        <p:blipFill>
          <a:blip r:embed="rId1"/>
          <a:srcRect t="18743" r="8701"/>
          <a:stretch>
            <a:fillRect/>
          </a:stretch>
        </p:blipFill>
        <p:spPr>
          <a:xfrm>
            <a:off x="4414520" y="3764280"/>
            <a:ext cx="2997835" cy="2901950"/>
          </a:xfrm>
          <a:prstGeom prst="ellipse">
            <a:avLst/>
          </a:prstGeom>
        </p:spPr>
      </p:pic>
    </p:spTree>
    <p:custDataLst>
      <p:tags r:id="rId2"/>
    </p:custDataLst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80630" y="793750"/>
            <a:ext cx="2914650" cy="13335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6710" y="1372870"/>
            <a:ext cx="2110740" cy="118427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69275" y="5681980"/>
            <a:ext cx="847725" cy="5238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39155" y="3181350"/>
            <a:ext cx="742950" cy="107632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46445" y="2225675"/>
            <a:ext cx="1066800" cy="1047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1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 flipV="1">
            <a:off x="6861175" y="128460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8"/>
            </p:custDataLst>
          </p:nvPr>
        </p:nvCxnSpPr>
        <p:spPr>
          <a:xfrm flipV="1">
            <a:off x="6842760" y="157416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9"/>
            </p:custDataLst>
          </p:nvPr>
        </p:nvCxnSpPr>
        <p:spPr>
          <a:xfrm flipV="1">
            <a:off x="6842760" y="189738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sp>
        <p:nvSpPr>
          <p:cNvPr id="23" name="副标题 2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副标题 2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7549515" y="4942840"/>
            <a:ext cx="5080" cy="893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2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3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副标题 2"/>
          <p:cNvSpPr>
            <a:spLocks noGrp="1"/>
          </p:cNvSpPr>
          <p:nvPr>
            <p:custDataLst>
              <p:tags r:id="rId24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5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sp>
        <p:nvSpPr>
          <p:cNvPr id="4" name="文本框 3"/>
          <p:cNvSpPr txBox="1"/>
          <p:nvPr/>
        </p:nvSpPr>
        <p:spPr>
          <a:xfrm>
            <a:off x="9514205" y="4920615"/>
            <a:ext cx="1623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低压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12V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用电设备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5" name="直接连接符 4"/>
          <p:cNvCxnSpPr/>
          <p:nvPr>
            <p:custDataLst>
              <p:tags r:id="rId26"/>
            </p:custDataLst>
          </p:nvPr>
        </p:nvCxnSpPr>
        <p:spPr>
          <a:xfrm>
            <a:off x="3814445" y="1701165"/>
            <a:ext cx="2099945" cy="772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27"/>
            </p:custDataLst>
          </p:nvPr>
        </p:nvCxnSpPr>
        <p:spPr>
          <a:xfrm>
            <a:off x="3722370" y="1772920"/>
            <a:ext cx="2291080" cy="163322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80630" y="793750"/>
            <a:ext cx="2914650" cy="13335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6710" y="1372870"/>
            <a:ext cx="2110740" cy="118427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69275" y="5681980"/>
            <a:ext cx="847725" cy="5238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39155" y="3181350"/>
            <a:ext cx="742950" cy="107632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46445" y="2225675"/>
            <a:ext cx="1066800" cy="1047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1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7"/>
            </p:custDataLst>
          </p:nvPr>
        </p:nvCxnSpPr>
        <p:spPr>
          <a:xfrm flipV="1">
            <a:off x="6861175" y="128460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8"/>
            </p:custDataLst>
          </p:nvPr>
        </p:nvCxnSpPr>
        <p:spPr>
          <a:xfrm flipV="1">
            <a:off x="6842760" y="157416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9"/>
            </p:custDataLst>
          </p:nvPr>
        </p:nvCxnSpPr>
        <p:spPr>
          <a:xfrm flipV="1">
            <a:off x="6842760" y="189738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sp>
        <p:nvSpPr>
          <p:cNvPr id="23" name="副标题 2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副标题 2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2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3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4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5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6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7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8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sp>
        <p:nvSpPr>
          <p:cNvPr id="4" name="文本框 3"/>
          <p:cNvSpPr txBox="1"/>
          <p:nvPr/>
        </p:nvSpPr>
        <p:spPr>
          <a:xfrm>
            <a:off x="8679815" y="4262120"/>
            <a:ext cx="1064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12V</a:t>
            </a:r>
            <a:endParaRPr lang="en-US" altLang="zh-CN"/>
          </a:p>
        </p:txBody>
      </p:sp>
      <p:cxnSp>
        <p:nvCxnSpPr>
          <p:cNvPr id="5" name="直接连接符 4"/>
          <p:cNvCxnSpPr/>
          <p:nvPr>
            <p:custDataLst>
              <p:tags r:id="rId29"/>
            </p:custDataLst>
          </p:nvPr>
        </p:nvCxnSpPr>
        <p:spPr>
          <a:xfrm>
            <a:off x="3825875" y="1678940"/>
            <a:ext cx="2132330" cy="77279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0"/>
            </p:custDataLst>
          </p:nvPr>
        </p:nvCxnSpPr>
        <p:spPr>
          <a:xfrm>
            <a:off x="3700145" y="1773555"/>
            <a:ext cx="2236470" cy="163258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80630" y="793750"/>
            <a:ext cx="2914650" cy="13335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6710" y="1372870"/>
            <a:ext cx="2110740" cy="118427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69275" y="5681980"/>
            <a:ext cx="847725" cy="52387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75350" y="4421505"/>
            <a:ext cx="885825" cy="5238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39155" y="3181350"/>
            <a:ext cx="742950" cy="107632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46445" y="2225675"/>
            <a:ext cx="1066800" cy="1047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9"/>
            </p:custDataLst>
          </p:nvPr>
        </p:nvCxnSpPr>
        <p:spPr>
          <a:xfrm flipV="1">
            <a:off x="6861175" y="128460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20"/>
            </p:custDataLst>
          </p:nvPr>
        </p:nvCxnSpPr>
        <p:spPr>
          <a:xfrm flipV="1">
            <a:off x="6842760" y="157416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21"/>
            </p:custDataLst>
          </p:nvPr>
        </p:nvCxnSpPr>
        <p:spPr>
          <a:xfrm flipV="1">
            <a:off x="6842760" y="189738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sp>
        <p:nvSpPr>
          <p:cNvPr id="23" name="副标题 2"/>
          <p:cNvSpPr>
            <a:spLocks noGrp="1"/>
          </p:cNvSpPr>
          <p:nvPr>
            <p:custDataLst>
              <p:tags r:id="rId22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副标题 2"/>
          <p:cNvSpPr>
            <a:spLocks noGrp="1"/>
          </p:cNvSpPr>
          <p:nvPr>
            <p:custDataLst>
              <p:tags r:id="rId23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4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6725285" y="463994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5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6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7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8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9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30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cxnSp>
        <p:nvCxnSpPr>
          <p:cNvPr id="4" name="直接连接符 3"/>
          <p:cNvCxnSpPr/>
          <p:nvPr>
            <p:custDataLst>
              <p:tags r:id="rId31"/>
            </p:custDataLst>
          </p:nvPr>
        </p:nvCxnSpPr>
        <p:spPr>
          <a:xfrm>
            <a:off x="3902710" y="1701165"/>
            <a:ext cx="2033905" cy="73914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32"/>
            </p:custDataLst>
          </p:nvPr>
        </p:nvCxnSpPr>
        <p:spPr>
          <a:xfrm>
            <a:off x="3807460" y="1716405"/>
            <a:ext cx="2162175" cy="172275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80630" y="793750"/>
            <a:ext cx="2914650" cy="13335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16710" y="1372870"/>
            <a:ext cx="2110740" cy="118427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69275" y="5681980"/>
            <a:ext cx="847725" cy="52387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75350" y="4421505"/>
            <a:ext cx="885825" cy="5238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39155" y="3181350"/>
            <a:ext cx="742950" cy="107632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46445" y="2225675"/>
            <a:ext cx="1066800" cy="1047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3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9"/>
            </p:custDataLst>
          </p:nvPr>
        </p:nvCxnSpPr>
        <p:spPr>
          <a:xfrm flipV="1">
            <a:off x="6861175" y="128460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20"/>
            </p:custDataLst>
          </p:nvPr>
        </p:nvCxnSpPr>
        <p:spPr>
          <a:xfrm flipV="1">
            <a:off x="6842760" y="157416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21"/>
            </p:custDataLst>
          </p:nvPr>
        </p:nvCxnSpPr>
        <p:spPr>
          <a:xfrm flipV="1">
            <a:off x="6842760" y="189738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sp>
        <p:nvSpPr>
          <p:cNvPr id="23" name="副标题 2"/>
          <p:cNvSpPr>
            <a:spLocks noGrp="1"/>
          </p:cNvSpPr>
          <p:nvPr>
            <p:custDataLst>
              <p:tags r:id="rId22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副标题 2"/>
          <p:cNvSpPr>
            <a:spLocks noGrp="1"/>
          </p:cNvSpPr>
          <p:nvPr>
            <p:custDataLst>
              <p:tags r:id="rId23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4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6725285" y="463994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5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6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7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8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9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30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sp>
        <p:nvSpPr>
          <p:cNvPr id="4" name="文本框 3"/>
          <p:cNvSpPr txBox="1"/>
          <p:nvPr/>
        </p:nvSpPr>
        <p:spPr>
          <a:xfrm>
            <a:off x="6803390" y="4317365"/>
            <a:ext cx="768350" cy="571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14V</a:t>
            </a:r>
            <a:endParaRPr lang="en-US" altLang="zh-CN"/>
          </a:p>
        </p:txBody>
      </p:sp>
      <p:cxnSp>
        <p:nvCxnSpPr>
          <p:cNvPr id="5" name="直接连接符 4"/>
          <p:cNvCxnSpPr/>
          <p:nvPr>
            <p:custDataLst>
              <p:tags r:id="rId31"/>
            </p:custDataLst>
          </p:nvPr>
        </p:nvCxnSpPr>
        <p:spPr>
          <a:xfrm>
            <a:off x="3760470" y="1668145"/>
            <a:ext cx="2186940" cy="78359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2"/>
            </p:custDataLst>
          </p:nvPr>
        </p:nvCxnSpPr>
        <p:spPr>
          <a:xfrm>
            <a:off x="3733165" y="1718310"/>
            <a:ext cx="2246630" cy="167703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52" idx="1"/>
          </p:cNvCxnSpPr>
          <p:nvPr>
            <p:custDataLst>
              <p:tags r:id="rId33"/>
            </p:custDataLst>
          </p:nvPr>
        </p:nvCxnSpPr>
        <p:spPr>
          <a:xfrm>
            <a:off x="3752850" y="1793240"/>
            <a:ext cx="2222500" cy="289052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68565" y="793750"/>
            <a:ext cx="2914650" cy="133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 flipV="1">
            <a:off x="6861175" y="125730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0"/>
            </p:custDataLst>
          </p:nvPr>
        </p:nvCxnSpPr>
        <p:spPr>
          <a:xfrm flipV="1">
            <a:off x="6861175" y="157035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6842760" y="188404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94070" y="2404745"/>
            <a:ext cx="1080770" cy="842645"/>
          </a:xfrm>
          <a:prstGeom prst="rect">
            <a:avLst/>
          </a:prstGeom>
        </p:spPr>
      </p:pic>
      <p:sp>
        <p:nvSpPr>
          <p:cNvPr id="23" name="副标题 2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29960" y="3373120"/>
            <a:ext cx="619125" cy="946785"/>
          </a:xfrm>
          <a:prstGeom prst="rect">
            <a:avLst/>
          </a:prstGeom>
        </p:spPr>
      </p:pic>
      <p:sp>
        <p:nvSpPr>
          <p:cNvPr id="26" name="副标题 2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989955" y="4415790"/>
            <a:ext cx="720725" cy="52959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0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28" idx="3"/>
          </p:cNvCxnSpPr>
          <p:nvPr/>
        </p:nvCxnSpPr>
        <p:spPr>
          <a:xfrm flipV="1">
            <a:off x="6710680" y="466979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1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2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3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4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5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6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362950" y="5668010"/>
            <a:ext cx="599440" cy="41656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121410" y="4289425"/>
            <a:ext cx="525145" cy="107823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8375" y="5367655"/>
            <a:ext cx="862330" cy="850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675890" y="4443730"/>
            <a:ext cx="479425" cy="21653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977900" y="5546090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直流快充</a:t>
            </a:r>
            <a:endParaRPr lang="zh-CN" altLang="en-US" sz="1200"/>
          </a:p>
        </p:txBody>
      </p:sp>
      <p:cxnSp>
        <p:nvCxnSpPr>
          <p:cNvPr id="57" name="曲线连接符 56"/>
          <p:cNvCxnSpPr>
            <a:stCxn id="52" idx="3"/>
            <a:endCxn id="54" idx="1"/>
          </p:cNvCxnSpPr>
          <p:nvPr/>
        </p:nvCxnSpPr>
        <p:spPr>
          <a:xfrm flipV="1">
            <a:off x="1646555" y="4552315"/>
            <a:ext cx="1029335" cy="276225"/>
          </a:xfrm>
          <a:prstGeom prst="curvedConnector3">
            <a:avLst>
              <a:gd name="adj1" fmla="val 50031"/>
            </a:avLst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5" name="图片 64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616710" y="1372870"/>
            <a:ext cx="2110740" cy="1184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7570" y="5908040"/>
            <a:ext cx="1174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500V</a:t>
            </a:r>
            <a:r>
              <a:rPr lang="zh-CN" altLang="en-US"/>
              <a:t>直流</a:t>
            </a:r>
            <a:endParaRPr lang="zh-CN" altLang="en-US"/>
          </a:p>
        </p:txBody>
      </p:sp>
      <p:cxnSp>
        <p:nvCxnSpPr>
          <p:cNvPr id="5" name="直接连接符 4"/>
          <p:cNvCxnSpPr/>
          <p:nvPr>
            <p:custDataLst>
              <p:tags r:id="rId35"/>
            </p:custDataLst>
          </p:nvPr>
        </p:nvCxnSpPr>
        <p:spPr>
          <a:xfrm>
            <a:off x="3818255" y="1628775"/>
            <a:ext cx="2041525" cy="9766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6"/>
            </p:custDataLst>
          </p:nvPr>
        </p:nvCxnSpPr>
        <p:spPr>
          <a:xfrm>
            <a:off x="3730625" y="1650365"/>
            <a:ext cx="2381250" cy="190944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28" idx="1"/>
          </p:cNvCxnSpPr>
          <p:nvPr>
            <p:custDataLst>
              <p:tags r:id="rId37"/>
            </p:custDataLst>
          </p:nvPr>
        </p:nvCxnSpPr>
        <p:spPr>
          <a:xfrm>
            <a:off x="3730625" y="1705610"/>
            <a:ext cx="2259330" cy="297497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68565" y="793750"/>
            <a:ext cx="2914650" cy="133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 flipV="1">
            <a:off x="6861175" y="125730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0"/>
            </p:custDataLst>
          </p:nvPr>
        </p:nvCxnSpPr>
        <p:spPr>
          <a:xfrm flipV="1">
            <a:off x="6861175" y="157035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6842760" y="188404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94070" y="2404745"/>
            <a:ext cx="1080770" cy="842645"/>
          </a:xfrm>
          <a:prstGeom prst="rect">
            <a:avLst/>
          </a:prstGeom>
        </p:spPr>
      </p:pic>
      <p:sp>
        <p:nvSpPr>
          <p:cNvPr id="23" name="副标题 2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29960" y="3373120"/>
            <a:ext cx="619125" cy="946785"/>
          </a:xfrm>
          <a:prstGeom prst="rect">
            <a:avLst/>
          </a:prstGeom>
        </p:spPr>
      </p:pic>
      <p:sp>
        <p:nvSpPr>
          <p:cNvPr id="26" name="副标题 2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989955" y="4415790"/>
            <a:ext cx="720725" cy="52959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0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28" idx="3"/>
          </p:cNvCxnSpPr>
          <p:nvPr/>
        </p:nvCxnSpPr>
        <p:spPr>
          <a:xfrm flipV="1">
            <a:off x="6710680" y="466979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1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2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3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4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5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6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362950" y="5668010"/>
            <a:ext cx="599440" cy="41656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121410" y="4289425"/>
            <a:ext cx="525145" cy="107823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8375" y="5367655"/>
            <a:ext cx="862330" cy="850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675890" y="4443730"/>
            <a:ext cx="479425" cy="21653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977900" y="5546090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直流快充</a:t>
            </a:r>
            <a:endParaRPr lang="zh-CN" altLang="en-US" sz="1200"/>
          </a:p>
        </p:txBody>
      </p:sp>
      <p:cxnSp>
        <p:nvCxnSpPr>
          <p:cNvPr id="56" name="曲线连接符 55"/>
          <p:cNvCxnSpPr>
            <a:endCxn id="54" idx="3"/>
          </p:cNvCxnSpPr>
          <p:nvPr/>
        </p:nvCxnSpPr>
        <p:spPr>
          <a:xfrm rot="5400000">
            <a:off x="2146935" y="2861945"/>
            <a:ext cx="2698750" cy="681990"/>
          </a:xfrm>
          <a:prstGeom prst="curvedConnector2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曲线连接符 56"/>
          <p:cNvCxnSpPr>
            <a:stCxn id="52" idx="3"/>
            <a:endCxn id="54" idx="1"/>
          </p:cNvCxnSpPr>
          <p:nvPr/>
        </p:nvCxnSpPr>
        <p:spPr>
          <a:xfrm flipV="1">
            <a:off x="1646555" y="4552315"/>
            <a:ext cx="1029335" cy="276225"/>
          </a:xfrm>
          <a:prstGeom prst="curvedConnector3">
            <a:avLst>
              <a:gd name="adj1" fmla="val 50031"/>
            </a:avLst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5" name="图片 64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616710" y="1372870"/>
            <a:ext cx="2110740" cy="118427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5"/>
            </p:custDataLst>
          </p:nvPr>
        </p:nvCxnSpPr>
        <p:spPr>
          <a:xfrm>
            <a:off x="3785235" y="1595755"/>
            <a:ext cx="2107565" cy="10096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36"/>
            </p:custDataLst>
          </p:nvPr>
        </p:nvCxnSpPr>
        <p:spPr>
          <a:xfrm>
            <a:off x="3763645" y="1716405"/>
            <a:ext cx="2227580" cy="181038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7"/>
            </p:custDataLst>
          </p:nvPr>
        </p:nvCxnSpPr>
        <p:spPr>
          <a:xfrm>
            <a:off x="3739515" y="1779905"/>
            <a:ext cx="2164080" cy="29324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68565" y="793750"/>
            <a:ext cx="2914650" cy="133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 flipV="1">
            <a:off x="6861175" y="125730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0"/>
            </p:custDataLst>
          </p:nvPr>
        </p:nvCxnSpPr>
        <p:spPr>
          <a:xfrm flipV="1">
            <a:off x="6861175" y="157035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6842760" y="188404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94070" y="2404745"/>
            <a:ext cx="1080770" cy="842645"/>
          </a:xfrm>
          <a:prstGeom prst="rect">
            <a:avLst/>
          </a:prstGeom>
        </p:spPr>
      </p:pic>
      <p:sp>
        <p:nvSpPr>
          <p:cNvPr id="23" name="副标题 2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29960" y="3373120"/>
            <a:ext cx="619125" cy="946785"/>
          </a:xfrm>
          <a:prstGeom prst="rect">
            <a:avLst/>
          </a:prstGeom>
        </p:spPr>
      </p:pic>
      <p:sp>
        <p:nvSpPr>
          <p:cNvPr id="26" name="副标题 2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989955" y="4415790"/>
            <a:ext cx="720725" cy="52959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0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28" idx="3"/>
          </p:cNvCxnSpPr>
          <p:nvPr/>
        </p:nvCxnSpPr>
        <p:spPr>
          <a:xfrm flipV="1">
            <a:off x="6710680" y="466979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1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2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3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4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5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6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362950" y="5668010"/>
            <a:ext cx="599440" cy="41656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74875" y="3218815"/>
            <a:ext cx="993140" cy="629920"/>
          </a:xfrm>
          <a:prstGeom prst="rect">
            <a:avLst/>
          </a:prstGeom>
        </p:spPr>
      </p:pic>
      <p:cxnSp>
        <p:nvCxnSpPr>
          <p:cNvPr id="48" name="直接连接符 47"/>
          <p:cNvCxnSpPr>
            <a:endCxn id="47" idx="1"/>
          </p:cNvCxnSpPr>
          <p:nvPr/>
        </p:nvCxnSpPr>
        <p:spPr>
          <a:xfrm flipV="1">
            <a:off x="1646555" y="3533775"/>
            <a:ext cx="52832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151255" y="3338195"/>
            <a:ext cx="495300" cy="39052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968375" y="3859530"/>
            <a:ext cx="1013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220V</a:t>
            </a:r>
            <a:r>
              <a:rPr lang="zh-CN" altLang="en-US" sz="1200"/>
              <a:t>交流</a:t>
            </a:r>
            <a:endParaRPr lang="zh-CN" altLang="en-US" sz="1200"/>
          </a:p>
        </p:txBody>
      </p:sp>
      <p:sp>
        <p:nvSpPr>
          <p:cNvPr id="51" name="文本框 50"/>
          <p:cNvSpPr txBox="1"/>
          <p:nvPr/>
        </p:nvSpPr>
        <p:spPr>
          <a:xfrm>
            <a:off x="2025015" y="3859530"/>
            <a:ext cx="1899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highlight>
                  <a:srgbClr val="FFFF00"/>
                </a:highlight>
              </a:rPr>
              <a:t>交流转高压直流</a:t>
            </a:r>
            <a:endParaRPr lang="zh-CN" altLang="en-US" sz="1200">
              <a:highlight>
                <a:srgbClr val="FFFF00"/>
              </a:highlight>
            </a:endParaRP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121410" y="4289425"/>
            <a:ext cx="525145" cy="107823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8375" y="5367655"/>
            <a:ext cx="862330" cy="850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675890" y="4443730"/>
            <a:ext cx="479425" cy="21653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977900" y="5546090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直流快充</a:t>
            </a:r>
            <a:endParaRPr lang="zh-CN" altLang="en-US" sz="1200"/>
          </a:p>
        </p:txBody>
      </p:sp>
      <p:cxnSp>
        <p:nvCxnSpPr>
          <p:cNvPr id="56" name="曲线连接符 55"/>
          <p:cNvCxnSpPr>
            <a:endCxn id="54" idx="3"/>
          </p:cNvCxnSpPr>
          <p:nvPr/>
        </p:nvCxnSpPr>
        <p:spPr>
          <a:xfrm rot="5400000">
            <a:off x="2146935" y="2861945"/>
            <a:ext cx="2698750" cy="681990"/>
          </a:xfrm>
          <a:prstGeom prst="curvedConnector2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曲线连接符 56"/>
          <p:cNvCxnSpPr>
            <a:stCxn id="52" idx="3"/>
            <a:endCxn id="54" idx="1"/>
          </p:cNvCxnSpPr>
          <p:nvPr/>
        </p:nvCxnSpPr>
        <p:spPr>
          <a:xfrm flipV="1">
            <a:off x="1646555" y="4552315"/>
            <a:ext cx="1029335" cy="276225"/>
          </a:xfrm>
          <a:prstGeom prst="curvedConnector3">
            <a:avLst>
              <a:gd name="adj1" fmla="val 50031"/>
            </a:avLst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5" name="图片 64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1616710" y="1372870"/>
            <a:ext cx="2110740" cy="118427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9"/>
            </p:custDataLst>
          </p:nvPr>
        </p:nvCxnSpPr>
        <p:spPr>
          <a:xfrm>
            <a:off x="3917315" y="1595755"/>
            <a:ext cx="1975485" cy="107505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0"/>
            </p:custDataLst>
          </p:nvPr>
        </p:nvCxnSpPr>
        <p:spPr>
          <a:xfrm>
            <a:off x="3785235" y="1639570"/>
            <a:ext cx="2249805" cy="192024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28" idx="1"/>
          </p:cNvCxnSpPr>
          <p:nvPr>
            <p:custDataLst>
              <p:tags r:id="rId41"/>
            </p:custDataLst>
          </p:nvPr>
        </p:nvCxnSpPr>
        <p:spPr>
          <a:xfrm>
            <a:off x="3840480" y="1793240"/>
            <a:ext cx="2149475" cy="288734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68565" y="793750"/>
            <a:ext cx="2914650" cy="133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 flipV="1">
            <a:off x="6861175" y="125730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0"/>
            </p:custDataLst>
          </p:nvPr>
        </p:nvCxnSpPr>
        <p:spPr>
          <a:xfrm flipV="1">
            <a:off x="6861175" y="157035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6842760" y="188404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94070" y="2404745"/>
            <a:ext cx="1080770" cy="842645"/>
          </a:xfrm>
          <a:prstGeom prst="rect">
            <a:avLst/>
          </a:prstGeom>
        </p:spPr>
      </p:pic>
      <p:sp>
        <p:nvSpPr>
          <p:cNvPr id="23" name="副标题 2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29960" y="3373120"/>
            <a:ext cx="619125" cy="946785"/>
          </a:xfrm>
          <a:prstGeom prst="rect">
            <a:avLst/>
          </a:prstGeom>
        </p:spPr>
      </p:pic>
      <p:sp>
        <p:nvSpPr>
          <p:cNvPr id="26" name="副标题 2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989955" y="4415790"/>
            <a:ext cx="720725" cy="52959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0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28" idx="3"/>
          </p:cNvCxnSpPr>
          <p:nvPr/>
        </p:nvCxnSpPr>
        <p:spPr>
          <a:xfrm flipV="1">
            <a:off x="6710680" y="466979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1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2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3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4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5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6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362950" y="5668010"/>
            <a:ext cx="599440" cy="41656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74875" y="3218815"/>
            <a:ext cx="993140" cy="629920"/>
          </a:xfrm>
          <a:prstGeom prst="rect">
            <a:avLst/>
          </a:prstGeom>
        </p:spPr>
      </p:pic>
      <p:cxnSp>
        <p:nvCxnSpPr>
          <p:cNvPr id="44" name="曲线连接符 43"/>
          <p:cNvCxnSpPr>
            <a:stCxn id="47" idx="3"/>
          </p:cNvCxnSpPr>
          <p:nvPr/>
        </p:nvCxnSpPr>
        <p:spPr>
          <a:xfrm flipV="1">
            <a:off x="3168015" y="1873250"/>
            <a:ext cx="640080" cy="1660525"/>
          </a:xfrm>
          <a:prstGeom prst="curvedConnector2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endCxn id="47" idx="1"/>
          </p:cNvCxnSpPr>
          <p:nvPr/>
        </p:nvCxnSpPr>
        <p:spPr>
          <a:xfrm flipV="1">
            <a:off x="1646555" y="3533775"/>
            <a:ext cx="52832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151255" y="3338195"/>
            <a:ext cx="495300" cy="39052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968375" y="3859530"/>
            <a:ext cx="1013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220V</a:t>
            </a:r>
            <a:r>
              <a:rPr lang="zh-CN" altLang="en-US" sz="1200"/>
              <a:t>交流</a:t>
            </a:r>
            <a:endParaRPr lang="zh-CN" altLang="en-US" sz="1200"/>
          </a:p>
        </p:txBody>
      </p:sp>
      <p:sp>
        <p:nvSpPr>
          <p:cNvPr id="51" name="文本框 50"/>
          <p:cNvSpPr txBox="1"/>
          <p:nvPr/>
        </p:nvSpPr>
        <p:spPr>
          <a:xfrm>
            <a:off x="2025015" y="3859530"/>
            <a:ext cx="1899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highlight>
                  <a:srgbClr val="FFFF00"/>
                </a:highlight>
              </a:rPr>
              <a:t>交流转高压直流</a:t>
            </a:r>
            <a:endParaRPr lang="zh-CN" altLang="en-US" sz="1200">
              <a:highlight>
                <a:srgbClr val="FFFF00"/>
              </a:highlight>
            </a:endParaRP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121410" y="4289425"/>
            <a:ext cx="525145" cy="107823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8375" y="5367655"/>
            <a:ext cx="862330" cy="850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675890" y="4443730"/>
            <a:ext cx="479425" cy="21653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977900" y="5546090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直流快充</a:t>
            </a:r>
            <a:endParaRPr lang="zh-CN" altLang="en-US" sz="1200"/>
          </a:p>
        </p:txBody>
      </p:sp>
      <p:cxnSp>
        <p:nvCxnSpPr>
          <p:cNvPr id="56" name="曲线连接符 55"/>
          <p:cNvCxnSpPr>
            <a:endCxn id="54" idx="3"/>
          </p:cNvCxnSpPr>
          <p:nvPr/>
        </p:nvCxnSpPr>
        <p:spPr>
          <a:xfrm rot="5400000">
            <a:off x="2146935" y="2861945"/>
            <a:ext cx="2698750" cy="681990"/>
          </a:xfrm>
          <a:prstGeom prst="curvedConnector2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曲线连接符 56"/>
          <p:cNvCxnSpPr>
            <a:stCxn id="52" idx="3"/>
            <a:endCxn id="54" idx="1"/>
          </p:cNvCxnSpPr>
          <p:nvPr/>
        </p:nvCxnSpPr>
        <p:spPr>
          <a:xfrm flipV="1">
            <a:off x="1646555" y="4552315"/>
            <a:ext cx="1029335" cy="276225"/>
          </a:xfrm>
          <a:prstGeom prst="curvedConnector3">
            <a:avLst>
              <a:gd name="adj1" fmla="val 50031"/>
            </a:avLst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5" name="图片 64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1616710" y="1372870"/>
            <a:ext cx="2110740" cy="118427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9"/>
            </p:custDataLst>
          </p:nvPr>
        </p:nvCxnSpPr>
        <p:spPr>
          <a:xfrm>
            <a:off x="3840480" y="1606550"/>
            <a:ext cx="2084705" cy="9766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0"/>
            </p:custDataLst>
          </p:nvPr>
        </p:nvCxnSpPr>
        <p:spPr>
          <a:xfrm>
            <a:off x="3785235" y="1683385"/>
            <a:ext cx="2260600" cy="185483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28" idx="1"/>
          </p:cNvCxnSpPr>
          <p:nvPr>
            <p:custDataLst>
              <p:tags r:id="rId41"/>
            </p:custDataLst>
          </p:nvPr>
        </p:nvCxnSpPr>
        <p:spPr>
          <a:xfrm>
            <a:off x="3772535" y="1757680"/>
            <a:ext cx="2217420" cy="292290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68565" y="793750"/>
            <a:ext cx="2914650" cy="13335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9080" y="1294765"/>
            <a:ext cx="2110740" cy="1184275"/>
          </a:xfrm>
          <a:prstGeom prst="rect">
            <a:avLst/>
          </a:prstGeom>
        </p:spPr>
      </p:pic>
      <p:sp>
        <p:nvSpPr>
          <p:cNvPr id="58" name="椭圆 57"/>
          <p:cNvSpPr/>
          <p:nvPr/>
        </p:nvSpPr>
        <p:spPr>
          <a:xfrm>
            <a:off x="3727450" y="1373505"/>
            <a:ext cx="1762760" cy="2254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96837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1"/>
            </p:custDataLst>
          </p:nvPr>
        </p:nvCxnSpPr>
        <p:spPr>
          <a:xfrm flipV="1">
            <a:off x="6861175" y="128460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6861175" y="157035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3"/>
            </p:custDataLst>
          </p:nvPr>
        </p:nvCxnSpPr>
        <p:spPr>
          <a:xfrm flipV="1">
            <a:off x="6830695" y="187325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94070" y="2404745"/>
            <a:ext cx="1080770" cy="842645"/>
          </a:xfrm>
          <a:prstGeom prst="rect">
            <a:avLst/>
          </a:prstGeom>
        </p:spPr>
      </p:pic>
      <p:sp>
        <p:nvSpPr>
          <p:cNvPr id="23" name="副标题 2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29960" y="3373120"/>
            <a:ext cx="619125" cy="946785"/>
          </a:xfrm>
          <a:prstGeom prst="rect">
            <a:avLst/>
          </a:prstGeom>
        </p:spPr>
      </p:pic>
      <p:sp>
        <p:nvSpPr>
          <p:cNvPr id="26" name="副标题 2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989955" y="4415790"/>
            <a:ext cx="720725" cy="52959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2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28" idx="3"/>
          </p:cNvCxnSpPr>
          <p:nvPr/>
        </p:nvCxnSpPr>
        <p:spPr>
          <a:xfrm flipV="1">
            <a:off x="6710680" y="466979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3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4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5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6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7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8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362950" y="5668010"/>
            <a:ext cx="599440" cy="41656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174875" y="3218815"/>
            <a:ext cx="993140" cy="629920"/>
          </a:xfrm>
          <a:prstGeom prst="rect">
            <a:avLst/>
          </a:prstGeom>
        </p:spPr>
      </p:pic>
      <p:cxnSp>
        <p:nvCxnSpPr>
          <p:cNvPr id="44" name="曲线连接符 43"/>
          <p:cNvCxnSpPr>
            <a:stCxn id="47" idx="3"/>
          </p:cNvCxnSpPr>
          <p:nvPr/>
        </p:nvCxnSpPr>
        <p:spPr>
          <a:xfrm flipV="1">
            <a:off x="3168015" y="1873250"/>
            <a:ext cx="640080" cy="1660525"/>
          </a:xfrm>
          <a:prstGeom prst="curvedConnector2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endCxn id="47" idx="1"/>
          </p:cNvCxnSpPr>
          <p:nvPr/>
        </p:nvCxnSpPr>
        <p:spPr>
          <a:xfrm flipV="1">
            <a:off x="1646555" y="3533775"/>
            <a:ext cx="52832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151255" y="3338195"/>
            <a:ext cx="495300" cy="39052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968375" y="3859530"/>
            <a:ext cx="1013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220V</a:t>
            </a:r>
            <a:r>
              <a:rPr lang="zh-CN" altLang="en-US" sz="1200"/>
              <a:t>交流</a:t>
            </a:r>
            <a:endParaRPr lang="zh-CN" altLang="en-US" sz="1200"/>
          </a:p>
        </p:txBody>
      </p:sp>
      <p:sp>
        <p:nvSpPr>
          <p:cNvPr id="51" name="文本框 50"/>
          <p:cNvSpPr txBox="1"/>
          <p:nvPr/>
        </p:nvSpPr>
        <p:spPr>
          <a:xfrm>
            <a:off x="2025015" y="3859530"/>
            <a:ext cx="1899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highlight>
                  <a:srgbClr val="FFFF00"/>
                </a:highlight>
              </a:rPr>
              <a:t>交流转高压直流</a:t>
            </a:r>
            <a:endParaRPr lang="zh-CN" altLang="en-US" sz="1200">
              <a:highlight>
                <a:srgbClr val="FFFF00"/>
              </a:highlight>
            </a:endParaRP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1121410" y="4289425"/>
            <a:ext cx="525145" cy="107823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8375" y="5367655"/>
            <a:ext cx="862330" cy="850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2675890" y="4443730"/>
            <a:ext cx="479425" cy="21653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977900" y="5546090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直流快充</a:t>
            </a:r>
            <a:endParaRPr lang="zh-CN" altLang="en-US" sz="1200"/>
          </a:p>
        </p:txBody>
      </p:sp>
      <p:cxnSp>
        <p:nvCxnSpPr>
          <p:cNvPr id="56" name="曲线连接符 55"/>
          <p:cNvCxnSpPr>
            <a:endCxn id="54" idx="3"/>
          </p:cNvCxnSpPr>
          <p:nvPr/>
        </p:nvCxnSpPr>
        <p:spPr>
          <a:xfrm rot="5400000">
            <a:off x="2146935" y="2861945"/>
            <a:ext cx="2698750" cy="681990"/>
          </a:xfrm>
          <a:prstGeom prst="curvedConnector2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曲线连接符 56"/>
          <p:cNvCxnSpPr>
            <a:stCxn id="52" idx="3"/>
            <a:endCxn id="54" idx="1"/>
          </p:cNvCxnSpPr>
          <p:nvPr/>
        </p:nvCxnSpPr>
        <p:spPr>
          <a:xfrm flipV="1">
            <a:off x="1646555" y="4552315"/>
            <a:ext cx="1029335" cy="276225"/>
          </a:xfrm>
          <a:prstGeom prst="curvedConnector3">
            <a:avLst>
              <a:gd name="adj1" fmla="val 50031"/>
            </a:avLst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3972560" y="4441190"/>
            <a:ext cx="135699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/>
              <a:t>高压线</a:t>
            </a:r>
            <a:r>
              <a:rPr lang="zh-CN" altLang="en-US"/>
              <a:t>杂乱</a:t>
            </a:r>
            <a:endParaRPr lang="zh-CN" altLang="en-US"/>
          </a:p>
          <a:p>
            <a:r>
              <a:rPr lang="zh-CN" altLang="en-US"/>
              <a:t>无法</a:t>
            </a:r>
            <a:r>
              <a:rPr lang="zh-CN" altLang="en-US"/>
              <a:t>布置</a:t>
            </a:r>
            <a:endParaRPr lang="zh-CN" altLang="en-US"/>
          </a:p>
        </p:txBody>
      </p:sp>
      <p:cxnSp>
        <p:nvCxnSpPr>
          <p:cNvPr id="61" name="直接箭头连接符 60"/>
          <p:cNvCxnSpPr>
            <a:endCxn id="58" idx="4"/>
          </p:cNvCxnSpPr>
          <p:nvPr/>
        </p:nvCxnSpPr>
        <p:spPr>
          <a:xfrm flipV="1">
            <a:off x="4525010" y="3627755"/>
            <a:ext cx="83820" cy="83312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9"/>
            </p:custDataLst>
          </p:nvPr>
        </p:nvCxnSpPr>
        <p:spPr>
          <a:xfrm>
            <a:off x="3818255" y="1617345"/>
            <a:ext cx="2118360" cy="102044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0"/>
            </p:custDataLst>
          </p:nvPr>
        </p:nvCxnSpPr>
        <p:spPr>
          <a:xfrm>
            <a:off x="3730625" y="1683385"/>
            <a:ext cx="2326640" cy="18326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28" idx="1"/>
          </p:cNvCxnSpPr>
          <p:nvPr>
            <p:custDataLst>
              <p:tags r:id="rId41"/>
            </p:custDataLst>
          </p:nvPr>
        </p:nvCxnSpPr>
        <p:spPr>
          <a:xfrm>
            <a:off x="3717290" y="1812290"/>
            <a:ext cx="2272665" cy="286829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4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4215130" y="1136650"/>
            <a:ext cx="1046480" cy="41090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30070" y="1181100"/>
            <a:ext cx="1802130" cy="1044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9425" y="1118235"/>
            <a:ext cx="2047875" cy="1152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31735" y="946150"/>
            <a:ext cx="2628900" cy="1181100"/>
          </a:xfrm>
          <a:prstGeom prst="rect">
            <a:avLst/>
          </a:prstGeom>
        </p:spPr>
      </p:pic>
      <p:sp>
        <p:nvSpPr>
          <p:cNvPr id="7" name="副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43480" y="1372870"/>
            <a:ext cx="1102360" cy="66103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43480" y="1495425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电池管理器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BMS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1"/>
            </p:custDataLst>
          </p:nvPr>
        </p:nvCxnSpPr>
        <p:spPr>
          <a:xfrm flipV="1">
            <a:off x="6842760" y="146304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6842760" y="161671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3"/>
            </p:custDataLst>
          </p:nvPr>
        </p:nvCxnSpPr>
        <p:spPr>
          <a:xfrm flipV="1">
            <a:off x="6842760" y="177038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94070" y="2404745"/>
            <a:ext cx="1080770" cy="842645"/>
          </a:xfrm>
          <a:prstGeom prst="rect">
            <a:avLst/>
          </a:prstGeom>
        </p:spPr>
      </p:pic>
      <p:sp>
        <p:nvSpPr>
          <p:cNvPr id="23" name="副标题 2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29960" y="3373120"/>
            <a:ext cx="619125" cy="946785"/>
          </a:xfrm>
          <a:prstGeom prst="rect">
            <a:avLst/>
          </a:prstGeom>
        </p:spPr>
      </p:pic>
      <p:sp>
        <p:nvSpPr>
          <p:cNvPr id="26" name="副标题 2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989955" y="4415790"/>
            <a:ext cx="720725" cy="52959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2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28" idx="3"/>
          </p:cNvCxnSpPr>
          <p:nvPr/>
        </p:nvCxnSpPr>
        <p:spPr>
          <a:xfrm flipV="1">
            <a:off x="6710680" y="466979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3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4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5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6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7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8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362950" y="5668010"/>
            <a:ext cx="599440" cy="41656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174875" y="3218815"/>
            <a:ext cx="993140" cy="629920"/>
          </a:xfrm>
          <a:prstGeom prst="rect">
            <a:avLst/>
          </a:prstGeom>
        </p:spPr>
      </p:pic>
      <p:cxnSp>
        <p:nvCxnSpPr>
          <p:cNvPr id="48" name="直接连接符 47"/>
          <p:cNvCxnSpPr>
            <a:endCxn id="47" idx="1"/>
          </p:cNvCxnSpPr>
          <p:nvPr/>
        </p:nvCxnSpPr>
        <p:spPr>
          <a:xfrm flipV="1">
            <a:off x="1646555" y="3533775"/>
            <a:ext cx="52832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151255" y="3338195"/>
            <a:ext cx="495300" cy="39052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968375" y="3859530"/>
            <a:ext cx="1013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220V</a:t>
            </a:r>
            <a:r>
              <a:rPr lang="zh-CN" altLang="en-US" sz="1200"/>
              <a:t>交流</a:t>
            </a:r>
            <a:endParaRPr lang="zh-CN" altLang="en-US" sz="1200"/>
          </a:p>
        </p:txBody>
      </p:sp>
      <p:sp>
        <p:nvSpPr>
          <p:cNvPr id="51" name="文本框 50"/>
          <p:cNvSpPr txBox="1"/>
          <p:nvPr/>
        </p:nvSpPr>
        <p:spPr>
          <a:xfrm>
            <a:off x="2025015" y="3859530"/>
            <a:ext cx="1899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highlight>
                  <a:srgbClr val="FFFF00"/>
                </a:highlight>
              </a:rPr>
              <a:t>交流转高压直流</a:t>
            </a:r>
            <a:endParaRPr lang="zh-CN" altLang="en-US" sz="1200">
              <a:highlight>
                <a:srgbClr val="FFFF00"/>
              </a:highlight>
            </a:endParaRP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1121410" y="4289425"/>
            <a:ext cx="525145" cy="107823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8375" y="5367655"/>
            <a:ext cx="862330" cy="850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2675890" y="4443730"/>
            <a:ext cx="479425" cy="21653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977900" y="5546090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直流快充</a:t>
            </a:r>
            <a:endParaRPr lang="zh-CN" altLang="en-US" sz="1200"/>
          </a:p>
        </p:txBody>
      </p:sp>
      <p:cxnSp>
        <p:nvCxnSpPr>
          <p:cNvPr id="57" name="曲线连接符 56"/>
          <p:cNvCxnSpPr>
            <a:stCxn id="52" idx="3"/>
            <a:endCxn id="54" idx="1"/>
          </p:cNvCxnSpPr>
          <p:nvPr/>
        </p:nvCxnSpPr>
        <p:spPr>
          <a:xfrm flipV="1">
            <a:off x="1646555" y="4552315"/>
            <a:ext cx="1029335" cy="276225"/>
          </a:xfrm>
          <a:prstGeom prst="curvedConnector3">
            <a:avLst>
              <a:gd name="adj1" fmla="val 50031"/>
            </a:avLst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4147185" y="5323205"/>
            <a:ext cx="1269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高压配电盒</a:t>
            </a:r>
            <a:r>
              <a:rPr lang="en-US" altLang="zh-CN" sz="1200"/>
              <a:t>PDU</a:t>
            </a:r>
            <a:endParaRPr lang="en-US" altLang="zh-CN" sz="1200"/>
          </a:p>
          <a:p>
            <a:r>
              <a:rPr lang="zh-CN" altLang="en-US" sz="1200"/>
              <a:t>配电箱</a:t>
            </a:r>
            <a:endParaRPr lang="zh-CN" altLang="en-US" sz="1200"/>
          </a:p>
        </p:txBody>
      </p:sp>
      <p:cxnSp>
        <p:nvCxnSpPr>
          <p:cNvPr id="60" name="直接连接符 59"/>
          <p:cNvCxnSpPr/>
          <p:nvPr>
            <p:custDataLst>
              <p:tags r:id="rId39"/>
            </p:custDataLst>
          </p:nvPr>
        </p:nvCxnSpPr>
        <p:spPr>
          <a:xfrm>
            <a:off x="4401820" y="1583690"/>
            <a:ext cx="16510" cy="297370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40"/>
            </p:custDataLst>
          </p:nvPr>
        </p:nvCxnSpPr>
        <p:spPr>
          <a:xfrm>
            <a:off x="4932045" y="1574165"/>
            <a:ext cx="29210" cy="310959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>
            <p:custDataLst>
              <p:tags r:id="rId41"/>
            </p:custDataLst>
          </p:nvPr>
        </p:nvCxnSpPr>
        <p:spPr>
          <a:xfrm flipV="1">
            <a:off x="3155315" y="3540125"/>
            <a:ext cx="1234440" cy="317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>
            <p:custDataLst>
              <p:tags r:id="rId42"/>
            </p:custDataLst>
          </p:nvPr>
        </p:nvCxnSpPr>
        <p:spPr>
          <a:xfrm flipV="1">
            <a:off x="3167380" y="4552315"/>
            <a:ext cx="1234440" cy="317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43"/>
            </p:custDataLst>
          </p:nvPr>
        </p:nvCxnSpPr>
        <p:spPr>
          <a:xfrm flipV="1">
            <a:off x="4932045" y="2638425"/>
            <a:ext cx="959485" cy="508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44"/>
            </p:custDataLst>
          </p:nvPr>
        </p:nvCxnSpPr>
        <p:spPr>
          <a:xfrm>
            <a:off x="4961255" y="3552825"/>
            <a:ext cx="1134110" cy="165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>
            <p:custDataLst>
              <p:tags r:id="rId45"/>
            </p:custDataLst>
          </p:nvPr>
        </p:nvCxnSpPr>
        <p:spPr>
          <a:xfrm>
            <a:off x="4951730" y="4660265"/>
            <a:ext cx="1075690" cy="38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4215130" y="1485265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矩形 67"/>
          <p:cNvSpPr/>
          <p:nvPr>
            <p:custDataLst>
              <p:tags r:id="rId46"/>
            </p:custDataLst>
          </p:nvPr>
        </p:nvSpPr>
        <p:spPr>
          <a:xfrm>
            <a:off x="4215130" y="3486150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矩形 68"/>
          <p:cNvSpPr/>
          <p:nvPr>
            <p:custDataLst>
              <p:tags r:id="rId47"/>
            </p:custDataLst>
          </p:nvPr>
        </p:nvSpPr>
        <p:spPr>
          <a:xfrm>
            <a:off x="4215130" y="4443730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矩形 69"/>
          <p:cNvSpPr/>
          <p:nvPr>
            <p:custDataLst>
              <p:tags r:id="rId48"/>
            </p:custDataLst>
          </p:nvPr>
        </p:nvSpPr>
        <p:spPr>
          <a:xfrm>
            <a:off x="5173980" y="1473200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矩形 70"/>
          <p:cNvSpPr/>
          <p:nvPr>
            <p:custDataLst>
              <p:tags r:id="rId49"/>
            </p:custDataLst>
          </p:nvPr>
        </p:nvSpPr>
        <p:spPr>
          <a:xfrm>
            <a:off x="5173980" y="2557145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矩形 71"/>
          <p:cNvSpPr/>
          <p:nvPr>
            <p:custDataLst>
              <p:tags r:id="rId50"/>
            </p:custDataLst>
          </p:nvPr>
        </p:nvSpPr>
        <p:spPr>
          <a:xfrm>
            <a:off x="5173980" y="3486150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矩形 72"/>
          <p:cNvSpPr/>
          <p:nvPr>
            <p:custDataLst>
              <p:tags r:id="rId51"/>
            </p:custDataLst>
          </p:nvPr>
        </p:nvSpPr>
        <p:spPr>
          <a:xfrm>
            <a:off x="5173980" y="4552315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30070" y="1181100"/>
            <a:ext cx="1802130" cy="1044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en-US" altLang="zh-CN" sz="2220"/>
              <a:t>EV</a:t>
            </a:r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高压电池</a:t>
            </a:r>
            <a:r>
              <a:rPr lang="zh-CN" altLang="en-US"/>
              <a:t>包</a:t>
            </a:r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3720" y="1137285"/>
            <a:ext cx="2066925" cy="12287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13225" y="1463675"/>
            <a:ext cx="1514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300—500V</a:t>
            </a:r>
            <a:endParaRPr lang="en-US" altLang="zh-CN"/>
          </a:p>
          <a:p>
            <a:r>
              <a:rPr lang="en-US" altLang="zh-CN"/>
              <a:t>800V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4215130" y="1136650"/>
            <a:ext cx="1046480" cy="4109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30070" y="1181100"/>
            <a:ext cx="1802130" cy="1044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091170" y="5088890"/>
            <a:ext cx="1223010" cy="278765"/>
          </a:xfrm>
        </p:spPr>
        <p:txBody>
          <a:bodyPr>
            <a:noAutofit/>
          </a:bodyPr>
          <a:p>
            <a:r>
              <a:rPr lang="zh-CN" altLang="en-US" sz="1100">
                <a:solidFill>
                  <a:schemeClr val="tx1"/>
                </a:solidFill>
              </a:rPr>
              <a:t>仪表</a:t>
            </a:r>
            <a:endParaRPr lang="zh-CN" altLang="en-US" sz="110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71650" y="1052195"/>
            <a:ext cx="2047875" cy="1152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31735" y="946150"/>
            <a:ext cx="2628900" cy="1181100"/>
          </a:xfrm>
          <a:prstGeom prst="rect">
            <a:avLst/>
          </a:prstGeom>
        </p:spPr>
      </p:pic>
      <p:sp>
        <p:nvSpPr>
          <p:cNvPr id="7" name="副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43480" y="1372870"/>
            <a:ext cx="1102360" cy="66103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43480" y="1495425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电池管理器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BMS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5902325" y="143891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1"/>
            </p:custDataLst>
          </p:nvPr>
        </p:nvCxnSpPr>
        <p:spPr>
          <a:xfrm flipV="1">
            <a:off x="6842760" y="146304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6842760" y="161671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3"/>
            </p:custDataLst>
          </p:nvPr>
        </p:nvCxnSpPr>
        <p:spPr>
          <a:xfrm flipV="1">
            <a:off x="6842760" y="177038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83275" y="2481580"/>
            <a:ext cx="1080770" cy="842645"/>
          </a:xfrm>
          <a:prstGeom prst="rect">
            <a:avLst/>
          </a:prstGeom>
        </p:spPr>
      </p:pic>
      <p:sp>
        <p:nvSpPr>
          <p:cNvPr id="23" name="副标题 2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953125" y="3395345"/>
            <a:ext cx="619125" cy="946785"/>
          </a:xfrm>
          <a:prstGeom prst="rect">
            <a:avLst/>
          </a:prstGeom>
        </p:spPr>
      </p:pic>
      <p:sp>
        <p:nvSpPr>
          <p:cNvPr id="26" name="副标题 2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</a:rPr>
              <a:t>灯光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946140" y="4448810"/>
            <a:ext cx="720725" cy="52959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849235" y="4209415"/>
            <a:ext cx="718820" cy="44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柱形 30"/>
          <p:cNvSpPr/>
          <p:nvPr/>
        </p:nvSpPr>
        <p:spPr>
          <a:xfrm>
            <a:off x="7849235" y="4142740"/>
            <a:ext cx="114935" cy="11493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柱形 31"/>
          <p:cNvSpPr/>
          <p:nvPr>
            <p:custDataLst>
              <p:tags r:id="rId22"/>
            </p:custDataLst>
          </p:nvPr>
        </p:nvSpPr>
        <p:spPr>
          <a:xfrm>
            <a:off x="8434070" y="4142740"/>
            <a:ext cx="114935" cy="114935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28" idx="3"/>
          </p:cNvCxnSpPr>
          <p:nvPr/>
        </p:nvCxnSpPr>
        <p:spPr>
          <a:xfrm>
            <a:off x="6666865" y="4713605"/>
            <a:ext cx="91567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538085" y="4171315"/>
            <a:ext cx="16510" cy="1664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23"/>
            </p:custDataLst>
          </p:nvPr>
        </p:nvCxnSpPr>
        <p:spPr>
          <a:xfrm>
            <a:off x="7552055" y="4161790"/>
            <a:ext cx="38354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4"/>
            </p:custDataLst>
          </p:nvPr>
        </p:nvCxnSpPr>
        <p:spPr>
          <a:xfrm flipV="1">
            <a:off x="7552055" y="493458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25"/>
            </p:custDataLst>
          </p:nvPr>
        </p:nvCxnSpPr>
        <p:spPr>
          <a:xfrm flipV="1">
            <a:off x="7552055" y="5275580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副标题 2"/>
          <p:cNvSpPr>
            <a:spLocks noGrp="1"/>
          </p:cNvSpPr>
          <p:nvPr>
            <p:custDataLst>
              <p:tags r:id="rId26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>
                <a:solidFill>
                  <a:schemeClr val="tx1"/>
                </a:solidFill>
              </a:rPr>
              <a:t>低压电池</a:t>
            </a:r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27"/>
            </p:custDataLst>
          </p:nvPr>
        </p:nvSpPr>
        <p:spPr>
          <a:xfrm>
            <a:off x="7964170" y="2127250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28"/>
            </p:custDataLst>
          </p:nvPr>
        </p:nvCxnSpPr>
        <p:spPr>
          <a:xfrm flipV="1">
            <a:off x="7568565" y="5805805"/>
            <a:ext cx="812800" cy="1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362950" y="5668010"/>
            <a:ext cx="599440" cy="41656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080500" y="5681980"/>
            <a:ext cx="1543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电动真空泵</a:t>
            </a:r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5949950" y="4964430"/>
            <a:ext cx="9112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充当发电机</a:t>
            </a:r>
            <a:endParaRPr lang="zh-CN" altLang="en-US" sz="1000"/>
          </a:p>
        </p:txBody>
      </p:sp>
      <p:sp>
        <p:nvSpPr>
          <p:cNvPr id="45" name="文本框 44"/>
          <p:cNvSpPr txBox="1"/>
          <p:nvPr/>
        </p:nvSpPr>
        <p:spPr>
          <a:xfrm>
            <a:off x="7073900" y="2755265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电动压缩机</a:t>
            </a:r>
            <a:endParaRPr lang="zh-CN" altLang="en-US" sz="1200"/>
          </a:p>
        </p:txBody>
      </p:sp>
      <p:sp>
        <p:nvSpPr>
          <p:cNvPr id="46" name="文本框 45"/>
          <p:cNvSpPr txBox="1"/>
          <p:nvPr/>
        </p:nvSpPr>
        <p:spPr>
          <a:xfrm>
            <a:off x="6725285" y="3549650"/>
            <a:ext cx="1017270" cy="505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/>
              <a:t>PTC</a:t>
            </a:r>
            <a:r>
              <a:rPr lang="zh-CN" altLang="en-US" sz="1000"/>
              <a:t>加热器</a:t>
            </a:r>
            <a:endParaRPr lang="zh-CN" altLang="en-US" sz="1000"/>
          </a:p>
          <a:p>
            <a:r>
              <a:rPr lang="zh-CN" altLang="en-US" sz="1000"/>
              <a:t>暖风</a:t>
            </a:r>
            <a:endParaRPr lang="zh-CN" altLang="en-US" sz="1000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186305" y="3241040"/>
            <a:ext cx="993140" cy="629920"/>
          </a:xfrm>
          <a:prstGeom prst="rect">
            <a:avLst/>
          </a:prstGeom>
        </p:spPr>
      </p:pic>
      <p:cxnSp>
        <p:nvCxnSpPr>
          <p:cNvPr id="48" name="直接连接符 47"/>
          <p:cNvCxnSpPr>
            <a:endCxn id="47" idx="1"/>
          </p:cNvCxnSpPr>
          <p:nvPr/>
        </p:nvCxnSpPr>
        <p:spPr>
          <a:xfrm flipV="1">
            <a:off x="1657985" y="3556000"/>
            <a:ext cx="52832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151255" y="3338195"/>
            <a:ext cx="495300" cy="39052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968375" y="3859530"/>
            <a:ext cx="1013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220V</a:t>
            </a:r>
            <a:r>
              <a:rPr lang="zh-CN" altLang="en-US" sz="1200"/>
              <a:t>交流</a:t>
            </a:r>
            <a:endParaRPr lang="zh-CN" altLang="en-US" sz="1200"/>
          </a:p>
        </p:txBody>
      </p:sp>
      <p:sp>
        <p:nvSpPr>
          <p:cNvPr id="51" name="文本框 50"/>
          <p:cNvSpPr txBox="1"/>
          <p:nvPr/>
        </p:nvSpPr>
        <p:spPr>
          <a:xfrm>
            <a:off x="2025015" y="3859530"/>
            <a:ext cx="1899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highlight>
                  <a:srgbClr val="FFFF00"/>
                </a:highlight>
              </a:rPr>
              <a:t>交流转高压直流</a:t>
            </a:r>
            <a:endParaRPr lang="zh-CN" altLang="en-US" sz="1200">
              <a:highlight>
                <a:srgbClr val="FFFF00"/>
              </a:highlight>
            </a:endParaRP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1121410" y="4289425"/>
            <a:ext cx="525145" cy="1078230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968375" y="5367655"/>
            <a:ext cx="862330" cy="850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2675890" y="4498340"/>
            <a:ext cx="479425" cy="21653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977900" y="5546090"/>
            <a:ext cx="1095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直流快充</a:t>
            </a:r>
            <a:endParaRPr lang="zh-CN" altLang="en-US" sz="1200"/>
          </a:p>
        </p:txBody>
      </p:sp>
      <p:cxnSp>
        <p:nvCxnSpPr>
          <p:cNvPr id="57" name="曲线连接符 56"/>
          <p:cNvCxnSpPr>
            <a:stCxn id="52" idx="3"/>
            <a:endCxn id="54" idx="1"/>
          </p:cNvCxnSpPr>
          <p:nvPr/>
        </p:nvCxnSpPr>
        <p:spPr>
          <a:xfrm flipV="1">
            <a:off x="1646555" y="4606925"/>
            <a:ext cx="1029335" cy="221615"/>
          </a:xfrm>
          <a:prstGeom prst="curvedConnector3">
            <a:avLst>
              <a:gd name="adj1" fmla="val 50031"/>
            </a:avLst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4147185" y="5323205"/>
            <a:ext cx="1269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高压配电盒</a:t>
            </a:r>
            <a:r>
              <a:rPr lang="en-US" altLang="zh-CN" sz="1200"/>
              <a:t>PDU</a:t>
            </a:r>
            <a:endParaRPr lang="en-US" altLang="zh-CN" sz="1200"/>
          </a:p>
          <a:p>
            <a:r>
              <a:rPr lang="zh-CN" altLang="en-US" sz="1200"/>
              <a:t>配电箱</a:t>
            </a:r>
            <a:endParaRPr lang="zh-CN" altLang="en-US" sz="1200"/>
          </a:p>
        </p:txBody>
      </p:sp>
      <p:cxnSp>
        <p:nvCxnSpPr>
          <p:cNvPr id="60" name="直接连接符 59"/>
          <p:cNvCxnSpPr/>
          <p:nvPr>
            <p:custDataLst>
              <p:tags r:id="rId39"/>
            </p:custDataLst>
          </p:nvPr>
        </p:nvCxnSpPr>
        <p:spPr>
          <a:xfrm>
            <a:off x="4401820" y="1583690"/>
            <a:ext cx="16510" cy="297370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40"/>
            </p:custDataLst>
          </p:nvPr>
        </p:nvCxnSpPr>
        <p:spPr>
          <a:xfrm>
            <a:off x="4932045" y="1574165"/>
            <a:ext cx="29210" cy="310959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>
            <p:custDataLst>
              <p:tags r:id="rId41"/>
            </p:custDataLst>
          </p:nvPr>
        </p:nvCxnSpPr>
        <p:spPr>
          <a:xfrm flipV="1">
            <a:off x="3155315" y="3540125"/>
            <a:ext cx="1234440" cy="317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>
            <p:custDataLst>
              <p:tags r:id="rId42"/>
            </p:custDataLst>
          </p:nvPr>
        </p:nvCxnSpPr>
        <p:spPr>
          <a:xfrm flipV="1">
            <a:off x="3167380" y="4552315"/>
            <a:ext cx="1234440" cy="317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43"/>
            </p:custDataLst>
          </p:nvPr>
        </p:nvCxnSpPr>
        <p:spPr>
          <a:xfrm flipV="1">
            <a:off x="4932045" y="2638425"/>
            <a:ext cx="959485" cy="508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44"/>
            </p:custDataLst>
          </p:nvPr>
        </p:nvCxnSpPr>
        <p:spPr>
          <a:xfrm flipV="1">
            <a:off x="4961255" y="3549015"/>
            <a:ext cx="1150620" cy="38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>
            <p:custDataLst>
              <p:tags r:id="rId45"/>
            </p:custDataLst>
          </p:nvPr>
        </p:nvCxnSpPr>
        <p:spPr>
          <a:xfrm>
            <a:off x="4951730" y="4660265"/>
            <a:ext cx="1075690" cy="38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矩形 72"/>
          <p:cNvSpPr/>
          <p:nvPr>
            <p:custDataLst>
              <p:tags r:id="rId46"/>
            </p:custDataLst>
          </p:nvPr>
        </p:nvSpPr>
        <p:spPr>
          <a:xfrm>
            <a:off x="5173980" y="4552315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>
            <p:custDataLst>
              <p:tags r:id="rId47"/>
            </p:custDataLst>
          </p:nvPr>
        </p:nvCxnSpPr>
        <p:spPr>
          <a:xfrm>
            <a:off x="3737610" y="1810385"/>
            <a:ext cx="2070735" cy="6350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0" name="矩形 69"/>
          <p:cNvSpPr/>
          <p:nvPr>
            <p:custDataLst>
              <p:tags r:id="rId48"/>
            </p:custDataLst>
          </p:nvPr>
        </p:nvSpPr>
        <p:spPr>
          <a:xfrm>
            <a:off x="5173980" y="1473200"/>
            <a:ext cx="120015" cy="4832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15130" y="1485265"/>
            <a:ext cx="98425" cy="5378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49"/>
            </p:custDataLst>
          </p:nvPr>
        </p:nvCxnSpPr>
        <p:spPr>
          <a:xfrm flipH="1">
            <a:off x="4542790" y="1809115"/>
            <a:ext cx="8255" cy="2826385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50"/>
            </p:custDataLst>
          </p:nvPr>
        </p:nvCxnSpPr>
        <p:spPr>
          <a:xfrm>
            <a:off x="3095625" y="3637280"/>
            <a:ext cx="1424940" cy="10160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8" name="矩形 67"/>
          <p:cNvSpPr/>
          <p:nvPr>
            <p:custDataLst>
              <p:tags r:id="rId51"/>
            </p:custDataLst>
          </p:nvPr>
        </p:nvSpPr>
        <p:spPr>
          <a:xfrm>
            <a:off x="4215130" y="3486150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>
            <p:custDataLst>
              <p:tags r:id="rId52"/>
            </p:custDataLst>
          </p:nvPr>
        </p:nvCxnSpPr>
        <p:spPr>
          <a:xfrm>
            <a:off x="3112770" y="4630420"/>
            <a:ext cx="1424940" cy="10160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9" name="矩形 68"/>
          <p:cNvSpPr/>
          <p:nvPr>
            <p:custDataLst>
              <p:tags r:id="rId53"/>
            </p:custDataLst>
          </p:nvPr>
        </p:nvSpPr>
        <p:spPr>
          <a:xfrm>
            <a:off x="4215130" y="4443730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4" name="直接连接符 73"/>
          <p:cNvCxnSpPr/>
          <p:nvPr>
            <p:custDataLst>
              <p:tags r:id="rId54"/>
            </p:custDataLst>
          </p:nvPr>
        </p:nvCxnSpPr>
        <p:spPr>
          <a:xfrm flipH="1">
            <a:off x="4806315" y="1848485"/>
            <a:ext cx="3175" cy="2951480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55"/>
            </p:custDataLst>
          </p:nvPr>
        </p:nvCxnSpPr>
        <p:spPr>
          <a:xfrm flipV="1">
            <a:off x="4828540" y="2726055"/>
            <a:ext cx="1173480" cy="635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1" name="矩形 70"/>
          <p:cNvSpPr/>
          <p:nvPr>
            <p:custDataLst>
              <p:tags r:id="rId56"/>
            </p:custDataLst>
          </p:nvPr>
        </p:nvSpPr>
        <p:spPr>
          <a:xfrm>
            <a:off x="5173980" y="2557145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>
            <p:custDataLst>
              <p:tags r:id="rId57"/>
            </p:custDataLst>
          </p:nvPr>
        </p:nvCxnSpPr>
        <p:spPr>
          <a:xfrm flipV="1">
            <a:off x="4801870" y="3653790"/>
            <a:ext cx="1173480" cy="635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2" name="矩形 71"/>
          <p:cNvSpPr/>
          <p:nvPr>
            <p:custDataLst>
              <p:tags r:id="rId58"/>
            </p:custDataLst>
          </p:nvPr>
        </p:nvSpPr>
        <p:spPr>
          <a:xfrm>
            <a:off x="5173980" y="3486150"/>
            <a:ext cx="87630" cy="242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7" name="直接连接符 76"/>
          <p:cNvCxnSpPr/>
          <p:nvPr>
            <p:custDataLst>
              <p:tags r:id="rId59"/>
            </p:custDataLst>
          </p:nvPr>
        </p:nvCxnSpPr>
        <p:spPr>
          <a:xfrm flipV="1">
            <a:off x="4829810" y="4768215"/>
            <a:ext cx="1173480" cy="635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0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电动汽车的</a:t>
            </a:r>
            <a:r>
              <a:rPr lang="zh-CN" altLang="en-US"/>
              <a:t>三电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72005" y="2949575"/>
            <a:ext cx="1666875" cy="81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27555" y="1374140"/>
            <a:ext cx="1609725" cy="895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93595" y="4385310"/>
            <a:ext cx="1376045" cy="1497330"/>
          </a:xfrm>
          <a:prstGeom prst="rect">
            <a:avLst/>
          </a:prstGeom>
        </p:spPr>
      </p:pic>
      <p:sp>
        <p:nvSpPr>
          <p:cNvPr id="7" name="左大括号 6"/>
          <p:cNvSpPr/>
          <p:nvPr/>
        </p:nvSpPr>
        <p:spPr>
          <a:xfrm rot="10800000">
            <a:off x="5782945" y="1640205"/>
            <a:ext cx="1065530" cy="4399915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11295" y="3175000"/>
            <a:ext cx="125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驱动电机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40175" y="1589405"/>
            <a:ext cx="1599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动力电池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85920" y="4664075"/>
            <a:ext cx="911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电控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3335" y="341630"/>
            <a:ext cx="4379595" cy="686435"/>
          </a:xfrm>
        </p:spPr>
        <p:txBody>
          <a:bodyPr/>
          <a:p>
            <a:r>
              <a:rPr lang="zh-CN" altLang="en-US"/>
              <a:t>多合一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98675" y="1245870"/>
            <a:ext cx="1228725" cy="906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43430" y="2734945"/>
            <a:ext cx="1469390" cy="979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91030" y="4319270"/>
            <a:ext cx="1696085" cy="12757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19550" y="150368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DCDC</a:t>
            </a:r>
            <a:r>
              <a:rPr lang="zh-CN" altLang="en-US" sz="1200"/>
              <a:t>转换器</a:t>
            </a:r>
            <a:endParaRPr lang="zh-CN" altLang="en-US" sz="1200"/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4036695" y="3164205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OBC</a:t>
            </a:r>
            <a:r>
              <a:rPr lang="zh-CN" altLang="en-US" sz="1200"/>
              <a:t>车载</a:t>
            </a:r>
            <a:r>
              <a:rPr lang="zh-CN" altLang="en-US" sz="1200"/>
              <a:t>充电机</a:t>
            </a:r>
            <a:endParaRPr lang="zh-CN" altLang="en-US" sz="1200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4048125" y="494792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PDE</a:t>
            </a:r>
            <a:r>
              <a:rPr lang="zh-CN" altLang="en-US" sz="1200"/>
              <a:t>高压</a:t>
            </a:r>
            <a:r>
              <a:rPr lang="zh-CN" altLang="en-US" sz="1200"/>
              <a:t>配电盒</a:t>
            </a:r>
            <a:endParaRPr lang="zh-CN" altLang="en-US" sz="1200"/>
          </a:p>
        </p:txBody>
      </p:sp>
    </p:spTree>
    <p:custDataLst>
      <p:tags r:id="rId9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3335" y="341630"/>
            <a:ext cx="4379595" cy="686435"/>
          </a:xfrm>
        </p:spPr>
        <p:txBody>
          <a:bodyPr/>
          <a:p>
            <a:r>
              <a:rPr lang="zh-CN" altLang="en-US"/>
              <a:t>多合一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98675" y="1245870"/>
            <a:ext cx="1228725" cy="906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43430" y="2734945"/>
            <a:ext cx="1469390" cy="979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91030" y="4319270"/>
            <a:ext cx="1696085" cy="12757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54570" y="2633345"/>
            <a:ext cx="1743075" cy="1162050"/>
          </a:xfrm>
          <a:prstGeom prst="rect">
            <a:avLst/>
          </a:prstGeom>
        </p:spPr>
      </p:pic>
      <p:sp>
        <p:nvSpPr>
          <p:cNvPr id="14" name="右大括号 13"/>
          <p:cNvSpPr/>
          <p:nvPr/>
        </p:nvSpPr>
        <p:spPr>
          <a:xfrm>
            <a:off x="5716270" y="1597660"/>
            <a:ext cx="1022985" cy="34855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019550" y="150368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DCDC</a:t>
            </a:r>
            <a:r>
              <a:rPr lang="zh-CN" altLang="en-US" sz="1200"/>
              <a:t>转换器</a:t>
            </a:r>
            <a:endParaRPr lang="zh-CN" altLang="en-US" sz="1200"/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4036695" y="3164205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OBC</a:t>
            </a:r>
            <a:r>
              <a:rPr lang="zh-CN" altLang="en-US" sz="1200"/>
              <a:t>车载</a:t>
            </a:r>
            <a:r>
              <a:rPr lang="zh-CN" altLang="en-US" sz="1200"/>
              <a:t>充电机</a:t>
            </a:r>
            <a:endParaRPr lang="zh-CN" altLang="en-US" sz="1200"/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4048125" y="494792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/>
              <a:t>PDE</a:t>
            </a:r>
            <a:r>
              <a:rPr lang="zh-CN" altLang="en-US" sz="1200"/>
              <a:t>高压</a:t>
            </a:r>
            <a:r>
              <a:rPr lang="zh-CN" altLang="en-US" sz="1200"/>
              <a:t>配电盒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7499350" y="4267835"/>
            <a:ext cx="1841500" cy="368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高压电控</a:t>
            </a:r>
            <a:r>
              <a:rPr lang="zh-CN" altLang="en-US"/>
              <a:t>三合一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1310" y="297815"/>
            <a:ext cx="4379595" cy="686435"/>
          </a:xfrm>
        </p:spPr>
        <p:txBody>
          <a:bodyPr/>
          <a:p>
            <a:r>
              <a:rPr lang="zh-CN" altLang="en-US"/>
              <a:t>多合一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25650" y="3986530"/>
            <a:ext cx="2329180" cy="14649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3100" y="1649095"/>
            <a:ext cx="2258060" cy="147637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4848860" y="213995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MCU</a:t>
            </a:r>
            <a:r>
              <a:rPr lang="zh-CN" altLang="en-US" sz="1200"/>
              <a:t>电机控制器</a:t>
            </a:r>
            <a:endParaRPr lang="zh-CN" altLang="en-US" sz="1200"/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4758690" y="4711065"/>
            <a:ext cx="176847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电机、减速器、</a:t>
            </a:r>
            <a:r>
              <a:rPr lang="zh-CN" altLang="en-US" sz="1200"/>
              <a:t>差速器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1310" y="297815"/>
            <a:ext cx="4379595" cy="686435"/>
          </a:xfrm>
        </p:spPr>
        <p:txBody>
          <a:bodyPr/>
          <a:p>
            <a:r>
              <a:rPr lang="zh-CN" altLang="en-US"/>
              <a:t>多合一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25650" y="3986530"/>
            <a:ext cx="2329180" cy="14649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3100" y="1649095"/>
            <a:ext cx="2258060" cy="14763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64755" y="2983230"/>
            <a:ext cx="1762125" cy="12954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71105" y="4633595"/>
            <a:ext cx="1840865" cy="368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驱动系统</a:t>
            </a:r>
            <a:r>
              <a:rPr lang="zh-CN" altLang="en-US"/>
              <a:t>多合一</a:t>
            </a:r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4848860" y="2139950"/>
            <a:ext cx="1293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MCU</a:t>
            </a:r>
            <a:r>
              <a:rPr lang="zh-CN" altLang="en-US" sz="1200"/>
              <a:t>电机控制器</a:t>
            </a:r>
            <a:endParaRPr lang="zh-CN" altLang="en-US" sz="1200"/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4758690" y="4711065"/>
            <a:ext cx="176847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电机、减速器、</a:t>
            </a:r>
            <a:r>
              <a:rPr lang="zh-CN" altLang="en-US" sz="1200"/>
              <a:t>差速器</a:t>
            </a:r>
            <a:endParaRPr lang="zh-CN" altLang="en-US" sz="1200"/>
          </a:p>
        </p:txBody>
      </p:sp>
      <p:sp>
        <p:nvSpPr>
          <p:cNvPr id="25" name="右大括号 24"/>
          <p:cNvSpPr/>
          <p:nvPr>
            <p:custDataLst>
              <p:tags r:id="rId9"/>
            </p:custDataLst>
          </p:nvPr>
        </p:nvSpPr>
        <p:spPr>
          <a:xfrm>
            <a:off x="6614795" y="2303780"/>
            <a:ext cx="459105" cy="26022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五合一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94255" y="255905"/>
            <a:ext cx="6560185" cy="6280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电动车的</a:t>
            </a:r>
            <a:r>
              <a:rPr lang="zh-CN" altLang="en-US"/>
              <a:t>电路特点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85010" y="1668145"/>
            <a:ext cx="84359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1</a:t>
            </a:r>
            <a:r>
              <a:rPr lang="zh-CN" altLang="en-US" sz="4800"/>
              <a:t>：高压双线制</a:t>
            </a:r>
            <a:endParaRPr lang="zh-CN" altLang="en-US" sz="4800"/>
          </a:p>
          <a:p>
            <a:r>
              <a:rPr lang="en-US" altLang="zh-CN" sz="4800"/>
              <a:t>2</a:t>
            </a:r>
            <a:r>
              <a:rPr lang="zh-CN" altLang="en-US" sz="4800"/>
              <a:t>：低压控制高压</a:t>
            </a:r>
            <a:endParaRPr lang="zh-CN" altLang="en-US" sz="4800"/>
          </a:p>
          <a:p>
            <a:r>
              <a:rPr lang="en-US" altLang="zh-CN" sz="4800"/>
              <a:t>3</a:t>
            </a:r>
            <a:r>
              <a:rPr lang="zh-CN" altLang="en-US" sz="4800"/>
              <a:t>：低压检测高压</a:t>
            </a:r>
            <a:endParaRPr lang="zh-CN" altLang="en-US" sz="4800"/>
          </a:p>
          <a:p>
            <a:r>
              <a:rPr lang="en-US" altLang="zh-CN" sz="4800"/>
              <a:t>4</a:t>
            </a:r>
            <a:r>
              <a:rPr lang="zh-CN" altLang="en-US" sz="4800"/>
              <a:t>：低压单线制、负极搭铁</a:t>
            </a:r>
            <a:endParaRPr lang="zh-CN" altLang="en-US" sz="4800"/>
          </a:p>
          <a:p>
            <a:r>
              <a:rPr lang="en-US" altLang="zh-CN" sz="4800"/>
              <a:t>5</a:t>
            </a:r>
            <a:r>
              <a:rPr lang="zh-CN" altLang="en-US" sz="4800"/>
              <a:t>：</a:t>
            </a:r>
            <a:r>
              <a:rPr lang="en-US" altLang="zh-CN" sz="4800"/>
              <a:t>CAN</a:t>
            </a:r>
            <a:r>
              <a:rPr lang="zh-CN" altLang="en-US" sz="4800"/>
              <a:t>通讯</a:t>
            </a:r>
            <a:endParaRPr lang="zh-CN" altLang="en-US" sz="480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2209800" y="1203167"/>
            <a:ext cx="7772400" cy="1446530"/>
          </a:xfrm>
        </p:spPr>
        <p:txBody>
          <a:bodyPr wrap="square" anchor="ctr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8800" b="1" i="0" u="none" strike="noStrike" kern="1200" cap="none" spc="0" normalizeH="0" baseline="0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charset="-122"/>
                <a:ea typeface="隶书" panose="02010509060101010101" charset="-122"/>
                <a:cs typeface="+mj-cs"/>
              </a:rPr>
              <a:t>新能源汽车</a:t>
            </a:r>
            <a:endParaRPr kumimoji="0" lang="zh-CN" altLang="en-US" sz="8800" b="1" i="0" u="none" strike="noStrike" kern="1200" cap="none" spc="0" normalizeH="0" baseline="0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隶书" panose="02010509060101010101" charset="-122"/>
              <a:ea typeface="隶书" panose="02010509060101010101" charset="-122"/>
              <a:cs typeface="+mj-cs"/>
            </a:endParaRPr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2927350" y="3125788"/>
            <a:ext cx="6400800" cy="523240"/>
          </a:xfrm>
        </p:spPr>
        <p:txBody>
          <a:bodyPr anchor="t">
            <a:spAutoFit/>
          </a:bodyPr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高压电池包内部结构、电池管理器</a:t>
            </a:r>
            <a:r>
              <a:rPr kumimoji="0" lang="en-US" altLang="zh-CN" sz="2800" b="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BMS</a:t>
            </a:r>
            <a:endParaRPr kumimoji="0" lang="en-US" altLang="zh-CN" sz="2800" b="0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123" name="文本框 1"/>
          <p:cNvSpPr txBox="1"/>
          <p:nvPr/>
        </p:nvSpPr>
        <p:spPr>
          <a:xfrm>
            <a:off x="7316779" y="3941754"/>
            <a:ext cx="1443046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李瑞昌</a:t>
            </a:r>
            <a:endParaRPr lang="zh-CN" altLang="en-US" sz="28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C:/Users/李瑞昌/AppData/Local/Temp/kaimatting_20190927122302/output_20190927122311..pngoutput_20190927122311."/>
          <p:cNvPicPr>
            <a:picLocks noChangeAspect="1"/>
          </p:cNvPicPr>
          <p:nvPr/>
        </p:nvPicPr>
        <p:blipFill>
          <a:blip r:embed="rId1"/>
          <a:srcRect t="18743" r="8701"/>
          <a:stretch>
            <a:fillRect/>
          </a:stretch>
        </p:blipFill>
        <p:spPr>
          <a:xfrm>
            <a:off x="4414520" y="3764280"/>
            <a:ext cx="2997835" cy="2901950"/>
          </a:xfrm>
          <a:prstGeom prst="ellipse">
            <a:avLst/>
          </a:prstGeom>
        </p:spPr>
      </p:pic>
    </p:spTree>
    <p:custDataLst>
      <p:tags r:id="rId2"/>
    </p:custDataLst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1819275" y="6502400"/>
            <a:ext cx="647700" cy="1444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"/>
              </a:rPr>
              <a:t>www.1ppt.com/moban/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2"/>
              </a:rPr>
              <a:t>www.1ppt.com/hangye/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3"/>
              </a:rPr>
              <a:t>www.1ppt.com/jieri/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4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5"/>
              </a:rPr>
              <a:t>www.1ppt.com/beijing/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6"/>
              </a:rPr>
              <a:t>www.1ppt.com/tubiao/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7"/>
              </a:rPr>
              <a:t>www.1ppt.com/xiazai/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8"/>
              </a:rPr>
              <a:t>www.1ppt.com/powerpoint/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9"/>
              </a:rPr>
              <a:t>www.1ppt.com/word/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0"/>
              </a:rPr>
              <a:t>www.1ppt.com/excel/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1"/>
              </a:rPr>
              <a:t>www.1ppt.com/ziliao/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2"/>
              </a:rPr>
              <a:t>www.1ppt.com/kejian/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3"/>
              </a:rPr>
              <a:t>www.1ppt.com/fanwen/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4"/>
              </a:rPr>
              <a:t>www.1ppt.com/shiti/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5"/>
              </a:rPr>
              <a:t>www.1ppt.com/jiaoan/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18" name="Picture 2" descr="N:\人文学院PPT\模版\书法水墨画卷图片副本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1" descr="7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97688" y="34925"/>
            <a:ext cx="3914775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84455" y="0"/>
            <a:ext cx="1221803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54250" y="2409825"/>
            <a:ext cx="8096250" cy="166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-6875387">
            <a:off x="9520238" y="5664200"/>
            <a:ext cx="1135062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03363" y="5665788"/>
            <a:ext cx="5500687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30070" y="1181100"/>
            <a:ext cx="1802130" cy="1044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837170" y="2404745"/>
            <a:ext cx="2017395" cy="341630"/>
          </a:xfrm>
        </p:spPr>
        <p:txBody>
          <a:bodyPr>
            <a:normAutofit fontScale="60000"/>
          </a:bodyPr>
          <a:p>
            <a:r>
              <a:rPr lang="zh-CN" altLang="en-US"/>
              <a:t>驱动电机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99680" y="1089660"/>
            <a:ext cx="2628900" cy="1181100"/>
          </a:xfrm>
          <a:prstGeom prst="rect">
            <a:avLst/>
          </a:prstGeom>
        </p:spPr>
      </p:pic>
      <p:sp>
        <p:nvSpPr>
          <p:cNvPr id="7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23720" y="1137285"/>
            <a:ext cx="2066925" cy="12287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75220" y="937260"/>
            <a:ext cx="2914650" cy="13335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30070" y="1181100"/>
            <a:ext cx="1802130" cy="1044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837170" y="2404745"/>
            <a:ext cx="2017395" cy="341630"/>
          </a:xfrm>
        </p:spPr>
        <p:txBody>
          <a:bodyPr>
            <a:normAutofit fontScale="60000"/>
          </a:bodyPr>
          <a:p>
            <a:r>
              <a:rPr lang="zh-CN" altLang="en-US"/>
              <a:t>驱动电机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99680" y="1089660"/>
            <a:ext cx="2628900" cy="1181100"/>
          </a:xfrm>
          <a:prstGeom prst="rect">
            <a:avLst/>
          </a:prstGeom>
        </p:spPr>
      </p:pic>
      <p:sp>
        <p:nvSpPr>
          <p:cNvPr id="7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900170" y="1410970"/>
            <a:ext cx="3689985" cy="95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23720" y="1137285"/>
            <a:ext cx="2066925" cy="12287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75220" y="937260"/>
            <a:ext cx="2914650" cy="13335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837170" y="2404745"/>
            <a:ext cx="2017395" cy="341630"/>
          </a:xfrm>
        </p:spPr>
        <p:txBody>
          <a:bodyPr>
            <a:normAutofit fontScale="60000"/>
          </a:bodyPr>
          <a:p>
            <a:r>
              <a:rPr lang="zh-CN" altLang="en-US"/>
              <a:t>驱动电机</a:t>
            </a:r>
            <a:endParaRPr lang="zh-CN" altLang="en-US"/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871595" y="1570990"/>
            <a:ext cx="1974850" cy="95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7"/>
            </p:custDataLst>
          </p:nvPr>
        </p:nvCxnSpPr>
        <p:spPr>
          <a:xfrm flipV="1">
            <a:off x="6842760" y="130937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8"/>
            </p:custDataLst>
          </p:nvPr>
        </p:nvCxnSpPr>
        <p:spPr>
          <a:xfrm flipV="1">
            <a:off x="6842760" y="163258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9"/>
            </p:custDataLst>
          </p:nvPr>
        </p:nvCxnSpPr>
        <p:spPr>
          <a:xfrm flipV="1">
            <a:off x="6842760" y="195580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532755" y="204406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转速、方向（正反转）、</a:t>
            </a:r>
            <a:r>
              <a:rPr lang="zh-CN" altLang="en-US" sz="1000"/>
              <a:t>能量回收</a:t>
            </a:r>
            <a:endParaRPr lang="zh-CN" altLang="en-US" sz="1000"/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97050" y="1294765"/>
            <a:ext cx="2066925" cy="12287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600325" y="1583690"/>
            <a:ext cx="1019175" cy="6096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580630" y="859790"/>
            <a:ext cx="2914650" cy="133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88505" y="1189355"/>
            <a:ext cx="5600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3~</a:t>
            </a:r>
            <a:endParaRPr lang="en-US" altLang="zh-CN" sz="2800"/>
          </a:p>
        </p:txBody>
      </p:sp>
    </p:spTree>
    <p:custDataLst>
      <p:tags r:id="rId1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75960" y="2371090"/>
            <a:ext cx="1066800" cy="1047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837170" y="2404745"/>
            <a:ext cx="2017395" cy="341630"/>
          </a:xfrm>
        </p:spPr>
        <p:txBody>
          <a:bodyPr>
            <a:normAutofit fontScale="60000"/>
          </a:bodyPr>
          <a:p>
            <a:r>
              <a:rPr lang="zh-CN" altLang="en-US"/>
              <a:t>驱动电机</a:t>
            </a:r>
            <a:endParaRPr lang="zh-CN" altLang="en-US"/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871595" y="1570990"/>
            <a:ext cx="1974850" cy="95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 flipV="1">
            <a:off x="6842760" y="130937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0"/>
            </p:custDataLst>
          </p:nvPr>
        </p:nvCxnSpPr>
        <p:spPr>
          <a:xfrm flipV="1">
            <a:off x="6842760" y="163258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6842760" y="195580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sp>
        <p:nvSpPr>
          <p:cNvPr id="23" name="副标题 2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7044055" y="273240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电动压缩机</a:t>
            </a:r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97050" y="1294765"/>
            <a:ext cx="2066925" cy="12287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600325" y="1583690"/>
            <a:ext cx="1019175" cy="6096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580630" y="859790"/>
            <a:ext cx="2914650" cy="133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42175" y="3131820"/>
            <a:ext cx="1063625" cy="401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冷风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75960" y="2371090"/>
            <a:ext cx="1066800" cy="1047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837170" y="2404745"/>
            <a:ext cx="2017395" cy="341630"/>
          </a:xfrm>
        </p:spPr>
        <p:txBody>
          <a:bodyPr>
            <a:normAutofit fontScale="60000"/>
          </a:bodyPr>
          <a:p>
            <a:r>
              <a:rPr lang="zh-CN" altLang="en-US"/>
              <a:t>驱动电机</a:t>
            </a:r>
            <a:endParaRPr lang="zh-CN" altLang="en-US"/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871595" y="1570990"/>
            <a:ext cx="1974850" cy="95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9"/>
            </p:custDataLst>
          </p:nvPr>
        </p:nvCxnSpPr>
        <p:spPr>
          <a:xfrm flipV="1">
            <a:off x="6842760" y="130937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0"/>
            </p:custDataLst>
          </p:nvPr>
        </p:nvCxnSpPr>
        <p:spPr>
          <a:xfrm flipV="1">
            <a:off x="6842760" y="163258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6842760" y="195580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sp>
        <p:nvSpPr>
          <p:cNvPr id="23" name="副标题 2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7044055" y="273240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电动压缩机</a:t>
            </a:r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97050" y="1294765"/>
            <a:ext cx="2066925" cy="12287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600325" y="1583690"/>
            <a:ext cx="1019175" cy="6096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580630" y="859790"/>
            <a:ext cx="2914650" cy="1333500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19"/>
            </p:custDataLst>
          </p:nvPr>
        </p:nvCxnSpPr>
        <p:spPr>
          <a:xfrm>
            <a:off x="3873500" y="1573530"/>
            <a:ext cx="2040890" cy="108648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80630" y="801370"/>
            <a:ext cx="2914650" cy="13335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84545" y="3250565"/>
            <a:ext cx="742950" cy="107632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36285" y="2344420"/>
            <a:ext cx="1066800" cy="1047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 flipV="1">
            <a:off x="6842760" y="129667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 flipV="1">
            <a:off x="6842760" y="157734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 flipV="1">
            <a:off x="6842760" y="190182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sp>
        <p:nvSpPr>
          <p:cNvPr id="23" name="副标题 2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4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PTC</a:t>
            </a:r>
            <a:r>
              <a:rPr lang="zh-CN" altLang="en-US"/>
              <a:t>加热器</a:t>
            </a:r>
            <a:endParaRPr lang="zh-CN" altLang="en-US"/>
          </a:p>
        </p:txBody>
      </p:sp>
      <p:sp>
        <p:nvSpPr>
          <p:cNvPr id="26" name="副标题 2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副标题 2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8091170" y="26587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735455" y="1372870"/>
            <a:ext cx="1952625" cy="1095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44690" y="4010025"/>
            <a:ext cx="124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热风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5" name="直接连接符 4"/>
          <p:cNvCxnSpPr/>
          <p:nvPr>
            <p:custDataLst>
              <p:tags r:id="rId21"/>
            </p:custDataLst>
          </p:nvPr>
        </p:nvCxnSpPr>
        <p:spPr>
          <a:xfrm>
            <a:off x="3741420" y="1606550"/>
            <a:ext cx="2172970" cy="9436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80630" y="801370"/>
            <a:ext cx="2914650" cy="13335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84545" y="3250565"/>
            <a:ext cx="742950" cy="107632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36285" y="2344420"/>
            <a:ext cx="1066800" cy="1047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3863975" y="128905"/>
            <a:ext cx="3589020" cy="817245"/>
          </a:xfrm>
        </p:spPr>
        <p:txBody>
          <a:bodyPr>
            <a:normAutofit/>
          </a:bodyPr>
          <a:p>
            <a:r>
              <a:rPr lang="zh-CN" altLang="zh-CN" sz="2220"/>
              <a:t>电动汽车结构</a:t>
            </a:r>
            <a:endParaRPr lang="zh-CN" altLang="zh-CN" sz="2220"/>
          </a:p>
        </p:txBody>
      </p:sp>
      <p:sp>
        <p:nvSpPr>
          <p:cNvPr id="7" name="副标题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1906905" y="25571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电池</a:t>
            </a:r>
            <a:r>
              <a:rPr lang="zh-CN" altLang="en-US"/>
              <a:t>组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75710" y="1574165"/>
            <a:ext cx="2070735" cy="635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29235" y="1267460"/>
            <a:ext cx="153670" cy="69913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57810" y="1219200"/>
            <a:ext cx="75565" cy="755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1500" y="1118235"/>
            <a:ext cx="466725" cy="92392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9" idx="3"/>
          </p:cNvCxnSpPr>
          <p:nvPr/>
        </p:nvCxnSpPr>
        <p:spPr>
          <a:xfrm>
            <a:off x="382905" y="1617345"/>
            <a:ext cx="316230" cy="444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1038225" y="1580515"/>
            <a:ext cx="657225" cy="317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36285" y="1228725"/>
            <a:ext cx="1006475" cy="795655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5836285" y="1372870"/>
            <a:ext cx="100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电机控制器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en-US" altLang="zh-CN" sz="1000">
                <a:solidFill>
                  <a:srgbClr val="FF0000"/>
                </a:solidFill>
              </a:rPr>
              <a:t>MCU</a:t>
            </a:r>
            <a:endParaRPr lang="en-US" altLang="zh-CN" sz="100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 flipV="1">
            <a:off x="6842760" y="129667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 flipV="1">
            <a:off x="6842760" y="1577340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 flipV="1">
            <a:off x="6842760" y="1901825"/>
            <a:ext cx="737870" cy="1016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836285" y="2033905"/>
            <a:ext cx="21082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正传、反转、转速</a:t>
            </a:r>
            <a:endParaRPr lang="zh-CN" altLang="en-US" sz="1000"/>
          </a:p>
        </p:txBody>
      </p:sp>
      <p:sp>
        <p:nvSpPr>
          <p:cNvPr id="23" name="副标题 2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6750050" y="3627755"/>
            <a:ext cx="1087120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4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PTC</a:t>
            </a:r>
            <a:r>
              <a:rPr lang="zh-CN" altLang="en-US"/>
              <a:t>加热器</a:t>
            </a:r>
            <a:endParaRPr lang="zh-CN" altLang="en-US"/>
          </a:p>
        </p:txBody>
      </p:sp>
      <p:sp>
        <p:nvSpPr>
          <p:cNvPr id="26" name="副标题 2"/>
          <p:cNvSpPr>
            <a:spLocks noGrp="1"/>
          </p:cNvSpPr>
          <p:nvPr>
            <p:custDataLst>
              <p:tags r:id="rId16"/>
            </p:custDataLst>
          </p:nvPr>
        </p:nvSpPr>
        <p:spPr>
          <a:xfrm>
            <a:off x="8091170" y="4801870"/>
            <a:ext cx="1283335" cy="321945"/>
          </a:xfrm>
          <a:prstGeom prst="rect">
            <a:avLst/>
          </a:prstGeom>
        </p:spPr>
        <p:txBody>
          <a:bodyPr vert="horz" lIns="90000" tIns="46800" rIns="90000" bIns="46800" rtlCol="0">
            <a:normAutofit fontScale="5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副标题 2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7837170" y="4262755"/>
            <a:ext cx="711835" cy="34163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000">
              <a:solidFill>
                <a:schemeClr val="tx1"/>
              </a:solidFill>
            </a:endParaRPr>
          </a:p>
        </p:txBody>
      </p:sp>
      <p:sp>
        <p:nvSpPr>
          <p:cNvPr id="41" name="副标题 2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8091170" y="2658745"/>
            <a:ext cx="2017395" cy="341630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驱动电机</a:t>
            </a:r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735455" y="1372870"/>
            <a:ext cx="1952625" cy="1095375"/>
          </a:xfrm>
          <a:prstGeom prst="rect">
            <a:avLst/>
          </a:prstGeom>
        </p:spPr>
      </p:pic>
      <p:cxnSp>
        <p:nvCxnSpPr>
          <p:cNvPr id="3" name="直接连接符 2"/>
          <p:cNvCxnSpPr/>
          <p:nvPr>
            <p:custDataLst>
              <p:tags r:id="rId21"/>
            </p:custDataLst>
          </p:nvPr>
        </p:nvCxnSpPr>
        <p:spPr>
          <a:xfrm>
            <a:off x="3869690" y="1657350"/>
            <a:ext cx="2000885" cy="9258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22"/>
            </p:custDataLst>
          </p:nvPr>
        </p:nvCxnSpPr>
        <p:spPr>
          <a:xfrm>
            <a:off x="3810635" y="1718945"/>
            <a:ext cx="2103755" cy="17640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1.xml><?xml version="1.0" encoding="utf-8"?>
<p:tagLst xmlns:p="http://schemas.openxmlformats.org/presentationml/2006/main">
  <p:tag name="KSO_WM_SLIDE_MODEL_TYPE" val="cover"/>
</p:tagLst>
</file>

<file path=ppt/tags/tag532.xml><?xml version="1.0" encoding="utf-8"?>
<p:tagLst xmlns:p="http://schemas.openxmlformats.org/presentationml/2006/main">
  <p:tag name="commondata" val="eyJoZGlkIjoiYjEzNzczMTkxMmY0ZmUxNTcyY2ZhYTMxMWJjMjJiYTkifQ=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MODEL_TYPE" val="cover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WPS 演示</Application>
  <PresentationFormat>宽屏</PresentationFormat>
  <Paragraphs>497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隶书</vt:lpstr>
      <vt:lpstr>微软雅黑</vt:lpstr>
      <vt:lpstr>黑体</vt:lpstr>
      <vt:lpstr>楷体</vt:lpstr>
      <vt:lpstr>Arial Unicode MS</vt:lpstr>
      <vt:lpstr>Calibri</vt:lpstr>
      <vt:lpstr>Calibri</vt:lpstr>
      <vt:lpstr>WPS</vt:lpstr>
      <vt:lpstr>新能源汽车</vt:lpstr>
      <vt:lpstr>EV电动汽车结构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电动汽车结构</vt:lpstr>
      <vt:lpstr>电动汽车的三电</vt:lpstr>
      <vt:lpstr>多合一</vt:lpstr>
      <vt:lpstr>多合一</vt:lpstr>
      <vt:lpstr>多合一</vt:lpstr>
      <vt:lpstr>多合一</vt:lpstr>
      <vt:lpstr>五合一</vt:lpstr>
      <vt:lpstr>电动车的电路特点</vt:lpstr>
      <vt:lpstr>新能源汽车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天下粮仓</cp:lastModifiedBy>
  <cp:revision>211</cp:revision>
  <dcterms:created xsi:type="dcterms:W3CDTF">2019-06-19T02:08:00Z</dcterms:created>
  <dcterms:modified xsi:type="dcterms:W3CDTF">2024-02-27T00:18:41Z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469163285BD84C5F982F3928D1189445_11</vt:lpwstr>
  </property>
</Properties>
</file>