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61" r:id="rId6"/>
    <p:sldId id="262" r:id="rId7"/>
    <p:sldId id="263" r:id="rId8"/>
    <p:sldId id="266" r:id="rId9"/>
    <p:sldId id="265" r:id="rId10"/>
    <p:sldId id="264" r:id="rId11"/>
    <p:sldId id="269" r:id="rId12"/>
    <p:sldId id="268" r:id="rId13"/>
    <p:sldId id="274" r:id="rId14"/>
    <p:sldId id="271" r:id="rId15"/>
    <p:sldId id="272" r:id="rId16"/>
    <p:sldId id="273" r:id="rId17"/>
    <p:sldId id="260"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4">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4">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5">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4C8C045-460C-4E3F-96B6-7BD4CE17B64C}" type="doc">
      <dgm:prSet loTypeId="urn:microsoft.com/office/officeart/2008/layout/LinedList" loCatId="list" qsTypeId="urn:microsoft.com/office/officeart/2005/8/quickstyle/simple1#3" qsCatId="simple" csTypeId="urn:microsoft.com/office/officeart/2005/8/colors/accent1_2#1" csCatId="accent1" phldr="1"/>
      <dgm:spPr/>
      <dgm:t>
        <a:bodyPr/>
        <a:lstStyle/>
        <a:p>
          <a:endParaRPr lang="en-US"/>
        </a:p>
      </dgm:t>
    </dgm:pt>
    <dgm:pt modelId="{A62574C5-0244-4FD3-982F-BC7B264AC586}">
      <dgm:prSet phldrT="[Text]" custT="1"/>
      <dgm:spPr/>
      <dgm:t>
        <a:bodyPr/>
        <a:lstStyle/>
        <a:p>
          <a:r>
            <a:rPr lang="zh-CN" altLang="en-US" sz="3600" b="1" dirty="0" smtClean="0">
              <a:solidFill>
                <a:schemeClr val="tx1"/>
              </a:solidFill>
            </a:rPr>
            <a:t>安全要求</a:t>
          </a:r>
          <a:endParaRPr lang="en-US" sz="3600" dirty="0">
            <a:solidFill>
              <a:schemeClr val="tx1"/>
            </a:solidFill>
          </a:endParaRPr>
        </a:p>
      </dgm:t>
    </dgm:pt>
    <dgm:pt modelId="{511BE387-D750-420A-A2C4-5A3F1AAD238A}" type="parTrans" cxnId="{A718C7DA-A41E-4582-B53D-0433C7E52838}">
      <dgm:prSet/>
      <dgm:spPr/>
      <dgm:t>
        <a:bodyPr/>
        <a:lstStyle/>
        <a:p>
          <a:endParaRPr lang="en-US" sz="2000">
            <a:solidFill>
              <a:srgbClr val="FF0000"/>
            </a:solidFill>
          </a:endParaRPr>
        </a:p>
      </dgm:t>
    </dgm:pt>
    <dgm:pt modelId="{CD99AE32-9D1B-473F-B6DB-830345139194}" type="sibTrans" cxnId="{A718C7DA-A41E-4582-B53D-0433C7E52838}">
      <dgm:prSet/>
      <dgm:spPr/>
      <dgm:t>
        <a:bodyPr/>
        <a:lstStyle/>
        <a:p>
          <a:endParaRPr lang="en-US" sz="2000">
            <a:solidFill>
              <a:srgbClr val="FF0000"/>
            </a:solidFill>
          </a:endParaRPr>
        </a:p>
      </dgm:t>
    </dgm:pt>
    <dgm:pt modelId="{4A7BC9A1-2BBB-4CCB-B31B-98D376E06798}">
      <dgm:prSet phldrT="[Text]" custT="1"/>
      <dgm:spPr/>
      <dgm:t>
        <a:bodyPr/>
        <a:lstStyle/>
        <a:p>
          <a:r>
            <a:rPr lang="zh-CN" altLang="en-US" sz="2000" dirty="0" smtClean="0">
              <a:solidFill>
                <a:srgbClr val="FF0000"/>
              </a:solidFill>
            </a:rPr>
            <a:t>注意自己的人身安全！</a:t>
          </a:r>
          <a:endParaRPr lang="en-US" sz="2000" dirty="0">
            <a:solidFill>
              <a:srgbClr val="FF0000"/>
            </a:solidFill>
          </a:endParaRPr>
        </a:p>
      </dgm:t>
    </dgm:pt>
    <dgm:pt modelId="{560A8CE5-C59F-41FB-8738-C18DC24B101A}" type="parTrans" cxnId="{AC9D4FFA-9991-4EED-81A0-18A4E4BCB9B3}">
      <dgm:prSet/>
      <dgm:spPr/>
      <dgm:t>
        <a:bodyPr/>
        <a:lstStyle/>
        <a:p>
          <a:endParaRPr lang="en-US" sz="2000">
            <a:solidFill>
              <a:srgbClr val="FF0000"/>
            </a:solidFill>
          </a:endParaRPr>
        </a:p>
      </dgm:t>
    </dgm:pt>
    <dgm:pt modelId="{EF81E0F4-06E8-4F30-940B-0E0A91EF7168}" type="sibTrans" cxnId="{AC9D4FFA-9991-4EED-81A0-18A4E4BCB9B3}">
      <dgm:prSet/>
      <dgm:spPr/>
      <dgm:t>
        <a:bodyPr/>
        <a:lstStyle/>
        <a:p>
          <a:endParaRPr lang="en-US" sz="2000">
            <a:solidFill>
              <a:srgbClr val="FF0000"/>
            </a:solidFill>
          </a:endParaRPr>
        </a:p>
      </dgm:t>
    </dgm:pt>
    <dgm:pt modelId="{AE0B4C51-6ACC-477C-A473-7DFCF768305A}">
      <dgm:prSet phldrT="[Text]" custT="1"/>
      <dgm:spPr/>
      <dgm:t>
        <a:bodyPr/>
        <a:lstStyle/>
        <a:p>
          <a:r>
            <a:rPr lang="zh-CN" altLang="en-US" sz="2000" dirty="0" smtClean="0">
              <a:solidFill>
                <a:srgbClr val="FF0000"/>
              </a:solidFill>
            </a:rPr>
            <a:t>未得到许可禁止触碰车辆</a:t>
          </a:r>
          <a:r>
            <a:rPr lang="en-US" altLang="zh-CN" sz="2000" dirty="0" smtClean="0">
              <a:solidFill>
                <a:srgbClr val="FF0000"/>
              </a:solidFill>
            </a:rPr>
            <a:t>/</a:t>
          </a:r>
          <a:r>
            <a:rPr lang="zh-CN" altLang="en-US" sz="2000" dirty="0" smtClean="0">
              <a:solidFill>
                <a:srgbClr val="FF0000"/>
              </a:solidFill>
            </a:rPr>
            <a:t>高压部件！</a:t>
          </a:r>
          <a:endParaRPr lang="en-US" sz="2000" dirty="0">
            <a:solidFill>
              <a:srgbClr val="FF0000"/>
            </a:solidFill>
          </a:endParaRPr>
        </a:p>
      </dgm:t>
    </dgm:pt>
    <dgm:pt modelId="{D05C4B3B-50B2-4494-9A69-6FDE1268BF1A}" type="parTrans" cxnId="{7ADE08EC-9B95-465A-B58D-131E67F5B980}">
      <dgm:prSet/>
      <dgm:spPr/>
      <dgm:t>
        <a:bodyPr/>
        <a:lstStyle/>
        <a:p>
          <a:endParaRPr lang="en-US" sz="2000">
            <a:solidFill>
              <a:srgbClr val="FF0000"/>
            </a:solidFill>
          </a:endParaRPr>
        </a:p>
      </dgm:t>
    </dgm:pt>
    <dgm:pt modelId="{0D52216D-5D89-46AB-A12C-FD2880DE429F}" type="sibTrans" cxnId="{7ADE08EC-9B95-465A-B58D-131E67F5B980}">
      <dgm:prSet/>
      <dgm:spPr/>
      <dgm:t>
        <a:bodyPr/>
        <a:lstStyle/>
        <a:p>
          <a:endParaRPr lang="en-US" sz="2000">
            <a:solidFill>
              <a:srgbClr val="FF0000"/>
            </a:solidFill>
          </a:endParaRPr>
        </a:p>
      </dgm:t>
    </dgm:pt>
    <dgm:pt modelId="{474EA2EC-104A-4AB5-A7C0-244D0FF5DB29}">
      <dgm:prSet phldrT="[Text]" custT="1"/>
      <dgm:spPr/>
      <dgm:t>
        <a:bodyPr/>
        <a:lstStyle/>
        <a:p>
          <a:r>
            <a:rPr lang="zh-CN" altLang="en-US" sz="2000" dirty="0" smtClean="0">
              <a:solidFill>
                <a:srgbClr val="FF0000"/>
              </a:solidFill>
            </a:rPr>
            <a:t>按要求进行练习操作，严格按照规定步骤完成。</a:t>
          </a:r>
          <a:endParaRPr lang="en-US" sz="2000" dirty="0">
            <a:solidFill>
              <a:srgbClr val="FF0000"/>
            </a:solidFill>
          </a:endParaRPr>
        </a:p>
      </dgm:t>
    </dgm:pt>
    <dgm:pt modelId="{EBB04C0C-8D54-44EB-8638-29B4888D8FE2}" type="parTrans" cxnId="{F14E3B44-C86A-4970-84AE-A05B53046513}">
      <dgm:prSet/>
      <dgm:spPr/>
      <dgm:t>
        <a:bodyPr/>
        <a:lstStyle/>
        <a:p>
          <a:endParaRPr lang="en-US" sz="2000">
            <a:solidFill>
              <a:srgbClr val="FF0000"/>
            </a:solidFill>
          </a:endParaRPr>
        </a:p>
      </dgm:t>
    </dgm:pt>
    <dgm:pt modelId="{954FB35A-515A-4922-BBEC-6F5A8ACDA82B}" type="sibTrans" cxnId="{F14E3B44-C86A-4970-84AE-A05B53046513}">
      <dgm:prSet/>
      <dgm:spPr/>
      <dgm:t>
        <a:bodyPr/>
        <a:lstStyle/>
        <a:p>
          <a:endParaRPr lang="en-US" sz="2000">
            <a:solidFill>
              <a:srgbClr val="FF0000"/>
            </a:solidFill>
          </a:endParaRPr>
        </a:p>
      </dgm:t>
    </dgm:pt>
    <dgm:pt modelId="{4AD10397-394C-4069-90DA-008597A32212}">
      <dgm:prSet phldrT="[Text]" custT="1"/>
      <dgm:spPr/>
      <dgm:t>
        <a:bodyPr/>
        <a:lstStyle/>
        <a:p>
          <a:r>
            <a:rPr lang="zh-CN" altLang="en-US" sz="2000" dirty="0" smtClean="0">
              <a:solidFill>
                <a:srgbClr val="FF0000"/>
              </a:solidFill>
            </a:rPr>
            <a:t>未取得维修资质，禁止执行高压系统有关的任何作业。</a:t>
          </a:r>
          <a:endParaRPr lang="en-US" sz="2000" dirty="0">
            <a:solidFill>
              <a:srgbClr val="FF0000"/>
            </a:solidFill>
          </a:endParaRPr>
        </a:p>
      </dgm:t>
    </dgm:pt>
    <dgm:pt modelId="{3306B333-EE74-4C04-8468-9D8F4FE2126E}" type="parTrans" cxnId="{7673FC3C-C4AA-444A-A984-E2C5E0812C44}">
      <dgm:prSet/>
      <dgm:spPr/>
      <dgm:t>
        <a:bodyPr/>
        <a:lstStyle/>
        <a:p>
          <a:endParaRPr lang="en-US" sz="2000">
            <a:solidFill>
              <a:srgbClr val="FF0000"/>
            </a:solidFill>
          </a:endParaRPr>
        </a:p>
      </dgm:t>
    </dgm:pt>
    <dgm:pt modelId="{ABB54009-1852-414D-AA28-0328704B5619}" type="sibTrans" cxnId="{7673FC3C-C4AA-444A-A984-E2C5E0812C44}">
      <dgm:prSet/>
      <dgm:spPr/>
      <dgm:t>
        <a:bodyPr/>
        <a:lstStyle/>
        <a:p>
          <a:endParaRPr lang="en-US" sz="2000">
            <a:solidFill>
              <a:srgbClr val="FF0000"/>
            </a:solidFill>
          </a:endParaRPr>
        </a:p>
      </dgm:t>
    </dgm:pt>
    <dgm:pt modelId="{F63A4C23-5698-4DB4-BBFA-74873FF451EC}">
      <dgm:prSet phldrT="[Text]" custT="1"/>
      <dgm:spPr/>
      <dgm:t>
        <a:bodyPr/>
        <a:lstStyle/>
        <a:p>
          <a:r>
            <a:rPr lang="zh-CN" altLang="en-US" sz="2000" dirty="0" smtClean="0">
              <a:solidFill>
                <a:srgbClr val="FF0000"/>
              </a:solidFill>
            </a:rPr>
            <a:t>不同厂商车型高压系统的要求差异，作业前详细阅读手册。</a:t>
          </a:r>
          <a:endParaRPr lang="en-US" sz="2000" dirty="0">
            <a:solidFill>
              <a:srgbClr val="FF0000"/>
            </a:solidFill>
          </a:endParaRPr>
        </a:p>
      </dgm:t>
    </dgm:pt>
    <dgm:pt modelId="{4CC53724-E6CC-44D9-9280-7CC5A33BCF5D}" type="parTrans" cxnId="{8B82B818-050A-44FB-8110-46C018B5794A}">
      <dgm:prSet/>
      <dgm:spPr/>
      <dgm:t>
        <a:bodyPr/>
        <a:lstStyle/>
        <a:p>
          <a:endParaRPr lang="en-US" sz="2000">
            <a:solidFill>
              <a:srgbClr val="FF0000"/>
            </a:solidFill>
          </a:endParaRPr>
        </a:p>
      </dgm:t>
    </dgm:pt>
    <dgm:pt modelId="{36B473ED-9651-4F49-A6D0-BC1DF46116DA}" type="sibTrans" cxnId="{8B82B818-050A-44FB-8110-46C018B5794A}">
      <dgm:prSet/>
      <dgm:spPr/>
      <dgm:t>
        <a:bodyPr/>
        <a:lstStyle/>
        <a:p>
          <a:endParaRPr lang="en-US" sz="2000">
            <a:solidFill>
              <a:srgbClr val="FF0000"/>
            </a:solidFill>
          </a:endParaRPr>
        </a:p>
      </dgm:t>
    </dgm:pt>
    <dgm:pt modelId="{B43E1F85-8B84-4A2D-AA9B-F0C2735B1B27}">
      <dgm:prSet phldrT="[Text]" custT="1"/>
      <dgm:spPr/>
      <dgm:t>
        <a:bodyPr/>
        <a:lstStyle/>
        <a:p>
          <a:r>
            <a:rPr lang="zh-CN" altLang="en-US" sz="2000" dirty="0" smtClean="0">
              <a:solidFill>
                <a:srgbClr val="FF0000"/>
              </a:solidFill>
            </a:rPr>
            <a:t>注意别人的人身安全！</a:t>
          </a:r>
          <a:endParaRPr lang="en-US" sz="2000" dirty="0">
            <a:solidFill>
              <a:srgbClr val="FF0000"/>
            </a:solidFill>
          </a:endParaRPr>
        </a:p>
      </dgm:t>
    </dgm:pt>
    <dgm:pt modelId="{AE0BAE4C-3D71-4791-947F-D02777B4C94A}" type="parTrans" cxnId="{04918FAB-4916-4578-8C2D-41B6853A11B4}">
      <dgm:prSet/>
      <dgm:spPr/>
      <dgm:t>
        <a:bodyPr/>
        <a:lstStyle/>
        <a:p>
          <a:endParaRPr lang="en-US">
            <a:solidFill>
              <a:srgbClr val="FF0000"/>
            </a:solidFill>
          </a:endParaRPr>
        </a:p>
      </dgm:t>
    </dgm:pt>
    <dgm:pt modelId="{F8EF5695-CE82-4CC0-9B14-806CF73A2E95}" type="sibTrans" cxnId="{04918FAB-4916-4578-8C2D-41B6853A11B4}">
      <dgm:prSet/>
      <dgm:spPr/>
      <dgm:t>
        <a:bodyPr/>
        <a:lstStyle/>
        <a:p>
          <a:endParaRPr lang="en-US">
            <a:solidFill>
              <a:srgbClr val="FF0000"/>
            </a:solidFill>
          </a:endParaRPr>
        </a:p>
      </dgm:t>
    </dgm:pt>
    <dgm:pt modelId="{3D3BD6B3-51DD-4FAB-99E8-93B2BD4DCCF9}">
      <dgm:prSet phldrT="[Text]" custT="1"/>
      <dgm:spPr/>
      <dgm:t>
        <a:bodyPr/>
        <a:lstStyle/>
        <a:p>
          <a:r>
            <a:rPr lang="zh-CN" altLang="en-US" sz="2000" dirty="0" smtClean="0">
              <a:solidFill>
                <a:srgbClr val="FF0000"/>
              </a:solidFill>
            </a:rPr>
            <a:t>工具设备</a:t>
          </a:r>
          <a:r>
            <a:rPr lang="en-US" altLang="zh-CN" sz="2000" dirty="0" smtClean="0">
              <a:solidFill>
                <a:srgbClr val="FF0000"/>
              </a:solidFill>
            </a:rPr>
            <a:t>/</a:t>
          </a:r>
          <a:r>
            <a:rPr lang="zh-CN" altLang="en-US" sz="2000" dirty="0" smtClean="0">
              <a:solidFill>
                <a:srgbClr val="FF0000"/>
              </a:solidFill>
            </a:rPr>
            <a:t>车辆安全！</a:t>
          </a:r>
          <a:endParaRPr lang="en-US" sz="2000" dirty="0">
            <a:solidFill>
              <a:srgbClr val="FF0000"/>
            </a:solidFill>
          </a:endParaRPr>
        </a:p>
      </dgm:t>
    </dgm:pt>
    <dgm:pt modelId="{DE7641EF-1553-421B-9499-AC94F53F1235}" type="parTrans" cxnId="{3E7F0BDF-A754-4A8D-A3A8-03E36D06CCB3}">
      <dgm:prSet/>
      <dgm:spPr/>
      <dgm:t>
        <a:bodyPr/>
        <a:lstStyle/>
        <a:p>
          <a:endParaRPr lang="en-US">
            <a:solidFill>
              <a:srgbClr val="FF0000"/>
            </a:solidFill>
          </a:endParaRPr>
        </a:p>
      </dgm:t>
    </dgm:pt>
    <dgm:pt modelId="{F8F81CFF-2178-4D7A-AD1D-5B6D4CBAA571}" type="sibTrans" cxnId="{3E7F0BDF-A754-4A8D-A3A8-03E36D06CCB3}">
      <dgm:prSet/>
      <dgm:spPr/>
      <dgm:t>
        <a:bodyPr/>
        <a:lstStyle/>
        <a:p>
          <a:endParaRPr lang="en-US">
            <a:solidFill>
              <a:srgbClr val="FF0000"/>
            </a:solidFill>
          </a:endParaRPr>
        </a:p>
      </dgm:t>
    </dgm:pt>
    <dgm:pt modelId="{A373AD20-2AD8-41C6-B152-EB8CB52A4016}" type="pres">
      <dgm:prSet presAssocID="{14C8C045-460C-4E3F-96B6-7BD4CE17B64C}" presName="vert0" presStyleCnt="0">
        <dgm:presLayoutVars>
          <dgm:dir/>
          <dgm:animOne val="branch"/>
          <dgm:animLvl val="lvl"/>
        </dgm:presLayoutVars>
      </dgm:prSet>
      <dgm:spPr/>
      <dgm:t>
        <a:bodyPr/>
        <a:lstStyle/>
        <a:p>
          <a:endParaRPr lang="en-US"/>
        </a:p>
      </dgm:t>
    </dgm:pt>
    <dgm:pt modelId="{18DA57CA-7F55-4705-B1E9-92DB2246612B}" type="pres">
      <dgm:prSet presAssocID="{A62574C5-0244-4FD3-982F-BC7B264AC586}" presName="thickLine" presStyleLbl="alignNode1" presStyleIdx="0" presStyleCnt="1"/>
      <dgm:spPr/>
    </dgm:pt>
    <dgm:pt modelId="{D040FF2E-671D-48C7-A886-41E7641611DF}" type="pres">
      <dgm:prSet presAssocID="{A62574C5-0244-4FD3-982F-BC7B264AC586}" presName="horz1" presStyleCnt="0"/>
      <dgm:spPr/>
    </dgm:pt>
    <dgm:pt modelId="{F04DD685-9DDA-4451-828C-92F4722A5031}" type="pres">
      <dgm:prSet presAssocID="{A62574C5-0244-4FD3-982F-BC7B264AC586}" presName="tx1" presStyleLbl="revTx" presStyleIdx="0" presStyleCnt="8" custScaleX="46201"/>
      <dgm:spPr/>
      <dgm:t>
        <a:bodyPr/>
        <a:lstStyle/>
        <a:p>
          <a:endParaRPr lang="en-US"/>
        </a:p>
      </dgm:t>
    </dgm:pt>
    <dgm:pt modelId="{831B145E-22BC-4430-82D1-B4FA484B4F72}" type="pres">
      <dgm:prSet presAssocID="{A62574C5-0244-4FD3-982F-BC7B264AC586}" presName="vert1" presStyleCnt="0"/>
      <dgm:spPr/>
    </dgm:pt>
    <dgm:pt modelId="{FE29EF8B-8D52-48A5-B8A4-13119D5AC4E6}" type="pres">
      <dgm:prSet presAssocID="{4A7BC9A1-2BBB-4CCB-B31B-98D376E06798}" presName="vertSpace2a" presStyleCnt="0"/>
      <dgm:spPr/>
    </dgm:pt>
    <dgm:pt modelId="{F22AFCDA-9004-4239-93AF-94280051FC3D}" type="pres">
      <dgm:prSet presAssocID="{4A7BC9A1-2BBB-4CCB-B31B-98D376E06798}" presName="horz2" presStyleCnt="0"/>
      <dgm:spPr/>
    </dgm:pt>
    <dgm:pt modelId="{6DC657D4-1A23-43E5-BAE4-7DB8EB71E287}" type="pres">
      <dgm:prSet presAssocID="{4A7BC9A1-2BBB-4CCB-B31B-98D376E06798}" presName="horzSpace2" presStyleCnt="0"/>
      <dgm:spPr/>
    </dgm:pt>
    <dgm:pt modelId="{CF68F1F1-0A6D-40C5-A80E-642717354118}" type="pres">
      <dgm:prSet presAssocID="{4A7BC9A1-2BBB-4CCB-B31B-98D376E06798}" presName="tx2" presStyleLbl="revTx" presStyleIdx="1" presStyleCnt="8"/>
      <dgm:spPr/>
      <dgm:t>
        <a:bodyPr/>
        <a:lstStyle/>
        <a:p>
          <a:endParaRPr lang="en-US"/>
        </a:p>
      </dgm:t>
    </dgm:pt>
    <dgm:pt modelId="{865BA342-D3A7-48C1-8438-AAA00150BEEA}" type="pres">
      <dgm:prSet presAssocID="{4A7BC9A1-2BBB-4CCB-B31B-98D376E06798}" presName="vert2" presStyleCnt="0"/>
      <dgm:spPr/>
    </dgm:pt>
    <dgm:pt modelId="{5713DFA6-64BA-404E-A357-EAC88FC405C4}" type="pres">
      <dgm:prSet presAssocID="{4A7BC9A1-2BBB-4CCB-B31B-98D376E06798}" presName="thinLine2b" presStyleLbl="callout" presStyleIdx="0" presStyleCnt="7"/>
      <dgm:spPr/>
    </dgm:pt>
    <dgm:pt modelId="{7552FFD8-56CB-4187-8F9E-5E95FD23F2F6}" type="pres">
      <dgm:prSet presAssocID="{4A7BC9A1-2BBB-4CCB-B31B-98D376E06798}" presName="vertSpace2b" presStyleCnt="0"/>
      <dgm:spPr/>
    </dgm:pt>
    <dgm:pt modelId="{7265504D-C94F-47E5-BF52-ED077349678F}" type="pres">
      <dgm:prSet presAssocID="{B43E1F85-8B84-4A2D-AA9B-F0C2735B1B27}" presName="horz2" presStyleCnt="0"/>
      <dgm:spPr/>
    </dgm:pt>
    <dgm:pt modelId="{52390440-6EA6-4B1E-84A0-17D52937F830}" type="pres">
      <dgm:prSet presAssocID="{B43E1F85-8B84-4A2D-AA9B-F0C2735B1B27}" presName="horzSpace2" presStyleCnt="0"/>
      <dgm:spPr/>
    </dgm:pt>
    <dgm:pt modelId="{608E8074-5561-4544-9099-1EE36739FAA5}" type="pres">
      <dgm:prSet presAssocID="{B43E1F85-8B84-4A2D-AA9B-F0C2735B1B27}" presName="tx2" presStyleLbl="revTx" presStyleIdx="2" presStyleCnt="8"/>
      <dgm:spPr/>
      <dgm:t>
        <a:bodyPr/>
        <a:lstStyle/>
        <a:p>
          <a:endParaRPr lang="en-US"/>
        </a:p>
      </dgm:t>
    </dgm:pt>
    <dgm:pt modelId="{486F4326-12EE-4769-AD0F-7027A99D1608}" type="pres">
      <dgm:prSet presAssocID="{B43E1F85-8B84-4A2D-AA9B-F0C2735B1B27}" presName="vert2" presStyleCnt="0"/>
      <dgm:spPr/>
    </dgm:pt>
    <dgm:pt modelId="{22455CF8-D1B1-4A1A-8601-2FA048E24F9F}" type="pres">
      <dgm:prSet presAssocID="{B43E1F85-8B84-4A2D-AA9B-F0C2735B1B27}" presName="thinLine2b" presStyleLbl="callout" presStyleIdx="1" presStyleCnt="7"/>
      <dgm:spPr/>
    </dgm:pt>
    <dgm:pt modelId="{7D6C324E-D620-4F22-91A7-349730E05E10}" type="pres">
      <dgm:prSet presAssocID="{B43E1F85-8B84-4A2D-AA9B-F0C2735B1B27}" presName="vertSpace2b" presStyleCnt="0"/>
      <dgm:spPr/>
    </dgm:pt>
    <dgm:pt modelId="{29D83EA5-D145-4383-95EB-1A91EEB41C3E}" type="pres">
      <dgm:prSet presAssocID="{3D3BD6B3-51DD-4FAB-99E8-93B2BD4DCCF9}" presName="horz2" presStyleCnt="0"/>
      <dgm:spPr/>
    </dgm:pt>
    <dgm:pt modelId="{27A68478-9F14-4688-A8BB-98CB5CA971DE}" type="pres">
      <dgm:prSet presAssocID="{3D3BD6B3-51DD-4FAB-99E8-93B2BD4DCCF9}" presName="horzSpace2" presStyleCnt="0"/>
      <dgm:spPr/>
    </dgm:pt>
    <dgm:pt modelId="{6E375CB7-2DE4-4831-9C9F-A6B9BFE4AADF}" type="pres">
      <dgm:prSet presAssocID="{3D3BD6B3-51DD-4FAB-99E8-93B2BD4DCCF9}" presName="tx2" presStyleLbl="revTx" presStyleIdx="3" presStyleCnt="8"/>
      <dgm:spPr/>
      <dgm:t>
        <a:bodyPr/>
        <a:lstStyle/>
        <a:p>
          <a:endParaRPr lang="en-US"/>
        </a:p>
      </dgm:t>
    </dgm:pt>
    <dgm:pt modelId="{B4D33EEE-1FA2-4A99-B482-66B5367EA2BD}" type="pres">
      <dgm:prSet presAssocID="{3D3BD6B3-51DD-4FAB-99E8-93B2BD4DCCF9}" presName="vert2" presStyleCnt="0"/>
      <dgm:spPr/>
    </dgm:pt>
    <dgm:pt modelId="{58E0A209-7D72-47B2-8452-2451471E7621}" type="pres">
      <dgm:prSet presAssocID="{3D3BD6B3-51DD-4FAB-99E8-93B2BD4DCCF9}" presName="thinLine2b" presStyleLbl="callout" presStyleIdx="2" presStyleCnt="7"/>
      <dgm:spPr/>
    </dgm:pt>
    <dgm:pt modelId="{2B68F1E8-8E81-49BB-B709-00FD5FC8C600}" type="pres">
      <dgm:prSet presAssocID="{3D3BD6B3-51DD-4FAB-99E8-93B2BD4DCCF9}" presName="vertSpace2b" presStyleCnt="0"/>
      <dgm:spPr/>
    </dgm:pt>
    <dgm:pt modelId="{6EE71A18-6A6A-4ED0-8AE1-AD600B4DB280}" type="pres">
      <dgm:prSet presAssocID="{AE0B4C51-6ACC-477C-A473-7DFCF768305A}" presName="horz2" presStyleCnt="0"/>
      <dgm:spPr/>
    </dgm:pt>
    <dgm:pt modelId="{5E87E5CA-F6E0-406E-A93A-18AB8BF24032}" type="pres">
      <dgm:prSet presAssocID="{AE0B4C51-6ACC-477C-A473-7DFCF768305A}" presName="horzSpace2" presStyleCnt="0"/>
      <dgm:spPr/>
    </dgm:pt>
    <dgm:pt modelId="{D88AE192-B955-41F7-8DBD-A96B90118A2F}" type="pres">
      <dgm:prSet presAssocID="{AE0B4C51-6ACC-477C-A473-7DFCF768305A}" presName="tx2" presStyleLbl="revTx" presStyleIdx="4" presStyleCnt="8"/>
      <dgm:spPr/>
      <dgm:t>
        <a:bodyPr/>
        <a:lstStyle/>
        <a:p>
          <a:endParaRPr lang="en-US"/>
        </a:p>
      </dgm:t>
    </dgm:pt>
    <dgm:pt modelId="{EDD535C5-83E4-4E8C-AC46-4505EA9994DC}" type="pres">
      <dgm:prSet presAssocID="{AE0B4C51-6ACC-477C-A473-7DFCF768305A}" presName="vert2" presStyleCnt="0"/>
      <dgm:spPr/>
    </dgm:pt>
    <dgm:pt modelId="{3BDFD33E-86A8-4E7E-B867-7F5626009C03}" type="pres">
      <dgm:prSet presAssocID="{AE0B4C51-6ACC-477C-A473-7DFCF768305A}" presName="thinLine2b" presStyleLbl="callout" presStyleIdx="3" presStyleCnt="7"/>
      <dgm:spPr/>
    </dgm:pt>
    <dgm:pt modelId="{414FEE39-0EF7-4527-85E0-998D84DC0321}" type="pres">
      <dgm:prSet presAssocID="{AE0B4C51-6ACC-477C-A473-7DFCF768305A}" presName="vertSpace2b" presStyleCnt="0"/>
      <dgm:spPr/>
    </dgm:pt>
    <dgm:pt modelId="{42EE429D-4704-4F2F-9260-3E55C161AEC6}" type="pres">
      <dgm:prSet presAssocID="{474EA2EC-104A-4AB5-A7C0-244D0FF5DB29}" presName="horz2" presStyleCnt="0"/>
      <dgm:spPr/>
    </dgm:pt>
    <dgm:pt modelId="{72B2F530-4C32-4F02-B465-26ADF85FF528}" type="pres">
      <dgm:prSet presAssocID="{474EA2EC-104A-4AB5-A7C0-244D0FF5DB29}" presName="horzSpace2" presStyleCnt="0"/>
      <dgm:spPr/>
    </dgm:pt>
    <dgm:pt modelId="{012D71A3-71B6-4D90-B912-39B33E32443D}" type="pres">
      <dgm:prSet presAssocID="{474EA2EC-104A-4AB5-A7C0-244D0FF5DB29}" presName="tx2" presStyleLbl="revTx" presStyleIdx="5" presStyleCnt="8"/>
      <dgm:spPr/>
      <dgm:t>
        <a:bodyPr/>
        <a:lstStyle/>
        <a:p>
          <a:endParaRPr lang="en-US"/>
        </a:p>
      </dgm:t>
    </dgm:pt>
    <dgm:pt modelId="{4006F588-7E98-4209-B408-C1584BF7145F}" type="pres">
      <dgm:prSet presAssocID="{474EA2EC-104A-4AB5-A7C0-244D0FF5DB29}" presName="vert2" presStyleCnt="0"/>
      <dgm:spPr/>
    </dgm:pt>
    <dgm:pt modelId="{A1F5ADC0-048D-40C5-A839-661D95B51989}" type="pres">
      <dgm:prSet presAssocID="{474EA2EC-104A-4AB5-A7C0-244D0FF5DB29}" presName="thinLine2b" presStyleLbl="callout" presStyleIdx="4" presStyleCnt="7"/>
      <dgm:spPr/>
    </dgm:pt>
    <dgm:pt modelId="{0DF4B600-5C15-4201-882E-1DC5A30965DC}" type="pres">
      <dgm:prSet presAssocID="{474EA2EC-104A-4AB5-A7C0-244D0FF5DB29}" presName="vertSpace2b" presStyleCnt="0"/>
      <dgm:spPr/>
    </dgm:pt>
    <dgm:pt modelId="{25B4B1CC-0265-4F70-BDB1-54B44BAFAF16}" type="pres">
      <dgm:prSet presAssocID="{4AD10397-394C-4069-90DA-008597A32212}" presName="horz2" presStyleCnt="0"/>
      <dgm:spPr/>
    </dgm:pt>
    <dgm:pt modelId="{7885B107-8E9F-4DEB-8660-0B105896537C}" type="pres">
      <dgm:prSet presAssocID="{4AD10397-394C-4069-90DA-008597A32212}" presName="horzSpace2" presStyleCnt="0"/>
      <dgm:spPr/>
    </dgm:pt>
    <dgm:pt modelId="{BDD71B88-9B42-400C-85B4-7D370CB1B148}" type="pres">
      <dgm:prSet presAssocID="{4AD10397-394C-4069-90DA-008597A32212}" presName="tx2" presStyleLbl="revTx" presStyleIdx="6" presStyleCnt="8"/>
      <dgm:spPr/>
      <dgm:t>
        <a:bodyPr/>
        <a:lstStyle/>
        <a:p>
          <a:endParaRPr lang="en-US"/>
        </a:p>
      </dgm:t>
    </dgm:pt>
    <dgm:pt modelId="{75BD99B3-2E44-4504-985F-80DB2D99EE46}" type="pres">
      <dgm:prSet presAssocID="{4AD10397-394C-4069-90DA-008597A32212}" presName="vert2" presStyleCnt="0"/>
      <dgm:spPr/>
    </dgm:pt>
    <dgm:pt modelId="{E3376CED-3203-44A7-ACE8-D4F7C4253ADE}" type="pres">
      <dgm:prSet presAssocID="{4AD10397-394C-4069-90DA-008597A32212}" presName="thinLine2b" presStyleLbl="callout" presStyleIdx="5" presStyleCnt="7"/>
      <dgm:spPr/>
    </dgm:pt>
    <dgm:pt modelId="{E06298AB-C492-460A-A928-11964736A2F1}" type="pres">
      <dgm:prSet presAssocID="{4AD10397-394C-4069-90DA-008597A32212}" presName="vertSpace2b" presStyleCnt="0"/>
      <dgm:spPr/>
    </dgm:pt>
    <dgm:pt modelId="{28237B1B-F3FA-405D-AFFE-9B24D635E528}" type="pres">
      <dgm:prSet presAssocID="{F63A4C23-5698-4DB4-BBFA-74873FF451EC}" presName="horz2" presStyleCnt="0"/>
      <dgm:spPr/>
    </dgm:pt>
    <dgm:pt modelId="{1B8B2D1D-8D07-403B-9C0D-AAFDB1B09623}" type="pres">
      <dgm:prSet presAssocID="{F63A4C23-5698-4DB4-BBFA-74873FF451EC}" presName="horzSpace2" presStyleCnt="0"/>
      <dgm:spPr/>
    </dgm:pt>
    <dgm:pt modelId="{997378F4-7468-4DC3-BFB5-EDA087C52CD5}" type="pres">
      <dgm:prSet presAssocID="{F63A4C23-5698-4DB4-BBFA-74873FF451EC}" presName="tx2" presStyleLbl="revTx" presStyleIdx="7" presStyleCnt="8"/>
      <dgm:spPr/>
      <dgm:t>
        <a:bodyPr/>
        <a:lstStyle/>
        <a:p>
          <a:endParaRPr lang="en-US"/>
        </a:p>
      </dgm:t>
    </dgm:pt>
    <dgm:pt modelId="{737540FD-82C2-4651-9DFF-4C8D821AA315}" type="pres">
      <dgm:prSet presAssocID="{F63A4C23-5698-4DB4-BBFA-74873FF451EC}" presName="vert2" presStyleCnt="0"/>
      <dgm:spPr/>
    </dgm:pt>
    <dgm:pt modelId="{79055B44-68D8-42B0-9D79-BB0FA478B504}" type="pres">
      <dgm:prSet presAssocID="{F63A4C23-5698-4DB4-BBFA-74873FF451EC}" presName="thinLine2b" presStyleLbl="callout" presStyleIdx="6" presStyleCnt="7"/>
      <dgm:spPr/>
    </dgm:pt>
    <dgm:pt modelId="{FE4BC710-4068-4028-B4DB-AA73EA819387}" type="pres">
      <dgm:prSet presAssocID="{F63A4C23-5698-4DB4-BBFA-74873FF451EC}" presName="vertSpace2b" presStyleCnt="0"/>
      <dgm:spPr/>
    </dgm:pt>
  </dgm:ptLst>
  <dgm:cxnLst>
    <dgm:cxn modelId="{A718C7DA-A41E-4582-B53D-0433C7E52838}" srcId="{14C8C045-460C-4E3F-96B6-7BD4CE17B64C}" destId="{A62574C5-0244-4FD3-982F-BC7B264AC586}" srcOrd="0" destOrd="0" parTransId="{511BE387-D750-420A-A2C4-5A3F1AAD238A}" sibTransId="{CD99AE32-9D1B-473F-B6DB-830345139194}"/>
    <dgm:cxn modelId="{996256CD-87FB-4981-A62B-F90762F05437}" type="presOf" srcId="{14C8C045-460C-4E3F-96B6-7BD4CE17B64C}" destId="{A373AD20-2AD8-41C6-B152-EB8CB52A4016}" srcOrd="0" destOrd="0" presId="urn:microsoft.com/office/officeart/2008/layout/LinedList"/>
    <dgm:cxn modelId="{28A33376-D79C-4A98-8E7E-4354C7EA7D83}" type="presOf" srcId="{4AD10397-394C-4069-90DA-008597A32212}" destId="{BDD71B88-9B42-400C-85B4-7D370CB1B148}" srcOrd="0" destOrd="0" presId="urn:microsoft.com/office/officeart/2008/layout/LinedList"/>
    <dgm:cxn modelId="{ECD6A755-52F1-43CD-8616-5956B851F7D7}" type="presOf" srcId="{3D3BD6B3-51DD-4FAB-99E8-93B2BD4DCCF9}" destId="{6E375CB7-2DE4-4831-9C9F-A6B9BFE4AADF}" srcOrd="0" destOrd="0" presId="urn:microsoft.com/office/officeart/2008/layout/LinedList"/>
    <dgm:cxn modelId="{B9C7D574-6D02-4979-8FA8-D9AC92AF67A2}" type="presOf" srcId="{AE0B4C51-6ACC-477C-A473-7DFCF768305A}" destId="{D88AE192-B955-41F7-8DBD-A96B90118A2F}" srcOrd="0" destOrd="0" presId="urn:microsoft.com/office/officeart/2008/layout/LinedList"/>
    <dgm:cxn modelId="{7ADE08EC-9B95-465A-B58D-131E67F5B980}" srcId="{A62574C5-0244-4FD3-982F-BC7B264AC586}" destId="{AE0B4C51-6ACC-477C-A473-7DFCF768305A}" srcOrd="3" destOrd="0" parTransId="{D05C4B3B-50B2-4494-9A69-6FDE1268BF1A}" sibTransId="{0D52216D-5D89-46AB-A12C-FD2880DE429F}"/>
    <dgm:cxn modelId="{04918FAB-4916-4578-8C2D-41B6853A11B4}" srcId="{A62574C5-0244-4FD3-982F-BC7B264AC586}" destId="{B43E1F85-8B84-4A2D-AA9B-F0C2735B1B27}" srcOrd="1" destOrd="0" parTransId="{AE0BAE4C-3D71-4791-947F-D02777B4C94A}" sibTransId="{F8EF5695-CE82-4CC0-9B14-806CF73A2E95}"/>
    <dgm:cxn modelId="{AC9D4FFA-9991-4EED-81A0-18A4E4BCB9B3}" srcId="{A62574C5-0244-4FD3-982F-BC7B264AC586}" destId="{4A7BC9A1-2BBB-4CCB-B31B-98D376E06798}" srcOrd="0" destOrd="0" parTransId="{560A8CE5-C59F-41FB-8738-C18DC24B101A}" sibTransId="{EF81E0F4-06E8-4F30-940B-0E0A91EF7168}"/>
    <dgm:cxn modelId="{B6E61494-396F-4452-80E0-92721817192F}" type="presOf" srcId="{A62574C5-0244-4FD3-982F-BC7B264AC586}" destId="{F04DD685-9DDA-4451-828C-92F4722A5031}" srcOrd="0" destOrd="0" presId="urn:microsoft.com/office/officeart/2008/layout/LinedList"/>
    <dgm:cxn modelId="{D0532EEC-0B7C-43D1-88DF-D3AE28A7E1C1}" type="presOf" srcId="{B43E1F85-8B84-4A2D-AA9B-F0C2735B1B27}" destId="{608E8074-5561-4544-9099-1EE36739FAA5}" srcOrd="0" destOrd="0" presId="urn:microsoft.com/office/officeart/2008/layout/LinedList"/>
    <dgm:cxn modelId="{140E88EE-CF5F-468F-B335-287FE34F8707}" type="presOf" srcId="{474EA2EC-104A-4AB5-A7C0-244D0FF5DB29}" destId="{012D71A3-71B6-4D90-B912-39B33E32443D}" srcOrd="0" destOrd="0" presId="urn:microsoft.com/office/officeart/2008/layout/LinedList"/>
    <dgm:cxn modelId="{7673FC3C-C4AA-444A-A984-E2C5E0812C44}" srcId="{A62574C5-0244-4FD3-982F-BC7B264AC586}" destId="{4AD10397-394C-4069-90DA-008597A32212}" srcOrd="5" destOrd="0" parTransId="{3306B333-EE74-4C04-8468-9D8F4FE2126E}" sibTransId="{ABB54009-1852-414D-AA28-0328704B5619}"/>
    <dgm:cxn modelId="{3E7F0BDF-A754-4A8D-A3A8-03E36D06CCB3}" srcId="{A62574C5-0244-4FD3-982F-BC7B264AC586}" destId="{3D3BD6B3-51DD-4FAB-99E8-93B2BD4DCCF9}" srcOrd="2" destOrd="0" parTransId="{DE7641EF-1553-421B-9499-AC94F53F1235}" sibTransId="{F8F81CFF-2178-4D7A-AD1D-5B6D4CBAA571}"/>
    <dgm:cxn modelId="{8B82B818-050A-44FB-8110-46C018B5794A}" srcId="{A62574C5-0244-4FD3-982F-BC7B264AC586}" destId="{F63A4C23-5698-4DB4-BBFA-74873FF451EC}" srcOrd="6" destOrd="0" parTransId="{4CC53724-E6CC-44D9-9280-7CC5A33BCF5D}" sibTransId="{36B473ED-9651-4F49-A6D0-BC1DF46116DA}"/>
    <dgm:cxn modelId="{F14E3B44-C86A-4970-84AE-A05B53046513}" srcId="{A62574C5-0244-4FD3-982F-BC7B264AC586}" destId="{474EA2EC-104A-4AB5-A7C0-244D0FF5DB29}" srcOrd="4" destOrd="0" parTransId="{EBB04C0C-8D54-44EB-8638-29B4888D8FE2}" sibTransId="{954FB35A-515A-4922-BBEC-6F5A8ACDA82B}"/>
    <dgm:cxn modelId="{CAE163AA-C834-422E-AEB4-3DC81D2D45DD}" type="presOf" srcId="{4A7BC9A1-2BBB-4CCB-B31B-98D376E06798}" destId="{CF68F1F1-0A6D-40C5-A80E-642717354118}" srcOrd="0" destOrd="0" presId="urn:microsoft.com/office/officeart/2008/layout/LinedList"/>
    <dgm:cxn modelId="{15B17CA0-DBFF-48F6-AA1B-3A03D767ACC1}" type="presOf" srcId="{F63A4C23-5698-4DB4-BBFA-74873FF451EC}" destId="{997378F4-7468-4DC3-BFB5-EDA087C52CD5}" srcOrd="0" destOrd="0" presId="urn:microsoft.com/office/officeart/2008/layout/LinedList"/>
    <dgm:cxn modelId="{10FD02D5-6462-4D0E-9CCD-9D43849F5829}" type="presParOf" srcId="{A373AD20-2AD8-41C6-B152-EB8CB52A4016}" destId="{18DA57CA-7F55-4705-B1E9-92DB2246612B}" srcOrd="0" destOrd="0" presId="urn:microsoft.com/office/officeart/2008/layout/LinedList"/>
    <dgm:cxn modelId="{7AABDA82-54A8-4765-AEBF-EBCC9A0F173F}" type="presParOf" srcId="{A373AD20-2AD8-41C6-B152-EB8CB52A4016}" destId="{D040FF2E-671D-48C7-A886-41E7641611DF}" srcOrd="1" destOrd="0" presId="urn:microsoft.com/office/officeart/2008/layout/LinedList"/>
    <dgm:cxn modelId="{A66BDAB6-CC7C-46DA-8ABE-0507449BB9DE}" type="presParOf" srcId="{D040FF2E-671D-48C7-A886-41E7641611DF}" destId="{F04DD685-9DDA-4451-828C-92F4722A5031}" srcOrd="0" destOrd="0" presId="urn:microsoft.com/office/officeart/2008/layout/LinedList"/>
    <dgm:cxn modelId="{9426DA5C-3B9F-4769-833E-4F524BBA6DB3}" type="presParOf" srcId="{D040FF2E-671D-48C7-A886-41E7641611DF}" destId="{831B145E-22BC-4430-82D1-B4FA484B4F72}" srcOrd="1" destOrd="0" presId="urn:microsoft.com/office/officeart/2008/layout/LinedList"/>
    <dgm:cxn modelId="{79A912E2-EE00-41F9-8BF0-4648DCA30117}" type="presParOf" srcId="{831B145E-22BC-4430-82D1-B4FA484B4F72}" destId="{FE29EF8B-8D52-48A5-B8A4-13119D5AC4E6}" srcOrd="0" destOrd="0" presId="urn:microsoft.com/office/officeart/2008/layout/LinedList"/>
    <dgm:cxn modelId="{154520F3-DF53-427E-B358-4449F8F9A5C8}" type="presParOf" srcId="{831B145E-22BC-4430-82D1-B4FA484B4F72}" destId="{F22AFCDA-9004-4239-93AF-94280051FC3D}" srcOrd="1" destOrd="0" presId="urn:microsoft.com/office/officeart/2008/layout/LinedList"/>
    <dgm:cxn modelId="{446D5222-9AA5-4564-826E-46679D509460}" type="presParOf" srcId="{F22AFCDA-9004-4239-93AF-94280051FC3D}" destId="{6DC657D4-1A23-43E5-BAE4-7DB8EB71E287}" srcOrd="0" destOrd="0" presId="urn:microsoft.com/office/officeart/2008/layout/LinedList"/>
    <dgm:cxn modelId="{3115932C-3CF4-4A41-9470-D0DC558E95B9}" type="presParOf" srcId="{F22AFCDA-9004-4239-93AF-94280051FC3D}" destId="{CF68F1F1-0A6D-40C5-A80E-642717354118}" srcOrd="1" destOrd="0" presId="urn:microsoft.com/office/officeart/2008/layout/LinedList"/>
    <dgm:cxn modelId="{786E6EC0-1175-4957-BA0B-4A9C10C11A33}" type="presParOf" srcId="{F22AFCDA-9004-4239-93AF-94280051FC3D}" destId="{865BA342-D3A7-48C1-8438-AAA00150BEEA}" srcOrd="2" destOrd="0" presId="urn:microsoft.com/office/officeart/2008/layout/LinedList"/>
    <dgm:cxn modelId="{5B0F302F-7366-4590-9ACA-8A18088FF60B}" type="presParOf" srcId="{831B145E-22BC-4430-82D1-B4FA484B4F72}" destId="{5713DFA6-64BA-404E-A357-EAC88FC405C4}" srcOrd="2" destOrd="0" presId="urn:microsoft.com/office/officeart/2008/layout/LinedList"/>
    <dgm:cxn modelId="{0A77D552-9E6B-4A14-9C48-4E6E05DD99E7}" type="presParOf" srcId="{831B145E-22BC-4430-82D1-B4FA484B4F72}" destId="{7552FFD8-56CB-4187-8F9E-5E95FD23F2F6}" srcOrd="3" destOrd="0" presId="urn:microsoft.com/office/officeart/2008/layout/LinedList"/>
    <dgm:cxn modelId="{57632B58-022B-42B0-9A8F-0650AE5297E4}" type="presParOf" srcId="{831B145E-22BC-4430-82D1-B4FA484B4F72}" destId="{7265504D-C94F-47E5-BF52-ED077349678F}" srcOrd="4" destOrd="0" presId="urn:microsoft.com/office/officeart/2008/layout/LinedList"/>
    <dgm:cxn modelId="{72D7F745-6CFD-478F-9C6A-2DF09DE40A7E}" type="presParOf" srcId="{7265504D-C94F-47E5-BF52-ED077349678F}" destId="{52390440-6EA6-4B1E-84A0-17D52937F830}" srcOrd="0" destOrd="0" presId="urn:microsoft.com/office/officeart/2008/layout/LinedList"/>
    <dgm:cxn modelId="{7E3EB0BB-8CEA-41E1-8867-1CDBFCD763E4}" type="presParOf" srcId="{7265504D-C94F-47E5-BF52-ED077349678F}" destId="{608E8074-5561-4544-9099-1EE36739FAA5}" srcOrd="1" destOrd="0" presId="urn:microsoft.com/office/officeart/2008/layout/LinedList"/>
    <dgm:cxn modelId="{43759E18-5EC6-44AF-BAD4-212C1439CD28}" type="presParOf" srcId="{7265504D-C94F-47E5-BF52-ED077349678F}" destId="{486F4326-12EE-4769-AD0F-7027A99D1608}" srcOrd="2" destOrd="0" presId="urn:microsoft.com/office/officeart/2008/layout/LinedList"/>
    <dgm:cxn modelId="{F53C782E-2DF5-48CB-B580-32B75E65D522}" type="presParOf" srcId="{831B145E-22BC-4430-82D1-B4FA484B4F72}" destId="{22455CF8-D1B1-4A1A-8601-2FA048E24F9F}" srcOrd="5" destOrd="0" presId="urn:microsoft.com/office/officeart/2008/layout/LinedList"/>
    <dgm:cxn modelId="{B7647C7A-4DCD-4FA1-B483-D1DAEBEC8033}" type="presParOf" srcId="{831B145E-22BC-4430-82D1-B4FA484B4F72}" destId="{7D6C324E-D620-4F22-91A7-349730E05E10}" srcOrd="6" destOrd="0" presId="urn:microsoft.com/office/officeart/2008/layout/LinedList"/>
    <dgm:cxn modelId="{745EE215-221E-4671-8212-A0FA1FF54E4E}" type="presParOf" srcId="{831B145E-22BC-4430-82D1-B4FA484B4F72}" destId="{29D83EA5-D145-4383-95EB-1A91EEB41C3E}" srcOrd="7" destOrd="0" presId="urn:microsoft.com/office/officeart/2008/layout/LinedList"/>
    <dgm:cxn modelId="{8FF85941-AB8A-4B93-B2C5-CB4199381EC3}" type="presParOf" srcId="{29D83EA5-D145-4383-95EB-1A91EEB41C3E}" destId="{27A68478-9F14-4688-A8BB-98CB5CA971DE}" srcOrd="0" destOrd="0" presId="urn:microsoft.com/office/officeart/2008/layout/LinedList"/>
    <dgm:cxn modelId="{28034EE8-466B-41E7-87A9-D2257F9303F0}" type="presParOf" srcId="{29D83EA5-D145-4383-95EB-1A91EEB41C3E}" destId="{6E375CB7-2DE4-4831-9C9F-A6B9BFE4AADF}" srcOrd="1" destOrd="0" presId="urn:microsoft.com/office/officeart/2008/layout/LinedList"/>
    <dgm:cxn modelId="{C4377D40-928F-4DDB-99B6-73E1252C0491}" type="presParOf" srcId="{29D83EA5-D145-4383-95EB-1A91EEB41C3E}" destId="{B4D33EEE-1FA2-4A99-B482-66B5367EA2BD}" srcOrd="2" destOrd="0" presId="urn:microsoft.com/office/officeart/2008/layout/LinedList"/>
    <dgm:cxn modelId="{5DAF4636-5335-4A6F-9EF8-80805409B46B}" type="presParOf" srcId="{831B145E-22BC-4430-82D1-B4FA484B4F72}" destId="{58E0A209-7D72-47B2-8452-2451471E7621}" srcOrd="8" destOrd="0" presId="urn:microsoft.com/office/officeart/2008/layout/LinedList"/>
    <dgm:cxn modelId="{8A96E890-034E-4BB7-800A-98D84DABDBFA}" type="presParOf" srcId="{831B145E-22BC-4430-82D1-B4FA484B4F72}" destId="{2B68F1E8-8E81-49BB-B709-00FD5FC8C600}" srcOrd="9" destOrd="0" presId="urn:microsoft.com/office/officeart/2008/layout/LinedList"/>
    <dgm:cxn modelId="{82135A3A-75B8-4C36-93B6-7CB978600C1F}" type="presParOf" srcId="{831B145E-22BC-4430-82D1-B4FA484B4F72}" destId="{6EE71A18-6A6A-4ED0-8AE1-AD600B4DB280}" srcOrd="10" destOrd="0" presId="urn:microsoft.com/office/officeart/2008/layout/LinedList"/>
    <dgm:cxn modelId="{20CA0D86-B344-4892-9BBF-B890CCFD6635}" type="presParOf" srcId="{6EE71A18-6A6A-4ED0-8AE1-AD600B4DB280}" destId="{5E87E5CA-F6E0-406E-A93A-18AB8BF24032}" srcOrd="0" destOrd="0" presId="urn:microsoft.com/office/officeart/2008/layout/LinedList"/>
    <dgm:cxn modelId="{2F2F254B-4577-4FC5-BCC0-CDED0461AD0D}" type="presParOf" srcId="{6EE71A18-6A6A-4ED0-8AE1-AD600B4DB280}" destId="{D88AE192-B955-41F7-8DBD-A96B90118A2F}" srcOrd="1" destOrd="0" presId="urn:microsoft.com/office/officeart/2008/layout/LinedList"/>
    <dgm:cxn modelId="{E7C0E7B8-929E-4538-B36B-66DFBBE7673E}" type="presParOf" srcId="{6EE71A18-6A6A-4ED0-8AE1-AD600B4DB280}" destId="{EDD535C5-83E4-4E8C-AC46-4505EA9994DC}" srcOrd="2" destOrd="0" presId="urn:microsoft.com/office/officeart/2008/layout/LinedList"/>
    <dgm:cxn modelId="{601F4DB4-79A0-434B-BE8B-CF11822AC0A4}" type="presParOf" srcId="{831B145E-22BC-4430-82D1-B4FA484B4F72}" destId="{3BDFD33E-86A8-4E7E-B867-7F5626009C03}" srcOrd="11" destOrd="0" presId="urn:microsoft.com/office/officeart/2008/layout/LinedList"/>
    <dgm:cxn modelId="{0DBC3061-6874-4E19-A5AB-D3D269AC2A27}" type="presParOf" srcId="{831B145E-22BC-4430-82D1-B4FA484B4F72}" destId="{414FEE39-0EF7-4527-85E0-998D84DC0321}" srcOrd="12" destOrd="0" presId="urn:microsoft.com/office/officeart/2008/layout/LinedList"/>
    <dgm:cxn modelId="{91F89C7E-9269-443F-8C7E-ACC19FEC1108}" type="presParOf" srcId="{831B145E-22BC-4430-82D1-B4FA484B4F72}" destId="{42EE429D-4704-4F2F-9260-3E55C161AEC6}" srcOrd="13" destOrd="0" presId="urn:microsoft.com/office/officeart/2008/layout/LinedList"/>
    <dgm:cxn modelId="{A3630273-1049-486F-8DA0-44D525CB6814}" type="presParOf" srcId="{42EE429D-4704-4F2F-9260-3E55C161AEC6}" destId="{72B2F530-4C32-4F02-B465-26ADF85FF528}" srcOrd="0" destOrd="0" presId="urn:microsoft.com/office/officeart/2008/layout/LinedList"/>
    <dgm:cxn modelId="{A5E5CC17-8D7C-4954-BB77-3D91C1CD6906}" type="presParOf" srcId="{42EE429D-4704-4F2F-9260-3E55C161AEC6}" destId="{012D71A3-71B6-4D90-B912-39B33E32443D}" srcOrd="1" destOrd="0" presId="urn:microsoft.com/office/officeart/2008/layout/LinedList"/>
    <dgm:cxn modelId="{C6793A6F-90EE-42DF-B3CA-0264AC354BEF}" type="presParOf" srcId="{42EE429D-4704-4F2F-9260-3E55C161AEC6}" destId="{4006F588-7E98-4209-B408-C1584BF7145F}" srcOrd="2" destOrd="0" presId="urn:microsoft.com/office/officeart/2008/layout/LinedList"/>
    <dgm:cxn modelId="{9A42B8E2-5581-4FAB-A708-6AB3926364FA}" type="presParOf" srcId="{831B145E-22BC-4430-82D1-B4FA484B4F72}" destId="{A1F5ADC0-048D-40C5-A839-661D95B51989}" srcOrd="14" destOrd="0" presId="urn:microsoft.com/office/officeart/2008/layout/LinedList"/>
    <dgm:cxn modelId="{DE315BF8-587D-457D-A6A1-DACB4B60F14B}" type="presParOf" srcId="{831B145E-22BC-4430-82D1-B4FA484B4F72}" destId="{0DF4B600-5C15-4201-882E-1DC5A30965DC}" srcOrd="15" destOrd="0" presId="urn:microsoft.com/office/officeart/2008/layout/LinedList"/>
    <dgm:cxn modelId="{915F6F12-84C7-48E1-9B19-CB3F666B3E79}" type="presParOf" srcId="{831B145E-22BC-4430-82D1-B4FA484B4F72}" destId="{25B4B1CC-0265-4F70-BDB1-54B44BAFAF16}" srcOrd="16" destOrd="0" presId="urn:microsoft.com/office/officeart/2008/layout/LinedList"/>
    <dgm:cxn modelId="{D3225040-C016-4DD8-9C45-F18C90130181}" type="presParOf" srcId="{25B4B1CC-0265-4F70-BDB1-54B44BAFAF16}" destId="{7885B107-8E9F-4DEB-8660-0B105896537C}" srcOrd="0" destOrd="0" presId="urn:microsoft.com/office/officeart/2008/layout/LinedList"/>
    <dgm:cxn modelId="{0318A175-A4AE-41C4-B255-0AA96E293990}" type="presParOf" srcId="{25B4B1CC-0265-4F70-BDB1-54B44BAFAF16}" destId="{BDD71B88-9B42-400C-85B4-7D370CB1B148}" srcOrd="1" destOrd="0" presId="urn:microsoft.com/office/officeart/2008/layout/LinedList"/>
    <dgm:cxn modelId="{B720D9E3-16C9-4ED5-80B4-9EA97ABDE30D}" type="presParOf" srcId="{25B4B1CC-0265-4F70-BDB1-54B44BAFAF16}" destId="{75BD99B3-2E44-4504-985F-80DB2D99EE46}" srcOrd="2" destOrd="0" presId="urn:microsoft.com/office/officeart/2008/layout/LinedList"/>
    <dgm:cxn modelId="{86F8E370-1CC4-4EE5-8605-32441C9EBE91}" type="presParOf" srcId="{831B145E-22BC-4430-82D1-B4FA484B4F72}" destId="{E3376CED-3203-44A7-ACE8-D4F7C4253ADE}" srcOrd="17" destOrd="0" presId="urn:microsoft.com/office/officeart/2008/layout/LinedList"/>
    <dgm:cxn modelId="{2EEB231F-6FD8-49E2-BB99-25AB88BF0309}" type="presParOf" srcId="{831B145E-22BC-4430-82D1-B4FA484B4F72}" destId="{E06298AB-C492-460A-A928-11964736A2F1}" srcOrd="18" destOrd="0" presId="urn:microsoft.com/office/officeart/2008/layout/LinedList"/>
    <dgm:cxn modelId="{F6085D50-4F9B-4402-B89B-4D871F99C8B3}" type="presParOf" srcId="{831B145E-22BC-4430-82D1-B4FA484B4F72}" destId="{28237B1B-F3FA-405D-AFFE-9B24D635E528}" srcOrd="19" destOrd="0" presId="urn:microsoft.com/office/officeart/2008/layout/LinedList"/>
    <dgm:cxn modelId="{1D8F2679-260F-44ED-A9ED-6EEE211F861C}" type="presParOf" srcId="{28237B1B-F3FA-405D-AFFE-9B24D635E528}" destId="{1B8B2D1D-8D07-403B-9C0D-AAFDB1B09623}" srcOrd="0" destOrd="0" presId="urn:microsoft.com/office/officeart/2008/layout/LinedList"/>
    <dgm:cxn modelId="{1C11D877-6828-4FF6-B793-A29755F0A5E1}" type="presParOf" srcId="{28237B1B-F3FA-405D-AFFE-9B24D635E528}" destId="{997378F4-7468-4DC3-BFB5-EDA087C52CD5}" srcOrd="1" destOrd="0" presId="urn:microsoft.com/office/officeart/2008/layout/LinedList"/>
    <dgm:cxn modelId="{403215A6-F5C1-4E1B-8488-A9B31D475836}" type="presParOf" srcId="{28237B1B-F3FA-405D-AFFE-9B24D635E528}" destId="{737540FD-82C2-4651-9DFF-4C8D821AA315}" srcOrd="2" destOrd="0" presId="urn:microsoft.com/office/officeart/2008/layout/LinedList"/>
    <dgm:cxn modelId="{5142B661-450A-480C-9D7E-998791621458}" type="presParOf" srcId="{831B145E-22BC-4430-82D1-B4FA484B4F72}" destId="{79055B44-68D8-42B0-9D79-BB0FA478B504}" srcOrd="20" destOrd="0" presId="urn:microsoft.com/office/officeart/2008/layout/LinedList"/>
    <dgm:cxn modelId="{7B4D96DB-38D4-43F3-B0FD-EADF5CED501C}" type="presParOf" srcId="{831B145E-22BC-4430-82D1-B4FA484B4F72}" destId="{FE4BC710-4068-4028-B4DB-AA73EA819387}"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9D10BC-565C-4AFB-B33A-11AD209172A6}" type="doc">
      <dgm:prSet loTypeId="urn:microsoft.com/office/officeart/2005/8/layout/hierarchy2#1" loCatId="hierarchy" qsTypeId="urn:microsoft.com/office/officeart/2005/8/quickstyle/simple1#6" qsCatId="simple" csTypeId="urn:microsoft.com/office/officeart/2005/8/colors/accent0_1#4" csCatId="mainScheme" phldr="1"/>
      <dgm:spPr/>
      <dgm:t>
        <a:bodyPr/>
        <a:lstStyle/>
        <a:p>
          <a:endParaRPr lang="en-US"/>
        </a:p>
      </dgm:t>
    </dgm:pt>
    <dgm:pt modelId="{747C3AC3-1A76-47E1-B322-1D1C33C9C57E}">
      <dgm:prSet phldrT="[Text]"/>
      <dgm:spPr>
        <a:xfrm>
          <a:off x="1553705" y="147"/>
          <a:ext cx="2988588" cy="470373"/>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车辆周围起火</a:t>
          </a:r>
          <a:endParaRPr lang="en-US" dirty="0">
            <a:solidFill>
              <a:srgbClr val="000000">
                <a:hueOff val="0"/>
                <a:satOff val="0"/>
                <a:lumOff val="0"/>
                <a:alphaOff val="0"/>
              </a:srgbClr>
            </a:solidFill>
            <a:latin typeface="Arial"/>
            <a:ea typeface="+mn-ea"/>
            <a:cs typeface="+mn-cs"/>
          </a:endParaRPr>
        </a:p>
      </dgm:t>
    </dgm:pt>
    <dgm:pt modelId="{071576EE-C587-4AF4-94EB-6C76FC3ABF24}" type="parTrans" cxnId="{865ADCF0-3FC8-4B90-8309-FCAF33BDCB79}">
      <dgm:prSet/>
      <dgm:spPr/>
      <dgm:t>
        <a:bodyPr/>
        <a:lstStyle/>
        <a:p>
          <a:endParaRPr lang="en-US"/>
        </a:p>
      </dgm:t>
    </dgm:pt>
    <dgm:pt modelId="{60C34303-EE3D-4B71-BC76-A20C5B0A4733}" type="sibTrans" cxnId="{865ADCF0-3FC8-4B90-8309-FCAF33BDCB79}">
      <dgm:prSet/>
      <dgm:spPr/>
      <dgm:t>
        <a:bodyPr/>
        <a:lstStyle/>
        <a:p>
          <a:endParaRPr lang="en-US"/>
        </a:p>
      </dgm:t>
    </dgm:pt>
    <dgm:pt modelId="{19C148F3-265A-43D5-ABCA-F0805ED0911D}">
      <dgm:prSet phldrT="[Text]"/>
      <dgm:spPr>
        <a:xfrm>
          <a:off x="1553705" y="694665"/>
          <a:ext cx="2988588" cy="470373"/>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蓄电池起火</a:t>
          </a:r>
          <a:endParaRPr lang="en-US" dirty="0">
            <a:solidFill>
              <a:srgbClr val="000000">
                <a:hueOff val="0"/>
                <a:satOff val="0"/>
                <a:lumOff val="0"/>
                <a:alphaOff val="0"/>
              </a:srgbClr>
            </a:solidFill>
            <a:latin typeface="Arial"/>
            <a:ea typeface="+mn-ea"/>
            <a:cs typeface="+mn-cs"/>
          </a:endParaRPr>
        </a:p>
      </dgm:t>
    </dgm:pt>
    <dgm:pt modelId="{F0D56379-B4DB-4942-96E5-DD2D392B9587}" type="parTrans" cxnId="{2951286E-D42F-4DBC-BFFE-5301F0D240C2}">
      <dgm:prSet/>
      <dgm:spPr/>
      <dgm:t>
        <a:bodyPr/>
        <a:lstStyle/>
        <a:p>
          <a:endParaRPr lang="en-US"/>
        </a:p>
      </dgm:t>
    </dgm:pt>
    <dgm:pt modelId="{79784EBA-C277-4487-8E2B-5BBC5F7B7DCD}" type="sibTrans" cxnId="{2951286E-D42F-4DBC-BFFE-5301F0D240C2}">
      <dgm:prSet/>
      <dgm:spPr/>
      <dgm:t>
        <a:bodyPr/>
        <a:lstStyle/>
        <a:p>
          <a:endParaRPr lang="en-US"/>
        </a:p>
      </dgm:t>
    </dgm:pt>
    <dgm:pt modelId="{E4DD8A8D-CBB8-4CF7-8239-EAC0385BCE55}">
      <dgm:prSet phldrT="[Text]"/>
      <dgm:spPr>
        <a:xfrm>
          <a:off x="1553705" y="1389184"/>
          <a:ext cx="2988588" cy="470373"/>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高压线起火</a:t>
          </a:r>
          <a:endParaRPr lang="en-US" dirty="0">
            <a:solidFill>
              <a:srgbClr val="000000">
                <a:hueOff val="0"/>
                <a:satOff val="0"/>
                <a:lumOff val="0"/>
                <a:alphaOff val="0"/>
              </a:srgbClr>
            </a:solidFill>
            <a:latin typeface="Arial"/>
            <a:ea typeface="+mn-ea"/>
            <a:cs typeface="+mn-cs"/>
          </a:endParaRPr>
        </a:p>
      </dgm:t>
    </dgm:pt>
    <dgm:pt modelId="{CFCC29FD-9124-4E0C-A10B-73FF6A4058ED}" type="parTrans" cxnId="{B84A14D0-AC78-4A8C-8801-44B7D7E71FCD}">
      <dgm:prSet/>
      <dgm:spPr/>
      <dgm:t>
        <a:bodyPr/>
        <a:lstStyle/>
        <a:p>
          <a:endParaRPr lang="en-US"/>
        </a:p>
      </dgm:t>
    </dgm:pt>
    <dgm:pt modelId="{71FA2025-CF5F-4EC1-9A7D-F6E6B931FE2F}" type="sibTrans" cxnId="{B84A14D0-AC78-4A8C-8801-44B7D7E71FCD}">
      <dgm:prSet/>
      <dgm:spPr/>
      <dgm:t>
        <a:bodyPr/>
        <a:lstStyle/>
        <a:p>
          <a:endParaRPr lang="en-US"/>
        </a:p>
      </dgm:t>
    </dgm:pt>
    <dgm:pt modelId="{36027FAC-ADEB-4F2C-B68D-8E61A7BEC466}">
      <dgm:prSet phldrT="[Text]"/>
      <dgm:spPr>
        <a:xfrm>
          <a:off x="1553705" y="2083702"/>
          <a:ext cx="2988588" cy="470373"/>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高压部件起火</a:t>
          </a:r>
          <a:endParaRPr lang="en-US" dirty="0">
            <a:solidFill>
              <a:srgbClr val="000000">
                <a:hueOff val="0"/>
                <a:satOff val="0"/>
                <a:lumOff val="0"/>
                <a:alphaOff val="0"/>
              </a:srgbClr>
            </a:solidFill>
            <a:latin typeface="Arial"/>
            <a:ea typeface="+mn-ea"/>
            <a:cs typeface="+mn-cs"/>
          </a:endParaRPr>
        </a:p>
      </dgm:t>
    </dgm:pt>
    <dgm:pt modelId="{E99B02BA-AC7E-447A-B7E6-7AA0E4EFF64D}" type="parTrans" cxnId="{F0C140A7-3A96-4B6A-839B-9FC2D382DA9B}">
      <dgm:prSet/>
      <dgm:spPr/>
      <dgm:t>
        <a:bodyPr/>
        <a:lstStyle/>
        <a:p>
          <a:endParaRPr lang="en-US"/>
        </a:p>
      </dgm:t>
    </dgm:pt>
    <dgm:pt modelId="{8DC4FBDD-9607-46D9-B2CF-F935E5EBEF8C}" type="sibTrans" cxnId="{F0C140A7-3A96-4B6A-839B-9FC2D382DA9B}">
      <dgm:prSet/>
      <dgm:spPr/>
      <dgm:t>
        <a:bodyPr/>
        <a:lstStyle/>
        <a:p>
          <a:endParaRPr lang="en-US"/>
        </a:p>
      </dgm:t>
    </dgm:pt>
    <dgm:pt modelId="{0BE7DC6F-8790-4349-BAAC-BC8C803CA5C6}">
      <dgm:prSet phldrT="[Text]"/>
      <dgm:spPr>
        <a:xfrm>
          <a:off x="1553705" y="2778220"/>
          <a:ext cx="2988588" cy="470373"/>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不明原因起火</a:t>
          </a:r>
          <a:endParaRPr lang="en-US" dirty="0">
            <a:solidFill>
              <a:srgbClr val="000000">
                <a:hueOff val="0"/>
                <a:satOff val="0"/>
                <a:lumOff val="0"/>
                <a:alphaOff val="0"/>
              </a:srgbClr>
            </a:solidFill>
            <a:latin typeface="Arial"/>
            <a:ea typeface="+mn-ea"/>
            <a:cs typeface="+mn-cs"/>
          </a:endParaRPr>
        </a:p>
      </dgm:t>
    </dgm:pt>
    <dgm:pt modelId="{EB365CBF-CE74-474E-9E7A-707DB6C8D62C}" type="parTrans" cxnId="{AD760BB8-9C35-45A1-94F0-B8A7D758BC0E}">
      <dgm:prSet/>
      <dgm:spPr/>
      <dgm:t>
        <a:bodyPr/>
        <a:lstStyle/>
        <a:p>
          <a:endParaRPr lang="en-US"/>
        </a:p>
      </dgm:t>
    </dgm:pt>
    <dgm:pt modelId="{239CBA20-92C9-49D9-B031-055E8B0D7C88}" type="sibTrans" cxnId="{AD760BB8-9C35-45A1-94F0-B8A7D758BC0E}">
      <dgm:prSet/>
      <dgm:spPr/>
      <dgm:t>
        <a:bodyPr/>
        <a:lstStyle/>
        <a:p>
          <a:endParaRPr lang="en-US"/>
        </a:p>
      </dgm:t>
    </dgm:pt>
    <dgm:pt modelId="{1A9D7A41-538A-45B3-8153-255F5672FD45}" type="pres">
      <dgm:prSet presAssocID="{A39D10BC-565C-4AFB-B33A-11AD209172A6}" presName="diagram" presStyleCnt="0">
        <dgm:presLayoutVars>
          <dgm:chPref val="1"/>
          <dgm:dir/>
          <dgm:animOne val="branch"/>
          <dgm:animLvl val="lvl"/>
          <dgm:resizeHandles val="exact"/>
        </dgm:presLayoutVars>
      </dgm:prSet>
      <dgm:spPr/>
      <dgm:t>
        <a:bodyPr/>
        <a:lstStyle/>
        <a:p>
          <a:endParaRPr lang="en-US"/>
        </a:p>
      </dgm:t>
    </dgm:pt>
    <dgm:pt modelId="{74997013-3550-409F-86EE-EB037949E993}" type="pres">
      <dgm:prSet presAssocID="{747C3AC3-1A76-47E1-B322-1D1C33C9C57E}" presName="root1" presStyleCnt="0"/>
      <dgm:spPr/>
    </dgm:pt>
    <dgm:pt modelId="{0E87E81C-2126-4568-81C6-D5FB56F1820F}" type="pres">
      <dgm:prSet presAssocID="{747C3AC3-1A76-47E1-B322-1D1C33C9C57E}" presName="LevelOneTextNode" presStyleLbl="node0" presStyleIdx="0" presStyleCnt="5" custScaleY="31478">
        <dgm:presLayoutVars>
          <dgm:chPref val="3"/>
        </dgm:presLayoutVars>
      </dgm:prSet>
      <dgm:spPr/>
      <dgm:t>
        <a:bodyPr/>
        <a:lstStyle/>
        <a:p>
          <a:endParaRPr lang="en-US"/>
        </a:p>
      </dgm:t>
    </dgm:pt>
    <dgm:pt modelId="{733F23BF-79A7-4D00-A2FD-BE3AF3CC8A73}" type="pres">
      <dgm:prSet presAssocID="{747C3AC3-1A76-47E1-B322-1D1C33C9C57E}" presName="level2hierChild" presStyleCnt="0"/>
      <dgm:spPr/>
    </dgm:pt>
    <dgm:pt modelId="{EAA8BB81-D463-4B75-A017-5D91BE845514}" type="pres">
      <dgm:prSet presAssocID="{19C148F3-265A-43D5-ABCA-F0805ED0911D}" presName="root1" presStyleCnt="0"/>
      <dgm:spPr/>
    </dgm:pt>
    <dgm:pt modelId="{92F0AD12-C130-4CAC-A078-3B221340514D}" type="pres">
      <dgm:prSet presAssocID="{19C148F3-265A-43D5-ABCA-F0805ED0911D}" presName="LevelOneTextNode" presStyleLbl="node0" presStyleIdx="1" presStyleCnt="5" custScaleY="31478">
        <dgm:presLayoutVars>
          <dgm:chPref val="3"/>
        </dgm:presLayoutVars>
      </dgm:prSet>
      <dgm:spPr/>
      <dgm:t>
        <a:bodyPr/>
        <a:lstStyle/>
        <a:p>
          <a:endParaRPr lang="en-US"/>
        </a:p>
      </dgm:t>
    </dgm:pt>
    <dgm:pt modelId="{939466DA-C198-4C9A-8275-AE6039BA3AF3}" type="pres">
      <dgm:prSet presAssocID="{19C148F3-265A-43D5-ABCA-F0805ED0911D}" presName="level2hierChild" presStyleCnt="0"/>
      <dgm:spPr/>
    </dgm:pt>
    <dgm:pt modelId="{85F68557-8601-4C88-844A-948E6AC0F993}" type="pres">
      <dgm:prSet presAssocID="{E4DD8A8D-CBB8-4CF7-8239-EAC0385BCE55}" presName="root1" presStyleCnt="0"/>
      <dgm:spPr/>
    </dgm:pt>
    <dgm:pt modelId="{9FE1E838-4CF8-4477-87F2-784680FD3566}" type="pres">
      <dgm:prSet presAssocID="{E4DD8A8D-CBB8-4CF7-8239-EAC0385BCE55}" presName="LevelOneTextNode" presStyleLbl="node0" presStyleIdx="2" presStyleCnt="5" custScaleY="31478">
        <dgm:presLayoutVars>
          <dgm:chPref val="3"/>
        </dgm:presLayoutVars>
      </dgm:prSet>
      <dgm:spPr/>
      <dgm:t>
        <a:bodyPr/>
        <a:lstStyle/>
        <a:p>
          <a:endParaRPr lang="en-US"/>
        </a:p>
      </dgm:t>
    </dgm:pt>
    <dgm:pt modelId="{2EBAA7D2-F584-45DA-8B79-D4640B5AD059}" type="pres">
      <dgm:prSet presAssocID="{E4DD8A8D-CBB8-4CF7-8239-EAC0385BCE55}" presName="level2hierChild" presStyleCnt="0"/>
      <dgm:spPr/>
    </dgm:pt>
    <dgm:pt modelId="{B9F68676-346D-4DE0-B33D-20E58686EDB5}" type="pres">
      <dgm:prSet presAssocID="{36027FAC-ADEB-4F2C-B68D-8E61A7BEC466}" presName="root1" presStyleCnt="0"/>
      <dgm:spPr/>
    </dgm:pt>
    <dgm:pt modelId="{3372935F-E45F-4D1F-81EC-156A352B92A7}" type="pres">
      <dgm:prSet presAssocID="{36027FAC-ADEB-4F2C-B68D-8E61A7BEC466}" presName="LevelOneTextNode" presStyleLbl="node0" presStyleIdx="3" presStyleCnt="5" custScaleY="31478">
        <dgm:presLayoutVars>
          <dgm:chPref val="3"/>
        </dgm:presLayoutVars>
      </dgm:prSet>
      <dgm:spPr/>
      <dgm:t>
        <a:bodyPr/>
        <a:lstStyle/>
        <a:p>
          <a:endParaRPr lang="en-US"/>
        </a:p>
      </dgm:t>
    </dgm:pt>
    <dgm:pt modelId="{D78CC663-F397-486F-B393-99A580B3D20C}" type="pres">
      <dgm:prSet presAssocID="{36027FAC-ADEB-4F2C-B68D-8E61A7BEC466}" presName="level2hierChild" presStyleCnt="0"/>
      <dgm:spPr/>
    </dgm:pt>
    <dgm:pt modelId="{97C74450-52DC-4C7D-AE92-EFE58D68FB53}" type="pres">
      <dgm:prSet presAssocID="{0BE7DC6F-8790-4349-BAAC-BC8C803CA5C6}" presName="root1" presStyleCnt="0"/>
      <dgm:spPr/>
    </dgm:pt>
    <dgm:pt modelId="{7461E73A-1745-4664-9D73-2DE4E766D93F}" type="pres">
      <dgm:prSet presAssocID="{0BE7DC6F-8790-4349-BAAC-BC8C803CA5C6}" presName="LevelOneTextNode" presStyleLbl="node0" presStyleIdx="4" presStyleCnt="5" custScaleY="31478">
        <dgm:presLayoutVars>
          <dgm:chPref val="3"/>
        </dgm:presLayoutVars>
      </dgm:prSet>
      <dgm:spPr/>
      <dgm:t>
        <a:bodyPr/>
        <a:lstStyle/>
        <a:p>
          <a:endParaRPr lang="en-US"/>
        </a:p>
      </dgm:t>
    </dgm:pt>
    <dgm:pt modelId="{F8AB09F6-7915-445F-9209-6B22D05527E3}" type="pres">
      <dgm:prSet presAssocID="{0BE7DC6F-8790-4349-BAAC-BC8C803CA5C6}" presName="level2hierChild" presStyleCnt="0"/>
      <dgm:spPr/>
    </dgm:pt>
  </dgm:ptLst>
  <dgm:cxnLst>
    <dgm:cxn modelId="{F2CB9771-CEFD-4DAF-ADEE-8BD2FB93B842}" type="presOf" srcId="{E4DD8A8D-CBB8-4CF7-8239-EAC0385BCE55}" destId="{9FE1E838-4CF8-4477-87F2-784680FD3566}" srcOrd="0" destOrd="0" presId="urn:microsoft.com/office/officeart/2005/8/layout/hierarchy2#1"/>
    <dgm:cxn modelId="{F0C140A7-3A96-4B6A-839B-9FC2D382DA9B}" srcId="{A39D10BC-565C-4AFB-B33A-11AD209172A6}" destId="{36027FAC-ADEB-4F2C-B68D-8E61A7BEC466}" srcOrd="3" destOrd="0" parTransId="{E99B02BA-AC7E-447A-B7E6-7AA0E4EFF64D}" sibTransId="{8DC4FBDD-9607-46D9-B2CF-F935E5EBEF8C}"/>
    <dgm:cxn modelId="{2951286E-D42F-4DBC-BFFE-5301F0D240C2}" srcId="{A39D10BC-565C-4AFB-B33A-11AD209172A6}" destId="{19C148F3-265A-43D5-ABCA-F0805ED0911D}" srcOrd="1" destOrd="0" parTransId="{F0D56379-B4DB-4942-96E5-DD2D392B9587}" sibTransId="{79784EBA-C277-4487-8E2B-5BBC5F7B7DCD}"/>
    <dgm:cxn modelId="{F6308C41-30A8-48B6-B95C-B4C8DB4C9D54}" type="presOf" srcId="{0BE7DC6F-8790-4349-BAAC-BC8C803CA5C6}" destId="{7461E73A-1745-4664-9D73-2DE4E766D93F}" srcOrd="0" destOrd="0" presId="urn:microsoft.com/office/officeart/2005/8/layout/hierarchy2#1"/>
    <dgm:cxn modelId="{794C106C-B8F2-48BD-8AB5-8A09D73D8106}" type="presOf" srcId="{36027FAC-ADEB-4F2C-B68D-8E61A7BEC466}" destId="{3372935F-E45F-4D1F-81EC-156A352B92A7}" srcOrd="0" destOrd="0" presId="urn:microsoft.com/office/officeart/2005/8/layout/hierarchy2#1"/>
    <dgm:cxn modelId="{AD760BB8-9C35-45A1-94F0-B8A7D758BC0E}" srcId="{A39D10BC-565C-4AFB-B33A-11AD209172A6}" destId="{0BE7DC6F-8790-4349-BAAC-BC8C803CA5C6}" srcOrd="4" destOrd="0" parTransId="{EB365CBF-CE74-474E-9E7A-707DB6C8D62C}" sibTransId="{239CBA20-92C9-49D9-B031-055E8B0D7C88}"/>
    <dgm:cxn modelId="{865ADCF0-3FC8-4B90-8309-FCAF33BDCB79}" srcId="{A39D10BC-565C-4AFB-B33A-11AD209172A6}" destId="{747C3AC3-1A76-47E1-B322-1D1C33C9C57E}" srcOrd="0" destOrd="0" parTransId="{071576EE-C587-4AF4-94EB-6C76FC3ABF24}" sibTransId="{60C34303-EE3D-4B71-BC76-A20C5B0A4733}"/>
    <dgm:cxn modelId="{63899619-6214-476F-B85A-A36749A4C0DD}" type="presOf" srcId="{A39D10BC-565C-4AFB-B33A-11AD209172A6}" destId="{1A9D7A41-538A-45B3-8153-255F5672FD45}" srcOrd="0" destOrd="0" presId="urn:microsoft.com/office/officeart/2005/8/layout/hierarchy2#1"/>
    <dgm:cxn modelId="{B84A14D0-AC78-4A8C-8801-44B7D7E71FCD}" srcId="{A39D10BC-565C-4AFB-B33A-11AD209172A6}" destId="{E4DD8A8D-CBB8-4CF7-8239-EAC0385BCE55}" srcOrd="2" destOrd="0" parTransId="{CFCC29FD-9124-4E0C-A10B-73FF6A4058ED}" sibTransId="{71FA2025-CF5F-4EC1-9A7D-F6E6B931FE2F}"/>
    <dgm:cxn modelId="{459CDCCA-2746-46E3-8650-79B18E0DCDAB}" type="presOf" srcId="{19C148F3-265A-43D5-ABCA-F0805ED0911D}" destId="{92F0AD12-C130-4CAC-A078-3B221340514D}" srcOrd="0" destOrd="0" presId="urn:microsoft.com/office/officeart/2005/8/layout/hierarchy2#1"/>
    <dgm:cxn modelId="{AC3C2BE6-79AF-41A9-870E-5A45E5E44A01}" type="presOf" srcId="{747C3AC3-1A76-47E1-B322-1D1C33C9C57E}" destId="{0E87E81C-2126-4568-81C6-D5FB56F1820F}" srcOrd="0" destOrd="0" presId="urn:microsoft.com/office/officeart/2005/8/layout/hierarchy2#1"/>
    <dgm:cxn modelId="{1A378F22-6FB9-4017-8534-31B91F78141B}" type="presParOf" srcId="{1A9D7A41-538A-45B3-8153-255F5672FD45}" destId="{74997013-3550-409F-86EE-EB037949E993}" srcOrd="0" destOrd="0" presId="urn:microsoft.com/office/officeart/2005/8/layout/hierarchy2#1"/>
    <dgm:cxn modelId="{0F8C9C13-AC8A-4D2D-BA8A-EF13AF78FE3F}" type="presParOf" srcId="{74997013-3550-409F-86EE-EB037949E993}" destId="{0E87E81C-2126-4568-81C6-D5FB56F1820F}" srcOrd="0" destOrd="0" presId="urn:microsoft.com/office/officeart/2005/8/layout/hierarchy2#1"/>
    <dgm:cxn modelId="{592147F6-A3E7-4FA2-92C5-A11CDB69D27A}" type="presParOf" srcId="{74997013-3550-409F-86EE-EB037949E993}" destId="{733F23BF-79A7-4D00-A2FD-BE3AF3CC8A73}" srcOrd="1" destOrd="0" presId="urn:microsoft.com/office/officeart/2005/8/layout/hierarchy2#1"/>
    <dgm:cxn modelId="{917F447B-6581-4062-9300-719069866239}" type="presParOf" srcId="{1A9D7A41-538A-45B3-8153-255F5672FD45}" destId="{EAA8BB81-D463-4B75-A017-5D91BE845514}" srcOrd="1" destOrd="0" presId="urn:microsoft.com/office/officeart/2005/8/layout/hierarchy2#1"/>
    <dgm:cxn modelId="{5BF4B87D-0C5E-45DB-9E67-59E9E966F408}" type="presParOf" srcId="{EAA8BB81-D463-4B75-A017-5D91BE845514}" destId="{92F0AD12-C130-4CAC-A078-3B221340514D}" srcOrd="0" destOrd="0" presId="urn:microsoft.com/office/officeart/2005/8/layout/hierarchy2#1"/>
    <dgm:cxn modelId="{30068AC3-4517-42A1-BAB6-9EC296B6199D}" type="presParOf" srcId="{EAA8BB81-D463-4B75-A017-5D91BE845514}" destId="{939466DA-C198-4C9A-8275-AE6039BA3AF3}" srcOrd="1" destOrd="0" presId="urn:microsoft.com/office/officeart/2005/8/layout/hierarchy2#1"/>
    <dgm:cxn modelId="{FF8BF703-9CFE-4E2B-8252-C960538059DF}" type="presParOf" srcId="{1A9D7A41-538A-45B3-8153-255F5672FD45}" destId="{85F68557-8601-4C88-844A-948E6AC0F993}" srcOrd="2" destOrd="0" presId="urn:microsoft.com/office/officeart/2005/8/layout/hierarchy2#1"/>
    <dgm:cxn modelId="{117FAC9C-5137-47A3-B81D-C24D9A76F3A1}" type="presParOf" srcId="{85F68557-8601-4C88-844A-948E6AC0F993}" destId="{9FE1E838-4CF8-4477-87F2-784680FD3566}" srcOrd="0" destOrd="0" presId="urn:microsoft.com/office/officeart/2005/8/layout/hierarchy2#1"/>
    <dgm:cxn modelId="{E13BE0AE-F0E5-4520-9CE8-E8936EFC8F3F}" type="presParOf" srcId="{85F68557-8601-4C88-844A-948E6AC0F993}" destId="{2EBAA7D2-F584-45DA-8B79-D4640B5AD059}" srcOrd="1" destOrd="0" presId="urn:microsoft.com/office/officeart/2005/8/layout/hierarchy2#1"/>
    <dgm:cxn modelId="{8065090C-5FD7-4BFF-AC62-0C4B5890B0AC}" type="presParOf" srcId="{1A9D7A41-538A-45B3-8153-255F5672FD45}" destId="{B9F68676-346D-4DE0-B33D-20E58686EDB5}" srcOrd="3" destOrd="0" presId="urn:microsoft.com/office/officeart/2005/8/layout/hierarchy2#1"/>
    <dgm:cxn modelId="{EB7A2CA9-EC23-43A9-A7D0-A19B9972266D}" type="presParOf" srcId="{B9F68676-346D-4DE0-B33D-20E58686EDB5}" destId="{3372935F-E45F-4D1F-81EC-156A352B92A7}" srcOrd="0" destOrd="0" presId="urn:microsoft.com/office/officeart/2005/8/layout/hierarchy2#1"/>
    <dgm:cxn modelId="{8A7D0181-D742-45D4-9A74-1AB81B6313F5}" type="presParOf" srcId="{B9F68676-346D-4DE0-B33D-20E58686EDB5}" destId="{D78CC663-F397-486F-B393-99A580B3D20C}" srcOrd="1" destOrd="0" presId="urn:microsoft.com/office/officeart/2005/8/layout/hierarchy2#1"/>
    <dgm:cxn modelId="{D0338022-250F-4F1C-82CB-0C7F60B2B316}" type="presParOf" srcId="{1A9D7A41-538A-45B3-8153-255F5672FD45}" destId="{97C74450-52DC-4C7D-AE92-EFE58D68FB53}" srcOrd="4" destOrd="0" presId="urn:microsoft.com/office/officeart/2005/8/layout/hierarchy2#1"/>
    <dgm:cxn modelId="{5D8C1418-59DE-4073-AAD9-AB6413C1C3C6}" type="presParOf" srcId="{97C74450-52DC-4C7D-AE92-EFE58D68FB53}" destId="{7461E73A-1745-4664-9D73-2DE4E766D93F}" srcOrd="0" destOrd="0" presId="urn:microsoft.com/office/officeart/2005/8/layout/hierarchy2#1"/>
    <dgm:cxn modelId="{A8586A07-0965-4A88-97ED-E65ED691A5C6}" type="presParOf" srcId="{97C74450-52DC-4C7D-AE92-EFE58D68FB53}" destId="{F8AB09F6-7915-445F-9209-6B22D05527E3}" srcOrd="1" destOrd="0" presId="urn:microsoft.com/office/officeart/2005/8/layout/hierarchy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6DC5FD-67F0-4F5E-8C68-292E05B5FE48}" type="doc">
      <dgm:prSet loTypeId="urn:microsoft.com/office/officeart/2005/8/layout/chevron2" loCatId="process" qsTypeId="urn:microsoft.com/office/officeart/2005/8/quickstyle/simple1#7" qsCatId="simple" csTypeId="urn:microsoft.com/office/officeart/2005/8/colors/accent2_1#4" csCatId="accent2" phldr="1"/>
      <dgm:spPr/>
      <dgm:t>
        <a:bodyPr/>
        <a:lstStyle/>
        <a:p>
          <a:endParaRPr lang="en-US"/>
        </a:p>
      </dgm:t>
    </dgm:pt>
    <dgm:pt modelId="{6FBC84BA-2FF7-4235-B0D1-46E95CB1713F}">
      <dgm:prSet phldrT="[Text]" custT="1"/>
      <dgm:spPr>
        <a:xfrm rot="5400000">
          <a:off x="-112994" y="115510"/>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ln>
        <a:effectLst/>
      </dgm:spPr>
      <dgm:t>
        <a:bodyPr/>
        <a:lstStyle/>
        <a:p>
          <a:r>
            <a:rPr lang="zh-CN" altLang="en-US" sz="1800" dirty="0" smtClean="0">
              <a:solidFill>
                <a:srgbClr val="000000">
                  <a:hueOff val="0"/>
                  <a:satOff val="0"/>
                  <a:lumOff val="0"/>
                  <a:alphaOff val="0"/>
                </a:srgbClr>
              </a:solidFill>
              <a:latin typeface="Arial"/>
              <a:ea typeface="+mn-ea"/>
              <a:cs typeface="+mn-cs"/>
            </a:rPr>
            <a:t>一</a:t>
          </a:r>
          <a:endParaRPr lang="en-US" sz="1800" dirty="0">
            <a:solidFill>
              <a:srgbClr val="000000">
                <a:hueOff val="0"/>
                <a:satOff val="0"/>
                <a:lumOff val="0"/>
                <a:alphaOff val="0"/>
              </a:srgbClr>
            </a:solidFill>
            <a:latin typeface="Arial"/>
            <a:ea typeface="+mn-ea"/>
            <a:cs typeface="+mn-cs"/>
          </a:endParaRPr>
        </a:p>
      </dgm:t>
    </dgm:pt>
    <dgm:pt modelId="{32325243-7271-4568-B94F-BF584D52DE6D}" type="parTrans" cxnId="{6D46C165-635B-45FC-9421-1407A7C894D7}">
      <dgm:prSet/>
      <dgm:spPr/>
      <dgm:t>
        <a:bodyPr/>
        <a:lstStyle/>
        <a:p>
          <a:endParaRPr lang="en-US"/>
        </a:p>
      </dgm:t>
    </dgm:pt>
    <dgm:pt modelId="{0D7AFDF6-A87A-4571-AC6B-7DE0E96CF844}" type="sibTrans" cxnId="{6D46C165-635B-45FC-9421-1407A7C894D7}">
      <dgm:prSet/>
      <dgm:spPr/>
      <dgm:t>
        <a:bodyPr/>
        <a:lstStyle/>
        <a:p>
          <a:endParaRPr lang="en-US"/>
        </a:p>
      </dgm:t>
    </dgm:pt>
    <dgm:pt modelId="{2EAD0F27-3E36-45CD-8808-824A314BE8C7}">
      <dgm:prSet phldrT="[Text]"/>
      <dgm:spPr>
        <a:xfrm rot="5400000">
          <a:off x="1346761" y="-816936"/>
          <a:ext cx="489902"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判断意识</a:t>
          </a:r>
          <a:endParaRPr lang="en-US" dirty="0">
            <a:solidFill>
              <a:srgbClr val="000000">
                <a:hueOff val="0"/>
                <a:satOff val="0"/>
                <a:lumOff val="0"/>
                <a:alphaOff val="0"/>
              </a:srgbClr>
            </a:solidFill>
            <a:latin typeface="Arial"/>
            <a:ea typeface="+mn-ea"/>
            <a:cs typeface="+mn-cs"/>
          </a:endParaRPr>
        </a:p>
      </dgm:t>
    </dgm:pt>
    <dgm:pt modelId="{8000CD28-47C2-4A0E-8860-2BB2714EC120}" type="parTrans" cxnId="{2672AB41-AAD9-4D39-A67E-CA3C640B5E5C}">
      <dgm:prSet/>
      <dgm:spPr/>
      <dgm:t>
        <a:bodyPr/>
        <a:lstStyle/>
        <a:p>
          <a:endParaRPr lang="en-US"/>
        </a:p>
      </dgm:t>
    </dgm:pt>
    <dgm:pt modelId="{58A05A27-5C8F-4599-8A21-C83D3AB126DF}" type="sibTrans" cxnId="{2672AB41-AAD9-4D39-A67E-CA3C640B5E5C}">
      <dgm:prSet/>
      <dgm:spPr/>
      <dgm:t>
        <a:bodyPr/>
        <a:lstStyle/>
        <a:p>
          <a:endParaRPr lang="en-US"/>
        </a:p>
      </dgm:t>
    </dgm:pt>
    <dgm:pt modelId="{FE0BCFCF-59DF-4348-A5EF-115CC71F708C}">
      <dgm:prSet phldrT="[Text]" custT="1"/>
      <dgm:spPr>
        <a:xfrm rot="5400000">
          <a:off x="-112994" y="742206"/>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ln>
        <a:effectLst/>
      </dgm:spPr>
      <dgm:t>
        <a:bodyPr/>
        <a:lstStyle/>
        <a:p>
          <a:r>
            <a:rPr lang="zh-CN" altLang="en-US" sz="1800" dirty="0" smtClean="0">
              <a:solidFill>
                <a:srgbClr val="000000">
                  <a:hueOff val="0"/>
                  <a:satOff val="0"/>
                  <a:lumOff val="0"/>
                  <a:alphaOff val="0"/>
                </a:srgbClr>
              </a:solidFill>
              <a:latin typeface="Arial"/>
              <a:ea typeface="+mn-ea"/>
              <a:cs typeface="+mn-cs"/>
            </a:rPr>
            <a:t>二</a:t>
          </a:r>
          <a:endParaRPr lang="en-US" sz="1800" dirty="0">
            <a:solidFill>
              <a:srgbClr val="000000">
                <a:hueOff val="0"/>
                <a:satOff val="0"/>
                <a:lumOff val="0"/>
                <a:alphaOff val="0"/>
              </a:srgbClr>
            </a:solidFill>
            <a:latin typeface="Arial"/>
            <a:ea typeface="+mn-ea"/>
            <a:cs typeface="+mn-cs"/>
          </a:endParaRPr>
        </a:p>
      </dgm:t>
    </dgm:pt>
    <dgm:pt modelId="{3F883FFA-0D2C-4AF7-B178-98F93C460688}" type="parTrans" cxnId="{0AD1516C-322E-46A0-A83A-2402AE063FF4}">
      <dgm:prSet/>
      <dgm:spPr/>
      <dgm:t>
        <a:bodyPr/>
        <a:lstStyle/>
        <a:p>
          <a:endParaRPr lang="en-US"/>
        </a:p>
      </dgm:t>
    </dgm:pt>
    <dgm:pt modelId="{DEE18E35-C528-405F-B9F5-AB19BE129CC0}" type="sibTrans" cxnId="{0AD1516C-322E-46A0-A83A-2402AE063FF4}">
      <dgm:prSet/>
      <dgm:spPr/>
      <dgm:t>
        <a:bodyPr/>
        <a:lstStyle/>
        <a:p>
          <a:endParaRPr lang="en-US"/>
        </a:p>
      </dgm:t>
    </dgm:pt>
    <dgm:pt modelId="{FE89C720-016C-4BCC-9A20-1BB36A9BF753}">
      <dgm:prSet phldrT="[Text]"/>
      <dgm:spPr>
        <a:xfrm rot="5400000">
          <a:off x="1346890" y="-190368"/>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伤者体位</a:t>
          </a:r>
          <a:endParaRPr lang="en-US" dirty="0">
            <a:solidFill>
              <a:srgbClr val="000000">
                <a:hueOff val="0"/>
                <a:satOff val="0"/>
                <a:lumOff val="0"/>
                <a:alphaOff val="0"/>
              </a:srgbClr>
            </a:solidFill>
            <a:latin typeface="Arial"/>
            <a:ea typeface="+mn-ea"/>
            <a:cs typeface="+mn-cs"/>
          </a:endParaRPr>
        </a:p>
      </dgm:t>
    </dgm:pt>
    <dgm:pt modelId="{23496AE8-1541-4BB3-AF52-EA0CC5607C0D}" type="parTrans" cxnId="{C0E28158-23DF-463B-A963-3CBD395C7B28}">
      <dgm:prSet/>
      <dgm:spPr/>
      <dgm:t>
        <a:bodyPr/>
        <a:lstStyle/>
        <a:p>
          <a:endParaRPr lang="en-US"/>
        </a:p>
      </dgm:t>
    </dgm:pt>
    <dgm:pt modelId="{85849EE2-0394-4F8D-8821-C4BD73236744}" type="sibTrans" cxnId="{C0E28158-23DF-463B-A963-3CBD395C7B28}">
      <dgm:prSet/>
      <dgm:spPr/>
      <dgm:t>
        <a:bodyPr/>
        <a:lstStyle/>
        <a:p>
          <a:endParaRPr lang="en-US"/>
        </a:p>
      </dgm:t>
    </dgm:pt>
    <dgm:pt modelId="{C0CCC957-8D69-4CF4-9E41-2DBD91BEF665}">
      <dgm:prSet phldrT="[Text]" custT="1"/>
      <dgm:spPr>
        <a:xfrm rot="5400000">
          <a:off x="-112994" y="1368903"/>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ln>
        <a:effectLst/>
      </dgm:spPr>
      <dgm:t>
        <a:bodyPr/>
        <a:lstStyle/>
        <a:p>
          <a:r>
            <a:rPr lang="zh-CN" altLang="en-US" sz="1800" dirty="0" smtClean="0">
              <a:solidFill>
                <a:srgbClr val="000000">
                  <a:hueOff val="0"/>
                  <a:satOff val="0"/>
                  <a:lumOff val="0"/>
                  <a:alphaOff val="0"/>
                </a:srgbClr>
              </a:solidFill>
              <a:latin typeface="Arial"/>
              <a:ea typeface="+mn-ea"/>
              <a:cs typeface="+mn-cs"/>
            </a:rPr>
            <a:t>三</a:t>
          </a:r>
          <a:endParaRPr lang="en-US" sz="1800" dirty="0">
            <a:solidFill>
              <a:srgbClr val="000000">
                <a:hueOff val="0"/>
                <a:satOff val="0"/>
                <a:lumOff val="0"/>
                <a:alphaOff val="0"/>
              </a:srgbClr>
            </a:solidFill>
            <a:latin typeface="Arial"/>
            <a:ea typeface="+mn-ea"/>
            <a:cs typeface="+mn-cs"/>
          </a:endParaRPr>
        </a:p>
      </dgm:t>
    </dgm:pt>
    <dgm:pt modelId="{734A09F1-CA84-4DB1-864C-1FC748060A75}" type="parTrans" cxnId="{30090909-9FFD-4614-8C2E-B06DACE03EE1}">
      <dgm:prSet/>
      <dgm:spPr/>
      <dgm:t>
        <a:bodyPr/>
        <a:lstStyle/>
        <a:p>
          <a:endParaRPr lang="en-US"/>
        </a:p>
      </dgm:t>
    </dgm:pt>
    <dgm:pt modelId="{AB8268CE-11E9-4186-A60C-34BD0ADC0A1B}" type="sibTrans" cxnId="{30090909-9FFD-4614-8C2E-B06DACE03EE1}">
      <dgm:prSet/>
      <dgm:spPr/>
      <dgm:t>
        <a:bodyPr/>
        <a:lstStyle/>
        <a:p>
          <a:endParaRPr lang="en-US"/>
        </a:p>
      </dgm:t>
    </dgm:pt>
    <dgm:pt modelId="{DD653EC1-9698-4AA2-ABD2-7199FC87AF41}">
      <dgm:prSet phldrT="[Text]"/>
      <dgm:spPr>
        <a:xfrm rot="5400000">
          <a:off x="1346890" y="2943113"/>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再次评估</a:t>
          </a:r>
          <a:endParaRPr lang="en-US" dirty="0">
            <a:solidFill>
              <a:srgbClr val="000000">
                <a:hueOff val="0"/>
                <a:satOff val="0"/>
                <a:lumOff val="0"/>
                <a:alphaOff val="0"/>
              </a:srgbClr>
            </a:solidFill>
            <a:latin typeface="Arial"/>
            <a:ea typeface="+mn-ea"/>
            <a:cs typeface="+mn-cs"/>
          </a:endParaRPr>
        </a:p>
      </dgm:t>
    </dgm:pt>
    <dgm:pt modelId="{568ACF3A-0EF0-49C6-9338-C5FA6D6A7998}" type="parTrans" cxnId="{53EF5702-D1C2-4002-AB7E-6626B27828C9}">
      <dgm:prSet/>
      <dgm:spPr/>
      <dgm:t>
        <a:bodyPr/>
        <a:lstStyle/>
        <a:p>
          <a:endParaRPr lang="en-US"/>
        </a:p>
      </dgm:t>
    </dgm:pt>
    <dgm:pt modelId="{1A3A2A7E-091F-458A-88F9-F31450416269}" type="sibTrans" cxnId="{53EF5702-D1C2-4002-AB7E-6626B27828C9}">
      <dgm:prSet/>
      <dgm:spPr/>
      <dgm:t>
        <a:bodyPr/>
        <a:lstStyle/>
        <a:p>
          <a:endParaRPr lang="en-US"/>
        </a:p>
      </dgm:t>
    </dgm:pt>
    <dgm:pt modelId="{CBB4FE76-ECE3-4248-A026-3E9130694110}">
      <dgm:prSet phldrT="[Text]" custT="1"/>
      <dgm:spPr>
        <a:xfrm rot="5400000">
          <a:off x="-112994" y="1995599"/>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ln>
        <a:effectLst/>
      </dgm:spPr>
      <dgm:t>
        <a:bodyPr/>
        <a:lstStyle/>
        <a:p>
          <a:r>
            <a:rPr lang="zh-CN" altLang="en-US" sz="1800" dirty="0" smtClean="0">
              <a:solidFill>
                <a:srgbClr val="000000">
                  <a:hueOff val="0"/>
                  <a:satOff val="0"/>
                  <a:lumOff val="0"/>
                  <a:alphaOff val="0"/>
                </a:srgbClr>
              </a:solidFill>
              <a:latin typeface="Arial"/>
              <a:ea typeface="+mn-ea"/>
              <a:cs typeface="+mn-cs"/>
            </a:rPr>
            <a:t>四</a:t>
          </a:r>
          <a:endParaRPr lang="en-US" sz="1800" dirty="0">
            <a:solidFill>
              <a:srgbClr val="000000">
                <a:hueOff val="0"/>
                <a:satOff val="0"/>
                <a:lumOff val="0"/>
                <a:alphaOff val="0"/>
              </a:srgbClr>
            </a:solidFill>
            <a:latin typeface="Arial"/>
            <a:ea typeface="+mn-ea"/>
            <a:cs typeface="+mn-cs"/>
          </a:endParaRPr>
        </a:p>
      </dgm:t>
    </dgm:pt>
    <dgm:pt modelId="{4F907DF2-02EC-44B3-A7AB-729E37402A43}" type="parTrans" cxnId="{50D727C0-8B78-452E-9907-77FCF0F5221A}">
      <dgm:prSet/>
      <dgm:spPr/>
      <dgm:t>
        <a:bodyPr/>
        <a:lstStyle/>
        <a:p>
          <a:endParaRPr lang="en-US"/>
        </a:p>
      </dgm:t>
    </dgm:pt>
    <dgm:pt modelId="{59B3B4DB-93D8-40E6-A190-308D250703AC}" type="sibTrans" cxnId="{50D727C0-8B78-452E-9907-77FCF0F5221A}">
      <dgm:prSet/>
      <dgm:spPr/>
      <dgm:t>
        <a:bodyPr/>
        <a:lstStyle/>
        <a:p>
          <a:endParaRPr lang="en-US"/>
        </a:p>
      </dgm:t>
    </dgm:pt>
    <dgm:pt modelId="{390AD359-3307-44C1-AFC5-FB5CF1F4C028}">
      <dgm:prSet phldrT="[Text]" custT="1"/>
      <dgm:spPr>
        <a:xfrm rot="5400000">
          <a:off x="-112994" y="2622296"/>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ln>
        <a:effectLst/>
      </dgm:spPr>
      <dgm:t>
        <a:bodyPr/>
        <a:lstStyle/>
        <a:p>
          <a:r>
            <a:rPr lang="zh-CN" altLang="en-US" sz="1800" dirty="0" smtClean="0">
              <a:solidFill>
                <a:srgbClr val="000000">
                  <a:hueOff val="0"/>
                  <a:satOff val="0"/>
                  <a:lumOff val="0"/>
                  <a:alphaOff val="0"/>
                </a:srgbClr>
              </a:solidFill>
              <a:latin typeface="Arial"/>
              <a:ea typeface="+mn-ea"/>
              <a:cs typeface="+mn-cs"/>
            </a:rPr>
            <a:t>五</a:t>
          </a:r>
          <a:endParaRPr lang="en-US" sz="1800" dirty="0">
            <a:solidFill>
              <a:srgbClr val="000000">
                <a:hueOff val="0"/>
                <a:satOff val="0"/>
                <a:lumOff val="0"/>
                <a:alphaOff val="0"/>
              </a:srgbClr>
            </a:solidFill>
            <a:latin typeface="Arial"/>
            <a:ea typeface="+mn-ea"/>
            <a:cs typeface="+mn-cs"/>
          </a:endParaRPr>
        </a:p>
      </dgm:t>
    </dgm:pt>
    <dgm:pt modelId="{F70E227B-7B6F-4356-971C-C4AC135D507A}" type="parTrans" cxnId="{8AB326F2-76B5-4A56-8A32-F403F3280149}">
      <dgm:prSet/>
      <dgm:spPr/>
      <dgm:t>
        <a:bodyPr/>
        <a:lstStyle/>
        <a:p>
          <a:endParaRPr lang="en-US"/>
        </a:p>
      </dgm:t>
    </dgm:pt>
    <dgm:pt modelId="{77037C24-CAF4-4C21-9454-20F9BF34B4A4}" type="sibTrans" cxnId="{8AB326F2-76B5-4A56-8A32-F403F3280149}">
      <dgm:prSet/>
      <dgm:spPr/>
      <dgm:t>
        <a:bodyPr/>
        <a:lstStyle/>
        <a:p>
          <a:endParaRPr lang="en-US"/>
        </a:p>
      </dgm:t>
    </dgm:pt>
    <dgm:pt modelId="{E1CF2C89-C37E-4DA5-A354-0CEB80CF7BF0}">
      <dgm:prSet phldrT="[Text]" custT="1"/>
      <dgm:spPr>
        <a:xfrm rot="5400000">
          <a:off x="-112994" y="3248992"/>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ln>
        <a:effectLst/>
      </dgm:spPr>
      <dgm:t>
        <a:bodyPr/>
        <a:lstStyle/>
        <a:p>
          <a:r>
            <a:rPr lang="zh-CN" altLang="en-US" sz="1800" dirty="0" smtClean="0">
              <a:solidFill>
                <a:srgbClr val="000000">
                  <a:hueOff val="0"/>
                  <a:satOff val="0"/>
                  <a:lumOff val="0"/>
                  <a:alphaOff val="0"/>
                </a:srgbClr>
              </a:solidFill>
              <a:latin typeface="Arial"/>
              <a:ea typeface="+mn-ea"/>
              <a:cs typeface="+mn-cs"/>
            </a:rPr>
            <a:t>六</a:t>
          </a:r>
          <a:endParaRPr lang="en-US" sz="1800" dirty="0">
            <a:solidFill>
              <a:srgbClr val="000000">
                <a:hueOff val="0"/>
                <a:satOff val="0"/>
                <a:lumOff val="0"/>
                <a:alphaOff val="0"/>
              </a:srgbClr>
            </a:solidFill>
            <a:latin typeface="Arial"/>
            <a:ea typeface="+mn-ea"/>
            <a:cs typeface="+mn-cs"/>
          </a:endParaRPr>
        </a:p>
      </dgm:t>
    </dgm:pt>
    <dgm:pt modelId="{3C4861FC-2208-4D5A-A163-2F613583A3D7}" type="parTrans" cxnId="{B8D67557-C2AC-4B1D-B2FC-4B3CB56CA55C}">
      <dgm:prSet/>
      <dgm:spPr/>
      <dgm:t>
        <a:bodyPr/>
        <a:lstStyle/>
        <a:p>
          <a:endParaRPr lang="en-US"/>
        </a:p>
      </dgm:t>
    </dgm:pt>
    <dgm:pt modelId="{58D1D4B0-7410-44A0-83AC-705706527713}" type="sibTrans" cxnId="{B8D67557-C2AC-4B1D-B2FC-4B3CB56CA55C}">
      <dgm:prSet/>
      <dgm:spPr/>
      <dgm:t>
        <a:bodyPr/>
        <a:lstStyle/>
        <a:p>
          <a:endParaRPr lang="en-US"/>
        </a:p>
      </dgm:t>
    </dgm:pt>
    <dgm:pt modelId="{A5C46ACA-2FCD-4EE8-9658-B2667D11C203}">
      <dgm:prSet phldrT="[Text]" custT="1"/>
      <dgm:spPr>
        <a:xfrm rot="5400000">
          <a:off x="-112994" y="3875688"/>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ln>
        <a:effectLst/>
      </dgm:spPr>
      <dgm:t>
        <a:bodyPr/>
        <a:lstStyle/>
        <a:p>
          <a:r>
            <a:rPr lang="zh-CN" altLang="en-US" sz="1800" dirty="0" smtClean="0">
              <a:solidFill>
                <a:srgbClr val="000000">
                  <a:hueOff val="0"/>
                  <a:satOff val="0"/>
                  <a:lumOff val="0"/>
                  <a:alphaOff val="0"/>
                </a:srgbClr>
              </a:solidFill>
              <a:latin typeface="Arial"/>
              <a:ea typeface="+mn-ea"/>
              <a:cs typeface="+mn-cs"/>
            </a:rPr>
            <a:t>七</a:t>
          </a:r>
          <a:endParaRPr lang="en-US" sz="1800" dirty="0">
            <a:solidFill>
              <a:srgbClr val="000000">
                <a:hueOff val="0"/>
                <a:satOff val="0"/>
                <a:lumOff val="0"/>
                <a:alphaOff val="0"/>
              </a:srgbClr>
            </a:solidFill>
            <a:latin typeface="Arial"/>
            <a:ea typeface="+mn-ea"/>
            <a:cs typeface="+mn-cs"/>
          </a:endParaRPr>
        </a:p>
      </dgm:t>
    </dgm:pt>
    <dgm:pt modelId="{0A0594E8-209D-412D-A7BA-9139C098885A}" type="parTrans" cxnId="{8F775BC9-5BB3-44E2-9256-392753455196}">
      <dgm:prSet/>
      <dgm:spPr/>
      <dgm:t>
        <a:bodyPr/>
        <a:lstStyle/>
        <a:p>
          <a:endParaRPr lang="en-US"/>
        </a:p>
      </dgm:t>
    </dgm:pt>
    <dgm:pt modelId="{A4705D50-551E-4D67-9D11-3FE124ADE340}" type="sibTrans" cxnId="{8F775BC9-5BB3-44E2-9256-392753455196}">
      <dgm:prSet/>
      <dgm:spPr/>
      <dgm:t>
        <a:bodyPr/>
        <a:lstStyle/>
        <a:p>
          <a:endParaRPr lang="en-US"/>
        </a:p>
      </dgm:t>
    </dgm:pt>
    <dgm:pt modelId="{53011DFA-A9F7-444E-B082-A9A031B3275E}">
      <dgm:prSet/>
      <dgm:spPr>
        <a:xfrm rot="5400000">
          <a:off x="1346890" y="436327"/>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呼吸脉搏</a:t>
          </a:r>
          <a:endParaRPr lang="en-US" dirty="0">
            <a:solidFill>
              <a:srgbClr val="000000">
                <a:hueOff val="0"/>
                <a:satOff val="0"/>
                <a:lumOff val="0"/>
                <a:alphaOff val="0"/>
              </a:srgbClr>
            </a:solidFill>
            <a:latin typeface="Arial"/>
            <a:ea typeface="+mn-ea"/>
            <a:cs typeface="+mn-cs"/>
          </a:endParaRPr>
        </a:p>
      </dgm:t>
    </dgm:pt>
    <dgm:pt modelId="{C54BD86C-704D-492D-9EAC-7F028CB51926}" type="parTrans" cxnId="{1CA09F1E-D208-4F1B-8B8C-77CEF519CA57}">
      <dgm:prSet/>
      <dgm:spPr/>
      <dgm:t>
        <a:bodyPr/>
        <a:lstStyle/>
        <a:p>
          <a:endParaRPr lang="en-US"/>
        </a:p>
      </dgm:t>
    </dgm:pt>
    <dgm:pt modelId="{50578219-D5C7-40B7-9043-85739F5F8055}" type="sibTrans" cxnId="{1CA09F1E-D208-4F1B-8B8C-77CEF519CA57}">
      <dgm:prSet/>
      <dgm:spPr/>
      <dgm:t>
        <a:bodyPr/>
        <a:lstStyle/>
        <a:p>
          <a:endParaRPr lang="en-US"/>
        </a:p>
      </dgm:t>
    </dgm:pt>
    <dgm:pt modelId="{FC7F19FB-E208-4CB0-9BF4-92FEFD795B76}">
      <dgm:prSet/>
      <dgm:spPr>
        <a:xfrm rot="5400000">
          <a:off x="1346890" y="1063023"/>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胸外按压</a:t>
          </a:r>
          <a:endParaRPr lang="en-US" dirty="0">
            <a:solidFill>
              <a:srgbClr val="000000">
                <a:hueOff val="0"/>
                <a:satOff val="0"/>
                <a:lumOff val="0"/>
                <a:alphaOff val="0"/>
              </a:srgbClr>
            </a:solidFill>
            <a:latin typeface="Arial"/>
            <a:ea typeface="+mn-ea"/>
            <a:cs typeface="+mn-cs"/>
          </a:endParaRPr>
        </a:p>
      </dgm:t>
    </dgm:pt>
    <dgm:pt modelId="{5CE3477E-85BB-4957-B703-37603EBB662B}" type="parTrans" cxnId="{924F5B82-6A1F-43F5-BFB5-DBA1C74C045D}">
      <dgm:prSet/>
      <dgm:spPr/>
      <dgm:t>
        <a:bodyPr/>
        <a:lstStyle/>
        <a:p>
          <a:endParaRPr lang="en-US"/>
        </a:p>
      </dgm:t>
    </dgm:pt>
    <dgm:pt modelId="{DB288C46-E1C0-49F2-B5A5-DC6790C4F88D}" type="sibTrans" cxnId="{924F5B82-6A1F-43F5-BFB5-DBA1C74C045D}">
      <dgm:prSet/>
      <dgm:spPr/>
      <dgm:t>
        <a:bodyPr/>
        <a:lstStyle/>
        <a:p>
          <a:endParaRPr lang="en-US"/>
        </a:p>
      </dgm:t>
    </dgm:pt>
    <dgm:pt modelId="{08BE60ED-CF16-44C9-8FB1-224E1B62D38B}">
      <dgm:prSet/>
      <dgm:spPr>
        <a:xfrm rot="5400000">
          <a:off x="1346890" y="1689720"/>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ln>
        <a:effectLst/>
      </dgm:spPr>
      <dgm:t>
        <a:bodyPr/>
        <a:lstStyle/>
        <a:p>
          <a:r>
            <a:rPr lang="zh-CN" altLang="en-US" dirty="0" smtClean="0">
              <a:solidFill>
                <a:srgbClr val="000000">
                  <a:hueOff val="0"/>
                  <a:satOff val="0"/>
                  <a:lumOff val="0"/>
                  <a:alphaOff val="0"/>
                </a:srgbClr>
              </a:solidFill>
              <a:latin typeface="Arial"/>
              <a:ea typeface="+mn-ea"/>
              <a:cs typeface="+mn-cs"/>
            </a:rPr>
            <a:t>开放气道</a:t>
          </a:r>
          <a:endParaRPr lang="en-US" dirty="0">
            <a:solidFill>
              <a:srgbClr val="000000">
                <a:hueOff val="0"/>
                <a:satOff val="0"/>
                <a:lumOff val="0"/>
                <a:alphaOff val="0"/>
              </a:srgbClr>
            </a:solidFill>
            <a:latin typeface="Arial"/>
            <a:ea typeface="+mn-ea"/>
            <a:cs typeface="+mn-cs"/>
          </a:endParaRPr>
        </a:p>
      </dgm:t>
    </dgm:pt>
    <dgm:pt modelId="{1CF26461-D135-4E25-B857-41EA332D7FBB}" type="parTrans" cxnId="{48CB7E71-BCBE-46EE-BD8E-676E14CCC205}">
      <dgm:prSet/>
      <dgm:spPr/>
      <dgm:t>
        <a:bodyPr/>
        <a:lstStyle/>
        <a:p>
          <a:endParaRPr lang="en-US"/>
        </a:p>
      </dgm:t>
    </dgm:pt>
    <dgm:pt modelId="{F7ECF9AC-F09A-4D56-A563-648BF07E0F12}" type="sibTrans" cxnId="{48CB7E71-BCBE-46EE-BD8E-676E14CCC205}">
      <dgm:prSet/>
      <dgm:spPr/>
      <dgm:t>
        <a:bodyPr/>
        <a:lstStyle/>
        <a:p>
          <a:endParaRPr lang="en-US"/>
        </a:p>
      </dgm:t>
    </dgm:pt>
    <dgm:pt modelId="{88C39D24-CAE1-4AA0-AA8D-748078DFE255}">
      <dgm:prSet/>
      <dgm:spPr>
        <a:xfrm rot="5400000">
          <a:off x="1346890" y="2316416"/>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ln>
        <a:effectLst/>
      </dgm:spPr>
      <dgm:t>
        <a:bodyPr/>
        <a:lstStyle/>
        <a:p>
          <a:r>
            <a:rPr lang="zh-CN" altLang="en-US" smtClean="0">
              <a:solidFill>
                <a:srgbClr val="000000">
                  <a:hueOff val="0"/>
                  <a:satOff val="0"/>
                  <a:lumOff val="0"/>
                  <a:alphaOff val="0"/>
                </a:srgbClr>
              </a:solidFill>
              <a:latin typeface="Arial"/>
              <a:ea typeface="+mn-ea"/>
              <a:cs typeface="+mn-cs"/>
            </a:rPr>
            <a:t>人工呼吸</a:t>
          </a:r>
          <a:endParaRPr lang="en-US">
            <a:solidFill>
              <a:srgbClr val="000000">
                <a:hueOff val="0"/>
                <a:satOff val="0"/>
                <a:lumOff val="0"/>
                <a:alphaOff val="0"/>
              </a:srgbClr>
            </a:solidFill>
            <a:latin typeface="Arial"/>
            <a:ea typeface="+mn-ea"/>
            <a:cs typeface="+mn-cs"/>
          </a:endParaRPr>
        </a:p>
      </dgm:t>
    </dgm:pt>
    <dgm:pt modelId="{9BC05A04-7CA8-45F9-BE24-4F8CD19EB8E2}" type="parTrans" cxnId="{D6C2D0A9-6295-4AE2-86F9-F97DE2A04ED5}">
      <dgm:prSet/>
      <dgm:spPr/>
      <dgm:t>
        <a:bodyPr/>
        <a:lstStyle/>
        <a:p>
          <a:endParaRPr lang="en-US"/>
        </a:p>
      </dgm:t>
    </dgm:pt>
    <dgm:pt modelId="{B273D72A-00C1-4B23-9489-6269EB1D0B74}" type="sibTrans" cxnId="{D6C2D0A9-6295-4AE2-86F9-F97DE2A04ED5}">
      <dgm:prSet/>
      <dgm:spPr/>
      <dgm:t>
        <a:bodyPr/>
        <a:lstStyle/>
        <a:p>
          <a:endParaRPr lang="en-US"/>
        </a:p>
      </dgm:t>
    </dgm:pt>
    <dgm:pt modelId="{45ACCFF2-1544-4B17-9AC9-7583FD7710D8}" type="pres">
      <dgm:prSet presAssocID="{466DC5FD-67F0-4F5E-8C68-292E05B5FE48}" presName="linearFlow" presStyleCnt="0">
        <dgm:presLayoutVars>
          <dgm:dir/>
          <dgm:animLvl val="lvl"/>
          <dgm:resizeHandles val="exact"/>
        </dgm:presLayoutVars>
      </dgm:prSet>
      <dgm:spPr/>
      <dgm:t>
        <a:bodyPr/>
        <a:lstStyle/>
        <a:p>
          <a:endParaRPr lang="en-US"/>
        </a:p>
      </dgm:t>
    </dgm:pt>
    <dgm:pt modelId="{79284FD7-73EF-4A58-BF44-05FB4AF6CC48}" type="pres">
      <dgm:prSet presAssocID="{6FBC84BA-2FF7-4235-B0D1-46E95CB1713F}" presName="composite" presStyleCnt="0"/>
      <dgm:spPr/>
    </dgm:pt>
    <dgm:pt modelId="{EB6F90DB-D19F-456D-A564-CAC9D5934197}" type="pres">
      <dgm:prSet presAssocID="{6FBC84BA-2FF7-4235-B0D1-46E95CB1713F}" presName="parentText" presStyleLbl="alignNode1" presStyleIdx="0" presStyleCnt="7">
        <dgm:presLayoutVars>
          <dgm:chMax val="1"/>
          <dgm:bulletEnabled val="1"/>
        </dgm:presLayoutVars>
      </dgm:prSet>
      <dgm:spPr/>
      <dgm:t>
        <a:bodyPr/>
        <a:lstStyle/>
        <a:p>
          <a:endParaRPr lang="en-US"/>
        </a:p>
      </dgm:t>
    </dgm:pt>
    <dgm:pt modelId="{072E4B32-2592-4761-AC76-895939C2956A}" type="pres">
      <dgm:prSet presAssocID="{6FBC84BA-2FF7-4235-B0D1-46E95CB1713F}" presName="descendantText" presStyleLbl="alignAcc1" presStyleIdx="0" presStyleCnt="7">
        <dgm:presLayoutVars>
          <dgm:bulletEnabled val="1"/>
        </dgm:presLayoutVars>
      </dgm:prSet>
      <dgm:spPr/>
      <dgm:t>
        <a:bodyPr/>
        <a:lstStyle/>
        <a:p>
          <a:endParaRPr lang="en-US"/>
        </a:p>
      </dgm:t>
    </dgm:pt>
    <dgm:pt modelId="{FFA9149D-8C91-4EC0-89BA-89FAFEEDF4E5}" type="pres">
      <dgm:prSet presAssocID="{0D7AFDF6-A87A-4571-AC6B-7DE0E96CF844}" presName="sp" presStyleCnt="0"/>
      <dgm:spPr/>
    </dgm:pt>
    <dgm:pt modelId="{D70CB2DE-3287-49EC-BAF3-6190296FDB80}" type="pres">
      <dgm:prSet presAssocID="{FE0BCFCF-59DF-4348-A5EF-115CC71F708C}" presName="composite" presStyleCnt="0"/>
      <dgm:spPr/>
    </dgm:pt>
    <dgm:pt modelId="{1EDBE122-9204-4E3E-8D67-155129FF7429}" type="pres">
      <dgm:prSet presAssocID="{FE0BCFCF-59DF-4348-A5EF-115CC71F708C}" presName="parentText" presStyleLbl="alignNode1" presStyleIdx="1" presStyleCnt="7">
        <dgm:presLayoutVars>
          <dgm:chMax val="1"/>
          <dgm:bulletEnabled val="1"/>
        </dgm:presLayoutVars>
      </dgm:prSet>
      <dgm:spPr/>
      <dgm:t>
        <a:bodyPr/>
        <a:lstStyle/>
        <a:p>
          <a:endParaRPr lang="en-US"/>
        </a:p>
      </dgm:t>
    </dgm:pt>
    <dgm:pt modelId="{135DE78B-CADF-4F65-B48D-51CCB50DCE09}" type="pres">
      <dgm:prSet presAssocID="{FE0BCFCF-59DF-4348-A5EF-115CC71F708C}" presName="descendantText" presStyleLbl="alignAcc1" presStyleIdx="1" presStyleCnt="7">
        <dgm:presLayoutVars>
          <dgm:bulletEnabled val="1"/>
        </dgm:presLayoutVars>
      </dgm:prSet>
      <dgm:spPr/>
      <dgm:t>
        <a:bodyPr/>
        <a:lstStyle/>
        <a:p>
          <a:endParaRPr lang="en-US"/>
        </a:p>
      </dgm:t>
    </dgm:pt>
    <dgm:pt modelId="{5AC2262E-5575-48E4-B194-9751B72C74EB}" type="pres">
      <dgm:prSet presAssocID="{DEE18E35-C528-405F-B9F5-AB19BE129CC0}" presName="sp" presStyleCnt="0"/>
      <dgm:spPr/>
    </dgm:pt>
    <dgm:pt modelId="{C0749197-8561-408C-BAB1-4A403E781797}" type="pres">
      <dgm:prSet presAssocID="{C0CCC957-8D69-4CF4-9E41-2DBD91BEF665}" presName="composite" presStyleCnt="0"/>
      <dgm:spPr/>
    </dgm:pt>
    <dgm:pt modelId="{C1E2A387-37F6-446C-8ECE-1BE46CE5A119}" type="pres">
      <dgm:prSet presAssocID="{C0CCC957-8D69-4CF4-9E41-2DBD91BEF665}" presName="parentText" presStyleLbl="alignNode1" presStyleIdx="2" presStyleCnt="7">
        <dgm:presLayoutVars>
          <dgm:chMax val="1"/>
          <dgm:bulletEnabled val="1"/>
        </dgm:presLayoutVars>
      </dgm:prSet>
      <dgm:spPr/>
      <dgm:t>
        <a:bodyPr/>
        <a:lstStyle/>
        <a:p>
          <a:endParaRPr lang="en-US"/>
        </a:p>
      </dgm:t>
    </dgm:pt>
    <dgm:pt modelId="{AB32CF07-7CBF-44CC-A04F-7674F2FC4292}" type="pres">
      <dgm:prSet presAssocID="{C0CCC957-8D69-4CF4-9E41-2DBD91BEF665}" presName="descendantText" presStyleLbl="alignAcc1" presStyleIdx="2" presStyleCnt="7">
        <dgm:presLayoutVars>
          <dgm:bulletEnabled val="1"/>
        </dgm:presLayoutVars>
      </dgm:prSet>
      <dgm:spPr/>
      <dgm:t>
        <a:bodyPr/>
        <a:lstStyle/>
        <a:p>
          <a:endParaRPr lang="en-US"/>
        </a:p>
      </dgm:t>
    </dgm:pt>
    <dgm:pt modelId="{D2FDAC0A-5163-48EF-B227-109CD23883A8}" type="pres">
      <dgm:prSet presAssocID="{AB8268CE-11E9-4186-A60C-34BD0ADC0A1B}" presName="sp" presStyleCnt="0"/>
      <dgm:spPr/>
    </dgm:pt>
    <dgm:pt modelId="{8E12EE1F-F541-48C2-9D4D-A33F13B82A49}" type="pres">
      <dgm:prSet presAssocID="{CBB4FE76-ECE3-4248-A026-3E9130694110}" presName="composite" presStyleCnt="0"/>
      <dgm:spPr/>
    </dgm:pt>
    <dgm:pt modelId="{D9DB527F-E853-46C7-A418-0DDC0873558A}" type="pres">
      <dgm:prSet presAssocID="{CBB4FE76-ECE3-4248-A026-3E9130694110}" presName="parentText" presStyleLbl="alignNode1" presStyleIdx="3" presStyleCnt="7">
        <dgm:presLayoutVars>
          <dgm:chMax val="1"/>
          <dgm:bulletEnabled val="1"/>
        </dgm:presLayoutVars>
      </dgm:prSet>
      <dgm:spPr/>
      <dgm:t>
        <a:bodyPr/>
        <a:lstStyle/>
        <a:p>
          <a:endParaRPr lang="en-US"/>
        </a:p>
      </dgm:t>
    </dgm:pt>
    <dgm:pt modelId="{5992363D-581A-4ED8-AB07-1AD8A4854789}" type="pres">
      <dgm:prSet presAssocID="{CBB4FE76-ECE3-4248-A026-3E9130694110}" presName="descendantText" presStyleLbl="alignAcc1" presStyleIdx="3" presStyleCnt="7">
        <dgm:presLayoutVars>
          <dgm:bulletEnabled val="1"/>
        </dgm:presLayoutVars>
      </dgm:prSet>
      <dgm:spPr/>
      <dgm:t>
        <a:bodyPr/>
        <a:lstStyle/>
        <a:p>
          <a:endParaRPr lang="en-US"/>
        </a:p>
      </dgm:t>
    </dgm:pt>
    <dgm:pt modelId="{062A0462-EABB-40DA-92F6-677A72A1D5F7}" type="pres">
      <dgm:prSet presAssocID="{59B3B4DB-93D8-40E6-A190-308D250703AC}" presName="sp" presStyleCnt="0"/>
      <dgm:spPr/>
    </dgm:pt>
    <dgm:pt modelId="{2ACA5EAE-88EA-4DC9-B4F4-D62C518EA42B}" type="pres">
      <dgm:prSet presAssocID="{390AD359-3307-44C1-AFC5-FB5CF1F4C028}" presName="composite" presStyleCnt="0"/>
      <dgm:spPr/>
    </dgm:pt>
    <dgm:pt modelId="{E8CF46B4-0CDA-47D5-9CE3-6A3DC6B82C63}" type="pres">
      <dgm:prSet presAssocID="{390AD359-3307-44C1-AFC5-FB5CF1F4C028}" presName="parentText" presStyleLbl="alignNode1" presStyleIdx="4" presStyleCnt="7">
        <dgm:presLayoutVars>
          <dgm:chMax val="1"/>
          <dgm:bulletEnabled val="1"/>
        </dgm:presLayoutVars>
      </dgm:prSet>
      <dgm:spPr/>
      <dgm:t>
        <a:bodyPr/>
        <a:lstStyle/>
        <a:p>
          <a:endParaRPr lang="en-US"/>
        </a:p>
      </dgm:t>
    </dgm:pt>
    <dgm:pt modelId="{02279C4C-4FD2-4D69-BBE5-7394F752F5EE}" type="pres">
      <dgm:prSet presAssocID="{390AD359-3307-44C1-AFC5-FB5CF1F4C028}" presName="descendantText" presStyleLbl="alignAcc1" presStyleIdx="4" presStyleCnt="7">
        <dgm:presLayoutVars>
          <dgm:bulletEnabled val="1"/>
        </dgm:presLayoutVars>
      </dgm:prSet>
      <dgm:spPr/>
      <dgm:t>
        <a:bodyPr/>
        <a:lstStyle/>
        <a:p>
          <a:endParaRPr lang="en-US"/>
        </a:p>
      </dgm:t>
    </dgm:pt>
    <dgm:pt modelId="{F18507B3-D551-454A-9FA7-F2921BC645AD}" type="pres">
      <dgm:prSet presAssocID="{77037C24-CAF4-4C21-9454-20F9BF34B4A4}" presName="sp" presStyleCnt="0"/>
      <dgm:spPr/>
    </dgm:pt>
    <dgm:pt modelId="{9D3E3EDE-8476-4348-8086-D579238F335D}" type="pres">
      <dgm:prSet presAssocID="{E1CF2C89-C37E-4DA5-A354-0CEB80CF7BF0}" presName="composite" presStyleCnt="0"/>
      <dgm:spPr/>
    </dgm:pt>
    <dgm:pt modelId="{5356FD47-306F-470D-8E65-B76454A525F0}" type="pres">
      <dgm:prSet presAssocID="{E1CF2C89-C37E-4DA5-A354-0CEB80CF7BF0}" presName="parentText" presStyleLbl="alignNode1" presStyleIdx="5" presStyleCnt="7">
        <dgm:presLayoutVars>
          <dgm:chMax val="1"/>
          <dgm:bulletEnabled val="1"/>
        </dgm:presLayoutVars>
      </dgm:prSet>
      <dgm:spPr/>
      <dgm:t>
        <a:bodyPr/>
        <a:lstStyle/>
        <a:p>
          <a:endParaRPr lang="en-US"/>
        </a:p>
      </dgm:t>
    </dgm:pt>
    <dgm:pt modelId="{9DF615A5-29FF-44C7-8AB2-299724910530}" type="pres">
      <dgm:prSet presAssocID="{E1CF2C89-C37E-4DA5-A354-0CEB80CF7BF0}" presName="descendantText" presStyleLbl="alignAcc1" presStyleIdx="5" presStyleCnt="7">
        <dgm:presLayoutVars>
          <dgm:bulletEnabled val="1"/>
        </dgm:presLayoutVars>
      </dgm:prSet>
      <dgm:spPr/>
      <dgm:t>
        <a:bodyPr/>
        <a:lstStyle/>
        <a:p>
          <a:endParaRPr lang="en-US"/>
        </a:p>
      </dgm:t>
    </dgm:pt>
    <dgm:pt modelId="{D0682155-F405-42AA-876A-AD726EF24FF2}" type="pres">
      <dgm:prSet presAssocID="{58D1D4B0-7410-44A0-83AC-705706527713}" presName="sp" presStyleCnt="0"/>
      <dgm:spPr/>
    </dgm:pt>
    <dgm:pt modelId="{9775E0DF-4D24-4862-BECA-E2175181089F}" type="pres">
      <dgm:prSet presAssocID="{A5C46ACA-2FCD-4EE8-9658-B2667D11C203}" presName="composite" presStyleCnt="0"/>
      <dgm:spPr/>
    </dgm:pt>
    <dgm:pt modelId="{15A6B2EF-E86E-48CE-A5B6-A953CB12C6CB}" type="pres">
      <dgm:prSet presAssocID="{A5C46ACA-2FCD-4EE8-9658-B2667D11C203}" presName="parentText" presStyleLbl="alignNode1" presStyleIdx="6" presStyleCnt="7">
        <dgm:presLayoutVars>
          <dgm:chMax val="1"/>
          <dgm:bulletEnabled val="1"/>
        </dgm:presLayoutVars>
      </dgm:prSet>
      <dgm:spPr/>
      <dgm:t>
        <a:bodyPr/>
        <a:lstStyle/>
        <a:p>
          <a:endParaRPr lang="en-US"/>
        </a:p>
      </dgm:t>
    </dgm:pt>
    <dgm:pt modelId="{6C98D04A-C12E-4693-BE66-CE8EF5D604BB}" type="pres">
      <dgm:prSet presAssocID="{A5C46ACA-2FCD-4EE8-9658-B2667D11C203}" presName="descendantText" presStyleLbl="alignAcc1" presStyleIdx="6" presStyleCnt="7">
        <dgm:presLayoutVars>
          <dgm:bulletEnabled val="1"/>
        </dgm:presLayoutVars>
      </dgm:prSet>
      <dgm:spPr/>
      <dgm:t>
        <a:bodyPr/>
        <a:lstStyle/>
        <a:p>
          <a:endParaRPr lang="en-US"/>
        </a:p>
      </dgm:t>
    </dgm:pt>
  </dgm:ptLst>
  <dgm:cxnLst>
    <dgm:cxn modelId="{AB2B58E4-19F6-4676-82D7-9ACA957B9D35}" type="presOf" srcId="{FE0BCFCF-59DF-4348-A5EF-115CC71F708C}" destId="{1EDBE122-9204-4E3E-8D67-155129FF7429}" srcOrd="0" destOrd="0" presId="urn:microsoft.com/office/officeart/2005/8/layout/chevron2"/>
    <dgm:cxn modelId="{5F3BF834-8591-4652-8C90-6EA568070FC5}" type="presOf" srcId="{466DC5FD-67F0-4F5E-8C68-292E05B5FE48}" destId="{45ACCFF2-1544-4B17-9AC9-7583FD7710D8}" srcOrd="0" destOrd="0" presId="urn:microsoft.com/office/officeart/2005/8/layout/chevron2"/>
    <dgm:cxn modelId="{4FB68515-20CF-4FEB-A88D-DF88C8B9C4E6}" type="presOf" srcId="{A5C46ACA-2FCD-4EE8-9658-B2667D11C203}" destId="{15A6B2EF-E86E-48CE-A5B6-A953CB12C6CB}" srcOrd="0" destOrd="0" presId="urn:microsoft.com/office/officeart/2005/8/layout/chevron2"/>
    <dgm:cxn modelId="{ADAE29B7-22F7-401A-88F2-BB8B22810AAA}" type="presOf" srcId="{390AD359-3307-44C1-AFC5-FB5CF1F4C028}" destId="{E8CF46B4-0CDA-47D5-9CE3-6A3DC6B82C63}" srcOrd="0" destOrd="0" presId="urn:microsoft.com/office/officeart/2005/8/layout/chevron2"/>
    <dgm:cxn modelId="{4C37B73D-596E-43D1-815B-C81381E1F5A0}" type="presOf" srcId="{88C39D24-CAE1-4AA0-AA8D-748078DFE255}" destId="{9DF615A5-29FF-44C7-8AB2-299724910530}" srcOrd="0" destOrd="0" presId="urn:microsoft.com/office/officeart/2005/8/layout/chevron2"/>
    <dgm:cxn modelId="{30090909-9FFD-4614-8C2E-B06DACE03EE1}" srcId="{466DC5FD-67F0-4F5E-8C68-292E05B5FE48}" destId="{C0CCC957-8D69-4CF4-9E41-2DBD91BEF665}" srcOrd="2" destOrd="0" parTransId="{734A09F1-CA84-4DB1-864C-1FC748060A75}" sibTransId="{AB8268CE-11E9-4186-A60C-34BD0ADC0A1B}"/>
    <dgm:cxn modelId="{36957EF7-1F8C-4B4C-BB59-0515612CEE6F}" type="presOf" srcId="{FE89C720-016C-4BCC-9A20-1BB36A9BF753}" destId="{135DE78B-CADF-4F65-B48D-51CCB50DCE09}" srcOrd="0" destOrd="0" presId="urn:microsoft.com/office/officeart/2005/8/layout/chevron2"/>
    <dgm:cxn modelId="{48CB7E71-BCBE-46EE-BD8E-676E14CCC205}" srcId="{390AD359-3307-44C1-AFC5-FB5CF1F4C028}" destId="{08BE60ED-CF16-44C9-8FB1-224E1B62D38B}" srcOrd="0" destOrd="0" parTransId="{1CF26461-D135-4E25-B857-41EA332D7FBB}" sibTransId="{F7ECF9AC-F09A-4D56-A563-648BF07E0F12}"/>
    <dgm:cxn modelId="{6D46C165-635B-45FC-9421-1407A7C894D7}" srcId="{466DC5FD-67F0-4F5E-8C68-292E05B5FE48}" destId="{6FBC84BA-2FF7-4235-B0D1-46E95CB1713F}" srcOrd="0" destOrd="0" parTransId="{32325243-7271-4568-B94F-BF584D52DE6D}" sibTransId="{0D7AFDF6-A87A-4571-AC6B-7DE0E96CF844}"/>
    <dgm:cxn modelId="{2672AB41-AAD9-4D39-A67E-CA3C640B5E5C}" srcId="{6FBC84BA-2FF7-4235-B0D1-46E95CB1713F}" destId="{2EAD0F27-3E36-45CD-8808-824A314BE8C7}" srcOrd="0" destOrd="0" parTransId="{8000CD28-47C2-4A0E-8860-2BB2714EC120}" sibTransId="{58A05A27-5C8F-4599-8A21-C83D3AB126DF}"/>
    <dgm:cxn modelId="{1CA09F1E-D208-4F1B-8B8C-77CEF519CA57}" srcId="{C0CCC957-8D69-4CF4-9E41-2DBD91BEF665}" destId="{53011DFA-A9F7-444E-B082-A9A031B3275E}" srcOrd="0" destOrd="0" parTransId="{C54BD86C-704D-492D-9EAC-7F028CB51926}" sibTransId="{50578219-D5C7-40B7-9043-85739F5F8055}"/>
    <dgm:cxn modelId="{D6C2D0A9-6295-4AE2-86F9-F97DE2A04ED5}" srcId="{E1CF2C89-C37E-4DA5-A354-0CEB80CF7BF0}" destId="{88C39D24-CAE1-4AA0-AA8D-748078DFE255}" srcOrd="0" destOrd="0" parTransId="{9BC05A04-7CA8-45F9-BE24-4F8CD19EB8E2}" sibTransId="{B273D72A-00C1-4B23-9489-6269EB1D0B74}"/>
    <dgm:cxn modelId="{B8D67557-C2AC-4B1D-B2FC-4B3CB56CA55C}" srcId="{466DC5FD-67F0-4F5E-8C68-292E05B5FE48}" destId="{E1CF2C89-C37E-4DA5-A354-0CEB80CF7BF0}" srcOrd="5" destOrd="0" parTransId="{3C4861FC-2208-4D5A-A163-2F613583A3D7}" sibTransId="{58D1D4B0-7410-44A0-83AC-705706527713}"/>
    <dgm:cxn modelId="{AB472062-361E-4FB6-8758-7DBCDC60A7B1}" type="presOf" srcId="{6FBC84BA-2FF7-4235-B0D1-46E95CB1713F}" destId="{EB6F90DB-D19F-456D-A564-CAC9D5934197}" srcOrd="0" destOrd="0" presId="urn:microsoft.com/office/officeart/2005/8/layout/chevron2"/>
    <dgm:cxn modelId="{A6845A83-B5F2-4978-AFDC-B144F4AC0223}" type="presOf" srcId="{08BE60ED-CF16-44C9-8FB1-224E1B62D38B}" destId="{02279C4C-4FD2-4D69-BBE5-7394F752F5EE}" srcOrd="0" destOrd="0" presId="urn:microsoft.com/office/officeart/2005/8/layout/chevron2"/>
    <dgm:cxn modelId="{924F5B82-6A1F-43F5-BFB5-DBA1C74C045D}" srcId="{CBB4FE76-ECE3-4248-A026-3E9130694110}" destId="{FC7F19FB-E208-4CB0-9BF4-92FEFD795B76}" srcOrd="0" destOrd="0" parTransId="{5CE3477E-85BB-4957-B703-37603EBB662B}" sibTransId="{DB288C46-E1C0-49F2-B5A5-DC6790C4F88D}"/>
    <dgm:cxn modelId="{0AD1516C-322E-46A0-A83A-2402AE063FF4}" srcId="{466DC5FD-67F0-4F5E-8C68-292E05B5FE48}" destId="{FE0BCFCF-59DF-4348-A5EF-115CC71F708C}" srcOrd="1" destOrd="0" parTransId="{3F883FFA-0D2C-4AF7-B178-98F93C460688}" sibTransId="{DEE18E35-C528-405F-B9F5-AB19BE129CC0}"/>
    <dgm:cxn modelId="{D31144A5-0B8E-4A1A-A59E-511806D70DE4}" type="presOf" srcId="{FC7F19FB-E208-4CB0-9BF4-92FEFD795B76}" destId="{5992363D-581A-4ED8-AB07-1AD8A4854789}" srcOrd="0" destOrd="0" presId="urn:microsoft.com/office/officeart/2005/8/layout/chevron2"/>
    <dgm:cxn modelId="{53EF5702-D1C2-4002-AB7E-6626B27828C9}" srcId="{A5C46ACA-2FCD-4EE8-9658-B2667D11C203}" destId="{DD653EC1-9698-4AA2-ABD2-7199FC87AF41}" srcOrd="0" destOrd="0" parTransId="{568ACF3A-0EF0-49C6-9338-C5FA6D6A7998}" sibTransId="{1A3A2A7E-091F-458A-88F9-F31450416269}"/>
    <dgm:cxn modelId="{AEE8F1C1-13D8-4B2D-918B-2FE82C401158}" type="presOf" srcId="{DD653EC1-9698-4AA2-ABD2-7199FC87AF41}" destId="{6C98D04A-C12E-4693-BE66-CE8EF5D604BB}" srcOrd="0" destOrd="0" presId="urn:microsoft.com/office/officeart/2005/8/layout/chevron2"/>
    <dgm:cxn modelId="{FABF2A88-89F3-484E-B6D6-BB393D72EA4A}" type="presOf" srcId="{2EAD0F27-3E36-45CD-8808-824A314BE8C7}" destId="{072E4B32-2592-4761-AC76-895939C2956A}" srcOrd="0" destOrd="0" presId="urn:microsoft.com/office/officeart/2005/8/layout/chevron2"/>
    <dgm:cxn modelId="{EDF06B50-6EFC-49F5-B696-1CF530A2EC5C}" type="presOf" srcId="{E1CF2C89-C37E-4DA5-A354-0CEB80CF7BF0}" destId="{5356FD47-306F-470D-8E65-B76454A525F0}" srcOrd="0" destOrd="0" presId="urn:microsoft.com/office/officeart/2005/8/layout/chevron2"/>
    <dgm:cxn modelId="{FF5D508D-1E9E-48A1-8BDC-06582753BF8C}" type="presOf" srcId="{CBB4FE76-ECE3-4248-A026-3E9130694110}" destId="{D9DB527F-E853-46C7-A418-0DDC0873558A}" srcOrd="0" destOrd="0" presId="urn:microsoft.com/office/officeart/2005/8/layout/chevron2"/>
    <dgm:cxn modelId="{8AB326F2-76B5-4A56-8A32-F403F3280149}" srcId="{466DC5FD-67F0-4F5E-8C68-292E05B5FE48}" destId="{390AD359-3307-44C1-AFC5-FB5CF1F4C028}" srcOrd="4" destOrd="0" parTransId="{F70E227B-7B6F-4356-971C-C4AC135D507A}" sibTransId="{77037C24-CAF4-4C21-9454-20F9BF34B4A4}"/>
    <dgm:cxn modelId="{C0E28158-23DF-463B-A963-3CBD395C7B28}" srcId="{FE0BCFCF-59DF-4348-A5EF-115CC71F708C}" destId="{FE89C720-016C-4BCC-9A20-1BB36A9BF753}" srcOrd="0" destOrd="0" parTransId="{23496AE8-1541-4BB3-AF52-EA0CC5607C0D}" sibTransId="{85849EE2-0394-4F8D-8821-C4BD73236744}"/>
    <dgm:cxn modelId="{50D727C0-8B78-452E-9907-77FCF0F5221A}" srcId="{466DC5FD-67F0-4F5E-8C68-292E05B5FE48}" destId="{CBB4FE76-ECE3-4248-A026-3E9130694110}" srcOrd="3" destOrd="0" parTransId="{4F907DF2-02EC-44B3-A7AB-729E37402A43}" sibTransId="{59B3B4DB-93D8-40E6-A190-308D250703AC}"/>
    <dgm:cxn modelId="{7F72FE1C-59E7-4D8C-AB5A-B0638D1690E7}" type="presOf" srcId="{53011DFA-A9F7-444E-B082-A9A031B3275E}" destId="{AB32CF07-7CBF-44CC-A04F-7674F2FC4292}" srcOrd="0" destOrd="0" presId="urn:microsoft.com/office/officeart/2005/8/layout/chevron2"/>
    <dgm:cxn modelId="{8F775BC9-5BB3-44E2-9256-392753455196}" srcId="{466DC5FD-67F0-4F5E-8C68-292E05B5FE48}" destId="{A5C46ACA-2FCD-4EE8-9658-B2667D11C203}" srcOrd="6" destOrd="0" parTransId="{0A0594E8-209D-412D-A7BA-9139C098885A}" sibTransId="{A4705D50-551E-4D67-9D11-3FE124ADE340}"/>
    <dgm:cxn modelId="{8F36CCA5-597D-48BD-9CA5-416591C3B324}" type="presOf" srcId="{C0CCC957-8D69-4CF4-9E41-2DBD91BEF665}" destId="{C1E2A387-37F6-446C-8ECE-1BE46CE5A119}" srcOrd="0" destOrd="0" presId="urn:microsoft.com/office/officeart/2005/8/layout/chevron2"/>
    <dgm:cxn modelId="{AD832E0F-4483-42E5-BE80-FB44BD092DA1}" type="presParOf" srcId="{45ACCFF2-1544-4B17-9AC9-7583FD7710D8}" destId="{79284FD7-73EF-4A58-BF44-05FB4AF6CC48}" srcOrd="0" destOrd="0" presId="urn:microsoft.com/office/officeart/2005/8/layout/chevron2"/>
    <dgm:cxn modelId="{9792D8C6-091D-4B85-90B6-124A0313A753}" type="presParOf" srcId="{79284FD7-73EF-4A58-BF44-05FB4AF6CC48}" destId="{EB6F90DB-D19F-456D-A564-CAC9D5934197}" srcOrd="0" destOrd="0" presId="urn:microsoft.com/office/officeart/2005/8/layout/chevron2"/>
    <dgm:cxn modelId="{C9EF057E-DF05-4336-B8F2-1FD2004F0D27}" type="presParOf" srcId="{79284FD7-73EF-4A58-BF44-05FB4AF6CC48}" destId="{072E4B32-2592-4761-AC76-895939C2956A}" srcOrd="1" destOrd="0" presId="urn:microsoft.com/office/officeart/2005/8/layout/chevron2"/>
    <dgm:cxn modelId="{40F0C02E-CBAA-4C04-90D2-D4DEDFCE77A9}" type="presParOf" srcId="{45ACCFF2-1544-4B17-9AC9-7583FD7710D8}" destId="{FFA9149D-8C91-4EC0-89BA-89FAFEEDF4E5}" srcOrd="1" destOrd="0" presId="urn:microsoft.com/office/officeart/2005/8/layout/chevron2"/>
    <dgm:cxn modelId="{6492A9A1-2FB3-43AD-B9AE-FC9A5CFB50E4}" type="presParOf" srcId="{45ACCFF2-1544-4B17-9AC9-7583FD7710D8}" destId="{D70CB2DE-3287-49EC-BAF3-6190296FDB80}" srcOrd="2" destOrd="0" presId="urn:microsoft.com/office/officeart/2005/8/layout/chevron2"/>
    <dgm:cxn modelId="{3C43B19C-3876-4847-AD18-32DDA01153FC}" type="presParOf" srcId="{D70CB2DE-3287-49EC-BAF3-6190296FDB80}" destId="{1EDBE122-9204-4E3E-8D67-155129FF7429}" srcOrd="0" destOrd="0" presId="urn:microsoft.com/office/officeart/2005/8/layout/chevron2"/>
    <dgm:cxn modelId="{0303923C-6F54-430D-93C5-EE5E80986381}" type="presParOf" srcId="{D70CB2DE-3287-49EC-BAF3-6190296FDB80}" destId="{135DE78B-CADF-4F65-B48D-51CCB50DCE09}" srcOrd="1" destOrd="0" presId="urn:microsoft.com/office/officeart/2005/8/layout/chevron2"/>
    <dgm:cxn modelId="{9D703D0C-A9B9-464E-A782-84E9502395B6}" type="presParOf" srcId="{45ACCFF2-1544-4B17-9AC9-7583FD7710D8}" destId="{5AC2262E-5575-48E4-B194-9751B72C74EB}" srcOrd="3" destOrd="0" presId="urn:microsoft.com/office/officeart/2005/8/layout/chevron2"/>
    <dgm:cxn modelId="{9199A5C5-CCAE-4742-BD29-B12B45BC0264}" type="presParOf" srcId="{45ACCFF2-1544-4B17-9AC9-7583FD7710D8}" destId="{C0749197-8561-408C-BAB1-4A403E781797}" srcOrd="4" destOrd="0" presId="urn:microsoft.com/office/officeart/2005/8/layout/chevron2"/>
    <dgm:cxn modelId="{20FEF387-5340-4498-B7B5-8282AF3BE81C}" type="presParOf" srcId="{C0749197-8561-408C-BAB1-4A403E781797}" destId="{C1E2A387-37F6-446C-8ECE-1BE46CE5A119}" srcOrd="0" destOrd="0" presId="urn:microsoft.com/office/officeart/2005/8/layout/chevron2"/>
    <dgm:cxn modelId="{FB0AAB4A-360A-4340-A98A-70712AA6F441}" type="presParOf" srcId="{C0749197-8561-408C-BAB1-4A403E781797}" destId="{AB32CF07-7CBF-44CC-A04F-7674F2FC4292}" srcOrd="1" destOrd="0" presId="urn:microsoft.com/office/officeart/2005/8/layout/chevron2"/>
    <dgm:cxn modelId="{74D72B3D-64F3-4EC8-9AB5-04FB04BF29C3}" type="presParOf" srcId="{45ACCFF2-1544-4B17-9AC9-7583FD7710D8}" destId="{D2FDAC0A-5163-48EF-B227-109CD23883A8}" srcOrd="5" destOrd="0" presId="urn:microsoft.com/office/officeart/2005/8/layout/chevron2"/>
    <dgm:cxn modelId="{DB262A18-FAA8-4C85-BCE3-232C736EEC32}" type="presParOf" srcId="{45ACCFF2-1544-4B17-9AC9-7583FD7710D8}" destId="{8E12EE1F-F541-48C2-9D4D-A33F13B82A49}" srcOrd="6" destOrd="0" presId="urn:microsoft.com/office/officeart/2005/8/layout/chevron2"/>
    <dgm:cxn modelId="{ECBE27D3-E9CB-4DFB-89E4-3321D9E783BA}" type="presParOf" srcId="{8E12EE1F-F541-48C2-9D4D-A33F13B82A49}" destId="{D9DB527F-E853-46C7-A418-0DDC0873558A}" srcOrd="0" destOrd="0" presId="urn:microsoft.com/office/officeart/2005/8/layout/chevron2"/>
    <dgm:cxn modelId="{09C93B4B-B46B-4498-A6E4-7D5174D2CB66}" type="presParOf" srcId="{8E12EE1F-F541-48C2-9D4D-A33F13B82A49}" destId="{5992363D-581A-4ED8-AB07-1AD8A4854789}" srcOrd="1" destOrd="0" presId="urn:microsoft.com/office/officeart/2005/8/layout/chevron2"/>
    <dgm:cxn modelId="{58FCD6CC-7944-4827-9D46-E4234D44A368}" type="presParOf" srcId="{45ACCFF2-1544-4B17-9AC9-7583FD7710D8}" destId="{062A0462-EABB-40DA-92F6-677A72A1D5F7}" srcOrd="7" destOrd="0" presId="urn:microsoft.com/office/officeart/2005/8/layout/chevron2"/>
    <dgm:cxn modelId="{C8A86666-63B8-4C12-AE82-A40301014164}" type="presParOf" srcId="{45ACCFF2-1544-4B17-9AC9-7583FD7710D8}" destId="{2ACA5EAE-88EA-4DC9-B4F4-D62C518EA42B}" srcOrd="8" destOrd="0" presId="urn:microsoft.com/office/officeart/2005/8/layout/chevron2"/>
    <dgm:cxn modelId="{D83B5720-FB22-42B2-A5D9-58A27791B759}" type="presParOf" srcId="{2ACA5EAE-88EA-4DC9-B4F4-D62C518EA42B}" destId="{E8CF46B4-0CDA-47D5-9CE3-6A3DC6B82C63}" srcOrd="0" destOrd="0" presId="urn:microsoft.com/office/officeart/2005/8/layout/chevron2"/>
    <dgm:cxn modelId="{65270301-0F98-451D-8C33-546959D2FE2E}" type="presParOf" srcId="{2ACA5EAE-88EA-4DC9-B4F4-D62C518EA42B}" destId="{02279C4C-4FD2-4D69-BBE5-7394F752F5EE}" srcOrd="1" destOrd="0" presId="urn:microsoft.com/office/officeart/2005/8/layout/chevron2"/>
    <dgm:cxn modelId="{6C62AA21-0F64-484D-B9AD-586266B64899}" type="presParOf" srcId="{45ACCFF2-1544-4B17-9AC9-7583FD7710D8}" destId="{F18507B3-D551-454A-9FA7-F2921BC645AD}" srcOrd="9" destOrd="0" presId="urn:microsoft.com/office/officeart/2005/8/layout/chevron2"/>
    <dgm:cxn modelId="{22459144-A866-49BB-81B6-8176D19377B6}" type="presParOf" srcId="{45ACCFF2-1544-4B17-9AC9-7583FD7710D8}" destId="{9D3E3EDE-8476-4348-8086-D579238F335D}" srcOrd="10" destOrd="0" presId="urn:microsoft.com/office/officeart/2005/8/layout/chevron2"/>
    <dgm:cxn modelId="{75756E3D-6F2F-47EA-A008-02EBD6F0E75B}" type="presParOf" srcId="{9D3E3EDE-8476-4348-8086-D579238F335D}" destId="{5356FD47-306F-470D-8E65-B76454A525F0}" srcOrd="0" destOrd="0" presId="urn:microsoft.com/office/officeart/2005/8/layout/chevron2"/>
    <dgm:cxn modelId="{B8E241A4-29FF-49DB-A33C-61F7A1B477E6}" type="presParOf" srcId="{9D3E3EDE-8476-4348-8086-D579238F335D}" destId="{9DF615A5-29FF-44C7-8AB2-299724910530}" srcOrd="1" destOrd="0" presId="urn:microsoft.com/office/officeart/2005/8/layout/chevron2"/>
    <dgm:cxn modelId="{DD76A58C-956C-4B38-B1B5-AA39E3D0FBD7}" type="presParOf" srcId="{45ACCFF2-1544-4B17-9AC9-7583FD7710D8}" destId="{D0682155-F405-42AA-876A-AD726EF24FF2}" srcOrd="11" destOrd="0" presId="urn:microsoft.com/office/officeart/2005/8/layout/chevron2"/>
    <dgm:cxn modelId="{7BDB7DFC-0B14-47F0-A536-C955526BC19E}" type="presParOf" srcId="{45ACCFF2-1544-4B17-9AC9-7583FD7710D8}" destId="{9775E0DF-4D24-4862-BECA-E2175181089F}" srcOrd="12" destOrd="0" presId="urn:microsoft.com/office/officeart/2005/8/layout/chevron2"/>
    <dgm:cxn modelId="{E4EF7F4F-D6CE-40B1-83C7-0BF711BBFB0F}" type="presParOf" srcId="{9775E0DF-4D24-4862-BECA-E2175181089F}" destId="{15A6B2EF-E86E-48CE-A5B6-A953CB12C6CB}" srcOrd="0" destOrd="0" presId="urn:microsoft.com/office/officeart/2005/8/layout/chevron2"/>
    <dgm:cxn modelId="{54785729-430D-4606-8AF8-659E60F7CFAB}" type="presParOf" srcId="{9775E0DF-4D24-4862-BECA-E2175181089F}" destId="{6C98D04A-C12E-4693-BE66-CE8EF5D604B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A2F13-9DEA-4F70-A36B-298AF8E63613}" type="doc">
      <dgm:prSet loTypeId="urn:microsoft.com/office/officeart/2005/8/layout/hierarchy2#2" loCatId="hierarchy" qsTypeId="urn:microsoft.com/office/officeart/2005/8/quickstyle/simple1#8" qsCatId="simple" csTypeId="urn:microsoft.com/office/officeart/2005/8/colors/accent0_1#5" csCatId="mainScheme" phldr="1"/>
      <dgm:spPr/>
      <dgm:t>
        <a:bodyPr/>
        <a:lstStyle/>
        <a:p>
          <a:endParaRPr lang="en-US"/>
        </a:p>
      </dgm:t>
    </dgm:pt>
    <dgm:pt modelId="{6A414D66-C5B5-478F-9584-2658E90B9D03}">
      <dgm:prSet phldrT="[Text]" custT="1"/>
      <dgm:spPr>
        <a:xfrm>
          <a:off x="6120" y="1088361"/>
          <a:ext cx="2065020" cy="1437946"/>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sz="20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触电</a:t>
          </a:r>
          <a:endParaRPr lang="en-US" sz="20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16801F6B-DE07-41AF-9C2D-5660BEF2A19C}" type="parTrans" cxnId="{4C0C6B2B-91DA-4F93-B975-68FBAC7898A2}">
      <dgm:prSet/>
      <dgm:spPr/>
      <dgm:t>
        <a:bodyPr/>
        <a:lstStyle/>
        <a:p>
          <a:endParaRPr lang="en-US" sz="2000">
            <a:latin typeface="宋体" panose="02010600030101010101" pitchFamily="2" charset="-122"/>
            <a:ea typeface="宋体" panose="02010600030101010101" pitchFamily="2" charset="-122"/>
          </a:endParaRPr>
        </a:p>
      </dgm:t>
    </dgm:pt>
    <dgm:pt modelId="{45DB4246-85C0-4920-A76A-A89821192EAA}" type="sibTrans" cxnId="{4C0C6B2B-91DA-4F93-B975-68FBAC7898A2}">
      <dgm:prSet/>
      <dgm:spPr/>
      <dgm:t>
        <a:bodyPr/>
        <a:lstStyle/>
        <a:p>
          <a:endParaRPr lang="en-US" sz="2000">
            <a:latin typeface="宋体" panose="02010600030101010101" pitchFamily="2" charset="-122"/>
            <a:ea typeface="宋体" panose="02010600030101010101" pitchFamily="2" charset="-122"/>
          </a:endParaRPr>
        </a:p>
      </dgm:t>
    </dgm:pt>
    <dgm:pt modelId="{E29B79FA-C025-4252-A426-F907DADC7EB3}">
      <dgm:prSet phldrT="[Text]" custT="1"/>
      <dgm:spPr>
        <a:xfrm>
          <a:off x="2897149" y="657623"/>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sz="20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无明显异常</a:t>
          </a:r>
          <a:endParaRPr lang="en-US" sz="20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C9F02227-6F4C-4BF0-A746-13C4FD2C3658}" type="parTrans" cxnId="{CEA7DA4A-FDE9-4EF6-BCB0-AFB3BB4D59D7}">
      <dgm:prSet custT="1"/>
      <dgm:spPr>
        <a:xfrm rot="18916537">
          <a:off x="1902858" y="1358261"/>
          <a:ext cx="1162573" cy="80046"/>
        </a:xfrm>
        <a:custGeom>
          <a:avLst/>
          <a:gdLst/>
          <a:ahLst/>
          <a:cxnLst/>
          <a:rect l="0" t="0" r="0" b="0"/>
          <a:pathLst>
            <a:path>
              <a:moveTo>
                <a:pt x="0" y="40023"/>
              </a:moveTo>
              <a:lnTo>
                <a:pt x="1162573" y="40023"/>
              </a:lnTo>
            </a:path>
          </a:pathLst>
        </a:custGeom>
        <a:noFill/>
        <a:ln w="25400" cap="flat" cmpd="sng" algn="ctr">
          <a:solidFill>
            <a:srgbClr val="000000">
              <a:shade val="60000"/>
              <a:hueOff val="0"/>
              <a:satOff val="0"/>
              <a:lumOff val="0"/>
              <a:alphaOff val="0"/>
            </a:srgbClr>
          </a:solidFill>
          <a:prstDash val="solid"/>
        </a:ln>
        <a:effectLst/>
      </dgm:spPr>
      <dgm:t>
        <a:bodyPr/>
        <a:lstStyle/>
        <a:p>
          <a:endParaRPr lang="en-US" sz="20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07B0561D-748A-4AAB-80E5-3D0B81F5D6EC}" type="sibTrans" cxnId="{CEA7DA4A-FDE9-4EF6-BCB0-AFB3BB4D59D7}">
      <dgm:prSet/>
      <dgm:spPr/>
      <dgm:t>
        <a:bodyPr/>
        <a:lstStyle/>
        <a:p>
          <a:endParaRPr lang="en-US" sz="2000">
            <a:latin typeface="宋体" panose="02010600030101010101" pitchFamily="2" charset="-122"/>
            <a:ea typeface="宋体" panose="02010600030101010101" pitchFamily="2" charset="-122"/>
          </a:endParaRPr>
        </a:p>
      </dgm:t>
    </dgm:pt>
    <dgm:pt modelId="{19705664-D8A5-4067-9EB1-B22A4D14CBF6}">
      <dgm:prSet phldrT="[Text]" custT="1"/>
      <dgm:spPr>
        <a:xfrm>
          <a:off x="5788178" y="657623"/>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sz="20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立即就医</a:t>
          </a:r>
          <a:endParaRPr lang="en-US" sz="20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E343BF21-7EB7-4F2C-809A-287260E12861}" type="parTrans" cxnId="{888AEB85-1F13-4875-8C2E-22F9FEA808F2}">
      <dgm:prSet custT="1"/>
      <dgm:spPr>
        <a:xfrm>
          <a:off x="4962170" y="949212"/>
          <a:ext cx="826008" cy="80046"/>
        </a:xfrm>
        <a:custGeom>
          <a:avLst/>
          <a:gdLst/>
          <a:ahLst/>
          <a:cxnLst/>
          <a:rect l="0" t="0" r="0" b="0"/>
          <a:pathLst>
            <a:path>
              <a:moveTo>
                <a:pt x="0" y="40023"/>
              </a:moveTo>
              <a:lnTo>
                <a:pt x="826008" y="40023"/>
              </a:lnTo>
            </a:path>
          </a:pathLst>
        </a:custGeom>
        <a:noFill/>
        <a:ln w="25400" cap="flat" cmpd="sng" algn="ctr">
          <a:solidFill>
            <a:srgbClr val="000000">
              <a:shade val="80000"/>
              <a:hueOff val="0"/>
              <a:satOff val="0"/>
              <a:lumOff val="0"/>
              <a:alphaOff val="0"/>
            </a:srgbClr>
          </a:solidFill>
          <a:prstDash val="solid"/>
        </a:ln>
        <a:effectLst/>
      </dgm:spPr>
      <dgm:t>
        <a:bodyPr/>
        <a:lstStyle/>
        <a:p>
          <a:endParaRPr lang="en-US" sz="20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AB41963F-935B-4B48-889F-706636D85454}" type="sibTrans" cxnId="{888AEB85-1F13-4875-8C2E-22F9FEA808F2}">
      <dgm:prSet/>
      <dgm:spPr/>
      <dgm:t>
        <a:bodyPr/>
        <a:lstStyle/>
        <a:p>
          <a:endParaRPr lang="en-US" sz="2000">
            <a:latin typeface="宋体" panose="02010600030101010101" pitchFamily="2" charset="-122"/>
            <a:ea typeface="宋体" panose="02010600030101010101" pitchFamily="2" charset="-122"/>
          </a:endParaRPr>
        </a:p>
      </dgm:t>
    </dgm:pt>
    <dgm:pt modelId="{756BF13C-3BAF-4678-9C9F-3B5428735B26}">
      <dgm:prSet phldrT="[Text]" custT="1"/>
      <dgm:spPr>
        <a:xfrm>
          <a:off x="5788178" y="1475723"/>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sz="20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立即就医</a:t>
          </a:r>
          <a:endParaRPr lang="en-US" sz="20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A757D0C5-C80D-40E3-A01B-A5819FBAF7B6}" type="parTrans" cxnId="{CC4B4221-E60C-43C8-99B1-2804660CD749}">
      <dgm:prSet custT="1"/>
      <dgm:spPr>
        <a:xfrm>
          <a:off x="4962170" y="1767311"/>
          <a:ext cx="826008" cy="80046"/>
        </a:xfrm>
        <a:custGeom>
          <a:avLst/>
          <a:gdLst/>
          <a:ahLst/>
          <a:cxnLst/>
          <a:rect l="0" t="0" r="0" b="0"/>
          <a:pathLst>
            <a:path>
              <a:moveTo>
                <a:pt x="0" y="40023"/>
              </a:moveTo>
              <a:lnTo>
                <a:pt x="826008" y="40023"/>
              </a:lnTo>
            </a:path>
          </a:pathLst>
        </a:custGeom>
        <a:noFill/>
        <a:ln w="25400" cap="flat" cmpd="sng" algn="ctr">
          <a:solidFill>
            <a:srgbClr val="000000">
              <a:shade val="80000"/>
              <a:hueOff val="0"/>
              <a:satOff val="0"/>
              <a:lumOff val="0"/>
              <a:alphaOff val="0"/>
            </a:srgbClr>
          </a:solidFill>
          <a:prstDash val="solid"/>
        </a:ln>
        <a:effectLst/>
      </dgm:spPr>
      <dgm:t>
        <a:bodyPr/>
        <a:lstStyle/>
        <a:p>
          <a:endParaRPr lang="en-US" sz="20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EA2D7267-B626-4E59-AD69-C3724BB70371}" type="sibTrans" cxnId="{CC4B4221-E60C-43C8-99B1-2804660CD749}">
      <dgm:prSet/>
      <dgm:spPr/>
      <dgm:t>
        <a:bodyPr/>
        <a:lstStyle/>
        <a:p>
          <a:endParaRPr lang="en-US" sz="2000">
            <a:latin typeface="宋体" panose="02010600030101010101" pitchFamily="2" charset="-122"/>
            <a:ea typeface="宋体" panose="02010600030101010101" pitchFamily="2" charset="-122"/>
          </a:endParaRPr>
        </a:p>
      </dgm:t>
    </dgm:pt>
    <dgm:pt modelId="{A14F4A0B-F9CC-41AB-85C2-CE81ED87235E}">
      <dgm:prSet phldrT="[Text]" custT="1"/>
      <dgm:spPr>
        <a:xfrm>
          <a:off x="2897149" y="2293822"/>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sz="20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倒地没反应</a:t>
          </a:r>
          <a:endParaRPr lang="en-US" sz="20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11740E71-3744-414B-8535-CFCB13E31D67}" type="parTrans" cxnId="{ABC01D92-51CC-4382-937E-83BF017DD32A}">
      <dgm:prSet custT="1"/>
      <dgm:spPr>
        <a:xfrm rot="2683463">
          <a:off x="1902858" y="2176361"/>
          <a:ext cx="1162573" cy="80046"/>
        </a:xfrm>
        <a:custGeom>
          <a:avLst/>
          <a:gdLst/>
          <a:ahLst/>
          <a:cxnLst/>
          <a:rect l="0" t="0" r="0" b="0"/>
          <a:pathLst>
            <a:path>
              <a:moveTo>
                <a:pt x="0" y="40023"/>
              </a:moveTo>
              <a:lnTo>
                <a:pt x="1162573" y="40023"/>
              </a:lnTo>
            </a:path>
          </a:pathLst>
        </a:custGeom>
        <a:noFill/>
        <a:ln w="25400" cap="flat" cmpd="sng" algn="ctr">
          <a:solidFill>
            <a:srgbClr val="000000">
              <a:shade val="60000"/>
              <a:hueOff val="0"/>
              <a:satOff val="0"/>
              <a:lumOff val="0"/>
              <a:alphaOff val="0"/>
            </a:srgbClr>
          </a:solidFill>
          <a:prstDash val="solid"/>
        </a:ln>
        <a:effectLst/>
      </dgm:spPr>
      <dgm:t>
        <a:bodyPr/>
        <a:lstStyle/>
        <a:p>
          <a:endParaRPr lang="en-US" sz="20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8F22B366-72F4-4ED3-AFC4-BD3C1FAE28A7}" type="sibTrans" cxnId="{ABC01D92-51CC-4382-937E-83BF017DD32A}">
      <dgm:prSet/>
      <dgm:spPr/>
      <dgm:t>
        <a:bodyPr/>
        <a:lstStyle/>
        <a:p>
          <a:endParaRPr lang="en-US" sz="2000">
            <a:latin typeface="宋体" panose="02010600030101010101" pitchFamily="2" charset="-122"/>
            <a:ea typeface="宋体" panose="02010600030101010101" pitchFamily="2" charset="-122"/>
          </a:endParaRPr>
        </a:p>
      </dgm:t>
    </dgm:pt>
    <dgm:pt modelId="{8A3EBA70-6AC0-4A11-A4BA-5C31F7558ACC}">
      <dgm:prSet phldrT="[Text]" custT="1"/>
      <dgm:spPr>
        <a:xfrm>
          <a:off x="5788178" y="2293822"/>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sz="20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是否急救</a:t>
          </a:r>
          <a:endParaRPr lang="en-US" sz="20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5564807D-D574-4F94-8135-5E60383ED357}" type="parTrans" cxnId="{2E6EFB4E-4713-4356-A763-1E31EACD751C}">
      <dgm:prSet custT="1"/>
      <dgm:spPr>
        <a:xfrm>
          <a:off x="4962170" y="2585410"/>
          <a:ext cx="826008" cy="80046"/>
        </a:xfrm>
        <a:custGeom>
          <a:avLst/>
          <a:gdLst/>
          <a:ahLst/>
          <a:cxnLst/>
          <a:rect l="0" t="0" r="0" b="0"/>
          <a:pathLst>
            <a:path>
              <a:moveTo>
                <a:pt x="0" y="40023"/>
              </a:moveTo>
              <a:lnTo>
                <a:pt x="826008" y="40023"/>
              </a:lnTo>
            </a:path>
          </a:pathLst>
        </a:custGeom>
        <a:noFill/>
        <a:ln w="25400" cap="flat" cmpd="sng" algn="ctr">
          <a:solidFill>
            <a:srgbClr val="000000">
              <a:shade val="80000"/>
              <a:hueOff val="0"/>
              <a:satOff val="0"/>
              <a:lumOff val="0"/>
              <a:alphaOff val="0"/>
            </a:srgbClr>
          </a:solidFill>
          <a:prstDash val="solid"/>
        </a:ln>
        <a:effectLst/>
      </dgm:spPr>
      <dgm:t>
        <a:bodyPr/>
        <a:lstStyle/>
        <a:p>
          <a:endParaRPr lang="en-US" sz="20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16923D36-669A-4A2F-B2A1-6439F1F66C11}" type="sibTrans" cxnId="{2E6EFB4E-4713-4356-A763-1E31EACD751C}">
      <dgm:prSet/>
      <dgm:spPr/>
      <dgm:t>
        <a:bodyPr/>
        <a:lstStyle/>
        <a:p>
          <a:endParaRPr lang="en-US" sz="2000">
            <a:latin typeface="宋体" panose="02010600030101010101" pitchFamily="2" charset="-122"/>
            <a:ea typeface="宋体" panose="02010600030101010101" pitchFamily="2" charset="-122"/>
          </a:endParaRPr>
        </a:p>
      </dgm:t>
    </dgm:pt>
    <dgm:pt modelId="{C40DC652-26BA-4A29-9246-48AA28A34CB3}">
      <dgm:prSet phldrT="[Text]" custT="1"/>
      <dgm:spPr>
        <a:xfrm>
          <a:off x="2897149" y="1475723"/>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ln>
        <a:effectLst/>
      </dgm:spPr>
      <dgm:t>
        <a:bodyPr/>
        <a:lstStyle/>
        <a:p>
          <a:r>
            <a:rPr lang="zh-CN" altLang="en-US" sz="20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外伤</a:t>
          </a:r>
          <a:endParaRPr lang="en-US" sz="20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E685FB6B-C45F-452B-8E82-EE1F5BDCA557}" type="parTrans" cxnId="{324FFF3E-A775-430F-A04F-CB90DF30ACA7}">
      <dgm:prSet custT="1"/>
      <dgm:spPr>
        <a:xfrm>
          <a:off x="2071141" y="1767311"/>
          <a:ext cx="826008" cy="80046"/>
        </a:xfrm>
        <a:custGeom>
          <a:avLst/>
          <a:gdLst/>
          <a:ahLst/>
          <a:cxnLst/>
          <a:rect l="0" t="0" r="0" b="0"/>
          <a:pathLst>
            <a:path>
              <a:moveTo>
                <a:pt x="0" y="40023"/>
              </a:moveTo>
              <a:lnTo>
                <a:pt x="826008" y="40023"/>
              </a:lnTo>
            </a:path>
          </a:pathLst>
        </a:custGeom>
        <a:noFill/>
        <a:ln w="25400" cap="flat" cmpd="sng" algn="ctr">
          <a:solidFill>
            <a:srgbClr val="000000">
              <a:shade val="60000"/>
              <a:hueOff val="0"/>
              <a:satOff val="0"/>
              <a:lumOff val="0"/>
              <a:alphaOff val="0"/>
            </a:srgbClr>
          </a:solidFill>
          <a:prstDash val="solid"/>
        </a:ln>
        <a:effectLst/>
      </dgm:spPr>
      <dgm:t>
        <a:bodyPr/>
        <a:lstStyle/>
        <a:p>
          <a:endParaRPr lang="en-US" sz="20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gm:t>
    </dgm:pt>
    <dgm:pt modelId="{0E88C75F-A2D6-41EA-B776-54D17EF7AA22}" type="sibTrans" cxnId="{324FFF3E-A775-430F-A04F-CB90DF30ACA7}">
      <dgm:prSet/>
      <dgm:spPr/>
      <dgm:t>
        <a:bodyPr/>
        <a:lstStyle/>
        <a:p>
          <a:endParaRPr lang="en-US" sz="2000">
            <a:latin typeface="宋体" panose="02010600030101010101" pitchFamily="2" charset="-122"/>
            <a:ea typeface="宋体" panose="02010600030101010101" pitchFamily="2" charset="-122"/>
          </a:endParaRPr>
        </a:p>
      </dgm:t>
    </dgm:pt>
    <dgm:pt modelId="{40B7BC37-DB0D-49F3-8420-9DF91509F292}" type="pres">
      <dgm:prSet presAssocID="{AB8A2F13-9DEA-4F70-A36B-298AF8E63613}" presName="diagram" presStyleCnt="0">
        <dgm:presLayoutVars>
          <dgm:chPref val="1"/>
          <dgm:dir/>
          <dgm:animOne val="branch"/>
          <dgm:animLvl val="lvl"/>
          <dgm:resizeHandles val="exact"/>
        </dgm:presLayoutVars>
      </dgm:prSet>
      <dgm:spPr/>
      <dgm:t>
        <a:bodyPr/>
        <a:lstStyle/>
        <a:p>
          <a:endParaRPr lang="en-US"/>
        </a:p>
      </dgm:t>
    </dgm:pt>
    <dgm:pt modelId="{F271780D-48D3-47CD-899B-7726FAE524B3}" type="pres">
      <dgm:prSet presAssocID="{6A414D66-C5B5-478F-9584-2658E90B9D03}" presName="root1" presStyleCnt="0"/>
      <dgm:spPr/>
    </dgm:pt>
    <dgm:pt modelId="{D1EB135A-BB72-4EF4-96D2-DDD0339F25DD}" type="pres">
      <dgm:prSet presAssocID="{6A414D66-C5B5-478F-9584-2658E90B9D03}" presName="LevelOneTextNode" presStyleLbl="node0" presStyleIdx="0" presStyleCnt="1" custScaleY="139267">
        <dgm:presLayoutVars>
          <dgm:chPref val="3"/>
        </dgm:presLayoutVars>
      </dgm:prSet>
      <dgm:spPr/>
      <dgm:t>
        <a:bodyPr/>
        <a:lstStyle/>
        <a:p>
          <a:endParaRPr lang="en-US"/>
        </a:p>
      </dgm:t>
    </dgm:pt>
    <dgm:pt modelId="{34B59C4C-DCD5-458F-9711-27A8DBE3C39E}" type="pres">
      <dgm:prSet presAssocID="{6A414D66-C5B5-478F-9584-2658E90B9D03}" presName="level2hierChild" presStyleCnt="0"/>
      <dgm:spPr/>
    </dgm:pt>
    <dgm:pt modelId="{273925AF-28F5-403E-B27A-ADA6F0F83887}" type="pres">
      <dgm:prSet presAssocID="{C9F02227-6F4C-4BF0-A746-13C4FD2C3658}" presName="conn2-1" presStyleLbl="parChTrans1D2" presStyleIdx="0" presStyleCnt="3" custScaleY="64233"/>
      <dgm:spPr/>
      <dgm:t>
        <a:bodyPr/>
        <a:lstStyle/>
        <a:p>
          <a:endParaRPr lang="en-US"/>
        </a:p>
      </dgm:t>
    </dgm:pt>
    <dgm:pt modelId="{7BA86800-E32F-4340-A501-3A7B41A2C526}" type="pres">
      <dgm:prSet presAssocID="{C9F02227-6F4C-4BF0-A746-13C4FD2C3658}" presName="connTx" presStyleLbl="parChTrans1D2" presStyleIdx="0" presStyleCnt="3"/>
      <dgm:spPr/>
      <dgm:t>
        <a:bodyPr/>
        <a:lstStyle/>
        <a:p>
          <a:endParaRPr lang="en-US"/>
        </a:p>
      </dgm:t>
    </dgm:pt>
    <dgm:pt modelId="{0082C423-C047-4268-90DA-FC6CECA5CAC4}" type="pres">
      <dgm:prSet presAssocID="{E29B79FA-C025-4252-A426-F907DADC7EB3}" presName="root2" presStyleCnt="0"/>
      <dgm:spPr/>
    </dgm:pt>
    <dgm:pt modelId="{0DE5380F-288E-468B-B4CB-965A9C1EE655}" type="pres">
      <dgm:prSet presAssocID="{E29B79FA-C025-4252-A426-F907DADC7EB3}" presName="LevelTwoTextNode" presStyleLbl="node2" presStyleIdx="0" presStyleCnt="3" custScaleY="64234">
        <dgm:presLayoutVars>
          <dgm:chPref val="3"/>
        </dgm:presLayoutVars>
      </dgm:prSet>
      <dgm:spPr/>
      <dgm:t>
        <a:bodyPr/>
        <a:lstStyle/>
        <a:p>
          <a:endParaRPr lang="en-US"/>
        </a:p>
      </dgm:t>
    </dgm:pt>
    <dgm:pt modelId="{FA2B2B7E-0467-444C-AFDE-F33EA911DD9D}" type="pres">
      <dgm:prSet presAssocID="{E29B79FA-C025-4252-A426-F907DADC7EB3}" presName="level3hierChild" presStyleCnt="0"/>
      <dgm:spPr/>
    </dgm:pt>
    <dgm:pt modelId="{E4E67FE2-57F0-49C3-A3E5-1156A2235DD7}" type="pres">
      <dgm:prSet presAssocID="{E343BF21-7EB7-4F2C-809A-287260E12861}" presName="conn2-1" presStyleLbl="parChTrans1D3" presStyleIdx="0" presStyleCnt="3" custScaleY="64233"/>
      <dgm:spPr/>
      <dgm:t>
        <a:bodyPr/>
        <a:lstStyle/>
        <a:p>
          <a:endParaRPr lang="en-US"/>
        </a:p>
      </dgm:t>
    </dgm:pt>
    <dgm:pt modelId="{7BBF0DC8-6A94-420B-9EBD-68BB7D0F8F02}" type="pres">
      <dgm:prSet presAssocID="{E343BF21-7EB7-4F2C-809A-287260E12861}" presName="connTx" presStyleLbl="parChTrans1D3" presStyleIdx="0" presStyleCnt="3"/>
      <dgm:spPr/>
      <dgm:t>
        <a:bodyPr/>
        <a:lstStyle/>
        <a:p>
          <a:endParaRPr lang="en-US"/>
        </a:p>
      </dgm:t>
    </dgm:pt>
    <dgm:pt modelId="{E9FCD9AC-8CD6-4AA8-A7BC-37D9DF6740C8}" type="pres">
      <dgm:prSet presAssocID="{19705664-D8A5-4067-9EB1-B22A4D14CBF6}" presName="root2" presStyleCnt="0"/>
      <dgm:spPr/>
    </dgm:pt>
    <dgm:pt modelId="{8FC76F06-6000-434D-9F7E-CDA3FB216710}" type="pres">
      <dgm:prSet presAssocID="{19705664-D8A5-4067-9EB1-B22A4D14CBF6}" presName="LevelTwoTextNode" presStyleLbl="node3" presStyleIdx="0" presStyleCnt="3" custScaleY="64234">
        <dgm:presLayoutVars>
          <dgm:chPref val="3"/>
        </dgm:presLayoutVars>
      </dgm:prSet>
      <dgm:spPr/>
      <dgm:t>
        <a:bodyPr/>
        <a:lstStyle/>
        <a:p>
          <a:endParaRPr lang="en-US"/>
        </a:p>
      </dgm:t>
    </dgm:pt>
    <dgm:pt modelId="{0B49B33C-FF60-4E74-8DF4-1C5455DBD6FA}" type="pres">
      <dgm:prSet presAssocID="{19705664-D8A5-4067-9EB1-B22A4D14CBF6}" presName="level3hierChild" presStyleCnt="0"/>
      <dgm:spPr/>
    </dgm:pt>
    <dgm:pt modelId="{CE63ABD7-2628-4F1D-BBC6-9C8191A95A0E}" type="pres">
      <dgm:prSet presAssocID="{E685FB6B-C45F-452B-8E82-EE1F5BDCA557}" presName="conn2-1" presStyleLbl="parChTrans1D2" presStyleIdx="1" presStyleCnt="3" custScaleY="64233"/>
      <dgm:spPr/>
      <dgm:t>
        <a:bodyPr/>
        <a:lstStyle/>
        <a:p>
          <a:endParaRPr lang="en-US"/>
        </a:p>
      </dgm:t>
    </dgm:pt>
    <dgm:pt modelId="{E503B0E7-DEB5-4F4D-85FF-0DC7A574B240}" type="pres">
      <dgm:prSet presAssocID="{E685FB6B-C45F-452B-8E82-EE1F5BDCA557}" presName="connTx" presStyleLbl="parChTrans1D2" presStyleIdx="1" presStyleCnt="3"/>
      <dgm:spPr/>
      <dgm:t>
        <a:bodyPr/>
        <a:lstStyle/>
        <a:p>
          <a:endParaRPr lang="en-US"/>
        </a:p>
      </dgm:t>
    </dgm:pt>
    <dgm:pt modelId="{44B8147B-49A2-46CB-B03F-853BCA1130C1}" type="pres">
      <dgm:prSet presAssocID="{C40DC652-26BA-4A29-9246-48AA28A34CB3}" presName="root2" presStyleCnt="0"/>
      <dgm:spPr/>
    </dgm:pt>
    <dgm:pt modelId="{4FFEC804-0F33-450B-A7EB-B76DCA979CDF}" type="pres">
      <dgm:prSet presAssocID="{C40DC652-26BA-4A29-9246-48AA28A34CB3}" presName="LevelTwoTextNode" presStyleLbl="node2" presStyleIdx="1" presStyleCnt="3" custScaleY="64234">
        <dgm:presLayoutVars>
          <dgm:chPref val="3"/>
        </dgm:presLayoutVars>
      </dgm:prSet>
      <dgm:spPr/>
      <dgm:t>
        <a:bodyPr/>
        <a:lstStyle/>
        <a:p>
          <a:endParaRPr lang="en-US"/>
        </a:p>
      </dgm:t>
    </dgm:pt>
    <dgm:pt modelId="{8823A100-A9EE-4073-BC8B-F4F76539FD6F}" type="pres">
      <dgm:prSet presAssocID="{C40DC652-26BA-4A29-9246-48AA28A34CB3}" presName="level3hierChild" presStyleCnt="0"/>
      <dgm:spPr/>
    </dgm:pt>
    <dgm:pt modelId="{F75566FF-FBBA-4690-B893-D965BE803295}" type="pres">
      <dgm:prSet presAssocID="{A757D0C5-C80D-40E3-A01B-A5819FBAF7B6}" presName="conn2-1" presStyleLbl="parChTrans1D3" presStyleIdx="1" presStyleCnt="3" custScaleY="64233"/>
      <dgm:spPr/>
      <dgm:t>
        <a:bodyPr/>
        <a:lstStyle/>
        <a:p>
          <a:endParaRPr lang="en-US"/>
        </a:p>
      </dgm:t>
    </dgm:pt>
    <dgm:pt modelId="{47168882-2B4E-4A62-A0C4-5CB6CD4A51D4}" type="pres">
      <dgm:prSet presAssocID="{A757D0C5-C80D-40E3-A01B-A5819FBAF7B6}" presName="connTx" presStyleLbl="parChTrans1D3" presStyleIdx="1" presStyleCnt="3"/>
      <dgm:spPr/>
      <dgm:t>
        <a:bodyPr/>
        <a:lstStyle/>
        <a:p>
          <a:endParaRPr lang="en-US"/>
        </a:p>
      </dgm:t>
    </dgm:pt>
    <dgm:pt modelId="{7786DFBB-8C1A-4A67-92AA-AA8C765A332E}" type="pres">
      <dgm:prSet presAssocID="{756BF13C-3BAF-4678-9C9F-3B5428735B26}" presName="root2" presStyleCnt="0"/>
      <dgm:spPr/>
    </dgm:pt>
    <dgm:pt modelId="{1C54CA15-173D-4F35-91B0-5CD99FF7671C}" type="pres">
      <dgm:prSet presAssocID="{756BF13C-3BAF-4678-9C9F-3B5428735B26}" presName="LevelTwoTextNode" presStyleLbl="node3" presStyleIdx="1" presStyleCnt="3" custScaleY="64234">
        <dgm:presLayoutVars>
          <dgm:chPref val="3"/>
        </dgm:presLayoutVars>
      </dgm:prSet>
      <dgm:spPr/>
      <dgm:t>
        <a:bodyPr/>
        <a:lstStyle/>
        <a:p>
          <a:endParaRPr lang="en-US"/>
        </a:p>
      </dgm:t>
    </dgm:pt>
    <dgm:pt modelId="{2C3154A8-BB3D-4887-AB95-2ADA9FC6B79A}" type="pres">
      <dgm:prSet presAssocID="{756BF13C-3BAF-4678-9C9F-3B5428735B26}" presName="level3hierChild" presStyleCnt="0"/>
      <dgm:spPr/>
    </dgm:pt>
    <dgm:pt modelId="{F1090757-4ACA-48B8-8E0B-AFE5B7B65F99}" type="pres">
      <dgm:prSet presAssocID="{11740E71-3744-414B-8535-CFCB13E31D67}" presName="conn2-1" presStyleLbl="parChTrans1D2" presStyleIdx="2" presStyleCnt="3" custScaleY="64233"/>
      <dgm:spPr/>
      <dgm:t>
        <a:bodyPr/>
        <a:lstStyle/>
        <a:p>
          <a:endParaRPr lang="en-US"/>
        </a:p>
      </dgm:t>
    </dgm:pt>
    <dgm:pt modelId="{6123D435-D92C-41D0-BDFB-EAE042AD9C44}" type="pres">
      <dgm:prSet presAssocID="{11740E71-3744-414B-8535-CFCB13E31D67}" presName="connTx" presStyleLbl="parChTrans1D2" presStyleIdx="2" presStyleCnt="3"/>
      <dgm:spPr/>
      <dgm:t>
        <a:bodyPr/>
        <a:lstStyle/>
        <a:p>
          <a:endParaRPr lang="en-US"/>
        </a:p>
      </dgm:t>
    </dgm:pt>
    <dgm:pt modelId="{412D2608-150F-4AEE-85F3-7F5B1EBBA6E9}" type="pres">
      <dgm:prSet presAssocID="{A14F4A0B-F9CC-41AB-85C2-CE81ED87235E}" presName="root2" presStyleCnt="0"/>
      <dgm:spPr/>
    </dgm:pt>
    <dgm:pt modelId="{A904B169-3BCE-41EC-BA06-E7A68028C80B}" type="pres">
      <dgm:prSet presAssocID="{A14F4A0B-F9CC-41AB-85C2-CE81ED87235E}" presName="LevelTwoTextNode" presStyleLbl="node2" presStyleIdx="2" presStyleCnt="3" custScaleY="64234">
        <dgm:presLayoutVars>
          <dgm:chPref val="3"/>
        </dgm:presLayoutVars>
      </dgm:prSet>
      <dgm:spPr/>
      <dgm:t>
        <a:bodyPr/>
        <a:lstStyle/>
        <a:p>
          <a:endParaRPr lang="en-US"/>
        </a:p>
      </dgm:t>
    </dgm:pt>
    <dgm:pt modelId="{9B1DB80D-0855-40E6-A959-53C6342387B3}" type="pres">
      <dgm:prSet presAssocID="{A14F4A0B-F9CC-41AB-85C2-CE81ED87235E}" presName="level3hierChild" presStyleCnt="0"/>
      <dgm:spPr/>
    </dgm:pt>
    <dgm:pt modelId="{6EAC0D01-405F-4F65-87C6-23F78945D3F0}" type="pres">
      <dgm:prSet presAssocID="{5564807D-D574-4F94-8135-5E60383ED357}" presName="conn2-1" presStyleLbl="parChTrans1D3" presStyleIdx="2" presStyleCnt="3" custScaleY="64233"/>
      <dgm:spPr/>
      <dgm:t>
        <a:bodyPr/>
        <a:lstStyle/>
        <a:p>
          <a:endParaRPr lang="en-US"/>
        </a:p>
      </dgm:t>
    </dgm:pt>
    <dgm:pt modelId="{5F9CC3AD-5712-44C2-89B4-53A1F0F1050C}" type="pres">
      <dgm:prSet presAssocID="{5564807D-D574-4F94-8135-5E60383ED357}" presName="connTx" presStyleLbl="parChTrans1D3" presStyleIdx="2" presStyleCnt="3"/>
      <dgm:spPr/>
      <dgm:t>
        <a:bodyPr/>
        <a:lstStyle/>
        <a:p>
          <a:endParaRPr lang="en-US"/>
        </a:p>
      </dgm:t>
    </dgm:pt>
    <dgm:pt modelId="{C211AF13-AACC-4157-A7EE-F4D64A39CA47}" type="pres">
      <dgm:prSet presAssocID="{8A3EBA70-6AC0-4A11-A4BA-5C31F7558ACC}" presName="root2" presStyleCnt="0"/>
      <dgm:spPr/>
    </dgm:pt>
    <dgm:pt modelId="{FBF0E48C-C7AB-47FA-A6F0-9F1CE364A767}" type="pres">
      <dgm:prSet presAssocID="{8A3EBA70-6AC0-4A11-A4BA-5C31F7558ACC}" presName="LevelTwoTextNode" presStyleLbl="node3" presStyleIdx="2" presStyleCnt="3" custScaleY="64234">
        <dgm:presLayoutVars>
          <dgm:chPref val="3"/>
        </dgm:presLayoutVars>
      </dgm:prSet>
      <dgm:spPr/>
      <dgm:t>
        <a:bodyPr/>
        <a:lstStyle/>
        <a:p>
          <a:endParaRPr lang="en-US"/>
        </a:p>
      </dgm:t>
    </dgm:pt>
    <dgm:pt modelId="{C4E9C3CF-98D3-4E4A-A6D2-6FD53DC033E3}" type="pres">
      <dgm:prSet presAssocID="{8A3EBA70-6AC0-4A11-A4BA-5C31F7558ACC}" presName="level3hierChild" presStyleCnt="0"/>
      <dgm:spPr/>
    </dgm:pt>
  </dgm:ptLst>
  <dgm:cxnLst>
    <dgm:cxn modelId="{4C0C6B2B-91DA-4F93-B975-68FBAC7898A2}" srcId="{AB8A2F13-9DEA-4F70-A36B-298AF8E63613}" destId="{6A414D66-C5B5-478F-9584-2658E90B9D03}" srcOrd="0" destOrd="0" parTransId="{16801F6B-DE07-41AF-9C2D-5660BEF2A19C}" sibTransId="{45DB4246-85C0-4920-A76A-A89821192EAA}"/>
    <dgm:cxn modelId="{69338B44-0484-4E22-B9A8-BC70AC89873F}" type="presOf" srcId="{756BF13C-3BAF-4678-9C9F-3B5428735B26}" destId="{1C54CA15-173D-4F35-91B0-5CD99FF7671C}" srcOrd="0" destOrd="0" presId="urn:microsoft.com/office/officeart/2005/8/layout/hierarchy2#2"/>
    <dgm:cxn modelId="{888AEB85-1F13-4875-8C2E-22F9FEA808F2}" srcId="{E29B79FA-C025-4252-A426-F907DADC7EB3}" destId="{19705664-D8A5-4067-9EB1-B22A4D14CBF6}" srcOrd="0" destOrd="0" parTransId="{E343BF21-7EB7-4F2C-809A-287260E12861}" sibTransId="{AB41963F-935B-4B48-889F-706636D85454}"/>
    <dgm:cxn modelId="{DD77A882-02DF-4EC3-9AF2-D259CE245D9F}" type="presOf" srcId="{AB8A2F13-9DEA-4F70-A36B-298AF8E63613}" destId="{40B7BC37-DB0D-49F3-8420-9DF91509F292}" srcOrd="0" destOrd="0" presId="urn:microsoft.com/office/officeart/2005/8/layout/hierarchy2#2"/>
    <dgm:cxn modelId="{994B20BC-9658-4956-B6DD-5F03C6075F80}" type="presOf" srcId="{8A3EBA70-6AC0-4A11-A4BA-5C31F7558ACC}" destId="{FBF0E48C-C7AB-47FA-A6F0-9F1CE364A767}" srcOrd="0" destOrd="0" presId="urn:microsoft.com/office/officeart/2005/8/layout/hierarchy2#2"/>
    <dgm:cxn modelId="{CC4B4221-E60C-43C8-99B1-2804660CD749}" srcId="{C40DC652-26BA-4A29-9246-48AA28A34CB3}" destId="{756BF13C-3BAF-4678-9C9F-3B5428735B26}" srcOrd="0" destOrd="0" parTransId="{A757D0C5-C80D-40E3-A01B-A5819FBAF7B6}" sibTransId="{EA2D7267-B626-4E59-AD69-C3724BB70371}"/>
    <dgm:cxn modelId="{A10664D0-51C0-47D0-9F04-1BA69EBD3364}" type="presOf" srcId="{A757D0C5-C80D-40E3-A01B-A5819FBAF7B6}" destId="{F75566FF-FBBA-4690-B893-D965BE803295}" srcOrd="0" destOrd="0" presId="urn:microsoft.com/office/officeart/2005/8/layout/hierarchy2#2"/>
    <dgm:cxn modelId="{2E6EFB4E-4713-4356-A763-1E31EACD751C}" srcId="{A14F4A0B-F9CC-41AB-85C2-CE81ED87235E}" destId="{8A3EBA70-6AC0-4A11-A4BA-5C31F7558ACC}" srcOrd="0" destOrd="0" parTransId="{5564807D-D574-4F94-8135-5E60383ED357}" sibTransId="{16923D36-669A-4A2F-B2A1-6439F1F66C11}"/>
    <dgm:cxn modelId="{04984087-B4FB-4E00-B676-93D88CCF61C9}" type="presOf" srcId="{C40DC652-26BA-4A29-9246-48AA28A34CB3}" destId="{4FFEC804-0F33-450B-A7EB-B76DCA979CDF}" srcOrd="0" destOrd="0" presId="urn:microsoft.com/office/officeart/2005/8/layout/hierarchy2#2"/>
    <dgm:cxn modelId="{8536F506-B327-4E7B-AE98-36F582CEB39D}" type="presOf" srcId="{E343BF21-7EB7-4F2C-809A-287260E12861}" destId="{E4E67FE2-57F0-49C3-A3E5-1156A2235DD7}" srcOrd="0" destOrd="0" presId="urn:microsoft.com/office/officeart/2005/8/layout/hierarchy2#2"/>
    <dgm:cxn modelId="{CEA7DA4A-FDE9-4EF6-BCB0-AFB3BB4D59D7}" srcId="{6A414D66-C5B5-478F-9584-2658E90B9D03}" destId="{E29B79FA-C025-4252-A426-F907DADC7EB3}" srcOrd="0" destOrd="0" parTransId="{C9F02227-6F4C-4BF0-A746-13C4FD2C3658}" sibTransId="{07B0561D-748A-4AAB-80E5-3D0B81F5D6EC}"/>
    <dgm:cxn modelId="{ABC01D92-51CC-4382-937E-83BF017DD32A}" srcId="{6A414D66-C5B5-478F-9584-2658E90B9D03}" destId="{A14F4A0B-F9CC-41AB-85C2-CE81ED87235E}" srcOrd="2" destOrd="0" parTransId="{11740E71-3744-414B-8535-CFCB13E31D67}" sibTransId="{8F22B366-72F4-4ED3-AFC4-BD3C1FAE28A7}"/>
    <dgm:cxn modelId="{914736A2-77D5-49D7-9017-26DB142F77E2}" type="presOf" srcId="{C9F02227-6F4C-4BF0-A746-13C4FD2C3658}" destId="{7BA86800-E32F-4340-A501-3A7B41A2C526}" srcOrd="1" destOrd="0" presId="urn:microsoft.com/office/officeart/2005/8/layout/hierarchy2#2"/>
    <dgm:cxn modelId="{857E9D1C-299D-4A59-95F3-0F853073CF1C}" type="presOf" srcId="{19705664-D8A5-4067-9EB1-B22A4D14CBF6}" destId="{8FC76F06-6000-434D-9F7E-CDA3FB216710}" srcOrd="0" destOrd="0" presId="urn:microsoft.com/office/officeart/2005/8/layout/hierarchy2#2"/>
    <dgm:cxn modelId="{03A3FA79-4FE7-4E25-82AA-9C29E7917D31}" type="presOf" srcId="{C9F02227-6F4C-4BF0-A746-13C4FD2C3658}" destId="{273925AF-28F5-403E-B27A-ADA6F0F83887}" srcOrd="0" destOrd="0" presId="urn:microsoft.com/office/officeart/2005/8/layout/hierarchy2#2"/>
    <dgm:cxn modelId="{F824D1C5-2045-4162-AFC7-237CCC7AB8DA}" type="presOf" srcId="{5564807D-D574-4F94-8135-5E60383ED357}" destId="{5F9CC3AD-5712-44C2-89B4-53A1F0F1050C}" srcOrd="1" destOrd="0" presId="urn:microsoft.com/office/officeart/2005/8/layout/hierarchy2#2"/>
    <dgm:cxn modelId="{324FFF3E-A775-430F-A04F-CB90DF30ACA7}" srcId="{6A414D66-C5B5-478F-9584-2658E90B9D03}" destId="{C40DC652-26BA-4A29-9246-48AA28A34CB3}" srcOrd="1" destOrd="0" parTransId="{E685FB6B-C45F-452B-8E82-EE1F5BDCA557}" sibTransId="{0E88C75F-A2D6-41EA-B776-54D17EF7AA22}"/>
    <dgm:cxn modelId="{79D8A8C6-B756-4432-9A41-CB569D1BB587}" type="presOf" srcId="{E685FB6B-C45F-452B-8E82-EE1F5BDCA557}" destId="{E503B0E7-DEB5-4F4D-85FF-0DC7A574B240}" srcOrd="1" destOrd="0" presId="urn:microsoft.com/office/officeart/2005/8/layout/hierarchy2#2"/>
    <dgm:cxn modelId="{4AC5FD27-EDC5-4D0B-A7DE-9C929058985D}" type="presOf" srcId="{6A414D66-C5B5-478F-9584-2658E90B9D03}" destId="{D1EB135A-BB72-4EF4-96D2-DDD0339F25DD}" srcOrd="0" destOrd="0" presId="urn:microsoft.com/office/officeart/2005/8/layout/hierarchy2#2"/>
    <dgm:cxn modelId="{8EC2E727-F9A2-404D-A2C6-27E8B3D846C4}" type="presOf" srcId="{E29B79FA-C025-4252-A426-F907DADC7EB3}" destId="{0DE5380F-288E-468B-B4CB-965A9C1EE655}" srcOrd="0" destOrd="0" presId="urn:microsoft.com/office/officeart/2005/8/layout/hierarchy2#2"/>
    <dgm:cxn modelId="{2D5A1186-8D49-410C-90C5-A5414023E24A}" type="presOf" srcId="{A14F4A0B-F9CC-41AB-85C2-CE81ED87235E}" destId="{A904B169-3BCE-41EC-BA06-E7A68028C80B}" srcOrd="0" destOrd="0" presId="urn:microsoft.com/office/officeart/2005/8/layout/hierarchy2#2"/>
    <dgm:cxn modelId="{E359200D-04FE-428B-9F1D-E6780D8CBF05}" type="presOf" srcId="{E343BF21-7EB7-4F2C-809A-287260E12861}" destId="{7BBF0DC8-6A94-420B-9EBD-68BB7D0F8F02}" srcOrd="1" destOrd="0" presId="urn:microsoft.com/office/officeart/2005/8/layout/hierarchy2#2"/>
    <dgm:cxn modelId="{11065BFA-A5C7-4714-A8E5-9A3D99634EE6}" type="presOf" srcId="{11740E71-3744-414B-8535-CFCB13E31D67}" destId="{F1090757-4ACA-48B8-8E0B-AFE5B7B65F99}" srcOrd="0" destOrd="0" presId="urn:microsoft.com/office/officeart/2005/8/layout/hierarchy2#2"/>
    <dgm:cxn modelId="{DD9DE427-85B9-4334-8A4A-78CA8E9B9D06}" type="presOf" srcId="{E685FB6B-C45F-452B-8E82-EE1F5BDCA557}" destId="{CE63ABD7-2628-4F1D-BBC6-9C8191A95A0E}" srcOrd="0" destOrd="0" presId="urn:microsoft.com/office/officeart/2005/8/layout/hierarchy2#2"/>
    <dgm:cxn modelId="{88724A96-CD1A-458A-A5A0-B73ED45A228B}" type="presOf" srcId="{5564807D-D574-4F94-8135-5E60383ED357}" destId="{6EAC0D01-405F-4F65-87C6-23F78945D3F0}" srcOrd="0" destOrd="0" presId="urn:microsoft.com/office/officeart/2005/8/layout/hierarchy2#2"/>
    <dgm:cxn modelId="{9ED9B4BB-A490-484A-8EC3-D7860EA97ACC}" type="presOf" srcId="{11740E71-3744-414B-8535-CFCB13E31D67}" destId="{6123D435-D92C-41D0-BDFB-EAE042AD9C44}" srcOrd="1" destOrd="0" presId="urn:microsoft.com/office/officeart/2005/8/layout/hierarchy2#2"/>
    <dgm:cxn modelId="{9852B5BE-FC55-4CE4-BDD6-70418D0E64FA}" type="presOf" srcId="{A757D0C5-C80D-40E3-A01B-A5819FBAF7B6}" destId="{47168882-2B4E-4A62-A0C4-5CB6CD4A51D4}" srcOrd="1" destOrd="0" presId="urn:microsoft.com/office/officeart/2005/8/layout/hierarchy2#2"/>
    <dgm:cxn modelId="{18EF7127-619E-491B-8B2F-D71D061FB283}" type="presParOf" srcId="{40B7BC37-DB0D-49F3-8420-9DF91509F292}" destId="{F271780D-48D3-47CD-899B-7726FAE524B3}" srcOrd="0" destOrd="0" presId="urn:microsoft.com/office/officeart/2005/8/layout/hierarchy2#2"/>
    <dgm:cxn modelId="{C12DB295-4024-4EDF-A471-BD9CC2236FE2}" type="presParOf" srcId="{F271780D-48D3-47CD-899B-7726FAE524B3}" destId="{D1EB135A-BB72-4EF4-96D2-DDD0339F25DD}" srcOrd="0" destOrd="0" presId="urn:microsoft.com/office/officeart/2005/8/layout/hierarchy2#2"/>
    <dgm:cxn modelId="{38FA7D7D-BE21-43FE-B819-89DCA01E4FCD}" type="presParOf" srcId="{F271780D-48D3-47CD-899B-7726FAE524B3}" destId="{34B59C4C-DCD5-458F-9711-27A8DBE3C39E}" srcOrd="1" destOrd="0" presId="urn:microsoft.com/office/officeart/2005/8/layout/hierarchy2#2"/>
    <dgm:cxn modelId="{644281F3-3B6B-4876-83E9-131B29C2C192}" type="presParOf" srcId="{34B59C4C-DCD5-458F-9711-27A8DBE3C39E}" destId="{273925AF-28F5-403E-B27A-ADA6F0F83887}" srcOrd="0" destOrd="0" presId="urn:microsoft.com/office/officeart/2005/8/layout/hierarchy2#2"/>
    <dgm:cxn modelId="{CFE4B3D0-D6F0-4A79-9543-8E94561AFECF}" type="presParOf" srcId="{273925AF-28F5-403E-B27A-ADA6F0F83887}" destId="{7BA86800-E32F-4340-A501-3A7B41A2C526}" srcOrd="0" destOrd="0" presId="urn:microsoft.com/office/officeart/2005/8/layout/hierarchy2#2"/>
    <dgm:cxn modelId="{8DAEC8A3-05D5-4E74-A4E7-3C7607110680}" type="presParOf" srcId="{34B59C4C-DCD5-458F-9711-27A8DBE3C39E}" destId="{0082C423-C047-4268-90DA-FC6CECA5CAC4}" srcOrd="1" destOrd="0" presId="urn:microsoft.com/office/officeart/2005/8/layout/hierarchy2#2"/>
    <dgm:cxn modelId="{E9F9B79A-A605-4BAC-A90D-F73448A6AE36}" type="presParOf" srcId="{0082C423-C047-4268-90DA-FC6CECA5CAC4}" destId="{0DE5380F-288E-468B-B4CB-965A9C1EE655}" srcOrd="0" destOrd="0" presId="urn:microsoft.com/office/officeart/2005/8/layout/hierarchy2#2"/>
    <dgm:cxn modelId="{B8BCB845-43B9-4ABE-AD03-83F54737790B}" type="presParOf" srcId="{0082C423-C047-4268-90DA-FC6CECA5CAC4}" destId="{FA2B2B7E-0467-444C-AFDE-F33EA911DD9D}" srcOrd="1" destOrd="0" presId="urn:microsoft.com/office/officeart/2005/8/layout/hierarchy2#2"/>
    <dgm:cxn modelId="{E9C3143C-0EB4-4C48-BF98-DC719743CA60}" type="presParOf" srcId="{FA2B2B7E-0467-444C-AFDE-F33EA911DD9D}" destId="{E4E67FE2-57F0-49C3-A3E5-1156A2235DD7}" srcOrd="0" destOrd="0" presId="urn:microsoft.com/office/officeart/2005/8/layout/hierarchy2#2"/>
    <dgm:cxn modelId="{DB2D01B6-692F-4693-8CE2-F63E57C27052}" type="presParOf" srcId="{E4E67FE2-57F0-49C3-A3E5-1156A2235DD7}" destId="{7BBF0DC8-6A94-420B-9EBD-68BB7D0F8F02}" srcOrd="0" destOrd="0" presId="urn:microsoft.com/office/officeart/2005/8/layout/hierarchy2#2"/>
    <dgm:cxn modelId="{2925AD07-EB96-491D-8114-693AD4C8A936}" type="presParOf" srcId="{FA2B2B7E-0467-444C-AFDE-F33EA911DD9D}" destId="{E9FCD9AC-8CD6-4AA8-A7BC-37D9DF6740C8}" srcOrd="1" destOrd="0" presId="urn:microsoft.com/office/officeart/2005/8/layout/hierarchy2#2"/>
    <dgm:cxn modelId="{C193A409-2B2C-4C7A-83D6-08979185273F}" type="presParOf" srcId="{E9FCD9AC-8CD6-4AA8-A7BC-37D9DF6740C8}" destId="{8FC76F06-6000-434D-9F7E-CDA3FB216710}" srcOrd="0" destOrd="0" presId="urn:microsoft.com/office/officeart/2005/8/layout/hierarchy2#2"/>
    <dgm:cxn modelId="{6692E1A0-BDEE-49AD-8382-C915F1CFB132}" type="presParOf" srcId="{E9FCD9AC-8CD6-4AA8-A7BC-37D9DF6740C8}" destId="{0B49B33C-FF60-4E74-8DF4-1C5455DBD6FA}" srcOrd="1" destOrd="0" presId="urn:microsoft.com/office/officeart/2005/8/layout/hierarchy2#2"/>
    <dgm:cxn modelId="{6FC4FCFD-B0A3-403A-897C-951744E5471A}" type="presParOf" srcId="{34B59C4C-DCD5-458F-9711-27A8DBE3C39E}" destId="{CE63ABD7-2628-4F1D-BBC6-9C8191A95A0E}" srcOrd="2" destOrd="0" presId="urn:microsoft.com/office/officeart/2005/8/layout/hierarchy2#2"/>
    <dgm:cxn modelId="{230AE0C0-42E5-4551-92E1-9D28BA309323}" type="presParOf" srcId="{CE63ABD7-2628-4F1D-BBC6-9C8191A95A0E}" destId="{E503B0E7-DEB5-4F4D-85FF-0DC7A574B240}" srcOrd="0" destOrd="0" presId="urn:microsoft.com/office/officeart/2005/8/layout/hierarchy2#2"/>
    <dgm:cxn modelId="{B8E27534-A875-4E39-8712-179AA4B0E704}" type="presParOf" srcId="{34B59C4C-DCD5-458F-9711-27A8DBE3C39E}" destId="{44B8147B-49A2-46CB-B03F-853BCA1130C1}" srcOrd="3" destOrd="0" presId="urn:microsoft.com/office/officeart/2005/8/layout/hierarchy2#2"/>
    <dgm:cxn modelId="{E6AA1D03-0EE6-4F5B-9F0C-4FF7D9EBA5A0}" type="presParOf" srcId="{44B8147B-49A2-46CB-B03F-853BCA1130C1}" destId="{4FFEC804-0F33-450B-A7EB-B76DCA979CDF}" srcOrd="0" destOrd="0" presId="urn:microsoft.com/office/officeart/2005/8/layout/hierarchy2#2"/>
    <dgm:cxn modelId="{0086951B-3A65-4692-80A9-4686A08E5B8B}" type="presParOf" srcId="{44B8147B-49A2-46CB-B03F-853BCA1130C1}" destId="{8823A100-A9EE-4073-BC8B-F4F76539FD6F}" srcOrd="1" destOrd="0" presId="urn:microsoft.com/office/officeart/2005/8/layout/hierarchy2#2"/>
    <dgm:cxn modelId="{B7E7C826-299E-4C5A-8D3F-3A8FB874F6CF}" type="presParOf" srcId="{8823A100-A9EE-4073-BC8B-F4F76539FD6F}" destId="{F75566FF-FBBA-4690-B893-D965BE803295}" srcOrd="0" destOrd="0" presId="urn:microsoft.com/office/officeart/2005/8/layout/hierarchy2#2"/>
    <dgm:cxn modelId="{C73B4C47-B403-410D-ABF4-48F4A95747C3}" type="presParOf" srcId="{F75566FF-FBBA-4690-B893-D965BE803295}" destId="{47168882-2B4E-4A62-A0C4-5CB6CD4A51D4}" srcOrd="0" destOrd="0" presId="urn:microsoft.com/office/officeart/2005/8/layout/hierarchy2#2"/>
    <dgm:cxn modelId="{FA2344D6-4CD8-4236-84CF-5A7516AF9E3B}" type="presParOf" srcId="{8823A100-A9EE-4073-BC8B-F4F76539FD6F}" destId="{7786DFBB-8C1A-4A67-92AA-AA8C765A332E}" srcOrd="1" destOrd="0" presId="urn:microsoft.com/office/officeart/2005/8/layout/hierarchy2#2"/>
    <dgm:cxn modelId="{3E52B367-A733-42D5-BF9C-FDDDE0BB853F}" type="presParOf" srcId="{7786DFBB-8C1A-4A67-92AA-AA8C765A332E}" destId="{1C54CA15-173D-4F35-91B0-5CD99FF7671C}" srcOrd="0" destOrd="0" presId="urn:microsoft.com/office/officeart/2005/8/layout/hierarchy2#2"/>
    <dgm:cxn modelId="{059611CE-8B05-425E-9BB4-BDB6DFCF86C1}" type="presParOf" srcId="{7786DFBB-8C1A-4A67-92AA-AA8C765A332E}" destId="{2C3154A8-BB3D-4887-AB95-2ADA9FC6B79A}" srcOrd="1" destOrd="0" presId="urn:microsoft.com/office/officeart/2005/8/layout/hierarchy2#2"/>
    <dgm:cxn modelId="{3F7C9818-94DC-4847-80D6-031F672DF8C9}" type="presParOf" srcId="{34B59C4C-DCD5-458F-9711-27A8DBE3C39E}" destId="{F1090757-4ACA-48B8-8E0B-AFE5B7B65F99}" srcOrd="4" destOrd="0" presId="urn:microsoft.com/office/officeart/2005/8/layout/hierarchy2#2"/>
    <dgm:cxn modelId="{F6C6EDCF-5E8C-43A4-9AF3-0FD43DBADAE9}" type="presParOf" srcId="{F1090757-4ACA-48B8-8E0B-AFE5B7B65F99}" destId="{6123D435-D92C-41D0-BDFB-EAE042AD9C44}" srcOrd="0" destOrd="0" presId="urn:microsoft.com/office/officeart/2005/8/layout/hierarchy2#2"/>
    <dgm:cxn modelId="{0556BD25-FAFA-46FD-96C6-37DD1CC79BA6}" type="presParOf" srcId="{34B59C4C-DCD5-458F-9711-27A8DBE3C39E}" destId="{412D2608-150F-4AEE-85F3-7F5B1EBBA6E9}" srcOrd="5" destOrd="0" presId="urn:microsoft.com/office/officeart/2005/8/layout/hierarchy2#2"/>
    <dgm:cxn modelId="{9F9626F8-97CD-4304-B76D-BB045632E3CF}" type="presParOf" srcId="{412D2608-150F-4AEE-85F3-7F5B1EBBA6E9}" destId="{A904B169-3BCE-41EC-BA06-E7A68028C80B}" srcOrd="0" destOrd="0" presId="urn:microsoft.com/office/officeart/2005/8/layout/hierarchy2#2"/>
    <dgm:cxn modelId="{8EF7C24E-8FC1-4569-BF84-DDA5D64C4CDF}" type="presParOf" srcId="{412D2608-150F-4AEE-85F3-7F5B1EBBA6E9}" destId="{9B1DB80D-0855-40E6-A959-53C6342387B3}" srcOrd="1" destOrd="0" presId="urn:microsoft.com/office/officeart/2005/8/layout/hierarchy2#2"/>
    <dgm:cxn modelId="{2324986E-88F2-453B-8473-423BB3F12062}" type="presParOf" srcId="{9B1DB80D-0855-40E6-A959-53C6342387B3}" destId="{6EAC0D01-405F-4F65-87C6-23F78945D3F0}" srcOrd="0" destOrd="0" presId="urn:microsoft.com/office/officeart/2005/8/layout/hierarchy2#2"/>
    <dgm:cxn modelId="{204A6526-4639-4A0E-BA61-5197E20BF0D6}" type="presParOf" srcId="{6EAC0D01-405F-4F65-87C6-23F78945D3F0}" destId="{5F9CC3AD-5712-44C2-89B4-53A1F0F1050C}" srcOrd="0" destOrd="0" presId="urn:microsoft.com/office/officeart/2005/8/layout/hierarchy2#2"/>
    <dgm:cxn modelId="{DEED5BED-0EEE-4417-8F11-7AE74E8F63C4}" type="presParOf" srcId="{9B1DB80D-0855-40E6-A959-53C6342387B3}" destId="{C211AF13-AACC-4157-A7EE-F4D64A39CA47}" srcOrd="1" destOrd="0" presId="urn:microsoft.com/office/officeart/2005/8/layout/hierarchy2#2"/>
    <dgm:cxn modelId="{381E6D62-E47B-4297-A075-D3D611673199}" type="presParOf" srcId="{C211AF13-AACC-4157-A7EE-F4D64A39CA47}" destId="{FBF0E48C-C7AB-47FA-A6F0-9F1CE364A767}" srcOrd="0" destOrd="0" presId="urn:microsoft.com/office/officeart/2005/8/layout/hierarchy2#2"/>
    <dgm:cxn modelId="{7A6727E4-C3E9-4EAE-A27E-DD05C80028CA}" type="presParOf" srcId="{C211AF13-AACC-4157-A7EE-F4D64A39CA47}" destId="{C4E9C3CF-98D3-4E4A-A6D2-6FD53DC033E3}" srcOrd="1" destOrd="0" presId="urn:microsoft.com/office/officeart/2005/8/layout/hierarchy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A57CA-7F55-4705-B1E9-92DB2246612B}">
      <dsp:nvSpPr>
        <dsp:cNvPr id="0" name=""/>
        <dsp:cNvSpPr/>
      </dsp:nvSpPr>
      <dsp:spPr>
        <a:xfrm>
          <a:off x="0" y="0"/>
          <a:ext cx="87804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DD685-9DDA-4451-828C-92F4722A5031}">
      <dsp:nvSpPr>
        <dsp:cNvPr id="0" name=""/>
        <dsp:cNvSpPr/>
      </dsp:nvSpPr>
      <dsp:spPr>
        <a:xfrm>
          <a:off x="0" y="0"/>
          <a:ext cx="811332" cy="3764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zh-CN" altLang="en-US" sz="3600" b="1" kern="1200" dirty="0" smtClean="0">
              <a:solidFill>
                <a:schemeClr val="tx1"/>
              </a:solidFill>
            </a:rPr>
            <a:t>安全要求</a:t>
          </a:r>
          <a:endParaRPr lang="en-US" sz="3600" kern="1200" dirty="0">
            <a:solidFill>
              <a:schemeClr val="tx1"/>
            </a:solidFill>
          </a:endParaRPr>
        </a:p>
      </dsp:txBody>
      <dsp:txXfrm>
        <a:off x="0" y="0"/>
        <a:ext cx="811332" cy="3764706"/>
      </dsp:txXfrm>
    </dsp:sp>
    <dsp:sp modelId="{CF68F1F1-0A6D-40C5-A80E-642717354118}">
      <dsp:nvSpPr>
        <dsp:cNvPr id="0" name=""/>
        <dsp:cNvSpPr/>
      </dsp:nvSpPr>
      <dsp:spPr>
        <a:xfrm>
          <a:off x="943039" y="25413"/>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注意自己的人身安全！</a:t>
          </a:r>
          <a:endParaRPr lang="en-US" sz="2000" kern="1200" dirty="0">
            <a:solidFill>
              <a:srgbClr val="FF0000"/>
            </a:solidFill>
          </a:endParaRPr>
        </a:p>
      </dsp:txBody>
      <dsp:txXfrm>
        <a:off x="943039" y="25413"/>
        <a:ext cx="6892662" cy="508272"/>
      </dsp:txXfrm>
    </dsp:sp>
    <dsp:sp modelId="{5713DFA6-64BA-404E-A357-EAC88FC405C4}">
      <dsp:nvSpPr>
        <dsp:cNvPr id="0" name=""/>
        <dsp:cNvSpPr/>
      </dsp:nvSpPr>
      <dsp:spPr>
        <a:xfrm>
          <a:off x="811332" y="533685"/>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8E8074-5561-4544-9099-1EE36739FAA5}">
      <dsp:nvSpPr>
        <dsp:cNvPr id="0" name=""/>
        <dsp:cNvSpPr/>
      </dsp:nvSpPr>
      <dsp:spPr>
        <a:xfrm>
          <a:off x="943039" y="559099"/>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注意别人的人身安全！</a:t>
          </a:r>
          <a:endParaRPr lang="en-US" sz="2000" kern="1200" dirty="0">
            <a:solidFill>
              <a:srgbClr val="FF0000"/>
            </a:solidFill>
          </a:endParaRPr>
        </a:p>
      </dsp:txBody>
      <dsp:txXfrm>
        <a:off x="943039" y="559099"/>
        <a:ext cx="6892662" cy="508272"/>
      </dsp:txXfrm>
    </dsp:sp>
    <dsp:sp modelId="{22455CF8-D1B1-4A1A-8601-2FA048E24F9F}">
      <dsp:nvSpPr>
        <dsp:cNvPr id="0" name=""/>
        <dsp:cNvSpPr/>
      </dsp:nvSpPr>
      <dsp:spPr>
        <a:xfrm>
          <a:off x="811332" y="1067371"/>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375CB7-2DE4-4831-9C9F-A6B9BFE4AADF}">
      <dsp:nvSpPr>
        <dsp:cNvPr id="0" name=""/>
        <dsp:cNvSpPr/>
      </dsp:nvSpPr>
      <dsp:spPr>
        <a:xfrm>
          <a:off x="943039" y="1092784"/>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工具设备</a:t>
          </a:r>
          <a:r>
            <a:rPr lang="en-US" altLang="zh-CN" sz="2000" kern="1200" dirty="0" smtClean="0">
              <a:solidFill>
                <a:srgbClr val="FF0000"/>
              </a:solidFill>
            </a:rPr>
            <a:t>/</a:t>
          </a:r>
          <a:r>
            <a:rPr lang="zh-CN" altLang="en-US" sz="2000" kern="1200" dirty="0" smtClean="0">
              <a:solidFill>
                <a:srgbClr val="FF0000"/>
              </a:solidFill>
            </a:rPr>
            <a:t>车辆安全！</a:t>
          </a:r>
          <a:endParaRPr lang="en-US" sz="2000" kern="1200" dirty="0">
            <a:solidFill>
              <a:srgbClr val="FF0000"/>
            </a:solidFill>
          </a:endParaRPr>
        </a:p>
      </dsp:txBody>
      <dsp:txXfrm>
        <a:off x="943039" y="1092784"/>
        <a:ext cx="6892662" cy="508272"/>
      </dsp:txXfrm>
    </dsp:sp>
    <dsp:sp modelId="{58E0A209-7D72-47B2-8452-2451471E7621}">
      <dsp:nvSpPr>
        <dsp:cNvPr id="0" name=""/>
        <dsp:cNvSpPr/>
      </dsp:nvSpPr>
      <dsp:spPr>
        <a:xfrm>
          <a:off x="811332" y="1601057"/>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8AE192-B955-41F7-8DBD-A96B90118A2F}">
      <dsp:nvSpPr>
        <dsp:cNvPr id="0" name=""/>
        <dsp:cNvSpPr/>
      </dsp:nvSpPr>
      <dsp:spPr>
        <a:xfrm>
          <a:off x="943039" y="1626470"/>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未得到许可禁止触碰车辆</a:t>
          </a:r>
          <a:r>
            <a:rPr lang="en-US" altLang="zh-CN" sz="2000" kern="1200" dirty="0" smtClean="0">
              <a:solidFill>
                <a:srgbClr val="FF0000"/>
              </a:solidFill>
            </a:rPr>
            <a:t>/</a:t>
          </a:r>
          <a:r>
            <a:rPr lang="zh-CN" altLang="en-US" sz="2000" kern="1200" dirty="0" smtClean="0">
              <a:solidFill>
                <a:srgbClr val="FF0000"/>
              </a:solidFill>
            </a:rPr>
            <a:t>高压部件！</a:t>
          </a:r>
          <a:endParaRPr lang="en-US" sz="2000" kern="1200" dirty="0">
            <a:solidFill>
              <a:srgbClr val="FF0000"/>
            </a:solidFill>
          </a:endParaRPr>
        </a:p>
      </dsp:txBody>
      <dsp:txXfrm>
        <a:off x="943039" y="1626470"/>
        <a:ext cx="6892662" cy="508272"/>
      </dsp:txXfrm>
    </dsp:sp>
    <dsp:sp modelId="{3BDFD33E-86A8-4E7E-B867-7F5626009C03}">
      <dsp:nvSpPr>
        <dsp:cNvPr id="0" name=""/>
        <dsp:cNvSpPr/>
      </dsp:nvSpPr>
      <dsp:spPr>
        <a:xfrm>
          <a:off x="811332" y="2134742"/>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2D71A3-71B6-4D90-B912-39B33E32443D}">
      <dsp:nvSpPr>
        <dsp:cNvPr id="0" name=""/>
        <dsp:cNvSpPr/>
      </dsp:nvSpPr>
      <dsp:spPr>
        <a:xfrm>
          <a:off x="943039" y="2160156"/>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按要求进行练习操作，严格按照规定步骤完成。</a:t>
          </a:r>
          <a:endParaRPr lang="en-US" sz="2000" kern="1200" dirty="0">
            <a:solidFill>
              <a:srgbClr val="FF0000"/>
            </a:solidFill>
          </a:endParaRPr>
        </a:p>
      </dsp:txBody>
      <dsp:txXfrm>
        <a:off x="943039" y="2160156"/>
        <a:ext cx="6892662" cy="508272"/>
      </dsp:txXfrm>
    </dsp:sp>
    <dsp:sp modelId="{A1F5ADC0-048D-40C5-A839-661D95B51989}">
      <dsp:nvSpPr>
        <dsp:cNvPr id="0" name=""/>
        <dsp:cNvSpPr/>
      </dsp:nvSpPr>
      <dsp:spPr>
        <a:xfrm>
          <a:off x="811332" y="2668428"/>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D71B88-9B42-400C-85B4-7D370CB1B148}">
      <dsp:nvSpPr>
        <dsp:cNvPr id="0" name=""/>
        <dsp:cNvSpPr/>
      </dsp:nvSpPr>
      <dsp:spPr>
        <a:xfrm>
          <a:off x="943039" y="2693841"/>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未取得维修资质，禁止执行高压系统有关的任何作业。</a:t>
          </a:r>
          <a:endParaRPr lang="en-US" sz="2000" kern="1200" dirty="0">
            <a:solidFill>
              <a:srgbClr val="FF0000"/>
            </a:solidFill>
          </a:endParaRPr>
        </a:p>
      </dsp:txBody>
      <dsp:txXfrm>
        <a:off x="943039" y="2693841"/>
        <a:ext cx="6892662" cy="508272"/>
      </dsp:txXfrm>
    </dsp:sp>
    <dsp:sp modelId="{E3376CED-3203-44A7-ACE8-D4F7C4253ADE}">
      <dsp:nvSpPr>
        <dsp:cNvPr id="0" name=""/>
        <dsp:cNvSpPr/>
      </dsp:nvSpPr>
      <dsp:spPr>
        <a:xfrm>
          <a:off x="811332" y="3202114"/>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7378F4-7468-4DC3-BFB5-EDA087C52CD5}">
      <dsp:nvSpPr>
        <dsp:cNvPr id="0" name=""/>
        <dsp:cNvSpPr/>
      </dsp:nvSpPr>
      <dsp:spPr>
        <a:xfrm>
          <a:off x="943039" y="3227527"/>
          <a:ext cx="6892662" cy="508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CN" altLang="en-US" sz="2000" kern="1200" dirty="0" smtClean="0">
              <a:solidFill>
                <a:srgbClr val="FF0000"/>
              </a:solidFill>
            </a:rPr>
            <a:t>不同厂商车型高压系统的要求差异，作业前详细阅读手册。</a:t>
          </a:r>
          <a:endParaRPr lang="en-US" sz="2000" kern="1200" dirty="0">
            <a:solidFill>
              <a:srgbClr val="FF0000"/>
            </a:solidFill>
          </a:endParaRPr>
        </a:p>
      </dsp:txBody>
      <dsp:txXfrm>
        <a:off x="943039" y="3227527"/>
        <a:ext cx="6892662" cy="508272"/>
      </dsp:txXfrm>
    </dsp:sp>
    <dsp:sp modelId="{79055B44-68D8-42B0-9D79-BB0FA478B504}">
      <dsp:nvSpPr>
        <dsp:cNvPr id="0" name=""/>
        <dsp:cNvSpPr/>
      </dsp:nvSpPr>
      <dsp:spPr>
        <a:xfrm>
          <a:off x="811332" y="3735799"/>
          <a:ext cx="702436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7E81C-2126-4568-81C6-D5FB56F1820F}">
      <dsp:nvSpPr>
        <dsp:cNvPr id="0" name=""/>
        <dsp:cNvSpPr/>
      </dsp:nvSpPr>
      <dsp:spPr>
        <a:xfrm>
          <a:off x="1553705" y="147"/>
          <a:ext cx="2988588" cy="470373"/>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solidFill>
                <a:srgbClr val="000000">
                  <a:hueOff val="0"/>
                  <a:satOff val="0"/>
                  <a:lumOff val="0"/>
                  <a:alphaOff val="0"/>
                </a:srgbClr>
              </a:solidFill>
              <a:latin typeface="Arial"/>
              <a:ea typeface="+mn-ea"/>
              <a:cs typeface="+mn-cs"/>
            </a:rPr>
            <a:t>车辆周围起火</a:t>
          </a:r>
          <a:endParaRPr lang="en-US" sz="2500" kern="1200" dirty="0">
            <a:solidFill>
              <a:srgbClr val="000000">
                <a:hueOff val="0"/>
                <a:satOff val="0"/>
                <a:lumOff val="0"/>
                <a:alphaOff val="0"/>
              </a:srgbClr>
            </a:solidFill>
            <a:latin typeface="Arial"/>
            <a:ea typeface="+mn-ea"/>
            <a:cs typeface="+mn-cs"/>
          </a:endParaRPr>
        </a:p>
      </dsp:txBody>
      <dsp:txXfrm>
        <a:off x="1567482" y="13924"/>
        <a:ext cx="2961034" cy="442819"/>
      </dsp:txXfrm>
    </dsp:sp>
    <dsp:sp modelId="{92F0AD12-C130-4CAC-A078-3B221340514D}">
      <dsp:nvSpPr>
        <dsp:cNvPr id="0" name=""/>
        <dsp:cNvSpPr/>
      </dsp:nvSpPr>
      <dsp:spPr>
        <a:xfrm>
          <a:off x="1553705" y="694665"/>
          <a:ext cx="2988588" cy="470373"/>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solidFill>
                <a:srgbClr val="000000">
                  <a:hueOff val="0"/>
                  <a:satOff val="0"/>
                  <a:lumOff val="0"/>
                  <a:alphaOff val="0"/>
                </a:srgbClr>
              </a:solidFill>
              <a:latin typeface="Arial"/>
              <a:ea typeface="+mn-ea"/>
              <a:cs typeface="+mn-cs"/>
            </a:rPr>
            <a:t>蓄电池起火</a:t>
          </a:r>
          <a:endParaRPr lang="en-US" sz="2500" kern="1200" dirty="0">
            <a:solidFill>
              <a:srgbClr val="000000">
                <a:hueOff val="0"/>
                <a:satOff val="0"/>
                <a:lumOff val="0"/>
                <a:alphaOff val="0"/>
              </a:srgbClr>
            </a:solidFill>
            <a:latin typeface="Arial"/>
            <a:ea typeface="+mn-ea"/>
            <a:cs typeface="+mn-cs"/>
          </a:endParaRPr>
        </a:p>
      </dsp:txBody>
      <dsp:txXfrm>
        <a:off x="1567482" y="708442"/>
        <a:ext cx="2961034" cy="442819"/>
      </dsp:txXfrm>
    </dsp:sp>
    <dsp:sp modelId="{9FE1E838-4CF8-4477-87F2-784680FD3566}">
      <dsp:nvSpPr>
        <dsp:cNvPr id="0" name=""/>
        <dsp:cNvSpPr/>
      </dsp:nvSpPr>
      <dsp:spPr>
        <a:xfrm>
          <a:off x="1553705" y="1389184"/>
          <a:ext cx="2988588" cy="470373"/>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solidFill>
                <a:srgbClr val="000000">
                  <a:hueOff val="0"/>
                  <a:satOff val="0"/>
                  <a:lumOff val="0"/>
                  <a:alphaOff val="0"/>
                </a:srgbClr>
              </a:solidFill>
              <a:latin typeface="Arial"/>
              <a:ea typeface="+mn-ea"/>
              <a:cs typeface="+mn-cs"/>
            </a:rPr>
            <a:t>高压线起火</a:t>
          </a:r>
          <a:endParaRPr lang="en-US" sz="2500" kern="1200" dirty="0">
            <a:solidFill>
              <a:srgbClr val="000000">
                <a:hueOff val="0"/>
                <a:satOff val="0"/>
                <a:lumOff val="0"/>
                <a:alphaOff val="0"/>
              </a:srgbClr>
            </a:solidFill>
            <a:latin typeface="Arial"/>
            <a:ea typeface="+mn-ea"/>
            <a:cs typeface="+mn-cs"/>
          </a:endParaRPr>
        </a:p>
      </dsp:txBody>
      <dsp:txXfrm>
        <a:off x="1567482" y="1402961"/>
        <a:ext cx="2961034" cy="442819"/>
      </dsp:txXfrm>
    </dsp:sp>
    <dsp:sp modelId="{3372935F-E45F-4D1F-81EC-156A352B92A7}">
      <dsp:nvSpPr>
        <dsp:cNvPr id="0" name=""/>
        <dsp:cNvSpPr/>
      </dsp:nvSpPr>
      <dsp:spPr>
        <a:xfrm>
          <a:off x="1553705" y="2083702"/>
          <a:ext cx="2988588" cy="470373"/>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solidFill>
                <a:srgbClr val="000000">
                  <a:hueOff val="0"/>
                  <a:satOff val="0"/>
                  <a:lumOff val="0"/>
                  <a:alphaOff val="0"/>
                </a:srgbClr>
              </a:solidFill>
              <a:latin typeface="Arial"/>
              <a:ea typeface="+mn-ea"/>
              <a:cs typeface="+mn-cs"/>
            </a:rPr>
            <a:t>高压部件起火</a:t>
          </a:r>
          <a:endParaRPr lang="en-US" sz="2500" kern="1200" dirty="0">
            <a:solidFill>
              <a:srgbClr val="000000">
                <a:hueOff val="0"/>
                <a:satOff val="0"/>
                <a:lumOff val="0"/>
                <a:alphaOff val="0"/>
              </a:srgbClr>
            </a:solidFill>
            <a:latin typeface="Arial"/>
            <a:ea typeface="+mn-ea"/>
            <a:cs typeface="+mn-cs"/>
          </a:endParaRPr>
        </a:p>
      </dsp:txBody>
      <dsp:txXfrm>
        <a:off x="1567482" y="2097479"/>
        <a:ext cx="2961034" cy="442819"/>
      </dsp:txXfrm>
    </dsp:sp>
    <dsp:sp modelId="{7461E73A-1745-4664-9D73-2DE4E766D93F}">
      <dsp:nvSpPr>
        <dsp:cNvPr id="0" name=""/>
        <dsp:cNvSpPr/>
      </dsp:nvSpPr>
      <dsp:spPr>
        <a:xfrm>
          <a:off x="1553705" y="2778220"/>
          <a:ext cx="2988588" cy="470373"/>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smtClean="0">
              <a:solidFill>
                <a:srgbClr val="000000">
                  <a:hueOff val="0"/>
                  <a:satOff val="0"/>
                  <a:lumOff val="0"/>
                  <a:alphaOff val="0"/>
                </a:srgbClr>
              </a:solidFill>
              <a:latin typeface="Arial"/>
              <a:ea typeface="+mn-ea"/>
              <a:cs typeface="+mn-cs"/>
            </a:rPr>
            <a:t>不明原因起火</a:t>
          </a:r>
          <a:endParaRPr lang="en-US" sz="2500" kern="1200" dirty="0">
            <a:solidFill>
              <a:srgbClr val="000000">
                <a:hueOff val="0"/>
                <a:satOff val="0"/>
                <a:lumOff val="0"/>
                <a:alphaOff val="0"/>
              </a:srgbClr>
            </a:solidFill>
            <a:latin typeface="Arial"/>
            <a:ea typeface="+mn-ea"/>
            <a:cs typeface="+mn-cs"/>
          </a:endParaRPr>
        </a:p>
      </dsp:txBody>
      <dsp:txXfrm>
        <a:off x="1567482" y="2791997"/>
        <a:ext cx="2961034" cy="442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F90DB-D19F-456D-A564-CAC9D5934197}">
      <dsp:nvSpPr>
        <dsp:cNvPr id="0" name=""/>
        <dsp:cNvSpPr/>
      </dsp:nvSpPr>
      <dsp:spPr>
        <a:xfrm rot="5400000">
          <a:off x="-112994" y="115510"/>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rgbClr val="000000">
                  <a:hueOff val="0"/>
                  <a:satOff val="0"/>
                  <a:lumOff val="0"/>
                  <a:alphaOff val="0"/>
                </a:srgbClr>
              </a:solidFill>
              <a:latin typeface="Arial"/>
              <a:ea typeface="+mn-ea"/>
              <a:cs typeface="+mn-cs"/>
            </a:rPr>
            <a:t>一</a:t>
          </a:r>
          <a:endParaRPr lang="en-US" sz="1800" kern="1200" dirty="0">
            <a:solidFill>
              <a:srgbClr val="000000">
                <a:hueOff val="0"/>
                <a:satOff val="0"/>
                <a:lumOff val="0"/>
                <a:alphaOff val="0"/>
              </a:srgbClr>
            </a:solidFill>
            <a:latin typeface="Arial"/>
            <a:ea typeface="+mn-ea"/>
            <a:cs typeface="+mn-cs"/>
          </a:endParaRPr>
        </a:p>
      </dsp:txBody>
      <dsp:txXfrm rot="-5400000">
        <a:off x="2" y="266170"/>
        <a:ext cx="527309" cy="225990"/>
      </dsp:txXfrm>
    </dsp:sp>
    <dsp:sp modelId="{072E4B32-2592-4761-AC76-895939C2956A}">
      <dsp:nvSpPr>
        <dsp:cNvPr id="0" name=""/>
        <dsp:cNvSpPr/>
      </dsp:nvSpPr>
      <dsp:spPr>
        <a:xfrm rot="5400000">
          <a:off x="1346761" y="-816936"/>
          <a:ext cx="489902"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zh-CN" altLang="en-US" sz="2500" kern="1200" dirty="0" smtClean="0">
              <a:solidFill>
                <a:srgbClr val="000000">
                  <a:hueOff val="0"/>
                  <a:satOff val="0"/>
                  <a:lumOff val="0"/>
                  <a:alphaOff val="0"/>
                </a:srgbClr>
              </a:solidFill>
              <a:latin typeface="Arial"/>
              <a:ea typeface="+mn-ea"/>
              <a:cs typeface="+mn-cs"/>
            </a:rPr>
            <a:t>判断意识</a:t>
          </a:r>
          <a:endParaRPr lang="en-US" sz="2500" kern="1200" dirty="0">
            <a:solidFill>
              <a:srgbClr val="000000">
                <a:hueOff val="0"/>
                <a:satOff val="0"/>
                <a:lumOff val="0"/>
                <a:alphaOff val="0"/>
              </a:srgbClr>
            </a:solidFill>
            <a:latin typeface="Arial"/>
            <a:ea typeface="+mn-ea"/>
            <a:cs typeface="+mn-cs"/>
          </a:endParaRPr>
        </a:p>
      </dsp:txBody>
      <dsp:txXfrm rot="-5400000">
        <a:off x="527310" y="26430"/>
        <a:ext cx="2104891" cy="442072"/>
      </dsp:txXfrm>
    </dsp:sp>
    <dsp:sp modelId="{1EDBE122-9204-4E3E-8D67-155129FF7429}">
      <dsp:nvSpPr>
        <dsp:cNvPr id="0" name=""/>
        <dsp:cNvSpPr/>
      </dsp:nvSpPr>
      <dsp:spPr>
        <a:xfrm rot="5400000">
          <a:off x="-112994" y="742206"/>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rgbClr val="000000">
                  <a:hueOff val="0"/>
                  <a:satOff val="0"/>
                  <a:lumOff val="0"/>
                  <a:alphaOff val="0"/>
                </a:srgbClr>
              </a:solidFill>
              <a:latin typeface="Arial"/>
              <a:ea typeface="+mn-ea"/>
              <a:cs typeface="+mn-cs"/>
            </a:rPr>
            <a:t>二</a:t>
          </a:r>
          <a:endParaRPr lang="en-US" sz="1800" kern="1200" dirty="0">
            <a:solidFill>
              <a:srgbClr val="000000">
                <a:hueOff val="0"/>
                <a:satOff val="0"/>
                <a:lumOff val="0"/>
                <a:alphaOff val="0"/>
              </a:srgbClr>
            </a:solidFill>
            <a:latin typeface="Arial"/>
            <a:ea typeface="+mn-ea"/>
            <a:cs typeface="+mn-cs"/>
          </a:endParaRPr>
        </a:p>
      </dsp:txBody>
      <dsp:txXfrm rot="-5400000">
        <a:off x="2" y="892866"/>
        <a:ext cx="527309" cy="225990"/>
      </dsp:txXfrm>
    </dsp:sp>
    <dsp:sp modelId="{135DE78B-CADF-4F65-B48D-51CCB50DCE09}">
      <dsp:nvSpPr>
        <dsp:cNvPr id="0" name=""/>
        <dsp:cNvSpPr/>
      </dsp:nvSpPr>
      <dsp:spPr>
        <a:xfrm rot="5400000">
          <a:off x="1346890" y="-190368"/>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zh-CN" altLang="en-US" sz="2500" kern="1200" dirty="0" smtClean="0">
              <a:solidFill>
                <a:srgbClr val="000000">
                  <a:hueOff val="0"/>
                  <a:satOff val="0"/>
                  <a:lumOff val="0"/>
                  <a:alphaOff val="0"/>
                </a:srgbClr>
              </a:solidFill>
              <a:latin typeface="Arial"/>
              <a:ea typeface="+mn-ea"/>
              <a:cs typeface="+mn-cs"/>
            </a:rPr>
            <a:t>伤者体位</a:t>
          </a:r>
          <a:endParaRPr lang="en-US" sz="2500" kern="1200" dirty="0">
            <a:solidFill>
              <a:srgbClr val="000000">
                <a:hueOff val="0"/>
                <a:satOff val="0"/>
                <a:lumOff val="0"/>
                <a:alphaOff val="0"/>
              </a:srgbClr>
            </a:solidFill>
            <a:latin typeface="Arial"/>
            <a:ea typeface="+mn-ea"/>
            <a:cs typeface="+mn-cs"/>
          </a:endParaRPr>
        </a:p>
      </dsp:txBody>
      <dsp:txXfrm rot="-5400000">
        <a:off x="527309" y="653115"/>
        <a:ext cx="2104904" cy="441840"/>
      </dsp:txXfrm>
    </dsp:sp>
    <dsp:sp modelId="{C1E2A387-37F6-446C-8ECE-1BE46CE5A119}">
      <dsp:nvSpPr>
        <dsp:cNvPr id="0" name=""/>
        <dsp:cNvSpPr/>
      </dsp:nvSpPr>
      <dsp:spPr>
        <a:xfrm rot="5400000">
          <a:off x="-112994" y="1368903"/>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rgbClr val="000000">
                  <a:hueOff val="0"/>
                  <a:satOff val="0"/>
                  <a:lumOff val="0"/>
                  <a:alphaOff val="0"/>
                </a:srgbClr>
              </a:solidFill>
              <a:latin typeface="Arial"/>
              <a:ea typeface="+mn-ea"/>
              <a:cs typeface="+mn-cs"/>
            </a:rPr>
            <a:t>三</a:t>
          </a:r>
          <a:endParaRPr lang="en-US" sz="1800" kern="1200" dirty="0">
            <a:solidFill>
              <a:srgbClr val="000000">
                <a:hueOff val="0"/>
                <a:satOff val="0"/>
                <a:lumOff val="0"/>
                <a:alphaOff val="0"/>
              </a:srgbClr>
            </a:solidFill>
            <a:latin typeface="Arial"/>
            <a:ea typeface="+mn-ea"/>
            <a:cs typeface="+mn-cs"/>
          </a:endParaRPr>
        </a:p>
      </dsp:txBody>
      <dsp:txXfrm rot="-5400000">
        <a:off x="2" y="1519563"/>
        <a:ext cx="527309" cy="225990"/>
      </dsp:txXfrm>
    </dsp:sp>
    <dsp:sp modelId="{AB32CF07-7CBF-44CC-A04F-7674F2FC4292}">
      <dsp:nvSpPr>
        <dsp:cNvPr id="0" name=""/>
        <dsp:cNvSpPr/>
      </dsp:nvSpPr>
      <dsp:spPr>
        <a:xfrm rot="5400000">
          <a:off x="1346890" y="436327"/>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zh-CN" altLang="en-US" sz="2500" kern="1200" dirty="0" smtClean="0">
              <a:solidFill>
                <a:srgbClr val="000000">
                  <a:hueOff val="0"/>
                  <a:satOff val="0"/>
                  <a:lumOff val="0"/>
                  <a:alphaOff val="0"/>
                </a:srgbClr>
              </a:solidFill>
              <a:latin typeface="Arial"/>
              <a:ea typeface="+mn-ea"/>
              <a:cs typeface="+mn-cs"/>
            </a:rPr>
            <a:t>呼吸脉搏</a:t>
          </a:r>
          <a:endParaRPr lang="en-US" sz="2500" kern="1200" dirty="0">
            <a:solidFill>
              <a:srgbClr val="000000">
                <a:hueOff val="0"/>
                <a:satOff val="0"/>
                <a:lumOff val="0"/>
                <a:alphaOff val="0"/>
              </a:srgbClr>
            </a:solidFill>
            <a:latin typeface="Arial"/>
            <a:ea typeface="+mn-ea"/>
            <a:cs typeface="+mn-cs"/>
          </a:endParaRPr>
        </a:p>
      </dsp:txBody>
      <dsp:txXfrm rot="-5400000">
        <a:off x="527309" y="1279810"/>
        <a:ext cx="2104904" cy="441840"/>
      </dsp:txXfrm>
    </dsp:sp>
    <dsp:sp modelId="{D9DB527F-E853-46C7-A418-0DDC0873558A}">
      <dsp:nvSpPr>
        <dsp:cNvPr id="0" name=""/>
        <dsp:cNvSpPr/>
      </dsp:nvSpPr>
      <dsp:spPr>
        <a:xfrm rot="5400000">
          <a:off x="-112994" y="1995599"/>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rgbClr val="000000">
                  <a:hueOff val="0"/>
                  <a:satOff val="0"/>
                  <a:lumOff val="0"/>
                  <a:alphaOff val="0"/>
                </a:srgbClr>
              </a:solidFill>
              <a:latin typeface="Arial"/>
              <a:ea typeface="+mn-ea"/>
              <a:cs typeface="+mn-cs"/>
            </a:rPr>
            <a:t>四</a:t>
          </a:r>
          <a:endParaRPr lang="en-US" sz="1800" kern="1200" dirty="0">
            <a:solidFill>
              <a:srgbClr val="000000">
                <a:hueOff val="0"/>
                <a:satOff val="0"/>
                <a:lumOff val="0"/>
                <a:alphaOff val="0"/>
              </a:srgbClr>
            </a:solidFill>
            <a:latin typeface="Arial"/>
            <a:ea typeface="+mn-ea"/>
            <a:cs typeface="+mn-cs"/>
          </a:endParaRPr>
        </a:p>
      </dsp:txBody>
      <dsp:txXfrm rot="-5400000">
        <a:off x="2" y="2146259"/>
        <a:ext cx="527309" cy="225990"/>
      </dsp:txXfrm>
    </dsp:sp>
    <dsp:sp modelId="{5992363D-581A-4ED8-AB07-1AD8A4854789}">
      <dsp:nvSpPr>
        <dsp:cNvPr id="0" name=""/>
        <dsp:cNvSpPr/>
      </dsp:nvSpPr>
      <dsp:spPr>
        <a:xfrm rot="5400000">
          <a:off x="1346890" y="1063023"/>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zh-CN" altLang="en-US" sz="2500" kern="1200" dirty="0" smtClean="0">
              <a:solidFill>
                <a:srgbClr val="000000">
                  <a:hueOff val="0"/>
                  <a:satOff val="0"/>
                  <a:lumOff val="0"/>
                  <a:alphaOff val="0"/>
                </a:srgbClr>
              </a:solidFill>
              <a:latin typeface="Arial"/>
              <a:ea typeface="+mn-ea"/>
              <a:cs typeface="+mn-cs"/>
            </a:rPr>
            <a:t>胸外按压</a:t>
          </a:r>
          <a:endParaRPr lang="en-US" sz="2500" kern="1200" dirty="0">
            <a:solidFill>
              <a:srgbClr val="000000">
                <a:hueOff val="0"/>
                <a:satOff val="0"/>
                <a:lumOff val="0"/>
                <a:alphaOff val="0"/>
              </a:srgbClr>
            </a:solidFill>
            <a:latin typeface="Arial"/>
            <a:ea typeface="+mn-ea"/>
            <a:cs typeface="+mn-cs"/>
          </a:endParaRPr>
        </a:p>
      </dsp:txBody>
      <dsp:txXfrm rot="-5400000">
        <a:off x="527309" y="1906506"/>
        <a:ext cx="2104904" cy="441840"/>
      </dsp:txXfrm>
    </dsp:sp>
    <dsp:sp modelId="{E8CF46B4-0CDA-47D5-9CE3-6A3DC6B82C63}">
      <dsp:nvSpPr>
        <dsp:cNvPr id="0" name=""/>
        <dsp:cNvSpPr/>
      </dsp:nvSpPr>
      <dsp:spPr>
        <a:xfrm rot="5400000">
          <a:off x="-112994" y="2622296"/>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rgbClr val="000000">
                  <a:hueOff val="0"/>
                  <a:satOff val="0"/>
                  <a:lumOff val="0"/>
                  <a:alphaOff val="0"/>
                </a:srgbClr>
              </a:solidFill>
              <a:latin typeface="Arial"/>
              <a:ea typeface="+mn-ea"/>
              <a:cs typeface="+mn-cs"/>
            </a:rPr>
            <a:t>五</a:t>
          </a:r>
          <a:endParaRPr lang="en-US" sz="1800" kern="1200" dirty="0">
            <a:solidFill>
              <a:srgbClr val="000000">
                <a:hueOff val="0"/>
                <a:satOff val="0"/>
                <a:lumOff val="0"/>
                <a:alphaOff val="0"/>
              </a:srgbClr>
            </a:solidFill>
            <a:latin typeface="Arial"/>
            <a:ea typeface="+mn-ea"/>
            <a:cs typeface="+mn-cs"/>
          </a:endParaRPr>
        </a:p>
      </dsp:txBody>
      <dsp:txXfrm rot="-5400000">
        <a:off x="2" y="2772956"/>
        <a:ext cx="527309" cy="225990"/>
      </dsp:txXfrm>
    </dsp:sp>
    <dsp:sp modelId="{02279C4C-4FD2-4D69-BBE5-7394F752F5EE}">
      <dsp:nvSpPr>
        <dsp:cNvPr id="0" name=""/>
        <dsp:cNvSpPr/>
      </dsp:nvSpPr>
      <dsp:spPr>
        <a:xfrm rot="5400000">
          <a:off x="1346890" y="1689720"/>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zh-CN" altLang="en-US" sz="2500" kern="1200" dirty="0" smtClean="0">
              <a:solidFill>
                <a:srgbClr val="000000">
                  <a:hueOff val="0"/>
                  <a:satOff val="0"/>
                  <a:lumOff val="0"/>
                  <a:alphaOff val="0"/>
                </a:srgbClr>
              </a:solidFill>
              <a:latin typeface="Arial"/>
              <a:ea typeface="+mn-ea"/>
              <a:cs typeface="+mn-cs"/>
            </a:rPr>
            <a:t>开放气道</a:t>
          </a:r>
          <a:endParaRPr lang="en-US" sz="2500" kern="1200" dirty="0">
            <a:solidFill>
              <a:srgbClr val="000000">
                <a:hueOff val="0"/>
                <a:satOff val="0"/>
                <a:lumOff val="0"/>
                <a:alphaOff val="0"/>
              </a:srgbClr>
            </a:solidFill>
            <a:latin typeface="Arial"/>
            <a:ea typeface="+mn-ea"/>
            <a:cs typeface="+mn-cs"/>
          </a:endParaRPr>
        </a:p>
      </dsp:txBody>
      <dsp:txXfrm rot="-5400000">
        <a:off x="527309" y="2533203"/>
        <a:ext cx="2104904" cy="441840"/>
      </dsp:txXfrm>
    </dsp:sp>
    <dsp:sp modelId="{5356FD47-306F-470D-8E65-B76454A525F0}">
      <dsp:nvSpPr>
        <dsp:cNvPr id="0" name=""/>
        <dsp:cNvSpPr/>
      </dsp:nvSpPr>
      <dsp:spPr>
        <a:xfrm rot="5400000">
          <a:off x="-112994" y="3248992"/>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rgbClr val="000000">
                  <a:hueOff val="0"/>
                  <a:satOff val="0"/>
                  <a:lumOff val="0"/>
                  <a:alphaOff val="0"/>
                </a:srgbClr>
              </a:solidFill>
              <a:latin typeface="Arial"/>
              <a:ea typeface="+mn-ea"/>
              <a:cs typeface="+mn-cs"/>
            </a:rPr>
            <a:t>六</a:t>
          </a:r>
          <a:endParaRPr lang="en-US" sz="1800" kern="1200" dirty="0">
            <a:solidFill>
              <a:srgbClr val="000000">
                <a:hueOff val="0"/>
                <a:satOff val="0"/>
                <a:lumOff val="0"/>
                <a:alphaOff val="0"/>
              </a:srgbClr>
            </a:solidFill>
            <a:latin typeface="Arial"/>
            <a:ea typeface="+mn-ea"/>
            <a:cs typeface="+mn-cs"/>
          </a:endParaRPr>
        </a:p>
      </dsp:txBody>
      <dsp:txXfrm rot="-5400000">
        <a:off x="2" y="3399652"/>
        <a:ext cx="527309" cy="225990"/>
      </dsp:txXfrm>
    </dsp:sp>
    <dsp:sp modelId="{9DF615A5-29FF-44C7-8AB2-299724910530}">
      <dsp:nvSpPr>
        <dsp:cNvPr id="0" name=""/>
        <dsp:cNvSpPr/>
      </dsp:nvSpPr>
      <dsp:spPr>
        <a:xfrm rot="5400000">
          <a:off x="1346890" y="2316416"/>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zh-CN" altLang="en-US" sz="2500" kern="1200" smtClean="0">
              <a:solidFill>
                <a:srgbClr val="000000">
                  <a:hueOff val="0"/>
                  <a:satOff val="0"/>
                  <a:lumOff val="0"/>
                  <a:alphaOff val="0"/>
                </a:srgbClr>
              </a:solidFill>
              <a:latin typeface="Arial"/>
              <a:ea typeface="+mn-ea"/>
              <a:cs typeface="+mn-cs"/>
            </a:rPr>
            <a:t>人工呼吸</a:t>
          </a:r>
          <a:endParaRPr lang="en-US" sz="2500" kern="1200">
            <a:solidFill>
              <a:srgbClr val="000000">
                <a:hueOff val="0"/>
                <a:satOff val="0"/>
                <a:lumOff val="0"/>
                <a:alphaOff val="0"/>
              </a:srgbClr>
            </a:solidFill>
            <a:latin typeface="Arial"/>
            <a:ea typeface="+mn-ea"/>
            <a:cs typeface="+mn-cs"/>
          </a:endParaRPr>
        </a:p>
      </dsp:txBody>
      <dsp:txXfrm rot="-5400000">
        <a:off x="527309" y="3159899"/>
        <a:ext cx="2104904" cy="441840"/>
      </dsp:txXfrm>
    </dsp:sp>
    <dsp:sp modelId="{15A6B2EF-E86E-48CE-A5B6-A953CB12C6CB}">
      <dsp:nvSpPr>
        <dsp:cNvPr id="0" name=""/>
        <dsp:cNvSpPr/>
      </dsp:nvSpPr>
      <dsp:spPr>
        <a:xfrm rot="5400000">
          <a:off x="-112994" y="3875688"/>
          <a:ext cx="753299" cy="527309"/>
        </a:xfrm>
        <a:prstGeom prst="chevron">
          <a:avLst/>
        </a:prstGeom>
        <a:solidFill>
          <a:srgbClr val="FFFFFF">
            <a:hueOff val="0"/>
            <a:satOff val="0"/>
            <a:lumOff val="0"/>
            <a:alphaOff val="0"/>
          </a:srgbClr>
        </a:solidFill>
        <a:ln w="25400" cap="flat" cmpd="sng" algn="ctr">
          <a:solidFill>
            <a:srgbClr val="CC0033">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solidFill>
                <a:srgbClr val="000000">
                  <a:hueOff val="0"/>
                  <a:satOff val="0"/>
                  <a:lumOff val="0"/>
                  <a:alphaOff val="0"/>
                </a:srgbClr>
              </a:solidFill>
              <a:latin typeface="Arial"/>
              <a:ea typeface="+mn-ea"/>
              <a:cs typeface="+mn-cs"/>
            </a:rPr>
            <a:t>七</a:t>
          </a:r>
          <a:endParaRPr lang="en-US" sz="1800" kern="1200" dirty="0">
            <a:solidFill>
              <a:srgbClr val="000000">
                <a:hueOff val="0"/>
                <a:satOff val="0"/>
                <a:lumOff val="0"/>
                <a:alphaOff val="0"/>
              </a:srgbClr>
            </a:solidFill>
            <a:latin typeface="Arial"/>
            <a:ea typeface="+mn-ea"/>
            <a:cs typeface="+mn-cs"/>
          </a:endParaRPr>
        </a:p>
      </dsp:txBody>
      <dsp:txXfrm rot="-5400000">
        <a:off x="2" y="4026348"/>
        <a:ext cx="527309" cy="225990"/>
      </dsp:txXfrm>
    </dsp:sp>
    <dsp:sp modelId="{6C98D04A-C12E-4693-BE66-CE8EF5D604BB}">
      <dsp:nvSpPr>
        <dsp:cNvPr id="0" name=""/>
        <dsp:cNvSpPr/>
      </dsp:nvSpPr>
      <dsp:spPr>
        <a:xfrm rot="5400000">
          <a:off x="1346890" y="2943113"/>
          <a:ext cx="489644" cy="2128806"/>
        </a:xfrm>
        <a:prstGeom prst="round2SameRect">
          <a:avLst/>
        </a:prstGeom>
        <a:solidFill>
          <a:srgbClr val="CC0033">
            <a:alpha val="90000"/>
            <a:tint val="40000"/>
            <a:hueOff val="0"/>
            <a:satOff val="0"/>
            <a:lumOff val="0"/>
            <a:alphaOff val="0"/>
          </a:srgbClr>
        </a:solidFill>
        <a:ln w="25400" cap="flat" cmpd="sng" algn="ctr">
          <a:solidFill>
            <a:srgbClr val="CC003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zh-CN" altLang="en-US" sz="2500" kern="1200" dirty="0" smtClean="0">
              <a:solidFill>
                <a:srgbClr val="000000">
                  <a:hueOff val="0"/>
                  <a:satOff val="0"/>
                  <a:lumOff val="0"/>
                  <a:alphaOff val="0"/>
                </a:srgbClr>
              </a:solidFill>
              <a:latin typeface="Arial"/>
              <a:ea typeface="+mn-ea"/>
              <a:cs typeface="+mn-cs"/>
            </a:rPr>
            <a:t>再次评估</a:t>
          </a:r>
          <a:endParaRPr lang="en-US" sz="2500" kern="1200" dirty="0">
            <a:solidFill>
              <a:srgbClr val="000000">
                <a:hueOff val="0"/>
                <a:satOff val="0"/>
                <a:lumOff val="0"/>
                <a:alphaOff val="0"/>
              </a:srgbClr>
            </a:solidFill>
            <a:latin typeface="Arial"/>
            <a:ea typeface="+mn-ea"/>
            <a:cs typeface="+mn-cs"/>
          </a:endParaRPr>
        </a:p>
      </dsp:txBody>
      <dsp:txXfrm rot="-5400000">
        <a:off x="527309" y="3786596"/>
        <a:ext cx="2104904" cy="441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B135A-BB72-4EF4-96D2-DDD0339F25DD}">
      <dsp:nvSpPr>
        <dsp:cNvPr id="0" name=""/>
        <dsp:cNvSpPr/>
      </dsp:nvSpPr>
      <dsp:spPr>
        <a:xfrm>
          <a:off x="6120" y="1088361"/>
          <a:ext cx="2065020" cy="1437946"/>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触电</a:t>
          </a:r>
          <a:endParaRPr lang="en-US" sz="2000" kern="12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48236" y="1130477"/>
        <a:ext cx="1980788" cy="1353714"/>
      </dsp:txXfrm>
    </dsp:sp>
    <dsp:sp modelId="{273925AF-28F5-403E-B27A-ADA6F0F83887}">
      <dsp:nvSpPr>
        <dsp:cNvPr id="0" name=""/>
        <dsp:cNvSpPr/>
      </dsp:nvSpPr>
      <dsp:spPr>
        <a:xfrm rot="18916537">
          <a:off x="1902858" y="1358261"/>
          <a:ext cx="1162573" cy="80046"/>
        </a:xfrm>
        <a:custGeom>
          <a:avLst/>
          <a:gdLst/>
          <a:ahLst/>
          <a:cxnLst/>
          <a:rect l="0" t="0" r="0" b="0"/>
          <a:pathLst>
            <a:path>
              <a:moveTo>
                <a:pt x="0" y="40023"/>
              </a:moveTo>
              <a:lnTo>
                <a:pt x="1162573" y="40023"/>
              </a:lnTo>
            </a:path>
          </a:pathLst>
        </a:custGeom>
        <a:noFill/>
        <a:ln w="25400" cap="flat" cmpd="sng" algn="ctr">
          <a:solidFill>
            <a:srgbClr val="00000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2450358" y="1405472"/>
        <a:ext cx="0" cy="0"/>
      </dsp:txXfrm>
    </dsp:sp>
    <dsp:sp modelId="{0DE5380F-288E-468B-B4CB-965A9C1EE655}">
      <dsp:nvSpPr>
        <dsp:cNvPr id="0" name=""/>
        <dsp:cNvSpPr/>
      </dsp:nvSpPr>
      <dsp:spPr>
        <a:xfrm>
          <a:off x="2897149" y="657623"/>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无明显异常</a:t>
          </a:r>
          <a:endParaRPr lang="en-US" sz="2000" kern="12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2916574" y="677048"/>
        <a:ext cx="2026170" cy="624372"/>
      </dsp:txXfrm>
    </dsp:sp>
    <dsp:sp modelId="{E4E67FE2-57F0-49C3-A3E5-1156A2235DD7}">
      <dsp:nvSpPr>
        <dsp:cNvPr id="0" name=""/>
        <dsp:cNvSpPr/>
      </dsp:nvSpPr>
      <dsp:spPr>
        <a:xfrm>
          <a:off x="4962170" y="949212"/>
          <a:ext cx="826008" cy="80046"/>
        </a:xfrm>
        <a:custGeom>
          <a:avLst/>
          <a:gdLst/>
          <a:ahLst/>
          <a:cxnLst/>
          <a:rect l="0" t="0" r="0" b="0"/>
          <a:pathLst>
            <a:path>
              <a:moveTo>
                <a:pt x="0" y="40023"/>
              </a:moveTo>
              <a:lnTo>
                <a:pt x="826008" y="40023"/>
              </a:lnTo>
            </a:path>
          </a:pathLst>
        </a:custGeom>
        <a:noFill/>
        <a:ln w="25400" cap="flat" cmpd="sng" algn="ctr">
          <a:solidFill>
            <a:srgbClr val="000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5354524" y="975970"/>
        <a:ext cx="0" cy="0"/>
      </dsp:txXfrm>
    </dsp:sp>
    <dsp:sp modelId="{8FC76F06-6000-434D-9F7E-CDA3FB216710}">
      <dsp:nvSpPr>
        <dsp:cNvPr id="0" name=""/>
        <dsp:cNvSpPr/>
      </dsp:nvSpPr>
      <dsp:spPr>
        <a:xfrm>
          <a:off x="5788178" y="657623"/>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立即就医</a:t>
          </a:r>
          <a:endParaRPr lang="en-US" sz="2000" kern="12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5807603" y="677048"/>
        <a:ext cx="2026170" cy="624372"/>
      </dsp:txXfrm>
    </dsp:sp>
    <dsp:sp modelId="{CE63ABD7-2628-4F1D-BBC6-9C8191A95A0E}">
      <dsp:nvSpPr>
        <dsp:cNvPr id="0" name=""/>
        <dsp:cNvSpPr/>
      </dsp:nvSpPr>
      <dsp:spPr>
        <a:xfrm>
          <a:off x="2071141" y="1767311"/>
          <a:ext cx="826008" cy="80046"/>
        </a:xfrm>
        <a:custGeom>
          <a:avLst/>
          <a:gdLst/>
          <a:ahLst/>
          <a:cxnLst/>
          <a:rect l="0" t="0" r="0" b="0"/>
          <a:pathLst>
            <a:path>
              <a:moveTo>
                <a:pt x="0" y="40023"/>
              </a:moveTo>
              <a:lnTo>
                <a:pt x="826008" y="40023"/>
              </a:lnTo>
            </a:path>
          </a:pathLst>
        </a:custGeom>
        <a:noFill/>
        <a:ln w="25400" cap="flat" cmpd="sng" algn="ctr">
          <a:solidFill>
            <a:srgbClr val="00000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2463495" y="1794070"/>
        <a:ext cx="0" cy="0"/>
      </dsp:txXfrm>
    </dsp:sp>
    <dsp:sp modelId="{4FFEC804-0F33-450B-A7EB-B76DCA979CDF}">
      <dsp:nvSpPr>
        <dsp:cNvPr id="0" name=""/>
        <dsp:cNvSpPr/>
      </dsp:nvSpPr>
      <dsp:spPr>
        <a:xfrm>
          <a:off x="2897149" y="1475723"/>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外伤</a:t>
          </a:r>
          <a:endParaRPr lang="en-US" sz="2000" kern="12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2916574" y="1495148"/>
        <a:ext cx="2026170" cy="624372"/>
      </dsp:txXfrm>
    </dsp:sp>
    <dsp:sp modelId="{F75566FF-FBBA-4690-B893-D965BE803295}">
      <dsp:nvSpPr>
        <dsp:cNvPr id="0" name=""/>
        <dsp:cNvSpPr/>
      </dsp:nvSpPr>
      <dsp:spPr>
        <a:xfrm>
          <a:off x="4962170" y="1767311"/>
          <a:ext cx="826008" cy="80046"/>
        </a:xfrm>
        <a:custGeom>
          <a:avLst/>
          <a:gdLst/>
          <a:ahLst/>
          <a:cxnLst/>
          <a:rect l="0" t="0" r="0" b="0"/>
          <a:pathLst>
            <a:path>
              <a:moveTo>
                <a:pt x="0" y="40023"/>
              </a:moveTo>
              <a:lnTo>
                <a:pt x="826008" y="40023"/>
              </a:lnTo>
            </a:path>
          </a:pathLst>
        </a:custGeom>
        <a:noFill/>
        <a:ln w="25400" cap="flat" cmpd="sng" algn="ctr">
          <a:solidFill>
            <a:srgbClr val="000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5354524" y="1794070"/>
        <a:ext cx="0" cy="0"/>
      </dsp:txXfrm>
    </dsp:sp>
    <dsp:sp modelId="{1C54CA15-173D-4F35-91B0-5CD99FF7671C}">
      <dsp:nvSpPr>
        <dsp:cNvPr id="0" name=""/>
        <dsp:cNvSpPr/>
      </dsp:nvSpPr>
      <dsp:spPr>
        <a:xfrm>
          <a:off x="5788178" y="1475723"/>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立即就医</a:t>
          </a:r>
          <a:endParaRPr lang="en-US" sz="2000" kern="12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5807603" y="1495148"/>
        <a:ext cx="2026170" cy="624372"/>
      </dsp:txXfrm>
    </dsp:sp>
    <dsp:sp modelId="{F1090757-4ACA-48B8-8E0B-AFE5B7B65F99}">
      <dsp:nvSpPr>
        <dsp:cNvPr id="0" name=""/>
        <dsp:cNvSpPr/>
      </dsp:nvSpPr>
      <dsp:spPr>
        <a:xfrm rot="2683463">
          <a:off x="1902858" y="2176361"/>
          <a:ext cx="1162573" cy="80046"/>
        </a:xfrm>
        <a:custGeom>
          <a:avLst/>
          <a:gdLst/>
          <a:ahLst/>
          <a:cxnLst/>
          <a:rect l="0" t="0" r="0" b="0"/>
          <a:pathLst>
            <a:path>
              <a:moveTo>
                <a:pt x="0" y="40023"/>
              </a:moveTo>
              <a:lnTo>
                <a:pt x="1162573" y="40023"/>
              </a:lnTo>
            </a:path>
          </a:pathLst>
        </a:custGeom>
        <a:noFill/>
        <a:ln w="25400" cap="flat" cmpd="sng" algn="ctr">
          <a:solidFill>
            <a:srgbClr val="00000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2476632" y="2182667"/>
        <a:ext cx="0" cy="0"/>
      </dsp:txXfrm>
    </dsp:sp>
    <dsp:sp modelId="{A904B169-3BCE-41EC-BA06-E7A68028C80B}">
      <dsp:nvSpPr>
        <dsp:cNvPr id="0" name=""/>
        <dsp:cNvSpPr/>
      </dsp:nvSpPr>
      <dsp:spPr>
        <a:xfrm>
          <a:off x="2897149" y="2293822"/>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倒地没反应</a:t>
          </a:r>
          <a:endParaRPr lang="en-US" sz="2000" kern="12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2916574" y="2313247"/>
        <a:ext cx="2026170" cy="624372"/>
      </dsp:txXfrm>
    </dsp:sp>
    <dsp:sp modelId="{6EAC0D01-405F-4F65-87C6-23F78945D3F0}">
      <dsp:nvSpPr>
        <dsp:cNvPr id="0" name=""/>
        <dsp:cNvSpPr/>
      </dsp:nvSpPr>
      <dsp:spPr>
        <a:xfrm>
          <a:off x="4962170" y="2585410"/>
          <a:ext cx="826008" cy="80046"/>
        </a:xfrm>
        <a:custGeom>
          <a:avLst/>
          <a:gdLst/>
          <a:ahLst/>
          <a:cxnLst/>
          <a:rect l="0" t="0" r="0" b="0"/>
          <a:pathLst>
            <a:path>
              <a:moveTo>
                <a:pt x="0" y="40023"/>
              </a:moveTo>
              <a:lnTo>
                <a:pt x="826008" y="40023"/>
              </a:lnTo>
            </a:path>
          </a:pathLst>
        </a:custGeom>
        <a:noFill/>
        <a:ln w="25400" cap="flat" cmpd="sng" algn="ctr">
          <a:solidFill>
            <a:srgbClr val="000000">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5354524" y="2612169"/>
        <a:ext cx="0" cy="0"/>
      </dsp:txXfrm>
    </dsp:sp>
    <dsp:sp modelId="{FBF0E48C-C7AB-47FA-A6F0-9F1CE364A767}">
      <dsp:nvSpPr>
        <dsp:cNvPr id="0" name=""/>
        <dsp:cNvSpPr/>
      </dsp:nvSpPr>
      <dsp:spPr>
        <a:xfrm>
          <a:off x="5788178" y="2293822"/>
          <a:ext cx="2065020" cy="663222"/>
        </a:xfrm>
        <a:prstGeom prst="roundRect">
          <a:avLst>
            <a:gd name="adj" fmla="val 10000"/>
          </a:avLst>
        </a:prstGeom>
        <a:solidFill>
          <a:srgbClr val="FFFFFF">
            <a:hueOff val="0"/>
            <a:satOff val="0"/>
            <a:lumOff val="0"/>
            <a:alphaOff val="0"/>
          </a:srgbClr>
        </a:solidFill>
        <a:ln w="254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rgbClr val="000000">
                  <a:hueOff val="0"/>
                  <a:satOff val="0"/>
                  <a:lumOff val="0"/>
                  <a:alphaOff val="0"/>
                </a:srgbClr>
              </a:solidFill>
              <a:latin typeface="宋体" panose="02010600030101010101" pitchFamily="2" charset="-122"/>
              <a:ea typeface="宋体" panose="02010600030101010101" pitchFamily="2" charset="-122"/>
              <a:cs typeface="+mn-cs"/>
            </a:rPr>
            <a:t>是否急救</a:t>
          </a:r>
          <a:endParaRPr lang="en-US" sz="2000" kern="1200" dirty="0">
            <a:solidFill>
              <a:srgbClr val="000000">
                <a:hueOff val="0"/>
                <a:satOff val="0"/>
                <a:lumOff val="0"/>
                <a:alphaOff val="0"/>
              </a:srgbClr>
            </a:solidFill>
            <a:latin typeface="宋体" panose="02010600030101010101" pitchFamily="2" charset="-122"/>
            <a:ea typeface="宋体" panose="02010600030101010101" pitchFamily="2" charset="-122"/>
            <a:cs typeface="+mn-cs"/>
          </a:endParaRPr>
        </a:p>
      </dsp:txBody>
      <dsp:txXfrm>
        <a:off x="5807603" y="2313247"/>
        <a:ext cx="2026170" cy="6243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236984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2950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410740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329618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98491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317058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67040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26189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47166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17622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7464B06-58FA-4926-99A7-9DCFCFE4A071}" type="datetimeFigureOut">
              <a:rPr lang="zh-CN" altLang="en-US" smtClean="0"/>
              <a:t>2024/2/29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93589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64B06-58FA-4926-99A7-9DCFCFE4A071}" type="datetimeFigureOut">
              <a:rPr lang="zh-CN" altLang="en-US" smtClean="0"/>
              <a:t>2024/2/29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964733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gif"/><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webp"/><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电动汽车维修安全</a:t>
            </a:r>
          </a:p>
        </p:txBody>
      </p:sp>
    </p:spTree>
    <p:extLst>
      <p:ext uri="{BB962C8B-B14F-4D97-AF65-F5344CB8AC3E}">
        <p14:creationId xmlns:p14="http://schemas.microsoft.com/office/powerpoint/2010/main" val="2424715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电动汽车安全防护</a:t>
            </a:r>
          </a:p>
        </p:txBody>
      </p:sp>
      <p:pic>
        <p:nvPicPr>
          <p:cNvPr id="8" name="图片 3"/>
          <p:cNvPicPr>
            <a:picLocks noChangeAspect="1" noChangeArrowheads="1"/>
          </p:cNvPicPr>
          <p:nvPr/>
        </p:nvPicPr>
        <p:blipFill>
          <a:blip r:embed="rId2">
            <a:extLst>
              <a:ext uri="{28A0092B-C50C-407E-A947-70E740481C1C}">
                <a14:useLocalDpi xmlns:a14="http://schemas.microsoft.com/office/drawing/2010/main" val="0"/>
              </a:ext>
            </a:extLst>
          </a:blip>
          <a:srcRect b="49576"/>
          <a:stretch>
            <a:fillRect/>
          </a:stretch>
        </p:blipFill>
        <p:spPr bwMode="auto">
          <a:xfrm>
            <a:off x="2652206" y="1260475"/>
            <a:ext cx="5743647" cy="5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noChangeArrowheads="1"/>
          </p:cNvSpPr>
          <p:nvPr/>
        </p:nvSpPr>
        <p:spPr bwMode="auto">
          <a:xfrm>
            <a:off x="215900" y="981075"/>
            <a:ext cx="8780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200" b="1" dirty="0">
                <a:latin typeface="微软雅黑" panose="020B0503020204020204" pitchFamily="34" charset="-122"/>
                <a:ea typeface="微软雅黑" panose="020B0503020204020204" pitchFamily="34" charset="-122"/>
              </a:rPr>
              <a:t>高压工具</a:t>
            </a:r>
          </a:p>
        </p:txBody>
      </p:sp>
    </p:spTree>
    <p:extLst>
      <p:ext uri="{BB962C8B-B14F-4D97-AF65-F5344CB8AC3E}">
        <p14:creationId xmlns:p14="http://schemas.microsoft.com/office/powerpoint/2010/main" val="330076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电动汽车安全防护</a:t>
            </a:r>
          </a:p>
        </p:txBody>
      </p:sp>
      <p:pic>
        <p:nvPicPr>
          <p:cNvPr id="8" name="图片 2"/>
          <p:cNvPicPr>
            <a:picLocks noChangeAspect="1" noChangeArrowheads="1"/>
          </p:cNvPicPr>
          <p:nvPr/>
        </p:nvPicPr>
        <p:blipFill>
          <a:blip r:embed="rId2">
            <a:extLst>
              <a:ext uri="{28A0092B-C50C-407E-A947-70E740481C1C}">
                <a14:useLocalDpi xmlns:a14="http://schemas.microsoft.com/office/drawing/2010/main" val="0"/>
              </a:ext>
            </a:extLst>
          </a:blip>
          <a:srcRect l="2454" t="2963" r="2597" b="2211"/>
          <a:stretch>
            <a:fillRect/>
          </a:stretch>
        </p:blipFill>
        <p:spPr bwMode="auto">
          <a:xfrm>
            <a:off x="1144010" y="1872528"/>
            <a:ext cx="4978688" cy="429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6"/>
          <p:cNvPicPr>
            <a:picLocks noChangeAspect="1" noChangeArrowheads="1"/>
          </p:cNvPicPr>
          <p:nvPr/>
        </p:nvPicPr>
        <p:blipFill>
          <a:blip r:embed="rId3">
            <a:extLst>
              <a:ext uri="{28A0092B-C50C-407E-A947-70E740481C1C}">
                <a14:useLocalDpi xmlns:a14="http://schemas.microsoft.com/office/drawing/2010/main" val="0"/>
              </a:ext>
            </a:extLst>
          </a:blip>
          <a:srcRect l="2864" t="1978" r="2934" b="2432"/>
          <a:stretch>
            <a:fillRect/>
          </a:stretch>
        </p:blipFill>
        <p:spPr bwMode="auto">
          <a:xfrm>
            <a:off x="6158343" y="1872528"/>
            <a:ext cx="4980711" cy="429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noChangeArrowheads="1"/>
          </p:cNvSpPr>
          <p:nvPr/>
        </p:nvSpPr>
        <p:spPr bwMode="auto">
          <a:xfrm>
            <a:off x="215900" y="981075"/>
            <a:ext cx="8780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zh-CN" altLang="en-US" sz="2200" b="1" smtClean="0">
                <a:solidFill>
                  <a:srgbClr val="000000"/>
                </a:solidFill>
                <a:latin typeface="微软雅黑" panose="020B0503020204020204" pitchFamily="34" charset="-122"/>
                <a:ea typeface="微软雅黑" panose="020B0503020204020204" pitchFamily="34" charset="-122"/>
              </a:rPr>
              <a:t>高压工具</a:t>
            </a:r>
          </a:p>
        </p:txBody>
      </p:sp>
    </p:spTree>
    <p:extLst>
      <p:ext uri="{BB962C8B-B14F-4D97-AF65-F5344CB8AC3E}">
        <p14:creationId xmlns:p14="http://schemas.microsoft.com/office/powerpoint/2010/main" val="2927025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电动汽车安全防护</a:t>
            </a:r>
          </a:p>
        </p:txBody>
      </p:sp>
      <p:sp>
        <p:nvSpPr>
          <p:cNvPr id="2" name="矩形 1"/>
          <p:cNvSpPr/>
          <p:nvPr/>
        </p:nvSpPr>
        <p:spPr>
          <a:xfrm>
            <a:off x="429491" y="1205521"/>
            <a:ext cx="10986655" cy="4401205"/>
          </a:xfrm>
          <a:prstGeom prst="rect">
            <a:avLst/>
          </a:prstGeom>
        </p:spPr>
        <p:txBody>
          <a:bodyPr wrap="square">
            <a:spAutoFit/>
          </a:bodyPr>
          <a:lstStyle/>
          <a:p>
            <a:pPr lvl="0"/>
            <a:r>
              <a:rPr lang="en-US" altLang="zh-CN" sz="2800" dirty="0" smtClean="0">
                <a:solidFill>
                  <a:prstClr val="black"/>
                </a:solidFill>
                <a:latin typeface="Calibri"/>
                <a:ea typeface="微软雅黑" panose="020B0503020204020204" pitchFamily="34" charset="-122"/>
              </a:rPr>
              <a:t>高压维修操作流程</a:t>
            </a:r>
          </a:p>
          <a:p>
            <a:pPr lvl="0"/>
            <a:endParaRPr lang="en-US" altLang="zh-CN" sz="2800" dirty="0">
              <a:solidFill>
                <a:prstClr val="black"/>
              </a:solidFill>
              <a:latin typeface="Calibri"/>
              <a:ea typeface="微软雅黑" panose="020B0503020204020204" pitchFamily="34" charset="-122"/>
            </a:endParaRPr>
          </a:p>
          <a:p>
            <a:pPr lvl="0"/>
            <a:r>
              <a:rPr lang="zh-CN" altLang="en-US" sz="2800" dirty="0">
                <a:solidFill>
                  <a:prstClr val="black"/>
                </a:solidFill>
                <a:latin typeface="Calibri"/>
                <a:ea typeface="微软雅黑" panose="020B0503020204020204" pitchFamily="34" charset="-122"/>
              </a:rPr>
              <a:t>     在检查或维修高压系统时，请遵循以下安全措施：</a:t>
            </a:r>
          </a:p>
          <a:p>
            <a:pPr lvl="0"/>
            <a:r>
              <a:rPr lang="zh-CN" altLang="en-US" sz="2800" dirty="0">
                <a:solidFill>
                  <a:prstClr val="black"/>
                </a:solidFill>
                <a:latin typeface="Calibri"/>
                <a:ea typeface="微软雅黑" panose="020B0503020204020204" pitchFamily="34" charset="-122"/>
              </a:rPr>
              <a:t>    1)关掉点火开关，将钥匙妥善保管；</a:t>
            </a:r>
          </a:p>
          <a:p>
            <a:pPr lvl="0"/>
            <a:r>
              <a:rPr lang="zh-CN" altLang="en-US" sz="2800" dirty="0">
                <a:solidFill>
                  <a:prstClr val="black"/>
                </a:solidFill>
                <a:latin typeface="Calibri"/>
                <a:ea typeface="微软雅黑" panose="020B0503020204020204" pitchFamily="34" charset="-122"/>
              </a:rPr>
              <a:t>    2</a:t>
            </a:r>
            <a:r>
              <a:rPr lang="zh-CN" altLang="en-US" sz="2800" dirty="0" smtClean="0">
                <a:solidFill>
                  <a:prstClr val="black"/>
                </a:solidFill>
                <a:latin typeface="Calibri"/>
                <a:ea typeface="微软雅黑" panose="020B0503020204020204" pitchFamily="34" charset="-122"/>
              </a:rPr>
              <a:t>)</a:t>
            </a:r>
            <a:r>
              <a:rPr lang="zh-CN" altLang="en-US" sz="2800" dirty="0">
                <a:solidFill>
                  <a:prstClr val="black"/>
                </a:solidFill>
                <a:latin typeface="Calibri"/>
                <a:ea typeface="微软雅黑" panose="020B0503020204020204" pitchFamily="34" charset="-122"/>
              </a:rPr>
              <a:t>断开低压电池负极端子</a:t>
            </a:r>
            <a:r>
              <a:rPr lang="zh-CN" altLang="en-US" sz="2800" dirty="0" smtClean="0">
                <a:solidFill>
                  <a:prstClr val="black"/>
                </a:solidFill>
                <a:latin typeface="Calibri"/>
                <a:ea typeface="微软雅黑" panose="020B0503020204020204" pitchFamily="34" charset="-122"/>
              </a:rPr>
              <a:t>；</a:t>
            </a:r>
            <a:endParaRPr lang="zh-CN" altLang="en-US" sz="2800" dirty="0">
              <a:solidFill>
                <a:prstClr val="black"/>
              </a:solidFill>
              <a:latin typeface="Calibri"/>
              <a:ea typeface="微软雅黑" panose="020B0503020204020204" pitchFamily="34" charset="-122"/>
            </a:endParaRPr>
          </a:p>
          <a:p>
            <a:pPr lvl="0"/>
            <a:r>
              <a:rPr lang="zh-CN" altLang="en-US" sz="2800" dirty="0">
                <a:solidFill>
                  <a:prstClr val="black"/>
                </a:solidFill>
                <a:latin typeface="Calibri"/>
                <a:ea typeface="微软雅黑" panose="020B0503020204020204" pitchFamily="34" charset="-122"/>
              </a:rPr>
              <a:t>    3</a:t>
            </a:r>
            <a:r>
              <a:rPr lang="zh-CN" altLang="en-US" sz="2800" dirty="0" smtClean="0">
                <a:solidFill>
                  <a:prstClr val="black"/>
                </a:solidFill>
                <a:latin typeface="Calibri"/>
                <a:ea typeface="微软雅黑" panose="020B0503020204020204" pitchFamily="34" charset="-122"/>
              </a:rPr>
              <a:t>) 戴</a:t>
            </a:r>
            <a:r>
              <a:rPr lang="zh-CN" altLang="en-US" sz="2800" dirty="0">
                <a:solidFill>
                  <a:prstClr val="black"/>
                </a:solidFill>
                <a:latin typeface="Calibri"/>
                <a:ea typeface="微软雅黑" panose="020B0503020204020204" pitchFamily="34" charset="-122"/>
              </a:rPr>
              <a:t>好绝缘手套</a:t>
            </a:r>
            <a:r>
              <a:rPr lang="zh-CN" altLang="en-US" sz="2800" dirty="0" smtClean="0">
                <a:solidFill>
                  <a:prstClr val="black"/>
                </a:solidFill>
                <a:latin typeface="Calibri"/>
                <a:ea typeface="微软雅黑" panose="020B0503020204020204" pitchFamily="34" charset="-122"/>
              </a:rPr>
              <a:t>；</a:t>
            </a:r>
            <a:endParaRPr lang="zh-CN" altLang="en-US" sz="2800" dirty="0">
              <a:solidFill>
                <a:prstClr val="black"/>
              </a:solidFill>
              <a:latin typeface="Calibri"/>
              <a:ea typeface="微软雅黑" panose="020B0503020204020204" pitchFamily="34" charset="-122"/>
            </a:endParaRPr>
          </a:p>
          <a:p>
            <a:pPr lvl="0"/>
            <a:r>
              <a:rPr lang="zh-CN" altLang="en-US" sz="2800" dirty="0">
                <a:solidFill>
                  <a:prstClr val="black"/>
                </a:solidFill>
                <a:latin typeface="Calibri"/>
                <a:ea typeface="微软雅黑" panose="020B0503020204020204" pitchFamily="34" charset="-122"/>
              </a:rPr>
              <a:t>    4)拆除维修开关；</a:t>
            </a:r>
          </a:p>
          <a:p>
            <a:pPr lvl="0"/>
            <a:r>
              <a:rPr lang="zh-CN" altLang="en-US" sz="2800" dirty="0">
                <a:solidFill>
                  <a:prstClr val="black"/>
                </a:solidFill>
                <a:latin typeface="Calibri"/>
                <a:ea typeface="微软雅黑" panose="020B0503020204020204" pitchFamily="34" charset="-122"/>
              </a:rPr>
              <a:t>    5)等待5分钟或更长时间等待高压电容完全放电；</a:t>
            </a:r>
          </a:p>
          <a:p>
            <a:r>
              <a:rPr lang="zh-CN" altLang="en-US" sz="2800" dirty="0">
                <a:solidFill>
                  <a:prstClr val="black"/>
                </a:solidFill>
                <a:latin typeface="Calibri"/>
                <a:ea typeface="微软雅黑" panose="020B0503020204020204" pitchFamily="34" charset="-122"/>
              </a:rPr>
              <a:t>    6</a:t>
            </a:r>
            <a:r>
              <a:rPr lang="zh-CN" altLang="en-US" sz="2800" dirty="0" smtClean="0">
                <a:solidFill>
                  <a:prstClr val="black"/>
                </a:solidFill>
                <a:latin typeface="Calibri"/>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测量高压电插头是否</a:t>
            </a:r>
            <a:r>
              <a:rPr lang="zh-CN" altLang="en-US" sz="2800" dirty="0" smtClean="0">
                <a:latin typeface="微软雅黑" panose="020B0503020204020204" pitchFamily="34" charset="-122"/>
                <a:ea typeface="微软雅黑" panose="020B0503020204020204" pitchFamily="34" charset="-122"/>
              </a:rPr>
              <a:t>带电</a:t>
            </a:r>
            <a:r>
              <a:rPr lang="zh-CN" altLang="en-US" sz="2800" dirty="0">
                <a:solidFill>
                  <a:prstClr val="black"/>
                </a:solidFill>
                <a:latin typeface="Calibri"/>
                <a:ea typeface="微软雅黑" panose="020B0503020204020204" pitchFamily="34" charset="-122"/>
              </a:rPr>
              <a:t>；</a:t>
            </a:r>
          </a:p>
          <a:p>
            <a:pPr lvl="0"/>
            <a:r>
              <a:rPr lang="zh-CN" altLang="en-US" sz="2800" dirty="0">
                <a:solidFill>
                  <a:prstClr val="black"/>
                </a:solidFill>
                <a:latin typeface="Calibri"/>
                <a:ea typeface="微软雅黑" panose="020B0503020204020204" pitchFamily="34" charset="-122"/>
              </a:rPr>
              <a:t>    7)用绝缘乙烯胶带包裹被断开的高压线路插接器。</a:t>
            </a:r>
          </a:p>
        </p:txBody>
      </p:sp>
    </p:spTree>
    <p:extLst>
      <p:ext uri="{BB962C8B-B14F-4D97-AF65-F5344CB8AC3E}">
        <p14:creationId xmlns:p14="http://schemas.microsoft.com/office/powerpoint/2010/main" val="3680557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相关事故的应急处理</a:t>
            </a:r>
            <a:endParaRPr lang="zh-CN" altLang="en-US" kern="0" smtClean="0">
              <a:latin typeface="微软雅黑" panose="020B0503020204020204" pitchFamily="34" charset="-122"/>
              <a:ea typeface="微软雅黑" panose="020B0503020204020204" pitchFamily="34" charset="-122"/>
            </a:endParaRPr>
          </a:p>
        </p:txBody>
      </p:sp>
      <p:sp>
        <p:nvSpPr>
          <p:cNvPr id="5" name="Content Placeholder 2"/>
          <p:cNvSpPr txBox="1">
            <a:spLocks noChangeArrowheads="1"/>
          </p:cNvSpPr>
          <p:nvPr/>
        </p:nvSpPr>
        <p:spPr bwMode="auto">
          <a:xfrm>
            <a:off x="930275" y="1135498"/>
            <a:ext cx="8780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t" anchorCtr="0" compatLnSpc="1">
            <a:prstTxWarp prst="textNoShape">
              <a:avLst/>
            </a:prstTxWarp>
            <a:spAutoFit/>
          </a:bodyPr>
          <a:lstStyle>
            <a:lvl1pPr marL="342900" indent="-342900" algn="l" rtl="0" eaLnBrk="0" fontAlgn="base" hangingPunct="0">
              <a:spcBef>
                <a:spcPct val="50000"/>
              </a:spcBef>
              <a:spcAft>
                <a:spcPct val="0"/>
              </a:spcAft>
              <a:buChar char="•"/>
              <a:defRPr sz="2200" b="1">
                <a:solidFill>
                  <a:schemeClr val="tx1"/>
                </a:solidFill>
                <a:latin typeface="宋体" panose="02010600030101010101" pitchFamily="2" charset="-122"/>
                <a:ea typeface="宋体" panose="02010600030101010101" pitchFamily="2" charset="-122"/>
                <a:cs typeface="+mn-cs"/>
              </a:defRPr>
            </a:lvl1pPr>
            <a:lvl2pPr marL="355600" indent="-169863"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2pPr>
            <a:lvl3pPr marL="706438" indent="-169863"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3pPr>
            <a:lvl4pPr marL="1073150" indent="-187325"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4pPr>
            <a:lvl5pPr marL="1439863" indent="-187325"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5pPr>
            <a:lvl6pPr marL="1897380" indent="-187325" algn="l" rtl="0" fontAlgn="base">
              <a:spcBef>
                <a:spcPct val="50000"/>
              </a:spcBef>
              <a:spcAft>
                <a:spcPct val="0"/>
              </a:spcAft>
              <a:buChar char="–"/>
              <a:defRPr sz="2200">
                <a:solidFill>
                  <a:schemeClr val="tx1"/>
                </a:solidFill>
                <a:latin typeface="+mn-lt"/>
              </a:defRPr>
            </a:lvl6pPr>
            <a:lvl7pPr marL="2354580" indent="-187325" algn="l" rtl="0" fontAlgn="base">
              <a:spcBef>
                <a:spcPct val="50000"/>
              </a:spcBef>
              <a:spcAft>
                <a:spcPct val="0"/>
              </a:spcAft>
              <a:buChar char="–"/>
              <a:defRPr sz="2200">
                <a:solidFill>
                  <a:schemeClr val="tx1"/>
                </a:solidFill>
                <a:latin typeface="+mn-lt"/>
              </a:defRPr>
            </a:lvl7pPr>
            <a:lvl8pPr marL="2811780" indent="-187325" algn="l" rtl="0" fontAlgn="base">
              <a:spcBef>
                <a:spcPct val="50000"/>
              </a:spcBef>
              <a:spcAft>
                <a:spcPct val="0"/>
              </a:spcAft>
              <a:buChar char="–"/>
              <a:defRPr sz="2200">
                <a:solidFill>
                  <a:schemeClr val="tx1"/>
                </a:solidFill>
                <a:latin typeface="+mn-lt"/>
              </a:defRPr>
            </a:lvl8pPr>
            <a:lvl9pPr marL="3268980" indent="-187325" algn="l" rtl="0" fontAlgn="base">
              <a:spcBef>
                <a:spcPct val="50000"/>
              </a:spcBef>
              <a:spcAft>
                <a:spcPct val="0"/>
              </a:spcAft>
              <a:buChar char="–"/>
              <a:defRPr sz="2200">
                <a:solidFill>
                  <a:schemeClr val="tx1"/>
                </a:solidFill>
                <a:latin typeface="+mn-lt"/>
              </a:defRPr>
            </a:lvl9pPr>
          </a:lstStyle>
          <a:p>
            <a:pPr marL="0" indent="0">
              <a:buFontTx/>
              <a:buNone/>
            </a:pPr>
            <a:r>
              <a:rPr lang="zh-CN" altLang="en-US" kern="0" dirty="0" smtClean="0">
                <a:latin typeface="微软雅黑" panose="020B0503020204020204" pitchFamily="34" charset="-122"/>
                <a:ea typeface="微软雅黑" panose="020B0503020204020204" pitchFamily="34" charset="-122"/>
              </a:rPr>
              <a:t>电动汽车碰撞事故   救援</a:t>
            </a:r>
            <a:endParaRPr lang="zh-CN" altLang="en-US" kern="0" dirty="0" smtClean="0">
              <a:latin typeface="微软雅黑" panose="020B0503020204020204" pitchFamily="34" charset="-122"/>
              <a:ea typeface="微软雅黑" panose="020B0503020204020204" pitchFamily="34" charset="-122"/>
            </a:endParaRPr>
          </a:p>
        </p:txBody>
      </p:sp>
      <p:pic>
        <p:nvPicPr>
          <p:cNvPr id="6"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192" y="1988765"/>
            <a:ext cx="5801157" cy="334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4"/>
          <p:cNvGraphicFramePr/>
          <p:nvPr>
            <p:extLst>
              <p:ext uri="{D42A27DB-BD31-4B8C-83A1-F6EECF244321}">
                <p14:modId xmlns:p14="http://schemas.microsoft.com/office/powerpoint/2010/main" val="193558984"/>
              </p:ext>
            </p:extLst>
          </p:nvPr>
        </p:nvGraphicFramePr>
        <p:xfrm>
          <a:off x="-667183" y="2089369"/>
          <a:ext cx="6096000" cy="3248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7199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相关事故的应急处理</a:t>
            </a:r>
            <a:endParaRPr lang="zh-CN" altLang="en-US" kern="0" dirty="0" smtClean="0">
              <a:latin typeface="微软雅黑" panose="020B0503020204020204" pitchFamily="34" charset="-122"/>
              <a:ea typeface="微软雅黑" panose="020B0503020204020204" pitchFamily="34" charset="-122"/>
            </a:endParaRPr>
          </a:p>
        </p:txBody>
      </p:sp>
      <p:sp>
        <p:nvSpPr>
          <p:cNvPr id="5" name="Content Placeholder 2"/>
          <p:cNvSpPr txBox="1">
            <a:spLocks/>
          </p:cNvSpPr>
          <p:nvPr/>
        </p:nvSpPr>
        <p:spPr bwMode="auto">
          <a:xfrm>
            <a:off x="1407391" y="1136650"/>
            <a:ext cx="8780463"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t" anchorCtr="0" compatLnSpc="1">
            <a:prstTxWarp prst="textNoShape">
              <a:avLst/>
            </a:prstTxWarp>
            <a:spAutoFit/>
          </a:bodyPr>
          <a:lstStyle>
            <a:lvl1pPr marL="342900" indent="-342900" algn="l" rtl="0" eaLnBrk="0" fontAlgn="base" hangingPunct="0">
              <a:spcBef>
                <a:spcPct val="50000"/>
              </a:spcBef>
              <a:spcAft>
                <a:spcPct val="0"/>
              </a:spcAft>
              <a:buChar char="•"/>
              <a:defRPr sz="2200" b="1">
                <a:solidFill>
                  <a:schemeClr val="tx1"/>
                </a:solidFill>
                <a:latin typeface="宋体" panose="02010600030101010101" pitchFamily="2" charset="-122"/>
                <a:ea typeface="宋体" panose="02010600030101010101" pitchFamily="2" charset="-122"/>
                <a:cs typeface="+mn-cs"/>
              </a:defRPr>
            </a:lvl1pPr>
            <a:lvl2pPr marL="355600" indent="-169863"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2pPr>
            <a:lvl3pPr marL="706438" indent="-169863"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3pPr>
            <a:lvl4pPr marL="1073150" indent="-187325"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4pPr>
            <a:lvl5pPr marL="1439863" indent="-187325"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5pPr>
            <a:lvl6pPr marL="1897380" indent="-187325" algn="l" rtl="0" fontAlgn="base">
              <a:spcBef>
                <a:spcPct val="50000"/>
              </a:spcBef>
              <a:spcAft>
                <a:spcPct val="0"/>
              </a:spcAft>
              <a:buChar char="–"/>
              <a:defRPr sz="2200">
                <a:solidFill>
                  <a:schemeClr val="tx1"/>
                </a:solidFill>
                <a:latin typeface="+mn-lt"/>
              </a:defRPr>
            </a:lvl6pPr>
            <a:lvl7pPr marL="2354580" indent="-187325" algn="l" rtl="0" fontAlgn="base">
              <a:spcBef>
                <a:spcPct val="50000"/>
              </a:spcBef>
              <a:spcAft>
                <a:spcPct val="0"/>
              </a:spcAft>
              <a:buChar char="–"/>
              <a:defRPr sz="2200">
                <a:solidFill>
                  <a:schemeClr val="tx1"/>
                </a:solidFill>
                <a:latin typeface="+mn-lt"/>
              </a:defRPr>
            </a:lvl7pPr>
            <a:lvl8pPr marL="2811780" indent="-187325" algn="l" rtl="0" fontAlgn="base">
              <a:spcBef>
                <a:spcPct val="50000"/>
              </a:spcBef>
              <a:spcAft>
                <a:spcPct val="0"/>
              </a:spcAft>
              <a:buChar char="–"/>
              <a:defRPr sz="2200">
                <a:solidFill>
                  <a:schemeClr val="tx1"/>
                </a:solidFill>
                <a:latin typeface="+mn-lt"/>
              </a:defRPr>
            </a:lvl8pPr>
            <a:lvl9pPr marL="3268980" indent="-187325" algn="l" rtl="0" fontAlgn="base">
              <a:spcBef>
                <a:spcPct val="50000"/>
              </a:spcBef>
              <a:spcAft>
                <a:spcPct val="0"/>
              </a:spcAft>
              <a:buChar char="–"/>
              <a:defRPr sz="2200">
                <a:solidFill>
                  <a:schemeClr val="tx1"/>
                </a:solidFill>
                <a:latin typeface="+mn-lt"/>
              </a:defRPr>
            </a:lvl9pPr>
          </a:lstStyle>
          <a:p>
            <a:pPr marL="0" indent="0">
              <a:buFontTx/>
              <a:buNone/>
              <a:defRPr/>
            </a:pPr>
            <a:r>
              <a:rPr lang="zh-CN" altLang="en-US" kern="0" dirty="0" smtClean="0">
                <a:latin typeface="微软雅黑" panose="020B0503020204020204" pitchFamily="34" charset="-122"/>
                <a:ea typeface="微软雅黑" panose="020B0503020204020204" pitchFamily="34" charset="-122"/>
              </a:rPr>
              <a:t>援救电气事故中受伤的人，你应该记住什么？</a:t>
            </a:r>
          </a:p>
          <a:p>
            <a:pPr marL="0" indent="0" eaLnBrk="1" hangingPunct="1">
              <a:lnSpc>
                <a:spcPct val="150000"/>
              </a:lnSpc>
              <a:buFontTx/>
              <a:buNone/>
              <a:defRPr/>
            </a:pPr>
            <a:r>
              <a:rPr lang="zh-CN" altLang="en-US" sz="2800" kern="0" dirty="0" smtClean="0">
                <a:solidFill>
                  <a:srgbClr val="FF0000"/>
                </a:solidFill>
                <a:latin typeface="微软雅黑" panose="020B0503020204020204" pitchFamily="34" charset="-122"/>
                <a:ea typeface="微软雅黑" panose="020B0503020204020204" pitchFamily="34" charset="-122"/>
              </a:rPr>
              <a:t>牢记：</a:t>
            </a:r>
            <a:endParaRPr lang="en-US" altLang="zh-CN" sz="2800" kern="0" dirty="0" smtClean="0">
              <a:solidFill>
                <a:srgbClr val="FF0000"/>
              </a:solidFill>
              <a:latin typeface="微软雅黑" panose="020B0503020204020204" pitchFamily="34" charset="-122"/>
              <a:ea typeface="微软雅黑" panose="020B0503020204020204" pitchFamily="34" charset="-122"/>
            </a:endParaRPr>
          </a:p>
          <a:p>
            <a:pPr marL="344805" indent="0" eaLnBrk="1" hangingPunct="1">
              <a:lnSpc>
                <a:spcPct val="150000"/>
              </a:lnSpc>
              <a:buFontTx/>
              <a:buNone/>
              <a:defRPr/>
            </a:pPr>
            <a:r>
              <a:rPr lang="zh-CN" altLang="en-US" sz="1800" b="0" kern="0" dirty="0" smtClean="0">
                <a:latin typeface="微软雅黑" panose="020B0503020204020204" pitchFamily="34" charset="-122"/>
                <a:ea typeface="微软雅黑" panose="020B0503020204020204" pitchFamily="34" charset="-122"/>
              </a:rPr>
              <a:t>自身安全是第一位的！</a:t>
            </a:r>
            <a:endParaRPr lang="de-DE" altLang="zh-CN" sz="1800" b="0" kern="0" dirty="0" smtClean="0">
              <a:latin typeface="微软雅黑" panose="020B0503020204020204" pitchFamily="34" charset="-122"/>
              <a:ea typeface="微软雅黑" panose="020B0503020204020204" pitchFamily="34" charset="-122"/>
            </a:endParaRPr>
          </a:p>
          <a:p>
            <a:pPr marL="344805" indent="0" eaLnBrk="1" hangingPunct="1">
              <a:lnSpc>
                <a:spcPct val="150000"/>
              </a:lnSpc>
              <a:buFontTx/>
              <a:buNone/>
              <a:defRPr/>
            </a:pPr>
            <a:r>
              <a:rPr lang="zh-CN" altLang="en-US" sz="1800" b="0" kern="0" dirty="0" smtClean="0">
                <a:latin typeface="微软雅黑" panose="020B0503020204020204" pitchFamily="34" charset="-122"/>
                <a:ea typeface="微软雅黑" panose="020B0503020204020204" pitchFamily="34" charset="-122"/>
              </a:rPr>
              <a:t>绝对不要去触碰仍然带电的人员！</a:t>
            </a:r>
            <a:endParaRPr lang="de-DE" altLang="zh-CN" sz="1800" b="0" kern="0" dirty="0" smtClean="0">
              <a:latin typeface="微软雅黑" panose="020B0503020204020204" pitchFamily="34" charset="-122"/>
              <a:ea typeface="微软雅黑" panose="020B0503020204020204" pitchFamily="34" charset="-122"/>
            </a:endParaRPr>
          </a:p>
          <a:p>
            <a:pPr marL="344805" indent="0" eaLnBrk="1" hangingPunct="1">
              <a:lnSpc>
                <a:spcPct val="150000"/>
              </a:lnSpc>
              <a:buFontTx/>
              <a:buNone/>
              <a:defRPr/>
            </a:pPr>
            <a:r>
              <a:rPr lang="zh-CN" altLang="en-US" sz="1800" b="0" kern="0" dirty="0" smtClean="0">
                <a:latin typeface="微软雅黑" panose="020B0503020204020204" pitchFamily="34" charset="-122"/>
                <a:ea typeface="微软雅黑" panose="020B0503020204020204" pitchFamily="34" charset="-122"/>
              </a:rPr>
              <a:t>如果可能，立即断电！</a:t>
            </a:r>
            <a:endParaRPr lang="en-US" altLang="zh-CN" sz="1800" b="0" kern="0" dirty="0" smtClean="0">
              <a:latin typeface="微软雅黑" panose="020B0503020204020204" pitchFamily="34" charset="-122"/>
              <a:ea typeface="微软雅黑" panose="020B0503020204020204" pitchFamily="34" charset="-122"/>
            </a:endParaRPr>
          </a:p>
          <a:p>
            <a:pPr marL="344805" indent="0" eaLnBrk="1" hangingPunct="1">
              <a:lnSpc>
                <a:spcPct val="150000"/>
              </a:lnSpc>
              <a:buFontTx/>
              <a:buNone/>
              <a:defRPr/>
            </a:pPr>
            <a:r>
              <a:rPr lang="zh-CN" altLang="en-US" sz="1800" b="0" kern="0" dirty="0" smtClean="0">
                <a:latin typeface="微软雅黑" panose="020B0503020204020204" pitchFamily="34" charset="-122"/>
                <a:ea typeface="微软雅黑" panose="020B0503020204020204" pitchFamily="34" charset="-122"/>
              </a:rPr>
              <a:t>使用不导电的物体（木板、扫帚把等等）把事故受害者或者导电体与电源分离。</a:t>
            </a:r>
            <a:endParaRPr lang="de-DE" altLang="zh-CN" sz="1800" b="0" kern="0" dirty="0" smtClean="0">
              <a:latin typeface="微软雅黑" panose="020B0503020204020204" pitchFamily="34" charset="-122"/>
              <a:ea typeface="微软雅黑" panose="020B0503020204020204" pitchFamily="34" charset="-122"/>
            </a:endParaRPr>
          </a:p>
          <a:p>
            <a:pPr>
              <a:defRPr/>
            </a:pPr>
            <a:endParaRPr lang="en-US" kern="0" dirty="0">
              <a:latin typeface="微软雅黑" panose="020B0503020204020204" pitchFamily="34" charset="-122"/>
              <a:ea typeface="微软雅黑" panose="020B0503020204020204" pitchFamily="34" charset="-122"/>
            </a:endParaRPr>
          </a:p>
        </p:txBody>
      </p:sp>
      <p:pic>
        <p:nvPicPr>
          <p:cNvPr id="6" name="Picture 6" descr="9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116" y="5408612"/>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600px-AED_Symbol"/>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9251229" y="5408612"/>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717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dirty="0" smtClean="0">
                <a:latin typeface="微软雅黑" panose="020B0503020204020204" pitchFamily="34" charset="-122"/>
                <a:ea typeface="微软雅黑" panose="020B0503020204020204" pitchFamily="34" charset="-122"/>
              </a:rPr>
              <a:t>相关事故的应急处理</a:t>
            </a:r>
            <a:endParaRPr lang="zh-CN" altLang="en-US" kern="0" dirty="0" smtClean="0">
              <a:latin typeface="微软雅黑" panose="020B0503020204020204" pitchFamily="34" charset="-122"/>
              <a:ea typeface="微软雅黑" panose="020B0503020204020204" pitchFamily="34" charset="-122"/>
            </a:endParaRPr>
          </a:p>
        </p:txBody>
      </p:sp>
      <p:sp>
        <p:nvSpPr>
          <p:cNvPr id="5" name="Content Placeholder 2"/>
          <p:cNvSpPr txBox="1">
            <a:spLocks noChangeArrowheads="1"/>
          </p:cNvSpPr>
          <p:nvPr/>
        </p:nvSpPr>
        <p:spPr bwMode="auto">
          <a:xfrm>
            <a:off x="894772" y="1055165"/>
            <a:ext cx="87804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t" anchorCtr="0" compatLnSpc="1">
            <a:prstTxWarp prst="textNoShape">
              <a:avLst/>
            </a:prstTxWarp>
            <a:spAutoFit/>
          </a:bodyPr>
          <a:lstStyle>
            <a:lvl1pPr marL="342900" indent="-342900" algn="l" rtl="0" eaLnBrk="0" fontAlgn="base" hangingPunct="0">
              <a:spcBef>
                <a:spcPct val="50000"/>
              </a:spcBef>
              <a:spcAft>
                <a:spcPct val="0"/>
              </a:spcAft>
              <a:buChar char="•"/>
              <a:defRPr sz="2200" b="1">
                <a:solidFill>
                  <a:schemeClr val="tx1"/>
                </a:solidFill>
                <a:latin typeface="宋体" panose="02010600030101010101" pitchFamily="2" charset="-122"/>
                <a:ea typeface="宋体" panose="02010600030101010101" pitchFamily="2" charset="-122"/>
                <a:cs typeface="+mn-cs"/>
              </a:defRPr>
            </a:lvl1pPr>
            <a:lvl2pPr marL="355600" indent="-169863"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2pPr>
            <a:lvl3pPr marL="706438" indent="-169863"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3pPr>
            <a:lvl4pPr marL="1073150" indent="-187325"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4pPr>
            <a:lvl5pPr marL="1439863" indent="-187325"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5pPr>
            <a:lvl6pPr marL="1897380" indent="-187325" algn="l" rtl="0" fontAlgn="base">
              <a:spcBef>
                <a:spcPct val="50000"/>
              </a:spcBef>
              <a:spcAft>
                <a:spcPct val="0"/>
              </a:spcAft>
              <a:buChar char="–"/>
              <a:defRPr sz="2200">
                <a:solidFill>
                  <a:schemeClr val="tx1"/>
                </a:solidFill>
                <a:latin typeface="+mn-lt"/>
              </a:defRPr>
            </a:lvl6pPr>
            <a:lvl7pPr marL="2354580" indent="-187325" algn="l" rtl="0" fontAlgn="base">
              <a:spcBef>
                <a:spcPct val="50000"/>
              </a:spcBef>
              <a:spcAft>
                <a:spcPct val="0"/>
              </a:spcAft>
              <a:buChar char="–"/>
              <a:defRPr sz="2200">
                <a:solidFill>
                  <a:schemeClr val="tx1"/>
                </a:solidFill>
                <a:latin typeface="+mn-lt"/>
              </a:defRPr>
            </a:lvl7pPr>
            <a:lvl8pPr marL="2811780" indent="-187325" algn="l" rtl="0" fontAlgn="base">
              <a:spcBef>
                <a:spcPct val="50000"/>
              </a:spcBef>
              <a:spcAft>
                <a:spcPct val="0"/>
              </a:spcAft>
              <a:buChar char="–"/>
              <a:defRPr sz="2200">
                <a:solidFill>
                  <a:schemeClr val="tx1"/>
                </a:solidFill>
                <a:latin typeface="+mn-lt"/>
              </a:defRPr>
            </a:lvl8pPr>
            <a:lvl9pPr marL="3268980" indent="-187325" algn="l" rtl="0" fontAlgn="base">
              <a:spcBef>
                <a:spcPct val="50000"/>
              </a:spcBef>
              <a:spcAft>
                <a:spcPct val="0"/>
              </a:spcAft>
              <a:buChar char="–"/>
              <a:defRPr sz="2200">
                <a:solidFill>
                  <a:schemeClr val="tx1"/>
                </a:solidFill>
                <a:latin typeface="+mn-lt"/>
              </a:defRPr>
            </a:lvl9pPr>
          </a:lstStyle>
          <a:p>
            <a:pPr marL="0" indent="0">
              <a:buFontTx/>
              <a:buNone/>
            </a:pPr>
            <a:r>
              <a:rPr lang="zh-CN" altLang="en-US" kern="0" dirty="0" smtClean="0">
                <a:latin typeface="微软雅黑" panose="020B0503020204020204" pitchFamily="34" charset="-122"/>
                <a:ea typeface="微软雅黑" panose="020B0503020204020204" pitchFamily="34" charset="-122"/>
              </a:rPr>
              <a:t>电动车触电</a:t>
            </a:r>
            <a:endParaRPr lang="zh-CN" altLang="en-US" kern="0" dirty="0" smtClean="0">
              <a:latin typeface="微软雅黑" panose="020B0503020204020204" pitchFamily="34" charset="-122"/>
              <a:ea typeface="微软雅黑" panose="020B0503020204020204" pitchFamily="34" charset="-122"/>
            </a:endParaRPr>
          </a:p>
        </p:txBody>
      </p:sp>
      <p:graphicFrame>
        <p:nvGraphicFramePr>
          <p:cNvPr id="6" name="Diagram 3"/>
          <p:cNvGraphicFramePr/>
          <p:nvPr>
            <p:extLst>
              <p:ext uri="{D42A27DB-BD31-4B8C-83A1-F6EECF244321}">
                <p14:modId xmlns:p14="http://schemas.microsoft.com/office/powerpoint/2010/main" val="3884906535"/>
              </p:ext>
            </p:extLst>
          </p:nvPr>
        </p:nvGraphicFramePr>
        <p:xfrm>
          <a:off x="1848271" y="1777389"/>
          <a:ext cx="2656116" cy="4518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5003" y="1967344"/>
            <a:ext cx="5307158" cy="3538105"/>
          </a:xfrm>
          <a:prstGeom prst="rect">
            <a:avLst/>
          </a:prstGeom>
        </p:spPr>
      </p:pic>
    </p:spTree>
    <p:extLst>
      <p:ext uri="{BB962C8B-B14F-4D97-AF65-F5344CB8AC3E}">
        <p14:creationId xmlns:p14="http://schemas.microsoft.com/office/powerpoint/2010/main" val="1660864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相关事故的应急处理</a:t>
            </a:r>
            <a:endParaRPr lang="zh-CN" altLang="en-US" kern="0" smtClean="0">
              <a:latin typeface="微软雅黑" panose="020B0503020204020204" pitchFamily="34" charset="-122"/>
              <a:ea typeface="微软雅黑" panose="020B0503020204020204" pitchFamily="34" charset="-122"/>
            </a:endParaRPr>
          </a:p>
        </p:txBody>
      </p:sp>
      <p:graphicFrame>
        <p:nvGraphicFramePr>
          <p:cNvPr id="8" name="Content Placeholder 6"/>
          <p:cNvGraphicFramePr>
            <a:graphicFrameLocks/>
          </p:cNvGraphicFramePr>
          <p:nvPr>
            <p:extLst>
              <p:ext uri="{D42A27DB-BD31-4B8C-83A1-F6EECF244321}">
                <p14:modId xmlns:p14="http://schemas.microsoft.com/office/powerpoint/2010/main" val="925178202"/>
              </p:ext>
            </p:extLst>
          </p:nvPr>
        </p:nvGraphicFramePr>
        <p:xfrm>
          <a:off x="1584448" y="265219"/>
          <a:ext cx="7859320" cy="3614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245" y="3380509"/>
            <a:ext cx="8584191" cy="3477491"/>
          </a:xfrm>
          <a:prstGeom prst="rect">
            <a:avLst/>
          </a:prstGeom>
        </p:spPr>
      </p:pic>
    </p:spTree>
    <p:extLst>
      <p:ext uri="{BB962C8B-B14F-4D97-AF65-F5344CB8AC3E}">
        <p14:creationId xmlns:p14="http://schemas.microsoft.com/office/powerpoint/2010/main" val="280088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dirty="0" smtClean="0">
                <a:latin typeface="微软雅黑" panose="020B0503020204020204" pitchFamily="34" charset="-122"/>
                <a:ea typeface="微软雅黑" panose="020B0503020204020204" pitchFamily="34" charset="-122"/>
              </a:rPr>
              <a:t>总结</a:t>
            </a:r>
          </a:p>
        </p:txBody>
      </p:sp>
      <p:sp>
        <p:nvSpPr>
          <p:cNvPr id="10" name="Content Placeholder 2"/>
          <p:cNvSpPr txBox="1">
            <a:spLocks noChangeArrowheads="1"/>
          </p:cNvSpPr>
          <p:nvPr/>
        </p:nvSpPr>
        <p:spPr bwMode="auto">
          <a:xfrm>
            <a:off x="1573646" y="1208119"/>
            <a:ext cx="8780463" cy="564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zh-CN" altLang="en-US" sz="2200" b="1" dirty="0" smtClean="0">
                <a:solidFill>
                  <a:srgbClr val="000000"/>
                </a:solidFill>
                <a:latin typeface="微软雅黑" panose="020B0503020204020204" pitchFamily="34" charset="-122"/>
                <a:ea typeface="微软雅黑" panose="020B0503020204020204" pitchFamily="34" charset="-122"/>
              </a:rPr>
              <a:t>一、危险的“电流” </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pPr>
            <a:r>
              <a:rPr lang="zh-CN" altLang="en-US" sz="2200" b="1" dirty="0" smtClean="0">
                <a:solidFill>
                  <a:srgbClr val="000000"/>
                </a:solidFill>
                <a:latin typeface="微软雅黑" panose="020B0503020204020204" pitchFamily="34" charset="-122"/>
                <a:ea typeface="微软雅黑" panose="020B0503020204020204" pitchFamily="34" charset="-122"/>
              </a:rPr>
              <a:t>二、电击及事故后果</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pPr>
            <a:r>
              <a:rPr lang="en-US" altLang="zh-CN" sz="2200" b="1" dirty="0" smtClean="0">
                <a:solidFill>
                  <a:srgbClr val="000000"/>
                </a:solidFill>
                <a:latin typeface="微软雅黑" panose="020B0503020204020204" pitchFamily="34" charset="-122"/>
                <a:ea typeface="微软雅黑" panose="020B0503020204020204" pitchFamily="34" charset="-122"/>
              </a:rPr>
              <a:t>      1.</a:t>
            </a:r>
            <a:r>
              <a:rPr lang="zh-CN" altLang="en-US" sz="2200" b="1" dirty="0">
                <a:solidFill>
                  <a:srgbClr val="000000"/>
                </a:solidFill>
                <a:latin typeface="微软雅黑" panose="020B0503020204020204" pitchFamily="34" charset="-122"/>
                <a:ea typeface="微软雅黑" panose="020B0503020204020204" pitchFamily="34" charset="-122"/>
              </a:rPr>
              <a:t>电流未经过人体的</a:t>
            </a:r>
            <a:r>
              <a:rPr lang="zh-CN" altLang="en-US" sz="2200" b="1" dirty="0" smtClean="0">
                <a:solidFill>
                  <a:srgbClr val="000000"/>
                </a:solidFill>
                <a:latin typeface="微软雅黑" panose="020B0503020204020204" pitchFamily="34" charset="-122"/>
                <a:ea typeface="微软雅黑" panose="020B0503020204020204" pitchFamily="34" charset="-122"/>
              </a:rPr>
              <a:t>电气事故</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pPr>
            <a:r>
              <a:rPr lang="en-US" altLang="zh-CN" sz="2200" b="1" dirty="0" smtClean="0">
                <a:solidFill>
                  <a:srgbClr val="000000"/>
                </a:solidFill>
                <a:latin typeface="微软雅黑" panose="020B0503020204020204" pitchFamily="34" charset="-122"/>
                <a:ea typeface="微软雅黑" panose="020B0503020204020204" pitchFamily="34" charset="-122"/>
              </a:rPr>
              <a:t>      2.</a:t>
            </a:r>
            <a:r>
              <a:rPr lang="zh-CN" altLang="en-US" sz="2200" b="1" dirty="0">
                <a:solidFill>
                  <a:srgbClr val="000000"/>
                </a:solidFill>
                <a:latin typeface="微软雅黑" panose="020B0503020204020204" pitchFamily="34" charset="-122"/>
                <a:ea typeface="微软雅黑" panose="020B0503020204020204" pitchFamily="34" charset="-122"/>
              </a:rPr>
              <a:t>电流经过人体的事故效应和</a:t>
            </a:r>
            <a:r>
              <a:rPr lang="zh-CN" altLang="en-US" sz="2200" b="1" dirty="0" smtClean="0">
                <a:solidFill>
                  <a:srgbClr val="000000"/>
                </a:solidFill>
                <a:latin typeface="微软雅黑" panose="020B0503020204020204" pitchFamily="34" charset="-122"/>
                <a:ea typeface="微软雅黑" panose="020B0503020204020204" pitchFamily="34" charset="-122"/>
              </a:rPr>
              <a:t>后果</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buFont typeface="Arial" panose="020B0604020202020204" pitchFamily="34" charset="0"/>
              <a:buNone/>
            </a:pPr>
            <a:r>
              <a:rPr lang="zh-CN" altLang="en-US" sz="2200" b="1" dirty="0" smtClean="0">
                <a:solidFill>
                  <a:srgbClr val="000000"/>
                </a:solidFill>
                <a:latin typeface="微软雅黑" panose="020B0503020204020204" pitchFamily="34" charset="-122"/>
                <a:ea typeface="微软雅黑" panose="020B0503020204020204" pitchFamily="34" charset="-122"/>
              </a:rPr>
              <a:t>三、电动汽车安全防护</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buFont typeface="Arial" panose="020B0604020202020204" pitchFamily="34" charset="0"/>
              <a:buNone/>
            </a:pPr>
            <a:r>
              <a:rPr lang="en-US" altLang="zh-CN" sz="2200" b="1" dirty="0" smtClean="0">
                <a:solidFill>
                  <a:srgbClr val="000000"/>
                </a:solidFill>
                <a:latin typeface="微软雅黑" panose="020B0503020204020204" pitchFamily="34" charset="-122"/>
                <a:ea typeface="微软雅黑" panose="020B0503020204020204" pitchFamily="34" charset="-122"/>
              </a:rPr>
              <a:t>      1.</a:t>
            </a:r>
            <a:r>
              <a:rPr lang="zh-CN" altLang="en-US" sz="2200" b="1" dirty="0" smtClean="0">
                <a:solidFill>
                  <a:srgbClr val="000000"/>
                </a:solidFill>
                <a:latin typeface="微软雅黑" panose="020B0503020204020204" pitchFamily="34" charset="-122"/>
                <a:ea typeface="微软雅黑" panose="020B0503020204020204" pitchFamily="34" charset="-122"/>
              </a:rPr>
              <a:t>防护品及高压维修工具</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lvl="0" fontAlgn="base">
              <a:spcBef>
                <a:spcPct val="50000"/>
              </a:spcBef>
              <a:spcAft>
                <a:spcPct val="0"/>
              </a:spcAft>
            </a:pPr>
            <a:r>
              <a:rPr lang="en-US" altLang="zh-CN" sz="2200" b="1" dirty="0" smtClean="0">
                <a:solidFill>
                  <a:srgbClr val="000000"/>
                </a:solidFill>
                <a:latin typeface="微软雅黑" panose="020B0503020204020204" pitchFamily="34" charset="-122"/>
                <a:ea typeface="微软雅黑" panose="020B0503020204020204" pitchFamily="34" charset="-122"/>
              </a:rPr>
              <a:t>      2.</a:t>
            </a:r>
            <a:r>
              <a:rPr lang="en-US" altLang="zh-CN" sz="2400" dirty="0">
                <a:solidFill>
                  <a:prstClr val="black"/>
                </a:solidFill>
                <a:latin typeface="Calibri"/>
                <a:ea typeface="微软雅黑" panose="020B0503020204020204" pitchFamily="34" charset="-122"/>
              </a:rPr>
              <a:t> </a:t>
            </a:r>
            <a:r>
              <a:rPr lang="en-US" altLang="zh-CN" sz="2400" dirty="0" smtClean="0">
                <a:solidFill>
                  <a:prstClr val="black"/>
                </a:solidFill>
                <a:latin typeface="Calibri"/>
                <a:ea typeface="微软雅黑" panose="020B0503020204020204" pitchFamily="34" charset="-122"/>
              </a:rPr>
              <a:t>高压维修操作流程</a:t>
            </a:r>
          </a:p>
          <a:p>
            <a:pPr fontAlgn="base">
              <a:spcBef>
                <a:spcPct val="50000"/>
              </a:spcBef>
              <a:spcAft>
                <a:spcPct val="0"/>
              </a:spcAft>
            </a:pPr>
            <a:r>
              <a:rPr lang="zh-CN" altLang="en-US" sz="2400" dirty="0" smtClean="0">
                <a:solidFill>
                  <a:prstClr val="black"/>
                </a:solidFill>
                <a:latin typeface="Calibri"/>
                <a:ea typeface="微软雅黑" panose="020B0503020204020204" pitchFamily="34" charset="-122"/>
              </a:rPr>
              <a:t>四、</a:t>
            </a:r>
            <a:r>
              <a:rPr lang="zh-CN" altLang="en-US" sz="2400" kern="0" dirty="0">
                <a:latin typeface="微软雅黑" panose="020B0503020204020204" pitchFamily="34" charset="-122"/>
                <a:ea typeface="微软雅黑" panose="020B0503020204020204" pitchFamily="34" charset="-122"/>
              </a:rPr>
              <a:t>相关事故的应急处理</a:t>
            </a:r>
          </a:p>
          <a:p>
            <a:pPr lvl="0" fontAlgn="base">
              <a:spcBef>
                <a:spcPct val="50000"/>
              </a:spcBef>
              <a:spcAft>
                <a:spcPct val="0"/>
              </a:spcAft>
            </a:pPr>
            <a:endParaRPr lang="en-US" altLang="zh-CN" sz="2400" dirty="0">
              <a:solidFill>
                <a:prstClr val="black"/>
              </a:solidFill>
              <a:latin typeface="Calibri"/>
              <a:ea typeface="微软雅黑" panose="020B0503020204020204" pitchFamily="34" charset="-122"/>
            </a:endParaRPr>
          </a:p>
          <a:p>
            <a:pPr fontAlgn="base">
              <a:spcBef>
                <a:spcPct val="50000"/>
              </a:spcBef>
              <a:spcAft>
                <a:spcPct val="0"/>
              </a:spcAft>
              <a:buFont typeface="Arial" panose="020B0604020202020204" pitchFamily="34" charset="0"/>
              <a:buNone/>
            </a:pP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buFont typeface="Arial" panose="020B0604020202020204" pitchFamily="34" charset="0"/>
              <a:buNone/>
            </a:pPr>
            <a:endParaRPr lang="zh-CN" altLang="en-US" sz="2200"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6936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p:cNvGraphicFramePr>
            <a:graphicFrameLocks/>
          </p:cNvGraphicFramePr>
          <p:nvPr>
            <p:extLst>
              <p:ext uri="{D42A27DB-BD31-4B8C-83A1-F6EECF244321}">
                <p14:modId xmlns:p14="http://schemas.microsoft.com/office/powerpoint/2010/main" val="2663785850"/>
              </p:ext>
            </p:extLst>
          </p:nvPr>
        </p:nvGraphicFramePr>
        <p:xfrm>
          <a:off x="1608883" y="1307017"/>
          <a:ext cx="8780462" cy="376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111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0"/>
            <a:ext cx="4073236" cy="664873"/>
          </a:xfrm>
        </p:spPr>
        <p:txBody>
          <a:bodyPr>
            <a:normAutofit/>
          </a:bodyPr>
          <a:lstStyle/>
          <a:p>
            <a:r>
              <a:rPr lang="zh-CN" altLang="en-US" sz="4000" b="1" dirty="0" smtClean="0"/>
              <a:t>一、危险的电流</a:t>
            </a:r>
            <a:endParaRPr lang="zh-CN" altLang="en-US" sz="4000" b="1" dirty="0"/>
          </a:p>
        </p:txBody>
      </p:sp>
      <p:sp>
        <p:nvSpPr>
          <p:cNvPr id="3" name="文本框 2"/>
          <p:cNvSpPr txBox="1"/>
          <p:nvPr/>
        </p:nvSpPr>
        <p:spPr>
          <a:xfrm>
            <a:off x="706582" y="1080655"/>
            <a:ext cx="10668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325"/>
              </a:spcBef>
              <a:spcAft>
                <a:spcPts val="0"/>
              </a:spcAft>
              <a:buClrTx/>
              <a:buSzTx/>
              <a:buFontTx/>
              <a:buNone/>
              <a:tabLst/>
              <a:defRPr/>
            </a:pPr>
            <a:r>
              <a:rPr kumimoji="0" lang="zh-CN" altLang="en-US" sz="2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什么是高电压？什么时候电气会变得危险？</a:t>
            </a:r>
          </a:p>
        </p:txBody>
      </p:sp>
      <p:sp>
        <p:nvSpPr>
          <p:cNvPr id="6" name="矩形 5"/>
          <p:cNvSpPr/>
          <p:nvPr/>
        </p:nvSpPr>
        <p:spPr>
          <a:xfrm>
            <a:off x="706582" y="1908676"/>
            <a:ext cx="10668000" cy="3747180"/>
          </a:xfrm>
          <a:prstGeom prst="rect">
            <a:avLst/>
          </a:prstGeom>
        </p:spPr>
        <p:txBody>
          <a:bodyPr wrap="square">
            <a:spAutoFit/>
          </a:bodyPr>
          <a:lstStyle/>
          <a:p>
            <a:pPr marL="0" marR="0" lvl="0" indent="0" algn="l" defTabSz="914400" rtl="0" eaLnBrk="1" fontAlgn="auto" latinLnBrk="0" hangingPunct="1">
              <a:lnSpc>
                <a:spcPts val="2500"/>
              </a:lnSpc>
              <a:spcBef>
                <a:spcPts val="120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以上的交流电、</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60 V</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以上的直流电都具有危险性。</a:t>
            </a:r>
            <a:endParaRPr kumimoji="0" lang="de-DE"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ts val="2500"/>
              </a:lnSpc>
              <a:spcBef>
                <a:spcPts val="12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在德国允许的最大接触电压（根据</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VDE</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的标准）是</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交流电以及</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120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直流电。</a:t>
            </a:r>
            <a:endParaRPr kumimoji="0" lang="de-DE"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ts val="2500"/>
              </a:lnSpc>
              <a:spcBef>
                <a:spcPts val="12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有大约</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mA</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的电流通过人体时，就可视作是“电气事故”。会产生麻木感，但是仍可以导走电流。</a:t>
            </a:r>
            <a:endParaRPr kumimoji="0" lang="de-DE"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ts val="2500"/>
              </a:lnSpc>
              <a:spcBef>
                <a:spcPts val="12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体内通过的电流达到大约</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mA</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时，到达了导出电流的极限，人体开始收缩，无法再导走电流！电流的滞留时间也相应增加。</a:t>
            </a:r>
            <a:endParaRPr kumimoji="0" lang="de-DE"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ts val="2500"/>
              </a:lnSpc>
              <a:spcBef>
                <a:spcPts val="1200"/>
              </a:spcBef>
              <a:spcAft>
                <a:spcPts val="0"/>
              </a:spcAft>
              <a:buClrTx/>
              <a:buSzTx/>
              <a:buFont typeface="Arial" panose="020B0604020202020204" pitchFamily="34" charset="0"/>
              <a:buChar char="•"/>
              <a:tabLst/>
              <a:defRPr/>
            </a:pPr>
            <a:r>
              <a:rPr kumimoji="0" lang="de-DE"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至</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mA</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交流电的长时间滞留会导致呼吸停止以及心室纤维性颤动。</a:t>
            </a:r>
            <a:endParaRPr kumimoji="0" lang="de-DE"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ts val="2500"/>
              </a:lnSpc>
              <a:spcBef>
                <a:spcPts val="120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经过人体的电流到达大约</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mA</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时，被认为是“致命值”。</a:t>
            </a:r>
            <a:endParaRPr kumimoji="0" lang="de-DE"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8159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0"/>
            <a:ext cx="3990109" cy="739054"/>
          </a:xfrm>
        </p:spPr>
        <p:txBody>
          <a:bodyPr>
            <a:normAutofit/>
          </a:bodyPr>
          <a:lstStyle/>
          <a:p>
            <a:r>
              <a:rPr lang="zh-CN" altLang="en-US" sz="4000" b="1" dirty="0"/>
              <a:t>一、危险的电流</a:t>
            </a:r>
          </a:p>
        </p:txBody>
      </p:sp>
      <p:sp>
        <p:nvSpPr>
          <p:cNvPr id="7" name="Rectangle 79"/>
          <p:cNvSpPr>
            <a:spLocks noChangeArrowheads="1"/>
          </p:cNvSpPr>
          <p:nvPr/>
        </p:nvSpPr>
        <p:spPr bwMode="auto">
          <a:xfrm>
            <a:off x="645391" y="1162916"/>
            <a:ext cx="10368971"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9388" indent="-179388"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ts val="2500"/>
              </a:lnSpc>
              <a:spcBef>
                <a:spcPts val="12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交流电压在人体内产生交流电，会触使肌肉组织和心脏产生颤动。</a:t>
            </a:r>
            <a:endParaRPr lang="de-DE" altLang="zh-CN" sz="1800" dirty="0">
              <a:latin typeface="微软雅黑" panose="020B0503020204020204" pitchFamily="34" charset="-122"/>
              <a:ea typeface="微软雅黑" panose="020B0503020204020204" pitchFamily="34" charset="-122"/>
            </a:endParaRPr>
          </a:p>
          <a:p>
            <a:pPr eaLnBrk="1" hangingPunct="1">
              <a:lnSpc>
                <a:spcPts val="2500"/>
              </a:lnSpc>
              <a:spcBef>
                <a:spcPts val="12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交流电压的频率越低，危险性越高！</a:t>
            </a:r>
            <a:endParaRPr lang="de-DE" altLang="zh-CN" sz="1800" dirty="0">
              <a:latin typeface="微软雅黑" panose="020B0503020204020204" pitchFamily="34" charset="-122"/>
              <a:ea typeface="微软雅黑" panose="020B0503020204020204" pitchFamily="34" charset="-122"/>
            </a:endParaRPr>
          </a:p>
          <a:p>
            <a:pPr eaLnBrk="1" hangingPunct="1">
              <a:lnSpc>
                <a:spcPts val="2500"/>
              </a:lnSpc>
              <a:spcBef>
                <a:spcPts val="12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交流电会触发心室纤维性颤动，如果不进行急救很快就会致命！</a:t>
            </a:r>
            <a:endParaRPr lang="de-DE" altLang="zh-CN" sz="1800" dirty="0">
              <a:latin typeface="微软雅黑" panose="020B0503020204020204" pitchFamily="34" charset="-122"/>
              <a:ea typeface="微软雅黑" panose="020B0503020204020204" pitchFamily="34" charset="-122"/>
            </a:endParaRPr>
          </a:p>
        </p:txBody>
      </p:sp>
      <p:grpSp>
        <p:nvGrpSpPr>
          <p:cNvPr id="8" name="Group 76"/>
          <p:cNvGrpSpPr>
            <a:grpSpLocks/>
          </p:cNvGrpSpPr>
          <p:nvPr/>
        </p:nvGrpSpPr>
        <p:grpSpPr bwMode="auto">
          <a:xfrm>
            <a:off x="808469" y="3300123"/>
            <a:ext cx="10205893" cy="2588058"/>
            <a:chOff x="271" y="2324"/>
            <a:chExt cx="5508" cy="1367"/>
          </a:xfrm>
        </p:grpSpPr>
        <p:sp>
          <p:nvSpPr>
            <p:cNvPr id="9" name="Rectangle 72"/>
            <p:cNvSpPr>
              <a:spLocks noChangeArrowheads="1"/>
            </p:cNvSpPr>
            <p:nvPr/>
          </p:nvSpPr>
          <p:spPr bwMode="auto">
            <a:xfrm>
              <a:off x="272" y="2664"/>
              <a:ext cx="2086" cy="68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0" name="Freeform 57"/>
            <p:cNvSpPr>
              <a:spLocks noChangeArrowheads="1"/>
            </p:cNvSpPr>
            <p:nvPr/>
          </p:nvSpPr>
          <p:spPr bwMode="auto">
            <a:xfrm>
              <a:off x="588" y="2641"/>
              <a:ext cx="1520" cy="748"/>
            </a:xfrm>
            <a:custGeom>
              <a:avLst/>
              <a:gdLst>
                <a:gd name="T0" fmla="*/ 0 w 2381"/>
                <a:gd name="T1" fmla="*/ 499 h 979"/>
                <a:gd name="T2" fmla="*/ 476 w 2381"/>
                <a:gd name="T3" fmla="*/ 68 h 979"/>
                <a:gd name="T4" fmla="*/ 953 w 2381"/>
                <a:gd name="T5" fmla="*/ 907 h 979"/>
                <a:gd name="T6" fmla="*/ 1429 w 2381"/>
                <a:gd name="T7" fmla="*/ 68 h 979"/>
                <a:gd name="T8" fmla="*/ 1905 w 2381"/>
                <a:gd name="T9" fmla="*/ 907 h 979"/>
                <a:gd name="T10" fmla="*/ 2381 w 2381"/>
                <a:gd name="T11" fmla="*/ 499 h 979"/>
              </a:gdLst>
              <a:ahLst/>
              <a:cxnLst>
                <a:cxn ang="0">
                  <a:pos x="T0" y="T1"/>
                </a:cxn>
                <a:cxn ang="0">
                  <a:pos x="T2" y="T3"/>
                </a:cxn>
                <a:cxn ang="0">
                  <a:pos x="T4" y="T5"/>
                </a:cxn>
                <a:cxn ang="0">
                  <a:pos x="T6" y="T7"/>
                </a:cxn>
                <a:cxn ang="0">
                  <a:pos x="T8" y="T9"/>
                </a:cxn>
                <a:cxn ang="0">
                  <a:pos x="T10" y="T11"/>
                </a:cxn>
              </a:cxnLst>
              <a:rect l="0" t="0" r="r" b="b"/>
              <a:pathLst>
                <a:path w="2381" h="979">
                  <a:moveTo>
                    <a:pt x="0" y="499"/>
                  </a:moveTo>
                  <a:cubicBezTo>
                    <a:pt x="158" y="249"/>
                    <a:pt x="317" y="0"/>
                    <a:pt x="476" y="68"/>
                  </a:cubicBezTo>
                  <a:cubicBezTo>
                    <a:pt x="635" y="136"/>
                    <a:pt x="794" y="907"/>
                    <a:pt x="953" y="907"/>
                  </a:cubicBezTo>
                  <a:cubicBezTo>
                    <a:pt x="1112" y="907"/>
                    <a:pt x="1270" y="68"/>
                    <a:pt x="1429" y="68"/>
                  </a:cubicBezTo>
                  <a:cubicBezTo>
                    <a:pt x="1588" y="68"/>
                    <a:pt x="1746" y="835"/>
                    <a:pt x="1905" y="907"/>
                  </a:cubicBezTo>
                  <a:cubicBezTo>
                    <a:pt x="2064" y="979"/>
                    <a:pt x="2222" y="739"/>
                    <a:pt x="2381" y="499"/>
                  </a:cubicBezTo>
                </a:path>
              </a:pathLst>
            </a:custGeom>
            <a:noFill/>
            <a:ln w="38100">
              <a:solidFill>
                <a:srgbClr val="E6111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 name="Line 58"/>
            <p:cNvSpPr>
              <a:spLocks noChangeShapeType="1"/>
            </p:cNvSpPr>
            <p:nvPr/>
          </p:nvSpPr>
          <p:spPr bwMode="auto">
            <a:xfrm>
              <a:off x="271" y="3004"/>
              <a:ext cx="20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Line 59"/>
            <p:cNvSpPr>
              <a:spLocks noChangeShapeType="1"/>
            </p:cNvSpPr>
            <p:nvPr/>
          </p:nvSpPr>
          <p:spPr bwMode="auto">
            <a:xfrm>
              <a:off x="272" y="2664"/>
              <a:ext cx="20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60"/>
            <p:cNvSpPr>
              <a:spLocks noChangeShapeType="1"/>
            </p:cNvSpPr>
            <p:nvPr/>
          </p:nvSpPr>
          <p:spPr bwMode="auto">
            <a:xfrm>
              <a:off x="272" y="3344"/>
              <a:ext cx="20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62"/>
            <p:cNvSpPr>
              <a:spLocks noChangeShapeType="1"/>
            </p:cNvSpPr>
            <p:nvPr/>
          </p:nvSpPr>
          <p:spPr bwMode="auto">
            <a:xfrm>
              <a:off x="3196" y="3231"/>
              <a:ext cx="204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Text Box 63"/>
            <p:cNvSpPr txBox="1">
              <a:spLocks noChangeArrowheads="1"/>
            </p:cNvSpPr>
            <p:nvPr/>
          </p:nvSpPr>
          <p:spPr bwMode="auto">
            <a:xfrm>
              <a:off x="2448" y="2891"/>
              <a:ext cx="3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a:latin typeface="VW Headline OT-Book" pitchFamily="34" charset="0"/>
                </a:rPr>
                <a:t>0 V</a:t>
              </a:r>
            </a:p>
          </p:txBody>
        </p:sp>
        <p:sp>
          <p:nvSpPr>
            <p:cNvPr id="16" name="Text Box 64"/>
            <p:cNvSpPr txBox="1">
              <a:spLocks noChangeArrowheads="1"/>
            </p:cNvSpPr>
            <p:nvPr/>
          </p:nvSpPr>
          <p:spPr bwMode="auto">
            <a:xfrm>
              <a:off x="271" y="2324"/>
              <a:ext cx="238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1800" u="sng">
                  <a:latin typeface="微软雅黑" panose="020B0503020204020204" pitchFamily="34" charset="-122"/>
                  <a:ea typeface="微软雅黑" panose="020B0503020204020204" pitchFamily="34" charset="-122"/>
                </a:rPr>
                <a:t>示例：</a:t>
              </a:r>
              <a:r>
                <a:rPr lang="de-DE" altLang="zh-CN" sz="1800" u="sng">
                  <a:latin typeface="微软雅黑" panose="020B0503020204020204" pitchFamily="34" charset="-122"/>
                  <a:ea typeface="微软雅黑" panose="020B0503020204020204" pitchFamily="34" charset="-122"/>
                </a:rPr>
                <a:t> 25 </a:t>
              </a:r>
              <a:r>
                <a:rPr lang="de-DE" altLang="zh-CN" sz="1800" b="1" u="sng">
                  <a:solidFill>
                    <a:srgbClr val="E61117"/>
                  </a:solidFill>
                  <a:latin typeface="微软雅黑" panose="020B0503020204020204" pitchFamily="34" charset="-122"/>
                  <a:ea typeface="微软雅黑" panose="020B0503020204020204" pitchFamily="34" charset="-122"/>
                </a:rPr>
                <a:t>V eff</a:t>
              </a:r>
              <a:r>
                <a:rPr lang="de-DE" altLang="zh-CN" sz="1800" b="1" u="sng">
                  <a:latin typeface="微软雅黑" panose="020B0503020204020204" pitchFamily="34" charset="-122"/>
                  <a:ea typeface="微软雅黑" panose="020B0503020204020204" pitchFamily="34" charset="-122"/>
                </a:rPr>
                <a:t> </a:t>
              </a:r>
              <a:r>
                <a:rPr lang="de-DE" altLang="zh-CN" sz="1800" u="sng">
                  <a:latin typeface="微软雅黑" panose="020B0503020204020204" pitchFamily="34" charset="-122"/>
                  <a:ea typeface="微软雅黑" panose="020B0503020204020204" pitchFamily="34" charset="-122"/>
                </a:rPr>
                <a:t>–  </a:t>
              </a:r>
              <a:r>
                <a:rPr lang="zh-CN" altLang="en-US" sz="1800" u="sng">
                  <a:latin typeface="微软雅黑" panose="020B0503020204020204" pitchFamily="34" charset="-122"/>
                  <a:ea typeface="微软雅黑" panose="020B0503020204020204" pitchFamily="34" charset="-122"/>
                </a:rPr>
                <a:t>交流电：</a:t>
              </a:r>
              <a:endParaRPr lang="de-DE" altLang="zh-CN" sz="1800">
                <a:latin typeface="微软雅黑" panose="020B0503020204020204" pitchFamily="34" charset="-122"/>
                <a:ea typeface="微软雅黑" panose="020B0503020204020204" pitchFamily="34" charset="-122"/>
              </a:endParaRPr>
            </a:p>
          </p:txBody>
        </p:sp>
        <p:sp>
          <p:nvSpPr>
            <p:cNvPr id="17" name="Text Box 65"/>
            <p:cNvSpPr txBox="1">
              <a:spLocks noChangeArrowheads="1"/>
            </p:cNvSpPr>
            <p:nvPr/>
          </p:nvSpPr>
          <p:spPr bwMode="auto">
            <a:xfrm>
              <a:off x="3196" y="2324"/>
              <a:ext cx="230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1800" u="sng">
                  <a:latin typeface="微软雅黑" panose="020B0503020204020204" pitchFamily="34" charset="-122"/>
                  <a:ea typeface="微软雅黑" panose="020B0503020204020204" pitchFamily="34" charset="-122"/>
                </a:rPr>
                <a:t>示例：</a:t>
              </a:r>
              <a:r>
                <a:rPr lang="en-US" altLang="zh-CN" sz="1800" u="sng">
                  <a:latin typeface="微软雅黑" panose="020B0503020204020204" pitchFamily="34" charset="-122"/>
                  <a:ea typeface="微软雅黑" panose="020B0503020204020204" pitchFamily="34" charset="-122"/>
                </a:rPr>
                <a:t>60 V</a:t>
              </a:r>
              <a:r>
                <a:rPr lang="zh-CN" altLang="en-US" sz="1800" u="sng">
                  <a:latin typeface="微软雅黑" panose="020B0503020204020204" pitchFamily="34" charset="-122"/>
                  <a:ea typeface="微软雅黑" panose="020B0503020204020204" pitchFamily="34" charset="-122"/>
                </a:rPr>
                <a:t> </a:t>
              </a:r>
              <a:r>
                <a:rPr lang="de-DE" altLang="zh-CN" sz="1800" u="sng">
                  <a:latin typeface="微软雅黑" panose="020B0503020204020204" pitchFamily="34" charset="-122"/>
                  <a:ea typeface="微软雅黑" panose="020B0503020204020204" pitchFamily="34" charset="-122"/>
                </a:rPr>
                <a:t>– </a:t>
              </a:r>
              <a:r>
                <a:rPr lang="zh-CN" altLang="en-US" sz="1800" u="sng">
                  <a:latin typeface="微软雅黑" panose="020B0503020204020204" pitchFamily="34" charset="-122"/>
                  <a:ea typeface="微软雅黑" panose="020B0503020204020204" pitchFamily="34" charset="-122"/>
                </a:rPr>
                <a:t>直流电</a:t>
              </a:r>
              <a:r>
                <a:rPr lang="de-DE" altLang="zh-CN" sz="1800">
                  <a:latin typeface="微软雅黑" panose="020B0503020204020204" pitchFamily="34" charset="-122"/>
                  <a:ea typeface="微软雅黑" panose="020B0503020204020204" pitchFamily="34" charset="-122"/>
                </a:rPr>
                <a:t> </a:t>
              </a:r>
            </a:p>
          </p:txBody>
        </p:sp>
        <p:sp>
          <p:nvSpPr>
            <p:cNvPr id="18" name="Text Box 66"/>
            <p:cNvSpPr txBox="1">
              <a:spLocks noChangeArrowheads="1"/>
            </p:cNvSpPr>
            <p:nvPr/>
          </p:nvSpPr>
          <p:spPr bwMode="auto">
            <a:xfrm>
              <a:off x="5332" y="3173"/>
              <a:ext cx="3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a:latin typeface="VW Headline OT-Book" pitchFamily="34" charset="0"/>
                </a:rPr>
                <a:t>0 V</a:t>
              </a:r>
            </a:p>
          </p:txBody>
        </p:sp>
        <p:sp>
          <p:nvSpPr>
            <p:cNvPr id="19" name="Text Box 67"/>
            <p:cNvSpPr txBox="1">
              <a:spLocks noChangeArrowheads="1"/>
            </p:cNvSpPr>
            <p:nvPr/>
          </p:nvSpPr>
          <p:spPr bwMode="auto">
            <a:xfrm>
              <a:off x="2448" y="2551"/>
              <a:ext cx="5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a:latin typeface="VW Headline OT-Book" pitchFamily="34" charset="0"/>
                </a:rPr>
                <a:t>+ 35 V</a:t>
              </a:r>
            </a:p>
          </p:txBody>
        </p:sp>
        <p:sp>
          <p:nvSpPr>
            <p:cNvPr id="20" name="Text Box 68"/>
            <p:cNvSpPr txBox="1">
              <a:spLocks noChangeArrowheads="1"/>
            </p:cNvSpPr>
            <p:nvPr/>
          </p:nvSpPr>
          <p:spPr bwMode="auto">
            <a:xfrm>
              <a:off x="2449" y="3231"/>
              <a:ext cx="5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a:latin typeface="VW Headline OT-Book" pitchFamily="34" charset="0"/>
                </a:rPr>
                <a:t>- 35 V</a:t>
              </a:r>
            </a:p>
          </p:txBody>
        </p:sp>
        <p:sp>
          <p:nvSpPr>
            <p:cNvPr id="21" name="Line 69"/>
            <p:cNvSpPr>
              <a:spLocks noChangeShapeType="1"/>
            </p:cNvSpPr>
            <p:nvPr/>
          </p:nvSpPr>
          <p:spPr bwMode="auto">
            <a:xfrm>
              <a:off x="3196" y="2778"/>
              <a:ext cx="2041" cy="0"/>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Text Box 70"/>
            <p:cNvSpPr txBox="1">
              <a:spLocks noChangeArrowheads="1"/>
            </p:cNvSpPr>
            <p:nvPr/>
          </p:nvSpPr>
          <p:spPr bwMode="auto">
            <a:xfrm>
              <a:off x="5325" y="2644"/>
              <a:ext cx="45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a:latin typeface="VW Headline OT-Book" pitchFamily="34" charset="0"/>
                </a:rPr>
                <a:t>60 V</a:t>
              </a:r>
            </a:p>
          </p:txBody>
        </p:sp>
        <p:sp>
          <p:nvSpPr>
            <p:cNvPr id="23" name="Rectangle 73"/>
            <p:cNvSpPr>
              <a:spLocks noChangeArrowheads="1"/>
            </p:cNvSpPr>
            <p:nvPr/>
          </p:nvSpPr>
          <p:spPr bwMode="auto">
            <a:xfrm>
              <a:off x="3196" y="2800"/>
              <a:ext cx="2041" cy="431"/>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24" name="Text Box 75"/>
            <p:cNvSpPr txBox="1">
              <a:spLocks noChangeArrowheads="1"/>
            </p:cNvSpPr>
            <p:nvPr/>
          </p:nvSpPr>
          <p:spPr bwMode="auto">
            <a:xfrm>
              <a:off x="272" y="3458"/>
              <a:ext cx="24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dirty="0">
                  <a:latin typeface="微软雅黑" panose="020B0503020204020204" pitchFamily="34" charset="-122"/>
                  <a:ea typeface="微软雅黑" panose="020B0503020204020204" pitchFamily="34" charset="-122"/>
                </a:rPr>
                <a:t>25 V eff x 2.82 = </a:t>
              </a:r>
              <a:r>
                <a:rPr lang="de-DE" altLang="zh-CN" sz="1800" b="1" u="sng" dirty="0">
                  <a:solidFill>
                    <a:srgbClr val="E61117"/>
                  </a:solidFill>
                  <a:latin typeface="微软雅黑" panose="020B0503020204020204" pitchFamily="34" charset="-122"/>
                  <a:ea typeface="微软雅黑" panose="020B0503020204020204" pitchFamily="34" charset="-122"/>
                </a:rPr>
                <a:t>70.5 V p-p!</a:t>
              </a:r>
            </a:p>
          </p:txBody>
        </p:sp>
      </p:grpSp>
    </p:spTree>
    <p:extLst>
      <p:ext uri="{BB962C8B-B14F-4D97-AF65-F5344CB8AC3E}">
        <p14:creationId xmlns:p14="http://schemas.microsoft.com/office/powerpoint/2010/main" val="2003433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0"/>
          <p:cNvSpPr>
            <a:spLocks noChangeArrowheads="1"/>
          </p:cNvSpPr>
          <p:nvPr/>
        </p:nvSpPr>
        <p:spPr bwMode="auto">
          <a:xfrm>
            <a:off x="2063172" y="2907579"/>
            <a:ext cx="36004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ts val="2500"/>
              </a:lnSpc>
              <a:spcBef>
                <a:spcPts val="1200"/>
              </a:spcBef>
            </a:pPr>
            <a:r>
              <a:rPr lang="zh-CN" altLang="en-US" sz="1800">
                <a:latin typeface="微软雅黑" panose="020B0503020204020204" pitchFamily="34" charset="-122"/>
                <a:ea typeface="微软雅黑" panose="020B0503020204020204" pitchFamily="34" charset="-122"/>
              </a:rPr>
              <a:t>对于高电压引起的高电流，人体内对应的电阻值很低！</a:t>
            </a:r>
            <a:endParaRPr lang="de-DE" altLang="zh-CN" sz="1800">
              <a:latin typeface="微软雅黑" panose="020B0503020204020204" pitchFamily="34" charset="-122"/>
              <a:ea typeface="微软雅黑" panose="020B0503020204020204" pitchFamily="34" charset="-122"/>
            </a:endParaRPr>
          </a:p>
          <a:p>
            <a:pPr eaLnBrk="1" hangingPunct="1">
              <a:lnSpc>
                <a:spcPts val="2500"/>
              </a:lnSpc>
              <a:spcBef>
                <a:spcPts val="1200"/>
              </a:spcBef>
            </a:pPr>
            <a:r>
              <a:rPr lang="zh-CN" altLang="en-US" sz="1800">
                <a:latin typeface="微软雅黑" panose="020B0503020204020204" pitchFamily="34" charset="-122"/>
                <a:ea typeface="微软雅黑" panose="020B0503020204020204" pitchFamily="34" charset="-122"/>
              </a:rPr>
              <a:t>特别是，所有血管中的血液是很好的导体！</a:t>
            </a:r>
            <a:endParaRPr lang="de-DE" altLang="zh-CN" sz="1800">
              <a:latin typeface="微软雅黑" panose="020B0503020204020204" pitchFamily="34" charset="-122"/>
              <a:ea typeface="微软雅黑" panose="020B0503020204020204" pitchFamily="34" charset="-122"/>
            </a:endParaRPr>
          </a:p>
          <a:p>
            <a:pPr eaLnBrk="1" hangingPunct="1">
              <a:lnSpc>
                <a:spcPts val="2500"/>
              </a:lnSpc>
              <a:spcBef>
                <a:spcPts val="1200"/>
              </a:spcBef>
            </a:pPr>
            <a:r>
              <a:rPr lang="zh-CN" altLang="en-US" sz="1800">
                <a:latin typeface="微软雅黑" panose="020B0503020204020204" pitchFamily="34" charset="-122"/>
                <a:ea typeface="微软雅黑" panose="020B0503020204020204" pitchFamily="34" charset="-122"/>
              </a:rPr>
              <a:t>电气事故中的接触点不同，对人体的影响也相应不同。</a:t>
            </a:r>
            <a:endParaRPr lang="de-DE" altLang="zh-CN" sz="1800">
              <a:latin typeface="微软雅黑" panose="020B0503020204020204" pitchFamily="34" charset="-122"/>
              <a:ea typeface="微软雅黑" panose="020B0503020204020204" pitchFamily="34" charset="-122"/>
            </a:endParaRPr>
          </a:p>
        </p:txBody>
      </p:sp>
      <p:grpSp>
        <p:nvGrpSpPr>
          <p:cNvPr id="8" name="Group 64"/>
          <p:cNvGrpSpPr>
            <a:grpSpLocks/>
          </p:cNvGrpSpPr>
          <p:nvPr/>
        </p:nvGrpSpPr>
        <p:grpSpPr bwMode="auto">
          <a:xfrm>
            <a:off x="5843010" y="2382116"/>
            <a:ext cx="3919537" cy="3997325"/>
            <a:chOff x="3152" y="1275"/>
            <a:chExt cx="2469" cy="2518"/>
          </a:xfrm>
        </p:grpSpPr>
        <p:pic>
          <p:nvPicPr>
            <p:cNvPr id="9" name="Picture 57" descr="blitz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 y="3407"/>
              <a:ext cx="333"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4"/>
            <p:cNvSpPr>
              <a:spLocks noChangeArrowheads="1"/>
            </p:cNvSpPr>
            <p:nvPr/>
          </p:nvSpPr>
          <p:spPr bwMode="auto">
            <a:xfrm>
              <a:off x="4659" y="2046"/>
              <a:ext cx="616" cy="206"/>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1" name="Oval 5"/>
            <p:cNvSpPr>
              <a:spLocks noChangeArrowheads="1"/>
            </p:cNvSpPr>
            <p:nvPr/>
          </p:nvSpPr>
          <p:spPr bwMode="auto">
            <a:xfrm>
              <a:off x="3532" y="2044"/>
              <a:ext cx="616" cy="206"/>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2" name="Oval 6"/>
            <p:cNvSpPr>
              <a:spLocks noChangeArrowheads="1"/>
            </p:cNvSpPr>
            <p:nvPr/>
          </p:nvSpPr>
          <p:spPr bwMode="auto">
            <a:xfrm rot="-7074774">
              <a:off x="4348" y="3116"/>
              <a:ext cx="849" cy="248"/>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3" name="Oval 7"/>
            <p:cNvSpPr>
              <a:spLocks noChangeArrowheads="1"/>
            </p:cNvSpPr>
            <p:nvPr/>
          </p:nvSpPr>
          <p:spPr bwMode="auto">
            <a:xfrm rot="-3512428">
              <a:off x="3581" y="3141"/>
              <a:ext cx="849" cy="248"/>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4" name="Line 8"/>
            <p:cNvSpPr>
              <a:spLocks noChangeShapeType="1"/>
            </p:cNvSpPr>
            <p:nvPr/>
          </p:nvSpPr>
          <p:spPr bwMode="auto">
            <a:xfrm>
              <a:off x="3503" y="2150"/>
              <a:ext cx="18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Oval 9"/>
            <p:cNvSpPr>
              <a:spLocks noChangeArrowheads="1"/>
            </p:cNvSpPr>
            <p:nvPr/>
          </p:nvSpPr>
          <p:spPr bwMode="auto">
            <a:xfrm>
              <a:off x="4165" y="1275"/>
              <a:ext cx="477" cy="476"/>
            </a:xfrm>
            <a:prstGeom prst="ellipse">
              <a:avLst/>
            </a:prstGeom>
            <a:solidFill>
              <a:srgbClr val="DCDCDC"/>
            </a:solidFill>
            <a:ln w="28575">
              <a:solidFill>
                <a:schemeClr val="tx1"/>
              </a:solidFill>
              <a:round/>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6" name="Oval 10"/>
            <p:cNvSpPr>
              <a:spLocks noChangeArrowheads="1"/>
            </p:cNvSpPr>
            <p:nvPr/>
          </p:nvSpPr>
          <p:spPr bwMode="auto">
            <a:xfrm>
              <a:off x="4301" y="1411"/>
              <a:ext cx="45" cy="4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7" name="Oval 11"/>
            <p:cNvSpPr>
              <a:spLocks noChangeArrowheads="1"/>
            </p:cNvSpPr>
            <p:nvPr/>
          </p:nvSpPr>
          <p:spPr bwMode="auto">
            <a:xfrm>
              <a:off x="4461" y="1411"/>
              <a:ext cx="45" cy="4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8" name="Line 12"/>
            <p:cNvSpPr>
              <a:spLocks noChangeShapeType="1"/>
            </p:cNvSpPr>
            <p:nvPr/>
          </p:nvSpPr>
          <p:spPr bwMode="auto">
            <a:xfrm>
              <a:off x="4405" y="1459"/>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Line 13"/>
            <p:cNvSpPr>
              <a:spLocks noChangeShapeType="1"/>
            </p:cNvSpPr>
            <p:nvPr/>
          </p:nvSpPr>
          <p:spPr bwMode="auto">
            <a:xfrm>
              <a:off x="4306" y="1603"/>
              <a:ext cx="2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Rectangle 14"/>
            <p:cNvSpPr>
              <a:spLocks noChangeArrowheads="1"/>
            </p:cNvSpPr>
            <p:nvPr/>
          </p:nvSpPr>
          <p:spPr bwMode="auto">
            <a:xfrm>
              <a:off x="4357" y="1756"/>
              <a:ext cx="98" cy="102"/>
            </a:xfrm>
            <a:prstGeom prst="rect">
              <a:avLst/>
            </a:prstGeom>
            <a:solidFill>
              <a:srgbClr val="DCDCDC"/>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1" name="Oval 15"/>
            <p:cNvSpPr>
              <a:spLocks noChangeArrowheads="1"/>
            </p:cNvSpPr>
            <p:nvPr/>
          </p:nvSpPr>
          <p:spPr bwMode="auto">
            <a:xfrm>
              <a:off x="4014" y="1865"/>
              <a:ext cx="771" cy="518"/>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latin typeface="VW Headline OT-Book" pitchFamily="34" charset="0"/>
              </a:endParaRPr>
            </a:p>
          </p:txBody>
        </p:sp>
        <p:sp>
          <p:nvSpPr>
            <p:cNvPr id="22" name="Line 16"/>
            <p:cNvSpPr>
              <a:spLocks noChangeShapeType="1"/>
            </p:cNvSpPr>
            <p:nvPr/>
          </p:nvSpPr>
          <p:spPr bwMode="auto">
            <a:xfrm flipV="1">
              <a:off x="3914" y="2150"/>
              <a:ext cx="10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Rectangle 17"/>
            <p:cNvSpPr>
              <a:spLocks noChangeArrowheads="1"/>
            </p:cNvSpPr>
            <p:nvPr/>
          </p:nvSpPr>
          <p:spPr bwMode="auto">
            <a:xfrm>
              <a:off x="4270" y="2092"/>
              <a:ext cx="271" cy="113"/>
            </a:xfrm>
            <a:prstGeom prst="rect">
              <a:avLst/>
            </a:prstGeom>
            <a:solidFill>
              <a:schemeClr val="bg1"/>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4" name="Rectangle 19"/>
            <p:cNvSpPr>
              <a:spLocks noChangeArrowheads="1"/>
            </p:cNvSpPr>
            <p:nvPr/>
          </p:nvSpPr>
          <p:spPr bwMode="auto">
            <a:xfrm>
              <a:off x="3662" y="2091"/>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5" name="Rectangle 20"/>
            <p:cNvSpPr>
              <a:spLocks noChangeArrowheads="1"/>
            </p:cNvSpPr>
            <p:nvPr/>
          </p:nvSpPr>
          <p:spPr bwMode="auto">
            <a:xfrm>
              <a:off x="4805" y="2092"/>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6" name="Text Box 21"/>
            <p:cNvSpPr txBox="1">
              <a:spLocks noChangeArrowheads="1"/>
            </p:cNvSpPr>
            <p:nvPr/>
          </p:nvSpPr>
          <p:spPr bwMode="auto">
            <a:xfrm>
              <a:off x="4792" y="1876"/>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500 Ω</a:t>
              </a:r>
            </a:p>
          </p:txBody>
        </p:sp>
        <p:sp>
          <p:nvSpPr>
            <p:cNvPr id="27" name="Text Box 22"/>
            <p:cNvSpPr txBox="1">
              <a:spLocks noChangeArrowheads="1"/>
            </p:cNvSpPr>
            <p:nvPr/>
          </p:nvSpPr>
          <p:spPr bwMode="auto">
            <a:xfrm>
              <a:off x="3645" y="1878"/>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500 Ω</a:t>
              </a:r>
            </a:p>
          </p:txBody>
        </p:sp>
        <p:sp>
          <p:nvSpPr>
            <p:cNvPr id="28" name="Text Box 23"/>
            <p:cNvSpPr txBox="1">
              <a:spLocks noChangeArrowheads="1"/>
            </p:cNvSpPr>
            <p:nvPr/>
          </p:nvSpPr>
          <p:spPr bwMode="auto">
            <a:xfrm>
              <a:off x="4228" y="1913"/>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80 Ω</a:t>
              </a:r>
            </a:p>
          </p:txBody>
        </p:sp>
        <p:sp>
          <p:nvSpPr>
            <p:cNvPr id="29" name="Line 26"/>
            <p:cNvSpPr>
              <a:spLocks noChangeShapeType="1"/>
            </p:cNvSpPr>
            <p:nvPr/>
          </p:nvSpPr>
          <p:spPr bwMode="auto">
            <a:xfrm>
              <a:off x="4950" y="3725"/>
              <a:ext cx="18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27"/>
            <p:cNvSpPr>
              <a:spLocks noChangeShapeType="1"/>
            </p:cNvSpPr>
            <p:nvPr/>
          </p:nvSpPr>
          <p:spPr bwMode="auto">
            <a:xfrm>
              <a:off x="3628" y="3725"/>
              <a:ext cx="18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Line 28"/>
            <p:cNvSpPr>
              <a:spLocks noChangeShapeType="1"/>
            </p:cNvSpPr>
            <p:nvPr/>
          </p:nvSpPr>
          <p:spPr bwMode="auto">
            <a:xfrm rot="-5400000">
              <a:off x="5333" y="2049"/>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29"/>
            <p:cNvSpPr>
              <a:spLocks noChangeShapeType="1"/>
            </p:cNvSpPr>
            <p:nvPr/>
          </p:nvSpPr>
          <p:spPr bwMode="auto">
            <a:xfrm>
              <a:off x="5299" y="2148"/>
              <a:ext cx="1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30"/>
            <p:cNvSpPr>
              <a:spLocks noChangeShapeType="1"/>
            </p:cNvSpPr>
            <p:nvPr/>
          </p:nvSpPr>
          <p:spPr bwMode="auto">
            <a:xfrm rot="5400000" flipV="1">
              <a:off x="5333" y="2117"/>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31"/>
            <p:cNvSpPr>
              <a:spLocks noChangeShapeType="1"/>
            </p:cNvSpPr>
            <p:nvPr/>
          </p:nvSpPr>
          <p:spPr bwMode="auto">
            <a:xfrm rot="5400000" flipH="1">
              <a:off x="3404" y="2050"/>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32"/>
            <p:cNvSpPr>
              <a:spLocks noChangeShapeType="1"/>
            </p:cNvSpPr>
            <p:nvPr/>
          </p:nvSpPr>
          <p:spPr bwMode="auto">
            <a:xfrm flipH="1">
              <a:off x="3370" y="2149"/>
              <a:ext cx="1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33"/>
            <p:cNvSpPr>
              <a:spLocks noChangeShapeType="1"/>
            </p:cNvSpPr>
            <p:nvPr/>
          </p:nvSpPr>
          <p:spPr bwMode="auto">
            <a:xfrm rot="-5400000" flipH="1" flipV="1">
              <a:off x="3404" y="2118"/>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Text Box 34"/>
            <p:cNvSpPr txBox="1">
              <a:spLocks noChangeArrowheads="1"/>
            </p:cNvSpPr>
            <p:nvPr/>
          </p:nvSpPr>
          <p:spPr bwMode="auto">
            <a:xfrm>
              <a:off x="4966" y="3124"/>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500 Ω</a:t>
              </a:r>
            </a:p>
          </p:txBody>
        </p:sp>
        <p:sp>
          <p:nvSpPr>
            <p:cNvPr id="38" name="Text Box 35"/>
            <p:cNvSpPr txBox="1">
              <a:spLocks noChangeArrowheads="1"/>
            </p:cNvSpPr>
            <p:nvPr/>
          </p:nvSpPr>
          <p:spPr bwMode="auto">
            <a:xfrm>
              <a:off x="3492" y="3136"/>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500 Ω</a:t>
              </a:r>
            </a:p>
          </p:txBody>
        </p:sp>
        <p:sp>
          <p:nvSpPr>
            <p:cNvPr id="39" name="Oval 38"/>
            <p:cNvSpPr>
              <a:spLocks noChangeArrowheads="1"/>
            </p:cNvSpPr>
            <p:nvPr/>
          </p:nvSpPr>
          <p:spPr bwMode="auto">
            <a:xfrm>
              <a:off x="4634" y="2128"/>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0" name="Oval 39"/>
            <p:cNvSpPr>
              <a:spLocks noChangeArrowheads="1"/>
            </p:cNvSpPr>
            <p:nvPr/>
          </p:nvSpPr>
          <p:spPr bwMode="auto">
            <a:xfrm>
              <a:off x="4122" y="2126"/>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1" name="Oval 40"/>
            <p:cNvSpPr>
              <a:spLocks noChangeArrowheads="1"/>
            </p:cNvSpPr>
            <p:nvPr/>
          </p:nvSpPr>
          <p:spPr bwMode="auto">
            <a:xfrm>
              <a:off x="4387" y="2358"/>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2" name="Line 41"/>
            <p:cNvSpPr>
              <a:spLocks noChangeShapeType="1"/>
            </p:cNvSpPr>
            <p:nvPr/>
          </p:nvSpPr>
          <p:spPr bwMode="auto">
            <a:xfrm>
              <a:off x="4409" y="2387"/>
              <a:ext cx="0" cy="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Rectangle 42"/>
            <p:cNvSpPr>
              <a:spLocks noChangeArrowheads="1"/>
            </p:cNvSpPr>
            <p:nvPr/>
          </p:nvSpPr>
          <p:spPr bwMode="auto">
            <a:xfrm rot="5400000">
              <a:off x="4228" y="2582"/>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4" name="Oval 43"/>
            <p:cNvSpPr>
              <a:spLocks noChangeArrowheads="1"/>
            </p:cNvSpPr>
            <p:nvPr/>
          </p:nvSpPr>
          <p:spPr bwMode="auto">
            <a:xfrm>
              <a:off x="4387" y="2901"/>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5" name="Line 44"/>
            <p:cNvSpPr>
              <a:spLocks noChangeShapeType="1"/>
            </p:cNvSpPr>
            <p:nvPr/>
          </p:nvSpPr>
          <p:spPr bwMode="auto">
            <a:xfrm>
              <a:off x="4223" y="2926"/>
              <a:ext cx="38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45"/>
            <p:cNvSpPr>
              <a:spLocks noChangeShapeType="1"/>
            </p:cNvSpPr>
            <p:nvPr/>
          </p:nvSpPr>
          <p:spPr bwMode="auto">
            <a:xfrm flipH="1">
              <a:off x="3752" y="2925"/>
              <a:ext cx="473" cy="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Rectangle 46"/>
            <p:cNvSpPr>
              <a:spLocks noChangeArrowheads="1"/>
            </p:cNvSpPr>
            <p:nvPr/>
          </p:nvSpPr>
          <p:spPr bwMode="auto">
            <a:xfrm rot="-3543025">
              <a:off x="3832" y="3216"/>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8" name="Line 47"/>
            <p:cNvSpPr>
              <a:spLocks noChangeShapeType="1"/>
            </p:cNvSpPr>
            <p:nvPr/>
          </p:nvSpPr>
          <p:spPr bwMode="auto">
            <a:xfrm>
              <a:off x="4600" y="2919"/>
              <a:ext cx="422" cy="8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Rectangle 48"/>
            <p:cNvSpPr>
              <a:spLocks noChangeArrowheads="1"/>
            </p:cNvSpPr>
            <p:nvPr/>
          </p:nvSpPr>
          <p:spPr bwMode="auto">
            <a:xfrm rot="3788537">
              <a:off x="4615" y="3213"/>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50" name="Text Box 49"/>
            <p:cNvSpPr txBox="1">
              <a:spLocks noChangeArrowheads="1"/>
            </p:cNvSpPr>
            <p:nvPr/>
          </p:nvSpPr>
          <p:spPr bwMode="auto">
            <a:xfrm>
              <a:off x="4490" y="2540"/>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15 Ω</a:t>
              </a:r>
            </a:p>
          </p:txBody>
        </p:sp>
        <p:pic>
          <p:nvPicPr>
            <p:cNvPr id="51" name="Picture 54" descr="blitz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 y="1693"/>
              <a:ext cx="333"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5" descr="blitz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 y="1686"/>
              <a:ext cx="333"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6" descr="blitz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 y="3407"/>
              <a:ext cx="333"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62"/>
            <p:cNvSpPr>
              <a:spLocks noChangeShapeType="1"/>
            </p:cNvSpPr>
            <p:nvPr/>
          </p:nvSpPr>
          <p:spPr bwMode="auto">
            <a:xfrm flipH="1">
              <a:off x="4433" y="2187"/>
              <a:ext cx="204" cy="16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 name="Line 63"/>
            <p:cNvSpPr>
              <a:spLocks noChangeShapeType="1"/>
            </p:cNvSpPr>
            <p:nvPr/>
          </p:nvSpPr>
          <p:spPr bwMode="auto">
            <a:xfrm>
              <a:off x="4173" y="2183"/>
              <a:ext cx="201" cy="166"/>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pic>
        <p:nvPicPr>
          <p:cNvPr id="56" name="Picture 68" descr="Hinwe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572" y="2382116"/>
            <a:ext cx="6651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11"/>
          <p:cNvSpPr txBox="1">
            <a:spLocks noChangeArrowheads="1"/>
          </p:cNvSpPr>
          <p:nvPr/>
        </p:nvSpPr>
        <p:spPr bwMode="auto">
          <a:xfrm>
            <a:off x="1199572" y="1589954"/>
            <a:ext cx="8780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ts val="1325"/>
              </a:spcBef>
            </a:pPr>
            <a:r>
              <a:rPr lang="zh-CN" altLang="en-US" sz="2200" b="1" dirty="0">
                <a:solidFill>
                  <a:srgbClr val="000000"/>
                </a:solidFill>
                <a:latin typeface="微软雅黑" panose="020B0503020204020204" pitchFamily="34" charset="-122"/>
                <a:ea typeface="微软雅黑" panose="020B0503020204020204" pitchFamily="34" charset="-122"/>
              </a:rPr>
              <a:t>人体内部电阻</a:t>
            </a:r>
          </a:p>
        </p:txBody>
      </p:sp>
      <p:sp>
        <p:nvSpPr>
          <p:cNvPr id="59" name="矩形 58"/>
          <p:cNvSpPr/>
          <p:nvPr/>
        </p:nvSpPr>
        <p:spPr>
          <a:xfrm>
            <a:off x="-22962" y="0"/>
            <a:ext cx="3775393" cy="707886"/>
          </a:xfrm>
          <a:prstGeom prst="rect">
            <a:avLst/>
          </a:prstGeom>
        </p:spPr>
        <p:txBody>
          <a:bodyPr wrap="none">
            <a:spAutoFit/>
          </a:bodyPr>
          <a:lstStyle/>
          <a:p>
            <a:r>
              <a:rPr lang="zh-CN" altLang="en-US" sz="4000" b="1" dirty="0">
                <a:solidFill>
                  <a:prstClr val="black"/>
                </a:solidFill>
                <a:latin typeface="等线 Light" panose="020F0302020204030204"/>
                <a:ea typeface="等线 Light" panose="02010600030101010101" pitchFamily="2" charset="-122"/>
                <a:cs typeface="+mj-cs"/>
              </a:rPr>
              <a:t>一、危险的电流</a:t>
            </a:r>
            <a:endParaRPr lang="zh-CN" altLang="en-US" b="1" dirty="0"/>
          </a:p>
        </p:txBody>
      </p:sp>
    </p:spTree>
    <p:extLst>
      <p:ext uri="{BB962C8B-B14F-4D97-AF65-F5344CB8AC3E}">
        <p14:creationId xmlns:p14="http://schemas.microsoft.com/office/powerpoint/2010/main" val="1281069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8"/>
          <p:cNvSpPr txBox="1">
            <a:spLocks noChangeArrowheads="1"/>
          </p:cNvSpPr>
          <p:nvPr/>
        </p:nvSpPr>
        <p:spPr bwMode="auto">
          <a:xfrm>
            <a:off x="1698337" y="2354407"/>
            <a:ext cx="47101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ts val="2500"/>
              </a:lnSpc>
              <a:spcBef>
                <a:spcPts val="1200"/>
              </a:spcBef>
            </a:pPr>
            <a:r>
              <a:rPr lang="zh-CN" altLang="en-US" sz="1800" b="1" dirty="0">
                <a:latin typeface="微软雅黑" panose="020B0503020204020204" pitchFamily="34" charset="-122"/>
                <a:ea typeface="微软雅黑" panose="020B0503020204020204" pitchFamily="34" charset="-122"/>
              </a:rPr>
              <a:t>皮肤电阻</a:t>
            </a:r>
            <a:r>
              <a:rPr lang="zh-CN" altLang="en-US" sz="1800" dirty="0">
                <a:latin typeface="微软雅黑" panose="020B0503020204020204" pitchFamily="34" charset="-122"/>
                <a:ea typeface="微软雅黑" panose="020B0503020204020204" pitchFamily="34" charset="-122"/>
              </a:rPr>
              <a:t>值变化很大。（取决于皮肤硬度、湿度、传导性</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endParaRPr lang="de-DE" altLang="zh-CN" sz="1800" dirty="0">
              <a:latin typeface="微软雅黑" panose="020B0503020204020204" pitchFamily="34" charset="-122"/>
              <a:ea typeface="微软雅黑" panose="020B0503020204020204" pitchFamily="34" charset="-122"/>
            </a:endParaRPr>
          </a:p>
          <a:p>
            <a:pPr eaLnBrk="1" hangingPunct="1">
              <a:lnSpc>
                <a:spcPts val="2500"/>
              </a:lnSpc>
              <a:spcBef>
                <a:spcPts val="1200"/>
              </a:spcBef>
            </a:pPr>
            <a:r>
              <a:rPr lang="zh-CN" altLang="en-US" sz="1800" dirty="0">
                <a:latin typeface="微软雅黑" panose="020B0503020204020204" pitchFamily="34" charset="-122"/>
                <a:ea typeface="微软雅黑" panose="020B0503020204020204" pitchFamily="34" charset="-122"/>
              </a:rPr>
              <a:t>但是，</a:t>
            </a:r>
            <a:r>
              <a:rPr lang="zh-CN" altLang="en-US" sz="1800" b="1" dirty="0">
                <a:latin typeface="微软雅黑" panose="020B0503020204020204" pitchFamily="34" charset="-122"/>
                <a:ea typeface="微软雅黑" panose="020B0503020204020204" pitchFamily="34" charset="-122"/>
              </a:rPr>
              <a:t>对于超过</a:t>
            </a:r>
            <a:r>
              <a:rPr lang="en-US" altLang="zh-CN" sz="1800" b="1" dirty="0">
                <a:latin typeface="微软雅黑" panose="020B0503020204020204" pitchFamily="34" charset="-122"/>
                <a:ea typeface="微软雅黑" panose="020B0503020204020204" pitchFamily="34" charset="-122"/>
              </a:rPr>
              <a:t>100</a:t>
            </a:r>
            <a:r>
              <a:rPr lang="zh-CN" altLang="en-US" sz="1800" b="1" dirty="0">
                <a:latin typeface="微软雅黑" panose="020B0503020204020204" pitchFamily="34" charset="-122"/>
                <a:ea typeface="微软雅黑" panose="020B0503020204020204" pitchFamily="34" charset="-122"/>
              </a:rPr>
              <a:t> </a:t>
            </a:r>
            <a:r>
              <a:rPr lang="en-US" altLang="zh-CN" sz="1800" b="1" dirty="0">
                <a:latin typeface="微软雅黑" panose="020B0503020204020204" pitchFamily="34" charset="-122"/>
                <a:ea typeface="微软雅黑" panose="020B0503020204020204" pitchFamily="34" charset="-122"/>
              </a:rPr>
              <a:t>V</a:t>
            </a:r>
            <a:r>
              <a:rPr lang="zh-CN" altLang="en-US" sz="1800" b="1" dirty="0">
                <a:latin typeface="微软雅黑" panose="020B0503020204020204" pitchFamily="34" charset="-122"/>
                <a:ea typeface="微软雅黑" panose="020B0503020204020204" pitchFamily="34" charset="-122"/>
              </a:rPr>
              <a:t>的电压，皮肤电阻几乎为</a:t>
            </a:r>
            <a:r>
              <a:rPr lang="en-US" altLang="zh-CN" sz="1800" b="1" dirty="0">
                <a:latin typeface="微软雅黑" panose="020B0503020204020204" pitchFamily="34" charset="-122"/>
                <a:ea typeface="微软雅黑" panose="020B0503020204020204" pitchFamily="34" charset="-122"/>
              </a:rPr>
              <a:t>0</a:t>
            </a:r>
            <a:r>
              <a:rPr lang="de-DE" altLang="zh-CN" sz="1800" b="1" dirty="0">
                <a:latin typeface="微软雅黑" panose="020B0503020204020204" pitchFamily="34" charset="-122"/>
                <a:ea typeface="微软雅黑" panose="020B0503020204020204" pitchFamily="34" charset="-122"/>
              </a:rPr>
              <a:t> Ω</a:t>
            </a:r>
            <a:r>
              <a:rPr lang="zh-CN" altLang="en-US" sz="1800" b="1" dirty="0">
                <a:latin typeface="微软雅黑" panose="020B0503020204020204" pitchFamily="34" charset="-122"/>
                <a:ea typeface="微软雅黑" panose="020B0503020204020204" pitchFamily="34" charset="-122"/>
              </a:rPr>
              <a:t>！</a:t>
            </a:r>
            <a:r>
              <a:rPr lang="de-DE" altLang="zh-CN" sz="1800" dirty="0">
                <a:latin typeface="微软雅黑" panose="020B0503020204020204" pitchFamily="34" charset="-122"/>
                <a:ea typeface="微软雅黑" panose="020B0503020204020204" pitchFamily="34" charset="-122"/>
              </a:rPr>
              <a:t/>
            </a:r>
            <a:br>
              <a:rPr lang="de-DE" altLang="zh-CN" sz="1800" dirty="0">
                <a:latin typeface="微软雅黑" panose="020B0503020204020204" pitchFamily="34" charset="-122"/>
                <a:ea typeface="微软雅黑" panose="020B0503020204020204" pitchFamily="34" charset="-122"/>
              </a:rPr>
            </a:br>
            <a:r>
              <a:rPr lang="zh-CN" altLang="en-US" sz="1800" dirty="0">
                <a:latin typeface="微软雅黑" panose="020B0503020204020204" pitchFamily="34" charset="-122"/>
                <a:ea typeface="微软雅黑" panose="020B0503020204020204" pitchFamily="34" charset="-122"/>
              </a:rPr>
              <a:t>皮肤完全被击穿！</a:t>
            </a:r>
            <a:endParaRPr lang="de-DE" altLang="zh-CN" sz="1800" dirty="0">
              <a:latin typeface="微软雅黑" panose="020B0503020204020204" pitchFamily="34" charset="-122"/>
              <a:ea typeface="微软雅黑" panose="020B0503020204020204" pitchFamily="34" charset="-122"/>
            </a:endParaRPr>
          </a:p>
          <a:p>
            <a:pPr eaLnBrk="1" hangingPunct="1">
              <a:lnSpc>
                <a:spcPts val="2500"/>
              </a:lnSpc>
              <a:spcBef>
                <a:spcPts val="1200"/>
              </a:spcBef>
            </a:pPr>
            <a:r>
              <a:rPr lang="zh-CN" altLang="en-US" sz="1800" dirty="0">
                <a:latin typeface="微软雅黑" panose="020B0503020204020204" pitchFamily="34" charset="-122"/>
                <a:ea typeface="微软雅黑" panose="020B0503020204020204" pitchFamily="34" charset="-122"/>
              </a:rPr>
              <a:t>人体电流的示例：</a:t>
            </a:r>
            <a:r>
              <a:rPr lang="de-DE" altLang="zh-CN" sz="1800" dirty="0">
                <a:latin typeface="微软雅黑" panose="020B0503020204020204" pitchFamily="34" charset="-122"/>
                <a:ea typeface="微软雅黑" panose="020B0503020204020204" pitchFamily="34" charset="-122"/>
              </a:rPr>
              <a:t/>
            </a:r>
            <a:br>
              <a:rPr lang="de-DE" altLang="zh-CN" sz="1800" dirty="0">
                <a:latin typeface="微软雅黑" panose="020B0503020204020204" pitchFamily="34" charset="-122"/>
                <a:ea typeface="微软雅黑" panose="020B0503020204020204" pitchFamily="34" charset="-122"/>
              </a:rPr>
            </a:br>
            <a:r>
              <a:rPr lang="de-DE" altLang="zh-CN" sz="1800" dirty="0">
                <a:latin typeface="微软雅黑" panose="020B0503020204020204" pitchFamily="34" charset="-122"/>
                <a:ea typeface="微软雅黑" panose="020B0503020204020204" pitchFamily="34" charset="-122"/>
              </a:rPr>
              <a:t>I = U/R = 288 V/1080 Ω = </a:t>
            </a:r>
            <a:r>
              <a:rPr lang="de-DE" altLang="zh-CN" sz="1800" b="1" dirty="0">
                <a:latin typeface="微软雅黑" panose="020B0503020204020204" pitchFamily="34" charset="-122"/>
                <a:ea typeface="微软雅黑" panose="020B0503020204020204" pitchFamily="34" charset="-122"/>
              </a:rPr>
              <a:t>0.27 A</a:t>
            </a:r>
            <a:r>
              <a:rPr lang="zh-CN" altLang="en-US" sz="1800" b="1" dirty="0">
                <a:latin typeface="微软雅黑" panose="020B0503020204020204" pitchFamily="34" charset="-122"/>
                <a:ea typeface="微软雅黑" panose="020B0503020204020204" pitchFamily="34" charset="-122"/>
              </a:rPr>
              <a:t>！</a:t>
            </a:r>
            <a:endParaRPr lang="de-DE" altLang="zh-CN" sz="1800" dirty="0">
              <a:latin typeface="微软雅黑" panose="020B0503020204020204" pitchFamily="34" charset="-122"/>
              <a:ea typeface="微软雅黑" panose="020B0503020204020204" pitchFamily="34" charset="-122"/>
            </a:endParaRPr>
          </a:p>
          <a:p>
            <a:pPr eaLnBrk="1" hangingPunct="1">
              <a:lnSpc>
                <a:spcPts val="2500"/>
              </a:lnSpc>
              <a:spcBef>
                <a:spcPts val="1200"/>
              </a:spcBef>
            </a:pPr>
            <a:r>
              <a:rPr lang="zh-CN" altLang="en-US" sz="1800" b="1" dirty="0">
                <a:latin typeface="微软雅黑" panose="020B0503020204020204" pitchFamily="34" charset="-122"/>
                <a:ea typeface="微软雅黑" panose="020B0503020204020204" pitchFamily="34" charset="-122"/>
              </a:rPr>
              <a:t>对于交流电，如果电流在心脏的滞留时间达到大约</a:t>
            </a:r>
            <a:r>
              <a:rPr lang="en-US" altLang="zh-CN" sz="1800" b="1" dirty="0">
                <a:latin typeface="微软雅黑" panose="020B0503020204020204" pitchFamily="34" charset="-122"/>
                <a:ea typeface="微软雅黑" panose="020B0503020204020204" pitchFamily="34" charset="-122"/>
              </a:rPr>
              <a:t>10-15</a:t>
            </a:r>
            <a:r>
              <a:rPr lang="zh-CN" altLang="en-US" sz="1800" b="1" dirty="0">
                <a:latin typeface="微软雅黑" panose="020B0503020204020204" pitchFamily="34" charset="-122"/>
                <a:ea typeface="微软雅黑" panose="020B0503020204020204" pitchFamily="34" charset="-122"/>
              </a:rPr>
              <a:t>毫秒就会致命！（心室纤维化颤动）</a:t>
            </a:r>
            <a:endParaRPr lang="de-DE" altLang="zh-CN" sz="1800" b="1" dirty="0">
              <a:latin typeface="微软雅黑" panose="020B0503020204020204" pitchFamily="34" charset="-122"/>
              <a:ea typeface="微软雅黑" panose="020B0503020204020204" pitchFamily="34" charset="-122"/>
            </a:endParaRPr>
          </a:p>
        </p:txBody>
      </p:sp>
      <p:sp>
        <p:nvSpPr>
          <p:cNvPr id="6" name="Line 57"/>
          <p:cNvSpPr>
            <a:spLocks noChangeShapeType="1"/>
          </p:cNvSpPr>
          <p:nvPr/>
        </p:nvSpPr>
        <p:spPr bwMode="auto">
          <a:xfrm>
            <a:off x="6406862" y="3103707"/>
            <a:ext cx="385763" cy="774700"/>
          </a:xfrm>
          <a:prstGeom prst="line">
            <a:avLst/>
          </a:prstGeom>
          <a:noFill/>
          <a:ln w="19050">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a:lstStyle/>
          <a:p>
            <a:endParaRPr lang="zh-CN" altLang="en-US"/>
          </a:p>
        </p:txBody>
      </p:sp>
      <p:sp>
        <p:nvSpPr>
          <p:cNvPr id="7" name="Text Box 80"/>
          <p:cNvSpPr txBox="1">
            <a:spLocks noChangeArrowheads="1"/>
          </p:cNvSpPr>
          <p:nvPr/>
        </p:nvSpPr>
        <p:spPr bwMode="auto">
          <a:xfrm>
            <a:off x="6810087" y="6062807"/>
            <a:ext cx="3332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汉仪中等线简" pitchFamily="49" charset="-122"/>
                <a:ea typeface="汉仪中等线简" pitchFamily="49" charset="-122"/>
              </a:rPr>
              <a:t>接触电压</a:t>
            </a:r>
            <a:endParaRPr lang="de-DE" altLang="zh-CN">
              <a:latin typeface="汉仪中等线简" pitchFamily="49" charset="-122"/>
              <a:ea typeface="汉仪中等线简" pitchFamily="49" charset="-122"/>
            </a:endParaRPr>
          </a:p>
        </p:txBody>
      </p:sp>
      <p:grpSp>
        <p:nvGrpSpPr>
          <p:cNvPr id="8" name="Group 91"/>
          <p:cNvGrpSpPr>
            <a:grpSpLocks/>
          </p:cNvGrpSpPr>
          <p:nvPr/>
        </p:nvGrpSpPr>
        <p:grpSpPr bwMode="auto">
          <a:xfrm>
            <a:off x="6341775" y="1922607"/>
            <a:ext cx="4032250" cy="4508500"/>
            <a:chOff x="3093" y="958"/>
            <a:chExt cx="2540" cy="2840"/>
          </a:xfrm>
        </p:grpSpPr>
        <p:sp>
          <p:nvSpPr>
            <p:cNvPr id="9" name="Line 74"/>
            <p:cNvSpPr>
              <a:spLocks noChangeShapeType="1"/>
            </p:cNvSpPr>
            <p:nvPr/>
          </p:nvSpPr>
          <p:spPr bwMode="auto">
            <a:xfrm flipH="1">
              <a:off x="3288" y="2358"/>
              <a:ext cx="113" cy="0"/>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Line 61"/>
            <p:cNvSpPr>
              <a:spLocks noChangeShapeType="1"/>
            </p:cNvSpPr>
            <p:nvPr/>
          </p:nvSpPr>
          <p:spPr bwMode="auto">
            <a:xfrm flipV="1">
              <a:off x="5425" y="1320"/>
              <a:ext cx="3" cy="8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Oval 4"/>
            <p:cNvSpPr>
              <a:spLocks noChangeArrowheads="1"/>
            </p:cNvSpPr>
            <p:nvPr/>
          </p:nvSpPr>
          <p:spPr bwMode="auto">
            <a:xfrm>
              <a:off x="4669" y="2318"/>
              <a:ext cx="616" cy="206"/>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2" name="Oval 5"/>
            <p:cNvSpPr>
              <a:spLocks noChangeArrowheads="1"/>
            </p:cNvSpPr>
            <p:nvPr/>
          </p:nvSpPr>
          <p:spPr bwMode="auto">
            <a:xfrm>
              <a:off x="3542" y="2316"/>
              <a:ext cx="616" cy="206"/>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3" name="Line 8"/>
            <p:cNvSpPr>
              <a:spLocks noChangeShapeType="1"/>
            </p:cNvSpPr>
            <p:nvPr/>
          </p:nvSpPr>
          <p:spPr bwMode="auto">
            <a:xfrm>
              <a:off x="3513" y="2422"/>
              <a:ext cx="18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Oval 9"/>
            <p:cNvSpPr>
              <a:spLocks noChangeArrowheads="1"/>
            </p:cNvSpPr>
            <p:nvPr/>
          </p:nvSpPr>
          <p:spPr bwMode="auto">
            <a:xfrm>
              <a:off x="4175" y="1547"/>
              <a:ext cx="477" cy="476"/>
            </a:xfrm>
            <a:prstGeom prst="ellipse">
              <a:avLst/>
            </a:prstGeom>
            <a:solidFill>
              <a:srgbClr val="DCDCDC"/>
            </a:solidFill>
            <a:ln w="28575">
              <a:solidFill>
                <a:schemeClr val="tx1"/>
              </a:solidFill>
              <a:round/>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5" name="Oval 10"/>
            <p:cNvSpPr>
              <a:spLocks noChangeArrowheads="1"/>
            </p:cNvSpPr>
            <p:nvPr/>
          </p:nvSpPr>
          <p:spPr bwMode="auto">
            <a:xfrm>
              <a:off x="4311" y="1683"/>
              <a:ext cx="45" cy="4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6" name="Oval 11"/>
            <p:cNvSpPr>
              <a:spLocks noChangeArrowheads="1"/>
            </p:cNvSpPr>
            <p:nvPr/>
          </p:nvSpPr>
          <p:spPr bwMode="auto">
            <a:xfrm>
              <a:off x="4471" y="1683"/>
              <a:ext cx="45" cy="4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7" name="Line 12"/>
            <p:cNvSpPr>
              <a:spLocks noChangeShapeType="1"/>
            </p:cNvSpPr>
            <p:nvPr/>
          </p:nvSpPr>
          <p:spPr bwMode="auto">
            <a:xfrm>
              <a:off x="4415" y="1731"/>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Line 13"/>
            <p:cNvSpPr>
              <a:spLocks noChangeShapeType="1"/>
            </p:cNvSpPr>
            <p:nvPr/>
          </p:nvSpPr>
          <p:spPr bwMode="auto">
            <a:xfrm>
              <a:off x="4316" y="1875"/>
              <a:ext cx="2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Rectangle 14"/>
            <p:cNvSpPr>
              <a:spLocks noChangeArrowheads="1"/>
            </p:cNvSpPr>
            <p:nvPr/>
          </p:nvSpPr>
          <p:spPr bwMode="auto">
            <a:xfrm>
              <a:off x="4367" y="2028"/>
              <a:ext cx="98" cy="102"/>
            </a:xfrm>
            <a:prstGeom prst="rect">
              <a:avLst/>
            </a:prstGeom>
            <a:solidFill>
              <a:srgbClr val="DCDCDC"/>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0" name="Oval 15"/>
            <p:cNvSpPr>
              <a:spLocks noChangeArrowheads="1"/>
            </p:cNvSpPr>
            <p:nvPr/>
          </p:nvSpPr>
          <p:spPr bwMode="auto">
            <a:xfrm>
              <a:off x="4029" y="2129"/>
              <a:ext cx="771" cy="1346"/>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1" name="Line 16"/>
            <p:cNvSpPr>
              <a:spLocks noChangeShapeType="1"/>
            </p:cNvSpPr>
            <p:nvPr/>
          </p:nvSpPr>
          <p:spPr bwMode="auto">
            <a:xfrm flipV="1">
              <a:off x="3924" y="2422"/>
              <a:ext cx="10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Rectangle 17"/>
            <p:cNvSpPr>
              <a:spLocks noChangeArrowheads="1"/>
            </p:cNvSpPr>
            <p:nvPr/>
          </p:nvSpPr>
          <p:spPr bwMode="auto">
            <a:xfrm>
              <a:off x="4280" y="2364"/>
              <a:ext cx="271" cy="113"/>
            </a:xfrm>
            <a:prstGeom prst="rect">
              <a:avLst/>
            </a:prstGeom>
            <a:solidFill>
              <a:schemeClr val="bg1"/>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pic>
          <p:nvPicPr>
            <p:cNvPr id="23" name="Picture 18" descr="Herz"/>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32" y="1911"/>
              <a:ext cx="20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9"/>
            <p:cNvSpPr>
              <a:spLocks noChangeArrowheads="1"/>
            </p:cNvSpPr>
            <p:nvPr/>
          </p:nvSpPr>
          <p:spPr bwMode="auto">
            <a:xfrm>
              <a:off x="3672" y="2363"/>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5" name="Rectangle 20"/>
            <p:cNvSpPr>
              <a:spLocks noChangeArrowheads="1"/>
            </p:cNvSpPr>
            <p:nvPr/>
          </p:nvSpPr>
          <p:spPr bwMode="auto">
            <a:xfrm>
              <a:off x="4815" y="2364"/>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6" name="Text Box 21"/>
            <p:cNvSpPr txBox="1">
              <a:spLocks noChangeArrowheads="1"/>
            </p:cNvSpPr>
            <p:nvPr/>
          </p:nvSpPr>
          <p:spPr bwMode="auto">
            <a:xfrm>
              <a:off x="4802" y="2148"/>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eaLnBrk="1" hangingPunct="1"/>
              <a:r>
                <a:rPr lang="de-DE" altLang="zh-CN" sz="1400" b="1">
                  <a:latin typeface="VW Headline OT-Book" pitchFamily="34" charset="0"/>
                </a:rPr>
                <a:t>500 Ω</a:t>
              </a:r>
            </a:p>
          </p:txBody>
        </p:sp>
        <p:sp>
          <p:nvSpPr>
            <p:cNvPr id="27" name="Text Box 22"/>
            <p:cNvSpPr txBox="1">
              <a:spLocks noChangeArrowheads="1"/>
            </p:cNvSpPr>
            <p:nvPr/>
          </p:nvSpPr>
          <p:spPr bwMode="auto">
            <a:xfrm>
              <a:off x="3655" y="2150"/>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500 Ω</a:t>
              </a:r>
            </a:p>
          </p:txBody>
        </p:sp>
        <p:sp>
          <p:nvSpPr>
            <p:cNvPr id="28" name="Text Box 23"/>
            <p:cNvSpPr txBox="1">
              <a:spLocks noChangeArrowheads="1"/>
            </p:cNvSpPr>
            <p:nvPr/>
          </p:nvSpPr>
          <p:spPr bwMode="auto">
            <a:xfrm>
              <a:off x="4238" y="2185"/>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eaLnBrk="1" hangingPunct="1"/>
              <a:r>
                <a:rPr lang="de-DE" altLang="zh-CN" sz="1400" b="1">
                  <a:latin typeface="VW Headline OT-Book" pitchFamily="34" charset="0"/>
                </a:rPr>
                <a:t>80 Ω</a:t>
              </a:r>
            </a:p>
          </p:txBody>
        </p:sp>
        <p:sp>
          <p:nvSpPr>
            <p:cNvPr id="29" name="Line 24"/>
            <p:cNvSpPr>
              <a:spLocks noChangeShapeType="1"/>
            </p:cNvSpPr>
            <p:nvPr/>
          </p:nvSpPr>
          <p:spPr bwMode="auto">
            <a:xfrm flipV="1">
              <a:off x="4510" y="2092"/>
              <a:ext cx="250" cy="317"/>
            </a:xfrm>
            <a:prstGeom prst="line">
              <a:avLst/>
            </a:prstGeom>
            <a:noFill/>
            <a:ln w="19050">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a:lstStyle/>
            <a:p>
              <a:endParaRPr lang="zh-CN" altLang="en-US"/>
            </a:p>
          </p:txBody>
        </p:sp>
        <p:sp>
          <p:nvSpPr>
            <p:cNvPr id="30" name="Text Box 25"/>
            <p:cNvSpPr txBox="1">
              <a:spLocks noChangeArrowheads="1"/>
            </p:cNvSpPr>
            <p:nvPr/>
          </p:nvSpPr>
          <p:spPr bwMode="auto">
            <a:xfrm>
              <a:off x="5000" y="1865"/>
              <a:ext cx="1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2400" b="1"/>
                <a:t>!</a:t>
              </a:r>
            </a:p>
          </p:txBody>
        </p:sp>
        <p:sp>
          <p:nvSpPr>
            <p:cNvPr id="31" name="Line 28"/>
            <p:cNvSpPr>
              <a:spLocks noChangeShapeType="1"/>
            </p:cNvSpPr>
            <p:nvPr/>
          </p:nvSpPr>
          <p:spPr bwMode="auto">
            <a:xfrm rot="-5400000">
              <a:off x="5343" y="2321"/>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29"/>
            <p:cNvSpPr>
              <a:spLocks noChangeShapeType="1"/>
            </p:cNvSpPr>
            <p:nvPr/>
          </p:nvSpPr>
          <p:spPr bwMode="auto">
            <a:xfrm>
              <a:off x="5309" y="2420"/>
              <a:ext cx="1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30"/>
            <p:cNvSpPr>
              <a:spLocks noChangeShapeType="1"/>
            </p:cNvSpPr>
            <p:nvPr/>
          </p:nvSpPr>
          <p:spPr bwMode="auto">
            <a:xfrm rot="5400000" flipV="1">
              <a:off x="5343" y="2389"/>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31"/>
            <p:cNvSpPr>
              <a:spLocks noChangeShapeType="1"/>
            </p:cNvSpPr>
            <p:nvPr/>
          </p:nvSpPr>
          <p:spPr bwMode="auto">
            <a:xfrm rot="5400000" flipH="1">
              <a:off x="3414" y="2322"/>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32"/>
            <p:cNvSpPr>
              <a:spLocks noChangeShapeType="1"/>
            </p:cNvSpPr>
            <p:nvPr/>
          </p:nvSpPr>
          <p:spPr bwMode="auto">
            <a:xfrm flipH="1">
              <a:off x="3380" y="2421"/>
              <a:ext cx="1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33"/>
            <p:cNvSpPr>
              <a:spLocks noChangeShapeType="1"/>
            </p:cNvSpPr>
            <p:nvPr/>
          </p:nvSpPr>
          <p:spPr bwMode="auto">
            <a:xfrm rot="-5400000" flipH="1" flipV="1">
              <a:off x="3414" y="2390"/>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Oval 38"/>
            <p:cNvSpPr>
              <a:spLocks noChangeArrowheads="1"/>
            </p:cNvSpPr>
            <p:nvPr/>
          </p:nvSpPr>
          <p:spPr bwMode="auto">
            <a:xfrm>
              <a:off x="4644" y="2400"/>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38" name="Oval 39"/>
            <p:cNvSpPr>
              <a:spLocks noChangeArrowheads="1"/>
            </p:cNvSpPr>
            <p:nvPr/>
          </p:nvSpPr>
          <p:spPr bwMode="auto">
            <a:xfrm>
              <a:off x="4132" y="2398"/>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39" name="Line 60"/>
            <p:cNvSpPr>
              <a:spLocks noChangeShapeType="1"/>
            </p:cNvSpPr>
            <p:nvPr/>
          </p:nvSpPr>
          <p:spPr bwMode="auto">
            <a:xfrm flipV="1">
              <a:off x="3399" y="1320"/>
              <a:ext cx="0" cy="862"/>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Line 62"/>
            <p:cNvSpPr>
              <a:spLocks noChangeShapeType="1"/>
            </p:cNvSpPr>
            <p:nvPr/>
          </p:nvSpPr>
          <p:spPr bwMode="auto">
            <a:xfrm>
              <a:off x="3394" y="1328"/>
              <a:ext cx="708" cy="0"/>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63"/>
            <p:cNvSpPr>
              <a:spLocks noChangeShapeType="1"/>
            </p:cNvSpPr>
            <p:nvPr/>
          </p:nvSpPr>
          <p:spPr bwMode="auto">
            <a:xfrm>
              <a:off x="4720" y="1328"/>
              <a:ext cx="7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Line 64"/>
            <p:cNvSpPr>
              <a:spLocks noChangeShapeType="1"/>
            </p:cNvSpPr>
            <p:nvPr/>
          </p:nvSpPr>
          <p:spPr bwMode="auto">
            <a:xfrm flipH="1">
              <a:off x="3543" y="1328"/>
              <a:ext cx="113" cy="0"/>
            </a:xfrm>
            <a:prstGeom prst="line">
              <a:avLst/>
            </a:prstGeom>
            <a:noFill/>
            <a:ln w="38100">
              <a:solidFill>
                <a:srgbClr val="E6111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 name="Line 65"/>
            <p:cNvSpPr>
              <a:spLocks noChangeShapeType="1"/>
            </p:cNvSpPr>
            <p:nvPr/>
          </p:nvSpPr>
          <p:spPr bwMode="auto">
            <a:xfrm flipH="1">
              <a:off x="5193" y="1328"/>
              <a:ext cx="1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 name="Text Box 66"/>
            <p:cNvSpPr txBox="1">
              <a:spLocks noChangeArrowheads="1"/>
            </p:cNvSpPr>
            <p:nvPr/>
          </p:nvSpPr>
          <p:spPr bwMode="auto">
            <a:xfrm>
              <a:off x="4680" y="958"/>
              <a:ext cx="3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VW Headline OT-Book" pitchFamily="34" charset="0"/>
                </a:rPr>
                <a:t>_</a:t>
              </a:r>
              <a:endParaRPr lang="de-DE" altLang="zh-CN" sz="2400">
                <a:latin typeface="VW Headline OT-Book" pitchFamily="34" charset="0"/>
              </a:endParaRPr>
            </a:p>
          </p:txBody>
        </p:sp>
        <p:sp>
          <p:nvSpPr>
            <p:cNvPr id="45" name="Text Box 67"/>
            <p:cNvSpPr txBox="1">
              <a:spLocks noChangeArrowheads="1"/>
            </p:cNvSpPr>
            <p:nvPr/>
          </p:nvSpPr>
          <p:spPr bwMode="auto">
            <a:xfrm>
              <a:off x="3887" y="1048"/>
              <a:ext cx="31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r" eaLnBrk="1" hangingPunct="1"/>
              <a:r>
                <a:rPr lang="de-DE" altLang="zh-CN" sz="2400">
                  <a:latin typeface="VW Headline OT-Book" pitchFamily="34" charset="0"/>
                </a:rPr>
                <a:t>+</a:t>
              </a:r>
            </a:p>
          </p:txBody>
        </p:sp>
        <p:sp>
          <p:nvSpPr>
            <p:cNvPr id="46" name="Text Box 68"/>
            <p:cNvSpPr txBox="1">
              <a:spLocks noChangeArrowheads="1"/>
            </p:cNvSpPr>
            <p:nvPr/>
          </p:nvSpPr>
          <p:spPr bwMode="auto">
            <a:xfrm>
              <a:off x="4113" y="1343"/>
              <a:ext cx="6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eaLnBrk="1" hangingPunct="1"/>
              <a:r>
                <a:rPr lang="de-DE" altLang="zh-CN">
                  <a:latin typeface="VW Headline OT-Book" pitchFamily="34" charset="0"/>
                </a:rPr>
                <a:t>288 V</a:t>
              </a:r>
            </a:p>
          </p:txBody>
        </p:sp>
        <p:pic>
          <p:nvPicPr>
            <p:cNvPr id="47" name="Picture 69" descr="warnschild_hochspann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 y="1046"/>
              <a:ext cx="31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Line 70"/>
            <p:cNvSpPr>
              <a:spLocks noChangeShapeType="1"/>
            </p:cNvSpPr>
            <p:nvPr/>
          </p:nvSpPr>
          <p:spPr bwMode="auto">
            <a:xfrm>
              <a:off x="3402" y="2159"/>
              <a:ext cx="0" cy="204"/>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Rectangle 54"/>
            <p:cNvSpPr>
              <a:spLocks noChangeArrowheads="1"/>
            </p:cNvSpPr>
            <p:nvPr/>
          </p:nvSpPr>
          <p:spPr bwMode="auto">
            <a:xfrm rot="5400000">
              <a:off x="3267" y="2049"/>
              <a:ext cx="271" cy="113"/>
            </a:xfrm>
            <a:prstGeom prst="rect">
              <a:avLst/>
            </a:prstGeom>
            <a:solidFill>
              <a:schemeClr val="bg1"/>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50" name="Line 71"/>
            <p:cNvSpPr>
              <a:spLocks noChangeShapeType="1"/>
            </p:cNvSpPr>
            <p:nvPr/>
          </p:nvSpPr>
          <p:spPr bwMode="auto">
            <a:xfrm>
              <a:off x="5430" y="2159"/>
              <a:ext cx="0" cy="2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Rectangle 56"/>
            <p:cNvSpPr>
              <a:spLocks noChangeArrowheads="1"/>
            </p:cNvSpPr>
            <p:nvPr/>
          </p:nvSpPr>
          <p:spPr bwMode="auto">
            <a:xfrm rot="5400000">
              <a:off x="5296" y="2045"/>
              <a:ext cx="271" cy="113"/>
            </a:xfrm>
            <a:prstGeom prst="rect">
              <a:avLst/>
            </a:prstGeom>
            <a:solidFill>
              <a:schemeClr val="bg1"/>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52" name="Oval 72"/>
            <p:cNvSpPr>
              <a:spLocks noChangeArrowheads="1"/>
            </p:cNvSpPr>
            <p:nvPr/>
          </p:nvSpPr>
          <p:spPr bwMode="auto">
            <a:xfrm>
              <a:off x="3381" y="2333"/>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53" name="Oval 73"/>
            <p:cNvSpPr>
              <a:spLocks noChangeArrowheads="1"/>
            </p:cNvSpPr>
            <p:nvPr/>
          </p:nvSpPr>
          <p:spPr bwMode="auto">
            <a:xfrm>
              <a:off x="5404" y="2330"/>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54" name="Line 75"/>
            <p:cNvSpPr>
              <a:spLocks noChangeShapeType="1"/>
            </p:cNvSpPr>
            <p:nvPr/>
          </p:nvSpPr>
          <p:spPr bwMode="auto">
            <a:xfrm flipH="1">
              <a:off x="5425" y="2356"/>
              <a:ext cx="1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76"/>
            <p:cNvSpPr>
              <a:spLocks noChangeShapeType="1"/>
            </p:cNvSpPr>
            <p:nvPr/>
          </p:nvSpPr>
          <p:spPr bwMode="auto">
            <a:xfrm>
              <a:off x="3295" y="2359"/>
              <a:ext cx="0" cy="1225"/>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Line 77"/>
            <p:cNvSpPr>
              <a:spLocks noChangeShapeType="1"/>
            </p:cNvSpPr>
            <p:nvPr/>
          </p:nvSpPr>
          <p:spPr bwMode="auto">
            <a:xfrm>
              <a:off x="5525" y="2359"/>
              <a:ext cx="0" cy="1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Text Box 78"/>
            <p:cNvSpPr txBox="1">
              <a:spLocks noChangeArrowheads="1"/>
            </p:cNvSpPr>
            <p:nvPr/>
          </p:nvSpPr>
          <p:spPr bwMode="auto">
            <a:xfrm>
              <a:off x="3093" y="3510"/>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r" eaLnBrk="1" hangingPunct="1"/>
              <a:r>
                <a:rPr lang="de-DE" altLang="zh-CN" sz="2400">
                  <a:latin typeface="VW Headline OT-Book" pitchFamily="34" charset="0"/>
                </a:rPr>
                <a:t>+</a:t>
              </a:r>
            </a:p>
          </p:txBody>
        </p:sp>
        <p:sp>
          <p:nvSpPr>
            <p:cNvPr id="58" name="Text Box 79"/>
            <p:cNvSpPr txBox="1">
              <a:spLocks noChangeArrowheads="1"/>
            </p:cNvSpPr>
            <p:nvPr/>
          </p:nvSpPr>
          <p:spPr bwMode="auto">
            <a:xfrm>
              <a:off x="5315" y="3339"/>
              <a:ext cx="3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r" eaLnBrk="1" hangingPunct="1"/>
              <a:r>
                <a:rPr lang="de-DE" altLang="zh-CN" sz="3200">
                  <a:latin typeface="VW Headline OT-Book" pitchFamily="34" charset="0"/>
                </a:rPr>
                <a:t>_</a:t>
              </a:r>
            </a:p>
          </p:txBody>
        </p:sp>
        <p:sp>
          <p:nvSpPr>
            <p:cNvPr id="59" name="Line 83"/>
            <p:cNvSpPr>
              <a:spLocks noChangeShapeType="1"/>
            </p:cNvSpPr>
            <p:nvPr/>
          </p:nvSpPr>
          <p:spPr bwMode="auto">
            <a:xfrm>
              <a:off x="3388" y="2364"/>
              <a:ext cx="739" cy="1206"/>
            </a:xfrm>
            <a:prstGeom prst="line">
              <a:avLst/>
            </a:prstGeom>
            <a:noFill/>
            <a:ln w="19050">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a:lstStyle/>
            <a:p>
              <a:endParaRPr lang="zh-CN" altLang="en-US"/>
            </a:p>
          </p:txBody>
        </p:sp>
        <p:sp>
          <p:nvSpPr>
            <p:cNvPr id="60" name="Line 84"/>
            <p:cNvSpPr>
              <a:spLocks noChangeShapeType="1"/>
            </p:cNvSpPr>
            <p:nvPr/>
          </p:nvSpPr>
          <p:spPr bwMode="auto">
            <a:xfrm flipH="1">
              <a:off x="4694" y="2364"/>
              <a:ext cx="720" cy="1215"/>
            </a:xfrm>
            <a:prstGeom prst="line">
              <a:avLst/>
            </a:prstGeom>
            <a:noFill/>
            <a:ln w="19050">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a:lstStyle/>
            <a:p>
              <a:endParaRPr lang="zh-CN" altLang="en-US"/>
            </a:p>
          </p:txBody>
        </p:sp>
        <p:sp>
          <p:nvSpPr>
            <p:cNvPr id="61" name="Line 87"/>
            <p:cNvSpPr>
              <a:spLocks noChangeShapeType="1"/>
            </p:cNvSpPr>
            <p:nvPr/>
          </p:nvSpPr>
          <p:spPr bwMode="auto">
            <a:xfrm>
              <a:off x="4309" y="2573"/>
              <a:ext cx="227" cy="0"/>
            </a:xfrm>
            <a:prstGeom prst="line">
              <a:avLst/>
            </a:prstGeom>
            <a:noFill/>
            <a:ln w="38100">
              <a:solidFill>
                <a:srgbClr val="E6111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62" name="Rectangle 11"/>
          <p:cNvSpPr txBox="1">
            <a:spLocks noChangeArrowheads="1"/>
          </p:cNvSpPr>
          <p:nvPr/>
        </p:nvSpPr>
        <p:spPr bwMode="auto">
          <a:xfrm>
            <a:off x="1698337" y="1562245"/>
            <a:ext cx="8780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ts val="1325"/>
              </a:spcBef>
            </a:pPr>
            <a:r>
              <a:rPr lang="zh-CN" altLang="en-US" sz="2200" b="1" dirty="0">
                <a:solidFill>
                  <a:srgbClr val="000000"/>
                </a:solidFill>
                <a:latin typeface="微软雅黑" panose="020B0503020204020204" pitchFamily="34" charset="-122"/>
                <a:ea typeface="微软雅黑" panose="020B0503020204020204" pitchFamily="34" charset="-122"/>
              </a:rPr>
              <a:t>示例：</a:t>
            </a:r>
            <a:r>
              <a:rPr lang="en-US" altLang="zh-CN" sz="2200" b="1" dirty="0">
                <a:solidFill>
                  <a:srgbClr val="000000"/>
                </a:solidFill>
                <a:latin typeface="微软雅黑" panose="020B0503020204020204" pitchFamily="34" charset="-122"/>
                <a:ea typeface="微软雅黑" panose="020B0503020204020204" pitchFamily="34" charset="-122"/>
              </a:rPr>
              <a:t>288 V</a:t>
            </a:r>
            <a:r>
              <a:rPr lang="zh-CN" altLang="en-US" sz="2200" b="1" dirty="0">
                <a:solidFill>
                  <a:srgbClr val="000000"/>
                </a:solidFill>
                <a:latin typeface="微软雅黑" panose="020B0503020204020204" pitchFamily="34" charset="-122"/>
                <a:ea typeface="微软雅黑" panose="020B0503020204020204" pitchFamily="34" charset="-122"/>
              </a:rPr>
              <a:t>直流电压造成的电气事故</a:t>
            </a:r>
          </a:p>
        </p:txBody>
      </p:sp>
      <p:sp>
        <p:nvSpPr>
          <p:cNvPr id="64" name="矩形 63"/>
          <p:cNvSpPr/>
          <p:nvPr/>
        </p:nvSpPr>
        <p:spPr>
          <a:xfrm>
            <a:off x="0" y="4977"/>
            <a:ext cx="3775393" cy="707886"/>
          </a:xfrm>
          <a:prstGeom prst="rect">
            <a:avLst/>
          </a:prstGeom>
        </p:spPr>
        <p:txBody>
          <a:bodyPr wrap="none">
            <a:spAutoFit/>
          </a:bodyPr>
          <a:lstStyle/>
          <a:p>
            <a:pPr lvl="0"/>
            <a:r>
              <a:rPr lang="zh-CN" altLang="en-US" sz="4000" b="1" dirty="0">
                <a:solidFill>
                  <a:prstClr val="black"/>
                </a:solidFill>
                <a:latin typeface="等线 Light" panose="020F0302020204030204"/>
                <a:ea typeface="等线 Light" panose="02010600030101010101" pitchFamily="2" charset="-122"/>
              </a:rPr>
              <a:t>一、危险的电流</a:t>
            </a:r>
            <a:endParaRPr lang="zh-CN" altLang="en-US" b="1" dirty="0">
              <a:solidFill>
                <a:prstClr val="black"/>
              </a:solidFill>
            </a:endParaRPr>
          </a:p>
        </p:txBody>
      </p:sp>
    </p:spTree>
    <p:extLst>
      <p:ext uri="{BB962C8B-B14F-4D97-AF65-F5344CB8AC3E}">
        <p14:creationId xmlns:p14="http://schemas.microsoft.com/office/powerpoint/2010/main" val="1235417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490519" y="2795011"/>
            <a:ext cx="8604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spAutoFit/>
          </a:bodyPr>
          <a:lstStyle>
            <a:lvl1pPr marL="363538" indent="-363538"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marL="363538" marR="0" lvl="0" indent="-363538"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22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4" name="Rectangle 7"/>
          <p:cNvSpPr>
            <a:spLocks noChangeArrowheads="1"/>
          </p:cNvSpPr>
          <p:nvPr/>
        </p:nvSpPr>
        <p:spPr bwMode="auto">
          <a:xfrm>
            <a:off x="996734" y="1994188"/>
            <a:ext cx="86042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fontAlgn="base" hangingPunct="1">
              <a:lnSpc>
                <a:spcPts val="2500"/>
              </a:lnSpc>
              <a:spcBef>
                <a:spcPts val="1200"/>
              </a:spcBef>
              <a:spcAft>
                <a:spcPct val="0"/>
              </a:spcAft>
              <a:buFont typeface="Arial" panose="020B0604020202020204" pitchFamily="34" charset="0"/>
              <a:buNone/>
            </a:pPr>
            <a:r>
              <a:rPr lang="zh-CN" altLang="en-US" sz="1800" b="1" smtClean="0">
                <a:solidFill>
                  <a:srgbClr val="000000"/>
                </a:solidFill>
                <a:latin typeface="微软雅黑" panose="020B0503020204020204" pitchFamily="34" charset="-122"/>
                <a:ea typeface="微软雅黑" panose="020B0503020204020204" pitchFamily="34" charset="-122"/>
              </a:rPr>
              <a:t>发生静态短路的热效应：</a:t>
            </a:r>
            <a:endParaRPr lang="en-US" altLang="zh-CN" sz="1800" b="1" smtClean="0">
              <a:solidFill>
                <a:srgbClr val="000000"/>
              </a:solidFill>
              <a:latin typeface="微软雅黑" panose="020B0503020204020204" pitchFamily="34" charset="-122"/>
              <a:ea typeface="微软雅黑" panose="020B0503020204020204" pitchFamily="34" charset="-122"/>
            </a:endParaRPr>
          </a:p>
          <a:p>
            <a:pPr eaLnBrk="1" fontAlgn="base" hangingPunct="1">
              <a:lnSpc>
                <a:spcPts val="2500"/>
              </a:lnSpc>
              <a:spcBef>
                <a:spcPts val="1200"/>
              </a:spcBef>
              <a:spcAft>
                <a:spcPct val="0"/>
              </a:spcAft>
              <a:buFont typeface="Arial" panose="020B0604020202020204" pitchFamily="34" charset="0"/>
              <a:buNone/>
            </a:pPr>
            <a:r>
              <a:rPr lang="zh-CN" altLang="en-US" sz="1800" smtClean="0">
                <a:solidFill>
                  <a:srgbClr val="000000"/>
                </a:solidFill>
                <a:latin typeface="微软雅黑" panose="020B0503020204020204" pitchFamily="34" charset="-122"/>
                <a:ea typeface="微软雅黑" panose="020B0503020204020204" pitchFamily="34" charset="-122"/>
              </a:rPr>
              <a:t>工具急剧发热，会导致材料熔化，从而可能发生烧伤事故！</a:t>
            </a:r>
            <a:endParaRPr lang="de-DE" altLang="zh-CN" sz="1800" smtClean="0">
              <a:solidFill>
                <a:srgbClr val="000000"/>
              </a:solidFill>
              <a:latin typeface="微软雅黑" panose="020B0503020204020204" pitchFamily="34" charset="-122"/>
              <a:ea typeface="微软雅黑" panose="020B0503020204020204" pitchFamily="34" charset="-122"/>
            </a:endParaRPr>
          </a:p>
          <a:p>
            <a:pPr eaLnBrk="1" fontAlgn="base" hangingPunct="1">
              <a:lnSpc>
                <a:spcPts val="2500"/>
              </a:lnSpc>
              <a:spcBef>
                <a:spcPts val="1200"/>
              </a:spcBef>
              <a:spcAft>
                <a:spcPct val="0"/>
              </a:spcAft>
              <a:buFont typeface="Arial" panose="020B0604020202020204" pitchFamily="34" charset="0"/>
              <a:buNone/>
            </a:pPr>
            <a:r>
              <a:rPr lang="zh-CN" altLang="en-US" sz="1800" b="1" smtClean="0">
                <a:solidFill>
                  <a:srgbClr val="000000"/>
                </a:solidFill>
                <a:latin typeface="微软雅黑" panose="020B0503020204020204" pitchFamily="34" charset="-122"/>
                <a:ea typeface="微软雅黑" panose="020B0503020204020204" pitchFamily="34" charset="-122"/>
              </a:rPr>
              <a:t>由于短路引起火花：</a:t>
            </a:r>
          </a:p>
          <a:p>
            <a:pPr eaLnBrk="1" fontAlgn="base" hangingPunct="1">
              <a:lnSpc>
                <a:spcPts val="2500"/>
              </a:lnSpc>
              <a:spcBef>
                <a:spcPts val="1200"/>
              </a:spcBef>
              <a:spcAft>
                <a:spcPct val="0"/>
              </a:spcAft>
              <a:buFont typeface="Arial" panose="020B0604020202020204" pitchFamily="34" charset="0"/>
              <a:buNone/>
            </a:pPr>
            <a:r>
              <a:rPr lang="zh-CN" altLang="en-US" sz="1800" smtClean="0">
                <a:solidFill>
                  <a:srgbClr val="000000"/>
                </a:solidFill>
                <a:latin typeface="微软雅黑" panose="020B0503020204020204" pitchFamily="34" charset="-122"/>
                <a:ea typeface="微软雅黑" panose="020B0503020204020204" pitchFamily="34" charset="-122"/>
              </a:rPr>
              <a:t>金属很快熔化，产生飞溅的火花，飞溅出来的金属颗粒温度超过</a:t>
            </a:r>
            <a:r>
              <a:rPr lang="de-DE" altLang="zh-CN" sz="1800" smtClean="0">
                <a:solidFill>
                  <a:srgbClr val="000000"/>
                </a:solidFill>
                <a:latin typeface="微软雅黑" panose="020B0503020204020204" pitchFamily="34" charset="-122"/>
                <a:ea typeface="微软雅黑" panose="020B0503020204020204" pitchFamily="34" charset="-122"/>
              </a:rPr>
              <a:t>5000 ℃</a:t>
            </a:r>
            <a:r>
              <a:rPr lang="zh-CN" altLang="en-US" sz="1800" smtClean="0">
                <a:solidFill>
                  <a:srgbClr val="000000"/>
                </a:solidFill>
                <a:latin typeface="微软雅黑" panose="020B0503020204020204" pitchFamily="34" charset="-122"/>
                <a:ea typeface="微软雅黑" panose="020B0503020204020204" pitchFamily="34" charset="-122"/>
              </a:rPr>
              <a:t>！</a:t>
            </a:r>
            <a:r>
              <a:rPr lang="de-DE" altLang="zh-CN" sz="1800" smtClean="0">
                <a:solidFill>
                  <a:srgbClr val="000000"/>
                </a:solidFill>
                <a:latin typeface="微软雅黑" panose="020B0503020204020204" pitchFamily="34" charset="-122"/>
                <a:ea typeface="微软雅黑" panose="020B0503020204020204" pitchFamily="34" charset="-122"/>
              </a:rPr>
              <a:t/>
            </a:r>
            <a:br>
              <a:rPr lang="de-DE" altLang="zh-CN" sz="1800" smtClean="0">
                <a:solidFill>
                  <a:srgbClr val="000000"/>
                </a:solidFill>
                <a:latin typeface="微软雅黑" panose="020B0503020204020204" pitchFamily="34" charset="-122"/>
                <a:ea typeface="微软雅黑" panose="020B0503020204020204" pitchFamily="34" charset="-122"/>
              </a:rPr>
            </a:br>
            <a:r>
              <a:rPr lang="zh-CN" altLang="en-US" sz="1800" smtClean="0">
                <a:solidFill>
                  <a:srgbClr val="000000"/>
                </a:solidFill>
                <a:latin typeface="微软雅黑" panose="020B0503020204020204" pitchFamily="34" charset="-122"/>
                <a:ea typeface="微软雅黑" panose="020B0503020204020204" pitchFamily="34" charset="-122"/>
              </a:rPr>
              <a:t>可能引起烧伤以及严重伤害眼睛！</a:t>
            </a:r>
            <a:endParaRPr lang="de-DE" altLang="zh-CN" sz="1800" smtClean="0">
              <a:solidFill>
                <a:srgbClr val="000000"/>
              </a:solidFill>
              <a:latin typeface="微软雅黑" panose="020B0503020204020204" pitchFamily="34" charset="-122"/>
              <a:ea typeface="微软雅黑" panose="020B0503020204020204" pitchFamily="34" charset="-122"/>
            </a:endParaRPr>
          </a:p>
          <a:p>
            <a:pPr eaLnBrk="1" fontAlgn="base" hangingPunct="1">
              <a:lnSpc>
                <a:spcPts val="2500"/>
              </a:lnSpc>
              <a:spcBef>
                <a:spcPts val="1200"/>
              </a:spcBef>
              <a:spcAft>
                <a:spcPct val="0"/>
              </a:spcAft>
              <a:buFont typeface="Arial" panose="020B0604020202020204" pitchFamily="34" charset="0"/>
              <a:buNone/>
            </a:pPr>
            <a:r>
              <a:rPr lang="zh-CN" altLang="en-US" sz="1800" b="1" smtClean="0">
                <a:solidFill>
                  <a:srgbClr val="000000"/>
                </a:solidFill>
                <a:latin typeface="微软雅黑" panose="020B0503020204020204" pitchFamily="34" charset="-122"/>
                <a:ea typeface="微软雅黑" panose="020B0503020204020204" pitchFamily="34" charset="-122"/>
              </a:rPr>
              <a:t>带电高压线路接通和断开时所产生的弧光：</a:t>
            </a:r>
          </a:p>
          <a:p>
            <a:pPr eaLnBrk="1" fontAlgn="base" hangingPunct="1">
              <a:lnSpc>
                <a:spcPts val="2500"/>
              </a:lnSpc>
              <a:spcBef>
                <a:spcPts val="1200"/>
              </a:spcBef>
              <a:spcAft>
                <a:spcPct val="0"/>
              </a:spcAft>
              <a:buFont typeface="Arial" panose="020B0604020202020204" pitchFamily="34" charset="0"/>
              <a:buNone/>
            </a:pPr>
            <a:r>
              <a:rPr lang="zh-CN" altLang="en-US" sz="1800" smtClean="0">
                <a:solidFill>
                  <a:srgbClr val="000000"/>
                </a:solidFill>
                <a:latin typeface="微软雅黑" panose="020B0503020204020204" pitchFamily="34" charset="-122"/>
                <a:ea typeface="微软雅黑" panose="020B0503020204020204" pitchFamily="34" charset="-122"/>
              </a:rPr>
              <a:t>光辐射可能造成电光性眼炎！</a:t>
            </a:r>
          </a:p>
        </p:txBody>
      </p:sp>
      <p:sp>
        <p:nvSpPr>
          <p:cNvPr id="5" name="Rectangle 11"/>
          <p:cNvSpPr txBox="1">
            <a:spLocks noChangeArrowheads="1"/>
          </p:cNvSpPr>
          <p:nvPr/>
        </p:nvSpPr>
        <p:spPr bwMode="auto">
          <a:xfrm>
            <a:off x="908628" y="966500"/>
            <a:ext cx="8780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fontAlgn="base" hangingPunct="1">
              <a:spcBef>
                <a:spcPts val="1325"/>
              </a:spcBef>
              <a:spcAft>
                <a:spcPct val="0"/>
              </a:spcAft>
              <a:buFont typeface="Arial" panose="020B0604020202020204" pitchFamily="34" charset="0"/>
              <a:buNone/>
            </a:pPr>
            <a:r>
              <a:rPr lang="zh-CN" altLang="en-US" sz="2200" b="1" dirty="0" smtClean="0">
                <a:solidFill>
                  <a:srgbClr val="000000"/>
                </a:solidFill>
                <a:latin typeface="微软雅黑" panose="020B0503020204020204" pitchFamily="34" charset="-122"/>
                <a:ea typeface="微软雅黑" panose="020B0503020204020204" pitchFamily="34" charset="-122"/>
              </a:rPr>
              <a:t>电流未经过人体的电气事故</a:t>
            </a:r>
          </a:p>
        </p:txBody>
      </p:sp>
      <p:sp>
        <p:nvSpPr>
          <p:cNvPr id="7" name="矩形 6"/>
          <p:cNvSpPr/>
          <p:nvPr/>
        </p:nvSpPr>
        <p:spPr>
          <a:xfrm>
            <a:off x="0" y="4908"/>
            <a:ext cx="341632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j-cs"/>
              </a:rPr>
              <a:t>二、电击及事故后果</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093055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213428" y="1525155"/>
            <a:ext cx="8640763"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lnSpc>
                <a:spcPts val="2500"/>
              </a:lnSpc>
              <a:spcBef>
                <a:spcPts val="600"/>
              </a:spcBef>
              <a:spcAft>
                <a:spcPct val="0"/>
              </a:spcAft>
              <a:buFont typeface="Arial" panose="020B0604020202020204" pitchFamily="34" charset="0"/>
              <a:buNone/>
              <a:defRPr/>
            </a:pPr>
            <a:r>
              <a:rPr lang="zh-CN" altLang="en-US" b="1" noProof="1">
                <a:solidFill>
                  <a:srgbClr val="000000"/>
                </a:solidFill>
                <a:latin typeface="微软雅黑" panose="020B0503020204020204" pitchFamily="34" charset="-122"/>
                <a:ea typeface="微软雅黑" panose="020B0503020204020204" pitchFamily="34" charset="-122"/>
              </a:rPr>
              <a:t>电击效应：</a:t>
            </a:r>
            <a:r>
              <a:rPr lang="de-DE" altLang="zh-CN" b="1" dirty="0">
                <a:solidFill>
                  <a:srgbClr val="000000"/>
                </a:solidFill>
                <a:latin typeface="微软雅黑" panose="020B0503020204020204" pitchFamily="34" charset="-122"/>
                <a:ea typeface="微软雅黑" panose="020B0503020204020204" pitchFamily="34" charset="-122"/>
              </a:rPr>
              <a:t/>
            </a:r>
            <a:br>
              <a:rPr lang="de-DE" altLang="zh-CN" b="1" dirty="0">
                <a:solidFill>
                  <a:srgbClr val="000000"/>
                </a:solidFill>
                <a:latin typeface="微软雅黑" panose="020B0503020204020204" pitchFamily="34" charset="-122"/>
                <a:ea typeface="微软雅黑" panose="020B0503020204020204" pitchFamily="34" charset="-122"/>
              </a:rPr>
            </a:br>
            <a:r>
              <a:rPr lang="zh-CN" altLang="de-DE" sz="1600" noProof="1">
                <a:solidFill>
                  <a:srgbClr val="000000"/>
                </a:solidFill>
                <a:latin typeface="微软雅黑" panose="020B0503020204020204" pitchFamily="34" charset="-122"/>
                <a:ea typeface="微软雅黑" panose="020B0503020204020204" pitchFamily="34" charset="-122"/>
              </a:rPr>
              <a:t>电流</a:t>
            </a:r>
            <a:r>
              <a:rPr lang="zh-CN" altLang="en-US" sz="1600" noProof="1">
                <a:solidFill>
                  <a:srgbClr val="000000"/>
                </a:solidFill>
                <a:latin typeface="微软雅黑" panose="020B0503020204020204" pitchFamily="34" charset="-122"/>
                <a:ea typeface="微软雅黑" panose="020B0503020204020204" pitchFamily="34" charset="-122"/>
              </a:rPr>
              <a:t>低于导通限值时，会有相应的电击反应，从而容易因肢体不受控制和失去平衡而导致受伤。</a:t>
            </a:r>
            <a:endParaRPr lang="de-DE" altLang="zh-CN" noProof="1">
              <a:solidFill>
                <a:srgbClr val="000000"/>
              </a:solidFill>
              <a:latin typeface="微软雅黑" panose="020B0503020204020204" pitchFamily="34" charset="-122"/>
              <a:ea typeface="微软雅黑" panose="020B0503020204020204" pitchFamily="34" charset="-122"/>
            </a:endParaRPr>
          </a:p>
          <a:p>
            <a:pPr fontAlgn="base">
              <a:lnSpc>
                <a:spcPts val="2500"/>
              </a:lnSpc>
              <a:spcBef>
                <a:spcPts val="600"/>
              </a:spcBef>
              <a:spcAft>
                <a:spcPct val="0"/>
              </a:spcAft>
              <a:buFont typeface="Arial" panose="020B0604020202020204" pitchFamily="34" charset="0"/>
              <a:buNone/>
              <a:defRPr/>
            </a:pPr>
            <a:r>
              <a:rPr lang="zh-CN" altLang="en-US" b="1" noProof="1">
                <a:solidFill>
                  <a:srgbClr val="000000"/>
                </a:solidFill>
                <a:latin typeface="微软雅黑" panose="020B0503020204020204" pitchFamily="34" charset="-122"/>
                <a:ea typeface="微软雅黑" panose="020B0503020204020204" pitchFamily="34" charset="-122"/>
              </a:rPr>
              <a:t>热效应：</a:t>
            </a:r>
            <a:r>
              <a:rPr lang="de-DE" altLang="zh-CN" b="1" dirty="0">
                <a:solidFill>
                  <a:srgbClr val="000000"/>
                </a:solidFill>
                <a:latin typeface="微软雅黑" panose="020B0503020204020204" pitchFamily="34" charset="-122"/>
                <a:ea typeface="微软雅黑" panose="020B0503020204020204" pitchFamily="34" charset="-122"/>
              </a:rPr>
              <a:t/>
            </a:r>
            <a:br>
              <a:rPr lang="de-DE" altLang="zh-CN" b="1" dirty="0">
                <a:solidFill>
                  <a:srgbClr val="000000"/>
                </a:solidFill>
                <a:latin typeface="微软雅黑" panose="020B0503020204020204" pitchFamily="34" charset="-122"/>
                <a:ea typeface="微软雅黑" panose="020B0503020204020204" pitchFamily="34" charset="-122"/>
              </a:rPr>
            </a:br>
            <a:r>
              <a:rPr lang="zh-CN" altLang="en-US" sz="1600" noProof="1">
                <a:solidFill>
                  <a:srgbClr val="000000"/>
                </a:solidFill>
                <a:latin typeface="微软雅黑" panose="020B0503020204020204" pitchFamily="34" charset="-122"/>
                <a:ea typeface="微软雅黑" panose="020B0503020204020204" pitchFamily="34" charset="-122"/>
              </a:rPr>
              <a:t>电流导入导出点处会发生烧伤和焦化，也会发生内部烧伤。结果是导致肾脏负荷过大，甚至造成致命的伤害。</a:t>
            </a:r>
            <a:endParaRPr lang="de-DE" altLang="zh-CN" sz="1600" noProof="1">
              <a:solidFill>
                <a:srgbClr val="000000"/>
              </a:solidFill>
              <a:latin typeface="微软雅黑" panose="020B0503020204020204" pitchFamily="34" charset="-122"/>
              <a:ea typeface="微软雅黑" panose="020B0503020204020204" pitchFamily="34" charset="-122"/>
            </a:endParaRPr>
          </a:p>
          <a:p>
            <a:pPr fontAlgn="base">
              <a:lnSpc>
                <a:spcPts val="2500"/>
              </a:lnSpc>
              <a:spcBef>
                <a:spcPts val="600"/>
              </a:spcBef>
              <a:spcAft>
                <a:spcPct val="0"/>
              </a:spcAft>
              <a:buFont typeface="Arial" panose="020B0604020202020204" pitchFamily="34" charset="0"/>
              <a:buNone/>
              <a:defRPr/>
            </a:pPr>
            <a:r>
              <a:rPr lang="zh-CN" altLang="en-US" b="1" noProof="1">
                <a:solidFill>
                  <a:srgbClr val="000000"/>
                </a:solidFill>
                <a:latin typeface="微软雅黑" panose="020B0503020204020204" pitchFamily="34" charset="-122"/>
                <a:ea typeface="微软雅黑" panose="020B0503020204020204" pitchFamily="34" charset="-122"/>
              </a:rPr>
              <a:t>化学效应：</a:t>
            </a:r>
            <a:r>
              <a:rPr lang="de-DE" altLang="zh-CN" b="1" dirty="0">
                <a:solidFill>
                  <a:srgbClr val="000000"/>
                </a:solidFill>
                <a:latin typeface="微软雅黑" panose="020B0503020204020204" pitchFamily="34" charset="-122"/>
                <a:ea typeface="微软雅黑" panose="020B0503020204020204" pitchFamily="34" charset="-122"/>
              </a:rPr>
              <a:t/>
            </a:r>
            <a:br>
              <a:rPr lang="de-DE" altLang="zh-CN" b="1" dirty="0">
                <a:solidFill>
                  <a:srgbClr val="000000"/>
                </a:solidFill>
                <a:latin typeface="微软雅黑" panose="020B0503020204020204" pitchFamily="34" charset="-122"/>
                <a:ea typeface="微软雅黑" panose="020B0503020204020204" pitchFamily="34" charset="-122"/>
              </a:rPr>
            </a:br>
            <a:r>
              <a:rPr lang="zh-CN" altLang="en-US" sz="1600" noProof="1">
                <a:solidFill>
                  <a:srgbClr val="000000"/>
                </a:solidFill>
                <a:latin typeface="微软雅黑" panose="020B0503020204020204" pitchFamily="34" charset="-122"/>
                <a:ea typeface="微软雅黑" panose="020B0503020204020204" pitchFamily="34" charset="-122"/>
              </a:rPr>
              <a:t>血液和细胞液成为电解液并被电解。结果发生严重的中毒，中毒情况在几天后才能被发现，因此伤害极大</a:t>
            </a:r>
            <a:r>
              <a:rPr lang="zh-CN" altLang="en-US" noProof="1">
                <a:solidFill>
                  <a:srgbClr val="000000"/>
                </a:solidFill>
                <a:latin typeface="微软雅黑" panose="020B0503020204020204" pitchFamily="34" charset="-122"/>
                <a:ea typeface="微软雅黑" panose="020B0503020204020204" pitchFamily="34" charset="-122"/>
              </a:rPr>
              <a:t>。</a:t>
            </a:r>
            <a:endParaRPr lang="en-US" altLang="zh-CN" noProof="1">
              <a:solidFill>
                <a:srgbClr val="000000"/>
              </a:solidFill>
              <a:latin typeface="微软雅黑" panose="020B0503020204020204" pitchFamily="34" charset="-122"/>
              <a:ea typeface="微软雅黑" panose="020B0503020204020204" pitchFamily="34" charset="-122"/>
            </a:endParaRPr>
          </a:p>
          <a:p>
            <a:pPr marL="182880" indent="-182880" fontAlgn="base">
              <a:lnSpc>
                <a:spcPts val="2500"/>
              </a:lnSpc>
              <a:spcBef>
                <a:spcPts val="600"/>
              </a:spcBef>
              <a:spcAft>
                <a:spcPct val="0"/>
              </a:spcAft>
              <a:buFont typeface="Arial" panose="020B0604020202020204" pitchFamily="34" charset="0"/>
              <a:buNone/>
              <a:defRPr/>
            </a:pPr>
            <a:r>
              <a:rPr lang="zh-CN" altLang="en-US" b="1" noProof="1">
                <a:solidFill>
                  <a:srgbClr val="000000"/>
                </a:solidFill>
                <a:latin typeface="微软雅黑" panose="020B0503020204020204" pitchFamily="34" charset="-122"/>
                <a:ea typeface="微软雅黑" panose="020B0503020204020204" pitchFamily="34" charset="-122"/>
              </a:rPr>
              <a:t>肌肉刺激效应</a:t>
            </a:r>
          </a:p>
          <a:p>
            <a:pPr marL="182880" indent="-182880" fontAlgn="base">
              <a:lnSpc>
                <a:spcPts val="2500"/>
              </a:lnSpc>
              <a:spcBef>
                <a:spcPts val="600"/>
              </a:spcBef>
              <a:spcAft>
                <a:spcPct val="0"/>
              </a:spcAft>
              <a:buFontTx/>
              <a:buChar char="•"/>
              <a:defRPr/>
            </a:pPr>
            <a:r>
              <a:rPr lang="zh-CN" altLang="en-US" sz="1600" noProof="1">
                <a:solidFill>
                  <a:srgbClr val="000000"/>
                </a:solidFill>
                <a:latin typeface="微软雅黑" panose="020B0503020204020204" pitchFamily="34" charset="-122"/>
                <a:ea typeface="微软雅黑" panose="020B0503020204020204" pitchFamily="34" charset="-122"/>
              </a:rPr>
              <a:t>所有的身体功能和人体肌肉运动都是由大脑通过神经系统的电刺激来控制。如果通过人体的电流过高，肌肉开始抽搐，大脑再也无法控制肌肉组织。</a:t>
            </a:r>
            <a:endParaRPr lang="de-DE" altLang="zh-CN" sz="1600" noProof="1">
              <a:solidFill>
                <a:srgbClr val="000000"/>
              </a:solidFill>
              <a:latin typeface="微软雅黑" panose="020B0503020204020204" pitchFamily="34" charset="-122"/>
              <a:ea typeface="微软雅黑" panose="020B0503020204020204" pitchFamily="34" charset="-122"/>
            </a:endParaRPr>
          </a:p>
          <a:p>
            <a:pPr marL="182880" indent="-182880" fontAlgn="base">
              <a:lnSpc>
                <a:spcPts val="2500"/>
              </a:lnSpc>
              <a:spcBef>
                <a:spcPts val="600"/>
              </a:spcBef>
              <a:spcAft>
                <a:spcPct val="0"/>
              </a:spcAft>
              <a:buFontTx/>
              <a:buChar char="•"/>
              <a:defRPr/>
            </a:pPr>
            <a:r>
              <a:rPr lang="zh-CN" altLang="en-US" sz="1600" noProof="1">
                <a:solidFill>
                  <a:srgbClr val="000000"/>
                </a:solidFill>
                <a:latin typeface="微软雅黑" panose="020B0503020204020204" pitchFamily="34" charset="-122"/>
                <a:ea typeface="微软雅黑" panose="020B0503020204020204" pitchFamily="34" charset="-122"/>
              </a:rPr>
              <a:t>后果：例如，握紧的拳头再也无法打开或者移动。如果电流经过了胸腔，肺会产生痉挛（呼吸停止），心脏的跳动节奏会被中断（心室纤维化颤动，无法进行心脏的收缩扩张运动）。</a:t>
            </a:r>
            <a:endParaRPr lang="de-DE" altLang="zh-CN" noProof="1">
              <a:solidFill>
                <a:srgbClr val="000000"/>
              </a:solidFill>
              <a:latin typeface="微软雅黑" panose="020B0503020204020204" pitchFamily="34" charset="-122"/>
              <a:ea typeface="微软雅黑" panose="020B0503020204020204" pitchFamily="34" charset="-122"/>
            </a:endParaRPr>
          </a:p>
        </p:txBody>
      </p:sp>
      <p:sp>
        <p:nvSpPr>
          <p:cNvPr id="5" name="Rectangle 11"/>
          <p:cNvSpPr txBox="1">
            <a:spLocks noChangeArrowheads="1"/>
          </p:cNvSpPr>
          <p:nvPr/>
        </p:nvSpPr>
        <p:spPr bwMode="auto">
          <a:xfrm>
            <a:off x="1213428" y="1021918"/>
            <a:ext cx="8780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fontAlgn="base" hangingPunct="1">
              <a:spcBef>
                <a:spcPts val="1325"/>
              </a:spcBef>
              <a:spcAft>
                <a:spcPct val="0"/>
              </a:spcAft>
              <a:buFont typeface="Arial" panose="020B0604020202020204" pitchFamily="34" charset="0"/>
              <a:buNone/>
            </a:pPr>
            <a:r>
              <a:rPr lang="zh-CN" altLang="en-US" sz="2200" b="1" dirty="0" smtClean="0">
                <a:solidFill>
                  <a:srgbClr val="000000"/>
                </a:solidFill>
                <a:latin typeface="微软雅黑" panose="020B0503020204020204" pitchFamily="34" charset="-122"/>
                <a:ea typeface="微软雅黑" panose="020B0503020204020204" pitchFamily="34" charset="-122"/>
              </a:rPr>
              <a:t>电流经过人体的事故效应和后果</a:t>
            </a:r>
          </a:p>
        </p:txBody>
      </p:sp>
      <p:sp>
        <p:nvSpPr>
          <p:cNvPr id="6" name="矩形 5"/>
          <p:cNvSpPr/>
          <p:nvPr/>
        </p:nvSpPr>
        <p:spPr>
          <a:xfrm>
            <a:off x="0" y="4908"/>
            <a:ext cx="341632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j-cs"/>
              </a:rPr>
              <a:t>二、电击及事故后果</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504053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电动汽车安全防护</a:t>
            </a:r>
            <a:endParaRPr lang="zh-CN" altLang="en-US" kern="0" dirty="0" smtClean="0">
              <a:latin typeface="微软雅黑" panose="020B0503020204020204" pitchFamily="34" charset="-122"/>
              <a:ea typeface="微软雅黑" panose="020B0503020204020204" pitchFamily="34" charset="-122"/>
            </a:endParaRPr>
          </a:p>
        </p:txBody>
      </p:sp>
      <p:sp>
        <p:nvSpPr>
          <p:cNvPr id="16" name="Content Placeholder 2"/>
          <p:cNvSpPr txBox="1">
            <a:spLocks noChangeArrowheads="1"/>
          </p:cNvSpPr>
          <p:nvPr/>
        </p:nvSpPr>
        <p:spPr bwMode="auto">
          <a:xfrm>
            <a:off x="914688" y="1810326"/>
            <a:ext cx="878046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t" anchorCtr="0" compatLnSpc="1">
            <a:prstTxWarp prst="textNoShape">
              <a:avLst/>
            </a:prstTxWarp>
            <a:spAutoFit/>
          </a:bodyPr>
          <a:lstStyle>
            <a:lvl1pPr marL="342900" indent="-342900" algn="l" rtl="0" eaLnBrk="0" fontAlgn="base" hangingPunct="0">
              <a:spcBef>
                <a:spcPct val="50000"/>
              </a:spcBef>
              <a:spcAft>
                <a:spcPct val="0"/>
              </a:spcAft>
              <a:buChar char="•"/>
              <a:defRPr sz="2200" b="1">
                <a:solidFill>
                  <a:schemeClr val="tx1"/>
                </a:solidFill>
                <a:latin typeface="宋体" panose="02010600030101010101" pitchFamily="2" charset="-122"/>
                <a:ea typeface="宋体" panose="02010600030101010101" pitchFamily="2" charset="-122"/>
                <a:cs typeface="+mn-cs"/>
              </a:defRPr>
            </a:lvl1pPr>
            <a:lvl2pPr marL="355600" indent="-169863"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2pPr>
            <a:lvl3pPr marL="706438" indent="-169863"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3pPr>
            <a:lvl4pPr marL="1073150" indent="-187325"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4pPr>
            <a:lvl5pPr marL="1439863" indent="-187325"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5pPr>
            <a:lvl6pPr marL="1897380" indent="-187325" algn="l" rtl="0" fontAlgn="base">
              <a:spcBef>
                <a:spcPct val="50000"/>
              </a:spcBef>
              <a:spcAft>
                <a:spcPct val="0"/>
              </a:spcAft>
              <a:buChar char="–"/>
              <a:defRPr sz="2200">
                <a:solidFill>
                  <a:schemeClr val="tx1"/>
                </a:solidFill>
                <a:latin typeface="+mn-lt"/>
              </a:defRPr>
            </a:lvl6pPr>
            <a:lvl7pPr marL="2354580" indent="-187325" algn="l" rtl="0" fontAlgn="base">
              <a:spcBef>
                <a:spcPct val="50000"/>
              </a:spcBef>
              <a:spcAft>
                <a:spcPct val="0"/>
              </a:spcAft>
              <a:buChar char="–"/>
              <a:defRPr sz="2200">
                <a:solidFill>
                  <a:schemeClr val="tx1"/>
                </a:solidFill>
                <a:latin typeface="+mn-lt"/>
              </a:defRPr>
            </a:lvl7pPr>
            <a:lvl8pPr marL="2811780" indent="-187325" algn="l" rtl="0" fontAlgn="base">
              <a:spcBef>
                <a:spcPct val="50000"/>
              </a:spcBef>
              <a:spcAft>
                <a:spcPct val="0"/>
              </a:spcAft>
              <a:buChar char="–"/>
              <a:defRPr sz="2200">
                <a:solidFill>
                  <a:schemeClr val="tx1"/>
                </a:solidFill>
                <a:latin typeface="+mn-lt"/>
              </a:defRPr>
            </a:lvl8pPr>
            <a:lvl9pPr marL="3268980" indent="-187325" algn="l" rtl="0" fontAlgn="base">
              <a:spcBef>
                <a:spcPct val="50000"/>
              </a:spcBef>
              <a:spcAft>
                <a:spcPct val="0"/>
              </a:spcAft>
              <a:buChar char="–"/>
              <a:defRPr sz="2200">
                <a:solidFill>
                  <a:schemeClr val="tx1"/>
                </a:solidFill>
                <a:latin typeface="+mn-lt"/>
              </a:defRPr>
            </a:lvl9pPr>
          </a:lstStyle>
          <a:p>
            <a:r>
              <a:rPr lang="zh-CN" altLang="en-US" sz="2000" kern="0" dirty="0" smtClean="0">
                <a:latin typeface="微软雅黑" panose="020B0503020204020204" pitchFamily="34" charset="-122"/>
                <a:ea typeface="微软雅黑" panose="020B0503020204020204" pitchFamily="34" charset="-122"/>
              </a:rPr>
              <a:t>护目镜</a:t>
            </a:r>
            <a:endParaRPr lang="en-US" altLang="zh-CN" sz="2000" kern="0" dirty="0" smtClean="0">
              <a:latin typeface="微软雅黑" panose="020B0503020204020204" pitchFamily="34" charset="-122"/>
              <a:ea typeface="微软雅黑" panose="020B0503020204020204" pitchFamily="34" charset="-122"/>
            </a:endParaRPr>
          </a:p>
          <a:p>
            <a:r>
              <a:rPr lang="zh-CN" altLang="en-US" sz="2000" kern="0" dirty="0" smtClean="0">
                <a:latin typeface="微软雅黑" panose="020B0503020204020204" pitchFamily="34" charset="-122"/>
                <a:ea typeface="微软雅黑" panose="020B0503020204020204" pitchFamily="34" charset="-122"/>
              </a:rPr>
              <a:t>绝缘的安全工作鞋</a:t>
            </a:r>
            <a:endParaRPr lang="de-DE" altLang="zh-CN" sz="2000" kern="0" dirty="0" smtClean="0">
              <a:latin typeface="微软雅黑" panose="020B0503020204020204" pitchFamily="34" charset="-122"/>
              <a:ea typeface="微软雅黑" panose="020B0503020204020204" pitchFamily="34" charset="-122"/>
            </a:endParaRPr>
          </a:p>
          <a:p>
            <a:r>
              <a:rPr lang="zh-CN" altLang="en-US" sz="2000" kern="0" dirty="0" smtClean="0">
                <a:latin typeface="微软雅黑" panose="020B0503020204020204" pitchFamily="34" charset="-122"/>
                <a:ea typeface="微软雅黑" panose="020B0503020204020204" pitchFamily="34" charset="-122"/>
              </a:rPr>
              <a:t>耐酸的绝缘安全手套（检查）</a:t>
            </a:r>
            <a:endParaRPr lang="de-DE" altLang="zh-CN" sz="2000" kern="0" dirty="0" smtClean="0">
              <a:latin typeface="微软雅黑" panose="020B0503020204020204" pitchFamily="34" charset="-122"/>
              <a:ea typeface="微软雅黑" panose="020B0503020204020204" pitchFamily="34" charset="-122"/>
            </a:endParaRPr>
          </a:p>
          <a:p>
            <a:r>
              <a:rPr lang="zh-CN" altLang="en-US" sz="2000" kern="0" dirty="0" smtClean="0">
                <a:latin typeface="微软雅黑" panose="020B0503020204020204" pitchFamily="34" charset="-122"/>
                <a:ea typeface="微软雅黑" panose="020B0503020204020204" pitchFamily="34" charset="-122"/>
              </a:rPr>
              <a:t>绝缘外套和绝缘垫</a:t>
            </a:r>
            <a:endParaRPr lang="de-DE" altLang="zh-CN" sz="2000" kern="0" dirty="0" smtClean="0">
              <a:latin typeface="微软雅黑" panose="020B0503020204020204" pitchFamily="34" charset="-122"/>
              <a:ea typeface="微软雅黑" panose="020B0503020204020204" pitchFamily="34" charset="-122"/>
            </a:endParaRPr>
          </a:p>
          <a:p>
            <a:r>
              <a:rPr lang="zh-CN" altLang="en-US" sz="2000" kern="0" dirty="0" smtClean="0">
                <a:latin typeface="微软雅黑" panose="020B0503020204020204" pitchFamily="34" charset="-122"/>
                <a:ea typeface="微软雅黑" panose="020B0503020204020204" pitchFamily="34" charset="-122"/>
              </a:rPr>
              <a:t>符合标准的适用高电压绝缘工具</a:t>
            </a:r>
          </a:p>
          <a:p>
            <a:r>
              <a:rPr lang="zh-CN" altLang="de-DE" sz="2000" kern="0" dirty="0" smtClean="0">
                <a:latin typeface="微软雅黑" panose="020B0503020204020204" pitchFamily="34" charset="-122"/>
                <a:ea typeface="微软雅黑" panose="020B0503020204020204" pitchFamily="34" charset="-122"/>
              </a:rPr>
              <a:t>带有明显高压电危险标志的警示牌</a:t>
            </a:r>
          </a:p>
          <a:p>
            <a:r>
              <a:rPr lang="zh-CN" altLang="de-DE" sz="2000" kern="0" dirty="0" smtClean="0">
                <a:latin typeface="微软雅黑" panose="020B0503020204020204" pitchFamily="34" charset="-122"/>
                <a:ea typeface="微软雅黑" panose="020B0503020204020204" pitchFamily="34" charset="-122"/>
              </a:rPr>
              <a:t>便携式</a:t>
            </a:r>
            <a:r>
              <a:rPr lang="zh-CN" altLang="en-US" sz="2000" kern="0" dirty="0" smtClean="0">
                <a:latin typeface="微软雅黑" panose="020B0503020204020204" pitchFamily="34" charset="-122"/>
                <a:ea typeface="微软雅黑" panose="020B0503020204020204" pitchFamily="34" charset="-122"/>
              </a:rPr>
              <a:t>警戒</a:t>
            </a:r>
            <a:r>
              <a:rPr lang="zh-CN" altLang="de-DE" sz="2000" kern="0" dirty="0" smtClean="0">
                <a:latin typeface="微软雅黑" panose="020B0503020204020204" pitchFamily="34" charset="-122"/>
                <a:ea typeface="微软雅黑" panose="020B0503020204020204" pitchFamily="34" charset="-122"/>
              </a:rPr>
              <a:t>线</a:t>
            </a:r>
          </a:p>
        </p:txBody>
      </p:sp>
      <p:pic>
        <p:nvPicPr>
          <p:cNvPr id="17" name="图片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1251" y="1476952"/>
            <a:ext cx="723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626" y="1476952"/>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626" y="2899352"/>
            <a:ext cx="7239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4438" y="2899352"/>
            <a:ext cx="7239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4438" y="4556702"/>
            <a:ext cx="723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3876" y="4556702"/>
            <a:ext cx="723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1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835</Words>
  <Application>Microsoft Office PowerPoint</Application>
  <PresentationFormat>宽屏</PresentationFormat>
  <Paragraphs>143</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等线</vt:lpstr>
      <vt:lpstr>等线 Light</vt:lpstr>
      <vt:lpstr>汉仪中等线简</vt:lpstr>
      <vt:lpstr>宋体</vt:lpstr>
      <vt:lpstr>微软雅黑</vt:lpstr>
      <vt:lpstr>Arial</vt:lpstr>
      <vt:lpstr>Calibri</vt:lpstr>
      <vt:lpstr>VW Headline OT-Book</vt:lpstr>
      <vt:lpstr>Office 主题​​</vt:lpstr>
      <vt:lpstr>电动汽车维修安全</vt:lpstr>
      <vt:lpstr>PowerPoint 演示文稿</vt:lpstr>
      <vt:lpstr>一、危险的电流</vt:lpstr>
      <vt:lpstr>一、危险的电流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高压互锁</dc:title>
  <dc:creator>Windows User</dc:creator>
  <cp:lastModifiedBy>Windows User</cp:lastModifiedBy>
  <cp:revision>35</cp:revision>
  <dcterms:created xsi:type="dcterms:W3CDTF">2024-02-03T12:19:13Z</dcterms:created>
  <dcterms:modified xsi:type="dcterms:W3CDTF">2024-02-29T03:39:22Z</dcterms:modified>
</cp:coreProperties>
</file>