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3"/>
    <p:sldId id="284" r:id="rId4"/>
    <p:sldId id="259" r:id="rId5"/>
    <p:sldId id="260" r:id="rId6"/>
    <p:sldId id="310" r:id="rId7"/>
    <p:sldId id="311" r:id="rId8"/>
    <p:sldId id="261" r:id="rId9"/>
    <p:sldId id="262" r:id="rId10"/>
    <p:sldId id="312" r:id="rId11"/>
    <p:sldId id="263" r:id="rId12"/>
    <p:sldId id="313" r:id="rId13"/>
    <p:sldId id="315" r:id="rId14"/>
    <p:sldId id="316" r:id="rId15"/>
    <p:sldId id="317" r:id="rId16"/>
    <p:sldId id="318" r:id="rId17"/>
    <p:sldId id="319" r:id="rId18"/>
    <p:sldId id="320" r:id="rId19"/>
    <p:sldId id="322" r:id="rId20"/>
    <p:sldId id="321" r:id="rId21"/>
    <p:sldId id="324" r:id="rId22"/>
    <p:sldId id="325" r:id="rId23"/>
    <p:sldId id="326" r:id="rId24"/>
    <p:sldId id="283"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6" userDrawn="1">
          <p15:clr>
            <a:srgbClr val="A4A3A4"/>
          </p15:clr>
        </p15:guide>
        <p15:guide id="2" pos="3840" userDrawn="1">
          <p15:clr>
            <a:srgbClr val="A4A3A4"/>
          </p15:clr>
        </p15:guide>
        <p15:guide id="3"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52FF"/>
    <a:srgbClr val="BDD0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2" d="100"/>
          <a:sy n="52" d="100"/>
        </p:scale>
        <p:origin x="484" y="40"/>
      </p:cViewPr>
      <p:guideLst>
        <p:guide orient="horz" pos="2236"/>
        <p:guide pos="3840"/>
        <p:guide pos="4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78.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任意多边形: 形状 6"/>
          <p:cNvSpPr/>
          <p:nvPr userDrawn="1"/>
        </p:nvSpPr>
        <p:spPr>
          <a:xfrm rot="16200000">
            <a:off x="10340707" y="5034513"/>
            <a:ext cx="1426676" cy="2275910"/>
          </a:xfrm>
          <a:custGeom>
            <a:avLst/>
            <a:gdLst>
              <a:gd name="connsiteX0" fmla="*/ 1426676 w 1426676"/>
              <a:gd name="connsiteY0" fmla="*/ 2275910 h 2275910"/>
              <a:gd name="connsiteX1" fmla="*/ 0 w 1426676"/>
              <a:gd name="connsiteY1" fmla="*/ 2275910 h 2275910"/>
              <a:gd name="connsiteX2" fmla="*/ 0 w 1426676"/>
              <a:gd name="connsiteY2" fmla="*/ 183876 h 2275910"/>
              <a:gd name="connsiteX3" fmla="*/ 106648 w 1426676"/>
              <a:gd name="connsiteY3" fmla="*/ 0 h 2275910"/>
            </a:gdLst>
            <a:ahLst/>
            <a:cxnLst>
              <a:cxn ang="0">
                <a:pos x="connsiteX0" y="connsiteY0"/>
              </a:cxn>
              <a:cxn ang="0">
                <a:pos x="connsiteX1" y="connsiteY1"/>
              </a:cxn>
              <a:cxn ang="0">
                <a:pos x="connsiteX2" y="connsiteY2"/>
              </a:cxn>
              <a:cxn ang="0">
                <a:pos x="connsiteX3" y="connsiteY3"/>
              </a:cxn>
            </a:cxnLst>
            <a:rect l="l" t="t" r="r" b="b"/>
            <a:pathLst>
              <a:path w="1426676" h="2275910">
                <a:moveTo>
                  <a:pt x="1426676" y="2275910"/>
                </a:moveTo>
                <a:lnTo>
                  <a:pt x="0" y="2275910"/>
                </a:lnTo>
                <a:lnTo>
                  <a:pt x="0" y="183876"/>
                </a:lnTo>
                <a:lnTo>
                  <a:pt x="106648" y="0"/>
                </a:lnTo>
                <a:close/>
              </a:path>
            </a:pathLst>
          </a:custGeom>
          <a:solidFill>
            <a:srgbClr val="BDD0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8" name="等腰三角形 7"/>
          <p:cNvSpPr/>
          <p:nvPr userDrawn="1"/>
        </p:nvSpPr>
        <p:spPr>
          <a:xfrm rot="16200000">
            <a:off x="10760438" y="5038735"/>
            <a:ext cx="1603217" cy="1382083"/>
          </a:xfrm>
          <a:prstGeom prst="triangl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p:cNvSpPr/>
          <p:nvPr userDrawn="1"/>
        </p:nvSpPr>
        <p:spPr>
          <a:xfrm rot="5400000">
            <a:off x="520800" y="-580515"/>
            <a:ext cx="1603329" cy="2764360"/>
          </a:xfrm>
          <a:custGeom>
            <a:avLst/>
            <a:gdLst>
              <a:gd name="connsiteX0" fmla="*/ 0 w 1603329"/>
              <a:gd name="connsiteY0" fmla="*/ 2764360 h 2764360"/>
              <a:gd name="connsiteX1" fmla="*/ 0 w 1603329"/>
              <a:gd name="connsiteY1" fmla="*/ 0 h 2764360"/>
              <a:gd name="connsiteX2" fmla="*/ 1603329 w 1603329"/>
              <a:gd name="connsiteY2" fmla="*/ 2764360 h 2764360"/>
            </a:gdLst>
            <a:ahLst/>
            <a:cxnLst>
              <a:cxn ang="0">
                <a:pos x="connsiteX0" y="connsiteY0"/>
              </a:cxn>
              <a:cxn ang="0">
                <a:pos x="connsiteX1" y="connsiteY1"/>
              </a:cxn>
              <a:cxn ang="0">
                <a:pos x="connsiteX2" y="connsiteY2"/>
              </a:cxn>
            </a:cxnLst>
            <a:rect l="l" t="t" r="r" b="b"/>
            <a:pathLst>
              <a:path w="1603329" h="2764360">
                <a:moveTo>
                  <a:pt x="0" y="2764360"/>
                </a:moveTo>
                <a:lnTo>
                  <a:pt x="0" y="0"/>
                </a:lnTo>
                <a:lnTo>
                  <a:pt x="1603329" y="2764360"/>
                </a:lnTo>
                <a:close/>
              </a:path>
            </a:pathLst>
          </a:custGeom>
          <a:solidFill>
            <a:srgbClr val="BDD0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0" name="等腰三角形 9"/>
          <p:cNvSpPr/>
          <p:nvPr userDrawn="1"/>
        </p:nvSpPr>
        <p:spPr>
          <a:xfrm rot="5400000">
            <a:off x="-120449" y="422081"/>
            <a:ext cx="880635" cy="759168"/>
          </a:xfrm>
          <a:prstGeom prst="triangl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1" name="直接连接符 10"/>
          <p:cNvCxnSpPr/>
          <p:nvPr userDrawn="1"/>
        </p:nvCxnSpPr>
        <p:spPr>
          <a:xfrm>
            <a:off x="0" y="6531385"/>
            <a:ext cx="9866325" cy="0"/>
          </a:xfrm>
          <a:prstGeom prst="line">
            <a:avLst/>
          </a:prstGeom>
          <a:ln>
            <a:solidFill>
              <a:srgbClr val="4F52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B44AE6B-9677-4250-8105-E18AAA1B0A5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3573EB-1732-43B6-941D-B8B9CDB02E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4AE6B-9677-4250-8105-E18AAA1B0A5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573EB-1732-43B6-941D-B8B9CDB02E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image" Target="../media/image23.png"/><Relationship Id="rId2" Type="http://schemas.openxmlformats.org/officeDocument/2006/relationships/tags" Target="../tags/tag43.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3.xml"/><Relationship Id="rId3" Type="http://schemas.openxmlformats.org/officeDocument/2006/relationships/image" Target="../media/image24.jpeg"/><Relationship Id="rId2" Type="http://schemas.openxmlformats.org/officeDocument/2006/relationships/tags" Target="../tags/tag52.xml"/><Relationship Id="rId1" Type="http://schemas.openxmlformats.org/officeDocument/2006/relationships/tags" Target="../tags/tag5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tags" Target="../tags/tag61.xml"/><Relationship Id="rId4" Type="http://schemas.openxmlformats.org/officeDocument/2006/relationships/image" Target="../media/image21.png"/><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image" Target="../media/image26.jpe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8.xml"/><Relationship Id="rId3" Type="http://schemas.openxmlformats.org/officeDocument/2006/relationships/image" Target="../media/image31.jpeg"/><Relationship Id="rId2" Type="http://schemas.openxmlformats.org/officeDocument/2006/relationships/tags" Target="../tags/tag67.xml"/><Relationship Id="rId1" Type="http://schemas.openxmlformats.org/officeDocument/2006/relationships/tags" Target="../tags/tag6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1.xml"/><Relationship Id="rId3" Type="http://schemas.openxmlformats.org/officeDocument/2006/relationships/image" Target="../media/image32.jpeg"/><Relationship Id="rId2" Type="http://schemas.openxmlformats.org/officeDocument/2006/relationships/tags" Target="../tags/tag70.xml"/><Relationship Id="rId1" Type="http://schemas.openxmlformats.org/officeDocument/2006/relationships/tags" Target="../tags/tag69.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33.jpeg"/><Relationship Id="rId2" Type="http://schemas.openxmlformats.org/officeDocument/2006/relationships/tags" Target="../tags/tag73.xml"/><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jpeg"/><Relationship Id="rId7" Type="http://schemas.openxmlformats.org/officeDocument/2006/relationships/tags" Target="../tags/tag4.xml"/><Relationship Id="rId6" Type="http://schemas.openxmlformats.org/officeDocument/2006/relationships/image" Target="../media/image3.jpeg"/><Relationship Id="rId5" Type="http://schemas.openxmlformats.org/officeDocument/2006/relationships/tags" Target="../tags/tag3.xml"/><Relationship Id="rId4" Type="http://schemas.openxmlformats.org/officeDocument/2006/relationships/image" Target="../media/image2.jpeg"/><Relationship Id="rId3" Type="http://schemas.openxmlformats.org/officeDocument/2006/relationships/tags" Target="../tags/tag2.xml"/><Relationship Id="rId2" Type="http://schemas.openxmlformats.org/officeDocument/2006/relationships/image" Target="../media/image1.jpeg"/><Relationship Id="rId15" Type="http://schemas.openxmlformats.org/officeDocument/2006/relationships/slideLayout" Target="../slideLayouts/slideLayout2.xml"/><Relationship Id="rId14" Type="http://schemas.openxmlformats.org/officeDocument/2006/relationships/tags" Target="../tags/tag7.xml"/><Relationship Id="rId13" Type="http://schemas.openxmlformats.org/officeDocument/2006/relationships/image" Target="../media/image7.jpeg"/><Relationship Id="rId12" Type="http://schemas.openxmlformats.org/officeDocument/2006/relationships/tags" Target="../tags/tag6.xml"/><Relationship Id="rId11" Type="http://schemas.openxmlformats.org/officeDocument/2006/relationships/image" Target="../media/image6.jpeg"/><Relationship Id="rId10" Type="http://schemas.openxmlformats.org/officeDocument/2006/relationships/tags" Target="../tags/tag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7.xml"/><Relationship Id="rId3" Type="http://schemas.openxmlformats.org/officeDocument/2006/relationships/image" Target="../media/image34.jpeg"/><Relationship Id="rId2" Type="http://schemas.openxmlformats.org/officeDocument/2006/relationships/tags" Target="../tags/tag76.xml"/><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image" Target="../media/image11.png"/><Relationship Id="rId7"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tags" Target="../tags/tag10.xml"/><Relationship Id="rId4" Type="http://schemas.openxmlformats.org/officeDocument/2006/relationships/image" Target="../media/image9.jpeg"/><Relationship Id="rId3" Type="http://schemas.openxmlformats.org/officeDocument/2006/relationships/tags" Target="../tags/tag9.xml"/><Relationship Id="rId2" Type="http://schemas.openxmlformats.org/officeDocument/2006/relationships/image" Target="../media/image8.jpeg"/><Relationship Id="rId10" Type="http://schemas.openxmlformats.org/officeDocument/2006/relationships/slideLayout" Target="../slideLayouts/slideLayout2.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image" Target="../media/image14.jpeg"/><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13.jpeg"/><Relationship Id="rId4" Type="http://schemas.openxmlformats.org/officeDocument/2006/relationships/tags" Target="../tags/tag15.xml"/><Relationship Id="rId3" Type="http://schemas.openxmlformats.org/officeDocument/2006/relationships/image" Target="../media/image12.png"/><Relationship Id="rId2" Type="http://schemas.openxmlformats.org/officeDocument/2006/relationships/tags" Target="../tags/tag14.xml"/><Relationship Id="rId11" Type="http://schemas.openxmlformats.org/officeDocument/2006/relationships/slideLayout" Target="../slideLayouts/slideLayout2.xml"/><Relationship Id="rId10" Type="http://schemas.openxmlformats.org/officeDocument/2006/relationships/tags" Target="../tags/tag19.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image" Target="../media/image15.png"/><Relationship Id="rId2" Type="http://schemas.openxmlformats.org/officeDocument/2006/relationships/tags" Target="../tags/tag2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18.jpeg"/><Relationship Id="rId7" Type="http://schemas.openxmlformats.org/officeDocument/2006/relationships/tags" Target="../tags/tag33.xml"/><Relationship Id="rId6" Type="http://schemas.openxmlformats.org/officeDocument/2006/relationships/image" Target="../media/image17.jpeg"/><Relationship Id="rId5" Type="http://schemas.openxmlformats.org/officeDocument/2006/relationships/tags" Target="../tags/tag32.xml"/><Relationship Id="rId4" Type="http://schemas.openxmlformats.org/officeDocument/2006/relationships/image" Target="../media/image16.jpeg"/><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slideLayout" Target="../slideLayouts/slideLayout2.xml"/><Relationship Id="rId10" Type="http://schemas.openxmlformats.org/officeDocument/2006/relationships/tags" Target="../tags/tag35.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tags" Target="../tags/tag37.xml"/><Relationship Id="rId2" Type="http://schemas.openxmlformats.org/officeDocument/2006/relationships/image" Target="../media/image19.png"/><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1.xml"/><Relationship Id="rId5" Type="http://schemas.openxmlformats.org/officeDocument/2006/relationships/image" Target="../media/image22.jpeg"/><Relationship Id="rId4" Type="http://schemas.openxmlformats.org/officeDocument/2006/relationships/image" Target="../media/image21.png"/><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p:cNvGrpSpPr/>
          <p:nvPr/>
        </p:nvGrpSpPr>
        <p:grpSpPr>
          <a:xfrm rot="10800000">
            <a:off x="9916089" y="4928168"/>
            <a:ext cx="2764360" cy="3454320"/>
            <a:chOff x="92684" y="-1450929"/>
            <a:chExt cx="2764360" cy="3454320"/>
          </a:xfrm>
        </p:grpSpPr>
        <p:sp>
          <p:nvSpPr>
            <p:cNvPr id="119" name="等腰三角形 118"/>
            <p:cNvSpPr/>
            <p:nvPr/>
          </p:nvSpPr>
          <p:spPr>
            <a:xfrm rot="5400000">
              <a:off x="-128465" y="-1229780"/>
              <a:ext cx="3206658" cy="2764360"/>
            </a:xfrm>
            <a:prstGeom prst="triangle">
              <a:avLst/>
            </a:prstGeom>
            <a:solidFill>
              <a:srgbClr val="BDD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等腰三角形 119"/>
            <p:cNvSpPr/>
            <p:nvPr/>
          </p:nvSpPr>
          <p:spPr>
            <a:xfrm rot="5400000">
              <a:off x="409478" y="510741"/>
              <a:ext cx="1603217" cy="1382083"/>
            </a:xfrm>
            <a:prstGeom prst="triangl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2" name="组合 111"/>
          <p:cNvGrpSpPr/>
          <p:nvPr/>
        </p:nvGrpSpPr>
        <p:grpSpPr>
          <a:xfrm>
            <a:off x="6479059" y="1136821"/>
            <a:ext cx="5096036" cy="5059335"/>
            <a:chOff x="6385010" y="1346980"/>
            <a:chExt cx="4884352" cy="4849175"/>
          </a:xfrm>
        </p:grpSpPr>
        <p:sp>
          <p:nvSpPr>
            <p:cNvPr id="6" name="任意多边形: 形状 5"/>
            <p:cNvSpPr/>
            <p:nvPr/>
          </p:nvSpPr>
          <p:spPr>
            <a:xfrm>
              <a:off x="6437860" y="1362523"/>
              <a:ext cx="4799822" cy="4822275"/>
            </a:xfrm>
            <a:custGeom>
              <a:avLst/>
              <a:gdLst>
                <a:gd name="connsiteX0" fmla="*/ 6001599 w 6788482"/>
                <a:gd name="connsiteY0" fmla="*/ 5860893 h 6820238"/>
                <a:gd name="connsiteX1" fmla="*/ 5626108 w 6788482"/>
                <a:gd name="connsiteY1" fmla="*/ 6177060 h 6820238"/>
                <a:gd name="connsiteX2" fmla="*/ 2643690 w 6788482"/>
                <a:gd name="connsiteY2" fmla="*/ 6737196 h 6820238"/>
                <a:gd name="connsiteX3" fmla="*/ 673799 w 6788482"/>
                <a:gd name="connsiteY3" fmla="*/ 5718638 h 6820238"/>
                <a:gd name="connsiteX4" fmla="*/ 607804 w 6788482"/>
                <a:gd name="connsiteY4" fmla="*/ 1629462 h 6820238"/>
                <a:gd name="connsiteX5" fmla="*/ 2930121 w 6788482"/>
                <a:gd name="connsiteY5" fmla="*/ 28614 h 6820238"/>
                <a:gd name="connsiteX6" fmla="*/ 5598735 w 6788482"/>
                <a:gd name="connsiteY6" fmla="*/ 773517 h 6820238"/>
                <a:gd name="connsiteX7" fmla="*/ 6001599 w 6788482"/>
                <a:gd name="connsiteY7" fmla="*/ 5860893 h 68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8482" h="6820238">
                  <a:moveTo>
                    <a:pt x="6001599" y="5860893"/>
                  </a:moveTo>
                  <a:cubicBezTo>
                    <a:pt x="5862199" y="6007653"/>
                    <a:pt x="5730307" y="6102277"/>
                    <a:pt x="5626108" y="6177060"/>
                  </a:cubicBezTo>
                  <a:cubicBezTo>
                    <a:pt x="4401170" y="7055972"/>
                    <a:pt x="2951734" y="6799769"/>
                    <a:pt x="2643690" y="6737196"/>
                  </a:cubicBezTo>
                  <a:cubicBezTo>
                    <a:pt x="2188812" y="6644812"/>
                    <a:pt x="1309506" y="6466223"/>
                    <a:pt x="673799" y="5718638"/>
                  </a:cubicBezTo>
                  <a:cubicBezTo>
                    <a:pt x="-287970" y="4587634"/>
                    <a:pt x="-138207" y="2805735"/>
                    <a:pt x="607804" y="1629462"/>
                  </a:cubicBezTo>
                  <a:cubicBezTo>
                    <a:pt x="744250" y="1414294"/>
                    <a:pt x="1465079" y="220126"/>
                    <a:pt x="2930121" y="28614"/>
                  </a:cubicBezTo>
                  <a:cubicBezTo>
                    <a:pt x="3816738" y="-87278"/>
                    <a:pt x="4850263" y="146475"/>
                    <a:pt x="5598735" y="773517"/>
                  </a:cubicBezTo>
                  <a:cubicBezTo>
                    <a:pt x="7169798" y="2089780"/>
                    <a:pt x="7057943" y="4748819"/>
                    <a:pt x="6001599" y="5860893"/>
                  </a:cubicBezTo>
                  <a:close/>
                </a:path>
              </a:pathLst>
            </a:custGeom>
            <a:solidFill>
              <a:srgbClr val="DAE3FE"/>
            </a:solidFill>
            <a:ln w="2461" cap="flat">
              <a:noFill/>
              <a:prstDash val="solid"/>
              <a:miter/>
            </a:ln>
          </p:spPr>
          <p:txBody>
            <a:bodyPr rtlCol="0" anchor="ctr"/>
            <a:lstStyle/>
            <a:p>
              <a:endParaRPr lang="zh-CN" altLang="en-US">
                <a:cs typeface="+mn-ea"/>
                <a:sym typeface="+mn-lt"/>
              </a:endParaRPr>
            </a:p>
          </p:txBody>
        </p:sp>
        <p:grpSp>
          <p:nvGrpSpPr>
            <p:cNvPr id="7" name="图形 3"/>
            <p:cNvGrpSpPr/>
            <p:nvPr/>
          </p:nvGrpSpPr>
          <p:grpSpPr>
            <a:xfrm>
              <a:off x="6385010" y="1385292"/>
              <a:ext cx="1835631" cy="2326071"/>
              <a:chOff x="2642383" y="54173"/>
              <a:chExt cx="2596169" cy="3289808"/>
            </a:xfrm>
          </p:grpSpPr>
          <p:grpSp>
            <p:nvGrpSpPr>
              <p:cNvPr id="8" name="图形 3"/>
              <p:cNvGrpSpPr/>
              <p:nvPr/>
            </p:nvGrpSpPr>
            <p:grpSpPr>
              <a:xfrm>
                <a:off x="2941361" y="1046687"/>
                <a:ext cx="2297192" cy="2297294"/>
                <a:chOff x="2941361" y="1046687"/>
                <a:chExt cx="2297192" cy="2297294"/>
              </a:xfrm>
            </p:grpSpPr>
            <p:grpSp>
              <p:nvGrpSpPr>
                <p:cNvPr id="9" name="图形 3"/>
                <p:cNvGrpSpPr/>
                <p:nvPr/>
              </p:nvGrpSpPr>
              <p:grpSpPr>
                <a:xfrm>
                  <a:off x="3939520" y="1046687"/>
                  <a:ext cx="1299032" cy="1812813"/>
                  <a:chOff x="3939520" y="1046687"/>
                  <a:chExt cx="1299032" cy="1812813"/>
                </a:xfrm>
                <a:solidFill>
                  <a:srgbClr val="91B3FA"/>
                </a:solidFill>
              </p:grpSpPr>
              <p:sp>
                <p:nvSpPr>
                  <p:cNvPr id="10" name="任意多边形: 形状 9"/>
                  <p:cNvSpPr/>
                  <p:nvPr/>
                </p:nvSpPr>
                <p:spPr>
                  <a:xfrm>
                    <a:off x="3939520" y="1046687"/>
                    <a:ext cx="1299032" cy="1636975"/>
                  </a:xfrm>
                  <a:custGeom>
                    <a:avLst/>
                    <a:gdLst>
                      <a:gd name="connsiteX0" fmla="*/ 0 w 1299032"/>
                      <a:gd name="connsiteY0" fmla="*/ 35035 h 1636975"/>
                      <a:gd name="connsiteX1" fmla="*/ 25675 w 1299032"/>
                      <a:gd name="connsiteY1" fmla="*/ 6382 h 1636975"/>
                      <a:gd name="connsiteX2" fmla="*/ 123548 w 1299032"/>
                      <a:gd name="connsiteY2" fmla="*/ 7 h 1636975"/>
                      <a:gd name="connsiteX3" fmla="*/ 152964 w 1299032"/>
                      <a:gd name="connsiteY3" fmla="*/ 28118 h 1636975"/>
                      <a:gd name="connsiteX4" fmla="*/ 152964 w 1299032"/>
                      <a:gd name="connsiteY4" fmla="*/ 28684 h 1636975"/>
                      <a:gd name="connsiteX5" fmla="*/ 124852 w 1299032"/>
                      <a:gd name="connsiteY5" fmla="*/ 57534 h 1636975"/>
                      <a:gd name="connsiteX6" fmla="*/ 31878 w 1299032"/>
                      <a:gd name="connsiteY6" fmla="*/ 63590 h 1636975"/>
                      <a:gd name="connsiteX7" fmla="*/ 197 w 1299032"/>
                      <a:gd name="connsiteY7" fmla="*/ 38088 h 1636975"/>
                      <a:gd name="connsiteX8" fmla="*/ 0 w 1299032"/>
                      <a:gd name="connsiteY8" fmla="*/ 35035 h 1636975"/>
                      <a:gd name="connsiteX9" fmla="*/ 250541 w 1299032"/>
                      <a:gd name="connsiteY9" fmla="*/ 36045 h 1636975"/>
                      <a:gd name="connsiteX10" fmla="*/ 250738 w 1299032"/>
                      <a:gd name="connsiteY10" fmla="*/ 32623 h 1636975"/>
                      <a:gd name="connsiteX11" fmla="*/ 282591 w 1299032"/>
                      <a:gd name="connsiteY11" fmla="*/ 7318 h 1636975"/>
                      <a:gd name="connsiteX12" fmla="*/ 379406 w 1299032"/>
                      <a:gd name="connsiteY12" fmla="*/ 22629 h 1636975"/>
                      <a:gd name="connsiteX13" fmla="*/ 401904 w 1299032"/>
                      <a:gd name="connsiteY13" fmla="*/ 56525 h 1636975"/>
                      <a:gd name="connsiteX14" fmla="*/ 368008 w 1299032"/>
                      <a:gd name="connsiteY14" fmla="*/ 79024 h 1636975"/>
                      <a:gd name="connsiteX15" fmla="*/ 275994 w 1299032"/>
                      <a:gd name="connsiteY15" fmla="*/ 64501 h 1636975"/>
                      <a:gd name="connsiteX16" fmla="*/ 250541 w 1299032"/>
                      <a:gd name="connsiteY16" fmla="*/ 36045 h 1636975"/>
                      <a:gd name="connsiteX17" fmla="*/ 494657 w 1299032"/>
                      <a:gd name="connsiteY17" fmla="*/ 92194 h 1636975"/>
                      <a:gd name="connsiteX18" fmla="*/ 496307 w 1299032"/>
                      <a:gd name="connsiteY18" fmla="*/ 82544 h 1636975"/>
                      <a:gd name="connsiteX19" fmla="*/ 532984 w 1299032"/>
                      <a:gd name="connsiteY19" fmla="*/ 64968 h 1636975"/>
                      <a:gd name="connsiteX20" fmla="*/ 623990 w 1299032"/>
                      <a:gd name="connsiteY20" fmla="*/ 101498 h 1636975"/>
                      <a:gd name="connsiteX21" fmla="*/ 638341 w 1299032"/>
                      <a:gd name="connsiteY21" fmla="*/ 139555 h 1636975"/>
                      <a:gd name="connsiteX22" fmla="*/ 600284 w 1299032"/>
                      <a:gd name="connsiteY22" fmla="*/ 153906 h 1636975"/>
                      <a:gd name="connsiteX23" fmla="*/ 513858 w 1299032"/>
                      <a:gd name="connsiteY23" fmla="*/ 119222 h 1636975"/>
                      <a:gd name="connsiteX24" fmla="*/ 494657 w 1299032"/>
                      <a:gd name="connsiteY24" fmla="*/ 92194 h 1636975"/>
                      <a:gd name="connsiteX25" fmla="*/ 720139 w 1299032"/>
                      <a:gd name="connsiteY25" fmla="*/ 201538 h 1636975"/>
                      <a:gd name="connsiteX26" fmla="*/ 724595 w 1299032"/>
                      <a:gd name="connsiteY26" fmla="*/ 186079 h 1636975"/>
                      <a:gd name="connsiteX27" fmla="*/ 764276 w 1299032"/>
                      <a:gd name="connsiteY27" fmla="*/ 177168 h 1636975"/>
                      <a:gd name="connsiteX28" fmla="*/ 844844 w 1299032"/>
                      <a:gd name="connsiteY28" fmla="*/ 233120 h 1636975"/>
                      <a:gd name="connsiteX29" fmla="*/ 850333 w 1299032"/>
                      <a:gd name="connsiteY29" fmla="*/ 273416 h 1636975"/>
                      <a:gd name="connsiteX30" fmla="*/ 810037 w 1299032"/>
                      <a:gd name="connsiteY30" fmla="*/ 278906 h 1636975"/>
                      <a:gd name="connsiteX31" fmla="*/ 733506 w 1299032"/>
                      <a:gd name="connsiteY31" fmla="*/ 225760 h 1636975"/>
                      <a:gd name="connsiteX32" fmla="*/ 720139 w 1299032"/>
                      <a:gd name="connsiteY32" fmla="*/ 201538 h 1636975"/>
                      <a:gd name="connsiteX33" fmla="*/ 915541 w 1299032"/>
                      <a:gd name="connsiteY33" fmla="*/ 358415 h 1636975"/>
                      <a:gd name="connsiteX34" fmla="*/ 924033 w 1299032"/>
                      <a:gd name="connsiteY34" fmla="*/ 337935 h 1636975"/>
                      <a:gd name="connsiteX35" fmla="*/ 964699 w 1299032"/>
                      <a:gd name="connsiteY35" fmla="*/ 338033 h 1636975"/>
                      <a:gd name="connsiteX36" fmla="*/ 1030842 w 1299032"/>
                      <a:gd name="connsiteY36" fmla="*/ 410404 h 1636975"/>
                      <a:gd name="connsiteX37" fmla="*/ 1027297 w 1299032"/>
                      <a:gd name="connsiteY37" fmla="*/ 450922 h 1636975"/>
                      <a:gd name="connsiteX38" fmla="*/ 986779 w 1299032"/>
                      <a:gd name="connsiteY38" fmla="*/ 447377 h 1636975"/>
                      <a:gd name="connsiteX39" fmla="*/ 923910 w 1299032"/>
                      <a:gd name="connsiteY39" fmla="*/ 378575 h 1636975"/>
                      <a:gd name="connsiteX40" fmla="*/ 915541 w 1299032"/>
                      <a:gd name="connsiteY40" fmla="*/ 358415 h 1636975"/>
                      <a:gd name="connsiteX41" fmla="*/ 1071384 w 1299032"/>
                      <a:gd name="connsiteY41" fmla="*/ 554579 h 1636975"/>
                      <a:gd name="connsiteX42" fmla="*/ 1084874 w 1299032"/>
                      <a:gd name="connsiteY42" fmla="*/ 530087 h 1636975"/>
                      <a:gd name="connsiteX43" fmla="*/ 1124530 w 1299032"/>
                      <a:gd name="connsiteY43" fmla="*/ 539194 h 1636975"/>
                      <a:gd name="connsiteX44" fmla="*/ 1173023 w 1299032"/>
                      <a:gd name="connsiteY44" fmla="*/ 624415 h 1636975"/>
                      <a:gd name="connsiteX45" fmla="*/ 1160592 w 1299032"/>
                      <a:gd name="connsiteY45" fmla="*/ 663136 h 1636975"/>
                      <a:gd name="connsiteX46" fmla="*/ 1121872 w 1299032"/>
                      <a:gd name="connsiteY46" fmla="*/ 650705 h 1636975"/>
                      <a:gd name="connsiteX47" fmla="*/ 1075815 w 1299032"/>
                      <a:gd name="connsiteY47" fmla="*/ 569718 h 1636975"/>
                      <a:gd name="connsiteX48" fmla="*/ 1071384 w 1299032"/>
                      <a:gd name="connsiteY48" fmla="*/ 554579 h 1636975"/>
                      <a:gd name="connsiteX49" fmla="*/ 1143460 w 1299032"/>
                      <a:gd name="connsiteY49" fmla="*/ 1608265 h 1636975"/>
                      <a:gd name="connsiteX50" fmla="*/ 1145995 w 1299032"/>
                      <a:gd name="connsiteY50" fmla="*/ 1596375 h 1636975"/>
                      <a:gd name="connsiteX51" fmla="*/ 1180556 w 1299032"/>
                      <a:gd name="connsiteY51" fmla="*/ 1509850 h 1636975"/>
                      <a:gd name="connsiteX52" fmla="*/ 1217209 w 1299032"/>
                      <a:gd name="connsiteY52" fmla="*/ 1492225 h 1636975"/>
                      <a:gd name="connsiteX53" fmla="*/ 1234859 w 1299032"/>
                      <a:gd name="connsiteY53" fmla="*/ 1528878 h 1636975"/>
                      <a:gd name="connsiteX54" fmla="*/ 1198476 w 1299032"/>
                      <a:gd name="connsiteY54" fmla="*/ 1620006 h 1636975"/>
                      <a:gd name="connsiteX55" fmla="*/ 1160445 w 1299032"/>
                      <a:gd name="connsiteY55" fmla="*/ 1634431 h 1636975"/>
                      <a:gd name="connsiteX56" fmla="*/ 1143460 w 1299032"/>
                      <a:gd name="connsiteY56" fmla="*/ 1608265 h 1636975"/>
                      <a:gd name="connsiteX57" fmla="*/ 1179817 w 1299032"/>
                      <a:gd name="connsiteY57" fmla="*/ 780283 h 1636975"/>
                      <a:gd name="connsiteX58" fmla="*/ 1199116 w 1299032"/>
                      <a:gd name="connsiteY58" fmla="*/ 753033 h 1636975"/>
                      <a:gd name="connsiteX59" fmla="*/ 1235745 w 1299032"/>
                      <a:gd name="connsiteY59" fmla="*/ 770732 h 1636975"/>
                      <a:gd name="connsiteX60" fmla="*/ 1264028 w 1299032"/>
                      <a:gd name="connsiteY60" fmla="*/ 864593 h 1636975"/>
                      <a:gd name="connsiteX61" fmla="*/ 1243253 w 1299032"/>
                      <a:gd name="connsiteY61" fmla="*/ 899572 h 1636975"/>
                      <a:gd name="connsiteX62" fmla="*/ 1208273 w 1299032"/>
                      <a:gd name="connsiteY62" fmla="*/ 878796 h 1636975"/>
                      <a:gd name="connsiteX63" fmla="*/ 1181442 w 1299032"/>
                      <a:gd name="connsiteY63" fmla="*/ 789662 h 1636975"/>
                      <a:gd name="connsiteX64" fmla="*/ 1179817 w 1299032"/>
                      <a:gd name="connsiteY64" fmla="*/ 780283 h 1636975"/>
                      <a:gd name="connsiteX65" fmla="*/ 1219917 w 1299032"/>
                      <a:gd name="connsiteY65" fmla="*/ 1369662 h 1636975"/>
                      <a:gd name="connsiteX66" fmla="*/ 1220458 w 1299032"/>
                      <a:gd name="connsiteY66" fmla="*/ 1363902 h 1636975"/>
                      <a:gd name="connsiteX67" fmla="*/ 1234834 w 1299032"/>
                      <a:gd name="connsiteY67" fmla="*/ 1271814 h 1636975"/>
                      <a:gd name="connsiteX68" fmla="*/ 1266638 w 1299032"/>
                      <a:gd name="connsiteY68" fmla="*/ 1246460 h 1636975"/>
                      <a:gd name="connsiteX69" fmla="*/ 1291992 w 1299032"/>
                      <a:gd name="connsiteY69" fmla="*/ 1278263 h 1636975"/>
                      <a:gd name="connsiteX70" fmla="*/ 1276878 w 1299032"/>
                      <a:gd name="connsiteY70" fmla="*/ 1375152 h 1636975"/>
                      <a:gd name="connsiteX71" fmla="*/ 1243031 w 1299032"/>
                      <a:gd name="connsiteY71" fmla="*/ 1397725 h 1636975"/>
                      <a:gd name="connsiteX72" fmla="*/ 1219917 w 1299032"/>
                      <a:gd name="connsiteY72" fmla="*/ 1369662 h 1636975"/>
                      <a:gd name="connsiteX73" fmla="*/ 1235105 w 1299032"/>
                      <a:gd name="connsiteY73" fmla="*/ 1024547 h 1636975"/>
                      <a:gd name="connsiteX74" fmla="*/ 1260705 w 1299032"/>
                      <a:gd name="connsiteY74" fmla="*/ 995894 h 1636975"/>
                      <a:gd name="connsiteX75" fmla="*/ 1292460 w 1299032"/>
                      <a:gd name="connsiteY75" fmla="*/ 1021322 h 1636975"/>
                      <a:gd name="connsiteX76" fmla="*/ 1299008 w 1299032"/>
                      <a:gd name="connsiteY76" fmla="*/ 1119146 h 1636975"/>
                      <a:gd name="connsiteX77" fmla="*/ 1299033 w 1299032"/>
                      <a:gd name="connsiteY77" fmla="*/ 1119761 h 1636975"/>
                      <a:gd name="connsiteX78" fmla="*/ 1270970 w 1299032"/>
                      <a:gd name="connsiteY78" fmla="*/ 1148611 h 1636975"/>
                      <a:gd name="connsiteX79" fmla="*/ 1241530 w 1299032"/>
                      <a:gd name="connsiteY79" fmla="*/ 1120549 h 1636975"/>
                      <a:gd name="connsiteX80" fmla="*/ 1235277 w 1299032"/>
                      <a:gd name="connsiteY80" fmla="*/ 1027624 h 1636975"/>
                      <a:gd name="connsiteX81" fmla="*/ 1235105 w 1299032"/>
                      <a:gd name="connsiteY81" fmla="*/ 1024547 h 16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99032" h="1636975">
                        <a:moveTo>
                          <a:pt x="0" y="35035"/>
                        </a:moveTo>
                        <a:cubicBezTo>
                          <a:pt x="-49" y="20487"/>
                          <a:pt x="10905" y="7983"/>
                          <a:pt x="25675" y="6382"/>
                        </a:cubicBezTo>
                        <a:cubicBezTo>
                          <a:pt x="57971" y="2887"/>
                          <a:pt x="90907" y="745"/>
                          <a:pt x="123548" y="7"/>
                        </a:cubicBezTo>
                        <a:cubicBezTo>
                          <a:pt x="139425" y="-338"/>
                          <a:pt x="152594" y="12241"/>
                          <a:pt x="152964" y="28118"/>
                        </a:cubicBezTo>
                        <a:cubicBezTo>
                          <a:pt x="152964" y="28315"/>
                          <a:pt x="152964" y="28488"/>
                          <a:pt x="152964" y="28684"/>
                        </a:cubicBezTo>
                        <a:cubicBezTo>
                          <a:pt x="153013" y="44316"/>
                          <a:pt x="140557" y="57165"/>
                          <a:pt x="124852" y="57534"/>
                        </a:cubicBezTo>
                        <a:cubicBezTo>
                          <a:pt x="93836" y="58224"/>
                          <a:pt x="62549" y="60267"/>
                          <a:pt x="31878" y="63590"/>
                        </a:cubicBezTo>
                        <a:cubicBezTo>
                          <a:pt x="16099" y="65313"/>
                          <a:pt x="1895" y="53891"/>
                          <a:pt x="197" y="38088"/>
                        </a:cubicBezTo>
                        <a:cubicBezTo>
                          <a:pt x="49" y="37054"/>
                          <a:pt x="0" y="36045"/>
                          <a:pt x="0" y="35035"/>
                        </a:cubicBezTo>
                        <a:close/>
                        <a:moveTo>
                          <a:pt x="250541" y="36045"/>
                        </a:moveTo>
                        <a:cubicBezTo>
                          <a:pt x="250541" y="34912"/>
                          <a:pt x="250590" y="33780"/>
                          <a:pt x="250738" y="32623"/>
                        </a:cubicBezTo>
                        <a:cubicBezTo>
                          <a:pt x="252560" y="16844"/>
                          <a:pt x="266812" y="5521"/>
                          <a:pt x="282591" y="7318"/>
                        </a:cubicBezTo>
                        <a:cubicBezTo>
                          <a:pt x="315010" y="11035"/>
                          <a:pt x="347577" y="16180"/>
                          <a:pt x="379406" y="22629"/>
                        </a:cubicBezTo>
                        <a:cubicBezTo>
                          <a:pt x="394987" y="25780"/>
                          <a:pt x="405006" y="40869"/>
                          <a:pt x="401904" y="56525"/>
                        </a:cubicBezTo>
                        <a:cubicBezTo>
                          <a:pt x="398754" y="72107"/>
                          <a:pt x="383590" y="82175"/>
                          <a:pt x="368008" y="79024"/>
                        </a:cubicBezTo>
                        <a:cubicBezTo>
                          <a:pt x="337755" y="72919"/>
                          <a:pt x="306813" y="68021"/>
                          <a:pt x="275994" y="64501"/>
                        </a:cubicBezTo>
                        <a:cubicBezTo>
                          <a:pt x="261397" y="62802"/>
                          <a:pt x="250590" y="50420"/>
                          <a:pt x="250541" y="36045"/>
                        </a:cubicBezTo>
                        <a:close/>
                        <a:moveTo>
                          <a:pt x="494657" y="92194"/>
                        </a:moveTo>
                        <a:cubicBezTo>
                          <a:pt x="494657" y="88994"/>
                          <a:pt x="495174" y="85744"/>
                          <a:pt x="496307" y="82544"/>
                        </a:cubicBezTo>
                        <a:cubicBezTo>
                          <a:pt x="501599" y="67578"/>
                          <a:pt x="518018" y="59701"/>
                          <a:pt x="532984" y="64968"/>
                        </a:cubicBezTo>
                        <a:cubicBezTo>
                          <a:pt x="563705" y="75775"/>
                          <a:pt x="594327" y="88083"/>
                          <a:pt x="623990" y="101498"/>
                        </a:cubicBezTo>
                        <a:cubicBezTo>
                          <a:pt x="638464" y="108046"/>
                          <a:pt x="644864" y="125105"/>
                          <a:pt x="638341" y="139555"/>
                        </a:cubicBezTo>
                        <a:cubicBezTo>
                          <a:pt x="631793" y="154029"/>
                          <a:pt x="614759" y="160454"/>
                          <a:pt x="600284" y="153906"/>
                        </a:cubicBezTo>
                        <a:cubicBezTo>
                          <a:pt x="572099" y="141155"/>
                          <a:pt x="543028" y="129487"/>
                          <a:pt x="513858" y="119222"/>
                        </a:cubicBezTo>
                        <a:cubicBezTo>
                          <a:pt x="502091" y="115062"/>
                          <a:pt x="494707" y="104009"/>
                          <a:pt x="494657" y="92194"/>
                        </a:cubicBezTo>
                        <a:close/>
                        <a:moveTo>
                          <a:pt x="720139" y="201538"/>
                        </a:moveTo>
                        <a:cubicBezTo>
                          <a:pt x="720115" y="196245"/>
                          <a:pt x="721567" y="190879"/>
                          <a:pt x="724595" y="186079"/>
                        </a:cubicBezTo>
                        <a:cubicBezTo>
                          <a:pt x="733087" y="172663"/>
                          <a:pt x="750860" y="168675"/>
                          <a:pt x="764276" y="177168"/>
                        </a:cubicBezTo>
                        <a:cubicBezTo>
                          <a:pt x="791796" y="194596"/>
                          <a:pt x="818899" y="213427"/>
                          <a:pt x="844844" y="233120"/>
                        </a:cubicBezTo>
                        <a:cubicBezTo>
                          <a:pt x="857472" y="242745"/>
                          <a:pt x="859933" y="260764"/>
                          <a:pt x="850333" y="273416"/>
                        </a:cubicBezTo>
                        <a:cubicBezTo>
                          <a:pt x="840733" y="286069"/>
                          <a:pt x="822689" y="288530"/>
                          <a:pt x="810037" y="278906"/>
                        </a:cubicBezTo>
                        <a:cubicBezTo>
                          <a:pt x="785421" y="260197"/>
                          <a:pt x="759673" y="242302"/>
                          <a:pt x="733506" y="225760"/>
                        </a:cubicBezTo>
                        <a:cubicBezTo>
                          <a:pt x="724890" y="220295"/>
                          <a:pt x="720164" y="211039"/>
                          <a:pt x="720139" y="201538"/>
                        </a:cubicBezTo>
                        <a:close/>
                        <a:moveTo>
                          <a:pt x="915541" y="358415"/>
                        </a:moveTo>
                        <a:cubicBezTo>
                          <a:pt x="915516" y="351006"/>
                          <a:pt x="918347" y="343572"/>
                          <a:pt x="924033" y="337935"/>
                        </a:cubicBezTo>
                        <a:cubicBezTo>
                          <a:pt x="935307" y="326734"/>
                          <a:pt x="953498" y="326784"/>
                          <a:pt x="964699" y="338033"/>
                        </a:cubicBezTo>
                        <a:cubicBezTo>
                          <a:pt x="987616" y="361074"/>
                          <a:pt x="1009869" y="385419"/>
                          <a:pt x="1030842" y="410404"/>
                        </a:cubicBezTo>
                        <a:cubicBezTo>
                          <a:pt x="1041057" y="422564"/>
                          <a:pt x="1039482" y="440706"/>
                          <a:pt x="1027297" y="450922"/>
                        </a:cubicBezTo>
                        <a:cubicBezTo>
                          <a:pt x="1015137" y="461137"/>
                          <a:pt x="996995" y="459537"/>
                          <a:pt x="986779" y="447377"/>
                        </a:cubicBezTo>
                        <a:cubicBezTo>
                          <a:pt x="966865" y="423623"/>
                          <a:pt x="945695" y="400484"/>
                          <a:pt x="923910" y="378575"/>
                        </a:cubicBezTo>
                        <a:cubicBezTo>
                          <a:pt x="918372" y="373012"/>
                          <a:pt x="915565" y="365701"/>
                          <a:pt x="915541" y="358415"/>
                        </a:cubicBezTo>
                        <a:close/>
                        <a:moveTo>
                          <a:pt x="1071384" y="554579"/>
                        </a:moveTo>
                        <a:cubicBezTo>
                          <a:pt x="1071360" y="544979"/>
                          <a:pt x="1076135" y="535551"/>
                          <a:pt x="1084874" y="530087"/>
                        </a:cubicBezTo>
                        <a:cubicBezTo>
                          <a:pt x="1098339" y="521643"/>
                          <a:pt x="1116087" y="525730"/>
                          <a:pt x="1124530" y="539194"/>
                        </a:cubicBezTo>
                        <a:cubicBezTo>
                          <a:pt x="1141810" y="566789"/>
                          <a:pt x="1158131" y="595466"/>
                          <a:pt x="1173023" y="624415"/>
                        </a:cubicBezTo>
                        <a:cubicBezTo>
                          <a:pt x="1180285" y="638544"/>
                          <a:pt x="1174722" y="655874"/>
                          <a:pt x="1160592" y="663136"/>
                        </a:cubicBezTo>
                        <a:cubicBezTo>
                          <a:pt x="1146463" y="670397"/>
                          <a:pt x="1129133" y="664834"/>
                          <a:pt x="1121872" y="650705"/>
                        </a:cubicBezTo>
                        <a:cubicBezTo>
                          <a:pt x="1107717" y="623184"/>
                          <a:pt x="1092234" y="595934"/>
                          <a:pt x="1075815" y="569718"/>
                        </a:cubicBezTo>
                        <a:cubicBezTo>
                          <a:pt x="1072812" y="565017"/>
                          <a:pt x="1071409" y="559773"/>
                          <a:pt x="1071384" y="554579"/>
                        </a:cubicBezTo>
                        <a:close/>
                        <a:moveTo>
                          <a:pt x="1143460" y="1608265"/>
                        </a:moveTo>
                        <a:cubicBezTo>
                          <a:pt x="1143435" y="1604277"/>
                          <a:pt x="1144272" y="1600240"/>
                          <a:pt x="1145995" y="1596375"/>
                        </a:cubicBezTo>
                        <a:cubicBezTo>
                          <a:pt x="1158672" y="1568190"/>
                          <a:pt x="1170316" y="1539094"/>
                          <a:pt x="1180556" y="1509850"/>
                        </a:cubicBezTo>
                        <a:cubicBezTo>
                          <a:pt x="1185799" y="1494859"/>
                          <a:pt x="1202218" y="1486957"/>
                          <a:pt x="1217209" y="1492225"/>
                        </a:cubicBezTo>
                        <a:cubicBezTo>
                          <a:pt x="1232200" y="1497468"/>
                          <a:pt x="1240102" y="1513887"/>
                          <a:pt x="1234859" y="1528878"/>
                        </a:cubicBezTo>
                        <a:cubicBezTo>
                          <a:pt x="1224077" y="1559673"/>
                          <a:pt x="1211843" y="1590320"/>
                          <a:pt x="1198476" y="1620006"/>
                        </a:cubicBezTo>
                        <a:cubicBezTo>
                          <a:pt x="1191953" y="1634505"/>
                          <a:pt x="1174919" y="1640954"/>
                          <a:pt x="1160445" y="1634431"/>
                        </a:cubicBezTo>
                        <a:cubicBezTo>
                          <a:pt x="1149811" y="1629631"/>
                          <a:pt x="1143509" y="1619194"/>
                          <a:pt x="1143460" y="1608265"/>
                        </a:cubicBezTo>
                        <a:close/>
                        <a:moveTo>
                          <a:pt x="1179817" y="780283"/>
                        </a:moveTo>
                        <a:cubicBezTo>
                          <a:pt x="1179768" y="768344"/>
                          <a:pt x="1187227" y="757169"/>
                          <a:pt x="1199116" y="753033"/>
                        </a:cubicBezTo>
                        <a:cubicBezTo>
                          <a:pt x="1214132" y="747815"/>
                          <a:pt x="1230526" y="755716"/>
                          <a:pt x="1235745" y="770732"/>
                        </a:cubicBezTo>
                        <a:cubicBezTo>
                          <a:pt x="1246477" y="801477"/>
                          <a:pt x="1255979" y="833060"/>
                          <a:pt x="1264028" y="864593"/>
                        </a:cubicBezTo>
                        <a:cubicBezTo>
                          <a:pt x="1267869" y="880002"/>
                          <a:pt x="1258662" y="895658"/>
                          <a:pt x="1243253" y="899572"/>
                        </a:cubicBezTo>
                        <a:cubicBezTo>
                          <a:pt x="1227868" y="903486"/>
                          <a:pt x="1212212" y="894205"/>
                          <a:pt x="1208273" y="878796"/>
                        </a:cubicBezTo>
                        <a:cubicBezTo>
                          <a:pt x="1200643" y="848838"/>
                          <a:pt x="1191609" y="818856"/>
                          <a:pt x="1181442" y="789662"/>
                        </a:cubicBezTo>
                        <a:cubicBezTo>
                          <a:pt x="1180359" y="786560"/>
                          <a:pt x="1179817" y="783385"/>
                          <a:pt x="1179817" y="780283"/>
                        </a:cubicBezTo>
                        <a:close/>
                        <a:moveTo>
                          <a:pt x="1219917" y="1369662"/>
                        </a:moveTo>
                        <a:cubicBezTo>
                          <a:pt x="1219917" y="1367767"/>
                          <a:pt x="1220089" y="1365847"/>
                          <a:pt x="1220458" y="1363902"/>
                        </a:cubicBezTo>
                        <a:cubicBezTo>
                          <a:pt x="1226514" y="1333575"/>
                          <a:pt x="1231339" y="1302609"/>
                          <a:pt x="1234834" y="1271814"/>
                        </a:cubicBezTo>
                        <a:cubicBezTo>
                          <a:pt x="1236631" y="1256035"/>
                          <a:pt x="1250859" y="1244687"/>
                          <a:pt x="1266638" y="1246460"/>
                        </a:cubicBezTo>
                        <a:cubicBezTo>
                          <a:pt x="1282417" y="1248257"/>
                          <a:pt x="1293839" y="1262485"/>
                          <a:pt x="1291992" y="1278263"/>
                        </a:cubicBezTo>
                        <a:cubicBezTo>
                          <a:pt x="1288324" y="1310658"/>
                          <a:pt x="1283254" y="1343249"/>
                          <a:pt x="1276878" y="1375152"/>
                        </a:cubicBezTo>
                        <a:cubicBezTo>
                          <a:pt x="1273752" y="1390734"/>
                          <a:pt x="1258613" y="1400826"/>
                          <a:pt x="1243031" y="1397725"/>
                        </a:cubicBezTo>
                        <a:cubicBezTo>
                          <a:pt x="1229419" y="1395017"/>
                          <a:pt x="1219966" y="1383053"/>
                          <a:pt x="1219917" y="1369662"/>
                        </a:cubicBezTo>
                        <a:close/>
                        <a:moveTo>
                          <a:pt x="1235105" y="1024547"/>
                        </a:moveTo>
                        <a:cubicBezTo>
                          <a:pt x="1235056" y="1010024"/>
                          <a:pt x="1245960" y="997519"/>
                          <a:pt x="1260705" y="995894"/>
                        </a:cubicBezTo>
                        <a:cubicBezTo>
                          <a:pt x="1276484" y="994146"/>
                          <a:pt x="1290712" y="1005543"/>
                          <a:pt x="1292460" y="1021322"/>
                        </a:cubicBezTo>
                        <a:cubicBezTo>
                          <a:pt x="1296029" y="1053643"/>
                          <a:pt x="1298220" y="1086554"/>
                          <a:pt x="1299008" y="1119146"/>
                        </a:cubicBezTo>
                        <a:cubicBezTo>
                          <a:pt x="1299033" y="1119343"/>
                          <a:pt x="1299033" y="1119564"/>
                          <a:pt x="1299033" y="1119761"/>
                        </a:cubicBezTo>
                        <a:cubicBezTo>
                          <a:pt x="1299082" y="1135368"/>
                          <a:pt x="1286651" y="1148217"/>
                          <a:pt x="1270970" y="1148611"/>
                        </a:cubicBezTo>
                        <a:cubicBezTo>
                          <a:pt x="1255093" y="1149005"/>
                          <a:pt x="1241899" y="1136451"/>
                          <a:pt x="1241530" y="1120549"/>
                        </a:cubicBezTo>
                        <a:cubicBezTo>
                          <a:pt x="1240767" y="1089582"/>
                          <a:pt x="1238674" y="1058320"/>
                          <a:pt x="1235277" y="1027624"/>
                        </a:cubicBezTo>
                        <a:cubicBezTo>
                          <a:pt x="1235154" y="1026590"/>
                          <a:pt x="1235105" y="1025556"/>
                          <a:pt x="1235105" y="1024547"/>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1" name="任意多边形: 形状 10"/>
                  <p:cNvSpPr/>
                  <p:nvPr/>
                </p:nvSpPr>
                <p:spPr>
                  <a:xfrm>
                    <a:off x="4983753" y="2763624"/>
                    <a:ext cx="82899" cy="95876"/>
                  </a:xfrm>
                  <a:custGeom>
                    <a:avLst/>
                    <a:gdLst>
                      <a:gd name="connsiteX0" fmla="*/ 0 w 82899"/>
                      <a:gd name="connsiteY0" fmla="*/ 67208 h 95876"/>
                      <a:gd name="connsiteX1" fmla="*/ 5096 w 82899"/>
                      <a:gd name="connsiteY1" fmla="*/ 50789 h 95876"/>
                      <a:gd name="connsiteX2" fmla="*/ 29810 w 82899"/>
                      <a:gd name="connsiteY2" fmla="*/ 13398 h 95876"/>
                      <a:gd name="connsiteX3" fmla="*/ 69491 w 82899"/>
                      <a:gd name="connsiteY3" fmla="*/ 4437 h 95876"/>
                      <a:gd name="connsiteX4" fmla="*/ 78427 w 82899"/>
                      <a:gd name="connsiteY4" fmla="*/ 44118 h 95876"/>
                      <a:gd name="connsiteX5" fmla="*/ 52432 w 82899"/>
                      <a:gd name="connsiteY5" fmla="*/ 83455 h 95876"/>
                      <a:gd name="connsiteX6" fmla="*/ 12431 w 82899"/>
                      <a:gd name="connsiteY6" fmla="*/ 90790 h 95876"/>
                      <a:gd name="connsiteX7" fmla="*/ 0 w 82899"/>
                      <a:gd name="connsiteY7" fmla="*/ 67208 h 9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9" h="95876">
                        <a:moveTo>
                          <a:pt x="0" y="67208"/>
                        </a:moveTo>
                        <a:cubicBezTo>
                          <a:pt x="-24" y="61546"/>
                          <a:pt x="1625" y="55811"/>
                          <a:pt x="5096" y="50789"/>
                        </a:cubicBezTo>
                        <a:cubicBezTo>
                          <a:pt x="13515" y="38580"/>
                          <a:pt x="21835" y="26001"/>
                          <a:pt x="29810" y="13398"/>
                        </a:cubicBezTo>
                        <a:cubicBezTo>
                          <a:pt x="38303" y="-18"/>
                          <a:pt x="56051" y="-4030"/>
                          <a:pt x="69491" y="4437"/>
                        </a:cubicBezTo>
                        <a:cubicBezTo>
                          <a:pt x="82931" y="12930"/>
                          <a:pt x="86944" y="30703"/>
                          <a:pt x="78427" y="44118"/>
                        </a:cubicBezTo>
                        <a:cubicBezTo>
                          <a:pt x="70057" y="57386"/>
                          <a:pt x="61294" y="70605"/>
                          <a:pt x="52432" y="83455"/>
                        </a:cubicBezTo>
                        <a:cubicBezTo>
                          <a:pt x="43398" y="96526"/>
                          <a:pt x="25502" y="99800"/>
                          <a:pt x="12431" y="90790"/>
                        </a:cubicBezTo>
                        <a:cubicBezTo>
                          <a:pt x="4357" y="85251"/>
                          <a:pt x="25" y="76316"/>
                          <a:pt x="0" y="67208"/>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12" name="图形 3"/>
                <p:cNvGrpSpPr/>
                <p:nvPr/>
              </p:nvGrpSpPr>
              <p:grpSpPr>
                <a:xfrm>
                  <a:off x="2941361" y="1488821"/>
                  <a:ext cx="1404754" cy="1855161"/>
                  <a:chOff x="2941361" y="1488821"/>
                  <a:chExt cx="1404754" cy="1855161"/>
                </a:xfrm>
                <a:solidFill>
                  <a:srgbClr val="91B3FA"/>
                </a:solidFill>
              </p:grpSpPr>
              <p:sp>
                <p:nvSpPr>
                  <p:cNvPr id="13" name="任意多边形: 形状 12"/>
                  <p:cNvSpPr/>
                  <p:nvPr/>
                </p:nvSpPr>
                <p:spPr>
                  <a:xfrm>
                    <a:off x="4243330" y="3263402"/>
                    <a:ext cx="102784" cy="65913"/>
                  </a:xfrm>
                  <a:custGeom>
                    <a:avLst/>
                    <a:gdLst>
                      <a:gd name="connsiteX0" fmla="*/ 0 w 102784"/>
                      <a:gd name="connsiteY0" fmla="*/ 37200 h 65913"/>
                      <a:gd name="connsiteX1" fmla="*/ 24124 w 102784"/>
                      <a:gd name="connsiteY1" fmla="*/ 8744 h 65913"/>
                      <a:gd name="connsiteX2" fmla="*/ 68186 w 102784"/>
                      <a:gd name="connsiteY2" fmla="*/ 596 h 65913"/>
                      <a:gd name="connsiteX3" fmla="*/ 102181 w 102784"/>
                      <a:gd name="connsiteY3" fmla="*/ 22948 h 65913"/>
                      <a:gd name="connsiteX4" fmla="*/ 79830 w 102784"/>
                      <a:gd name="connsiteY4" fmla="*/ 56942 h 65913"/>
                      <a:gd name="connsiteX5" fmla="*/ 33429 w 102784"/>
                      <a:gd name="connsiteY5" fmla="*/ 65533 h 65913"/>
                      <a:gd name="connsiteX6" fmla="*/ 394 w 102784"/>
                      <a:gd name="connsiteY6" fmla="*/ 41803 h 65913"/>
                      <a:gd name="connsiteX7" fmla="*/ 0 w 102784"/>
                      <a:gd name="connsiteY7" fmla="*/ 37200 h 6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84" h="65913">
                        <a:moveTo>
                          <a:pt x="0" y="37200"/>
                        </a:moveTo>
                        <a:cubicBezTo>
                          <a:pt x="-49" y="23317"/>
                          <a:pt x="9970" y="11058"/>
                          <a:pt x="24124" y="8744"/>
                        </a:cubicBezTo>
                        <a:cubicBezTo>
                          <a:pt x="38746" y="6357"/>
                          <a:pt x="53589" y="3600"/>
                          <a:pt x="68186" y="596"/>
                        </a:cubicBezTo>
                        <a:cubicBezTo>
                          <a:pt x="83744" y="-2603"/>
                          <a:pt x="98956" y="7390"/>
                          <a:pt x="102181" y="22948"/>
                        </a:cubicBezTo>
                        <a:cubicBezTo>
                          <a:pt x="105406" y="38579"/>
                          <a:pt x="95387" y="53718"/>
                          <a:pt x="79830" y="56942"/>
                        </a:cubicBezTo>
                        <a:cubicBezTo>
                          <a:pt x="64445" y="60118"/>
                          <a:pt x="48838" y="62998"/>
                          <a:pt x="33429" y="65533"/>
                        </a:cubicBezTo>
                        <a:cubicBezTo>
                          <a:pt x="17748" y="68093"/>
                          <a:pt x="2954" y="57459"/>
                          <a:pt x="394" y="41803"/>
                        </a:cubicBezTo>
                        <a:cubicBezTo>
                          <a:pt x="123" y="40253"/>
                          <a:pt x="0" y="38702"/>
                          <a:pt x="0" y="37200"/>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4" name="任意多边形: 形状 13"/>
                  <p:cNvSpPr/>
                  <p:nvPr/>
                </p:nvSpPr>
                <p:spPr>
                  <a:xfrm>
                    <a:off x="2941361" y="1657602"/>
                    <a:ext cx="1207349" cy="1686379"/>
                  </a:xfrm>
                  <a:custGeom>
                    <a:avLst/>
                    <a:gdLst>
                      <a:gd name="connsiteX0" fmla="*/ 8 w 1207349"/>
                      <a:gd name="connsiteY0" fmla="*/ 542644 h 1686379"/>
                      <a:gd name="connsiteX1" fmla="*/ 550 w 1207349"/>
                      <a:gd name="connsiteY1" fmla="*/ 502791 h 1686379"/>
                      <a:gd name="connsiteX2" fmla="*/ 30163 w 1207349"/>
                      <a:gd name="connsiteY2" fmla="*/ 474901 h 1686379"/>
                      <a:gd name="connsiteX3" fmla="*/ 58053 w 1207349"/>
                      <a:gd name="connsiteY3" fmla="*/ 504514 h 1686379"/>
                      <a:gd name="connsiteX4" fmla="*/ 59037 w 1207349"/>
                      <a:gd name="connsiteY4" fmla="*/ 596208 h 1686379"/>
                      <a:gd name="connsiteX5" fmla="*/ 31837 w 1207349"/>
                      <a:gd name="connsiteY5" fmla="*/ 626436 h 1686379"/>
                      <a:gd name="connsiteX6" fmla="*/ 1608 w 1207349"/>
                      <a:gd name="connsiteY6" fmla="*/ 599211 h 1686379"/>
                      <a:gd name="connsiteX7" fmla="*/ 8 w 1207349"/>
                      <a:gd name="connsiteY7" fmla="*/ 542644 h 1686379"/>
                      <a:gd name="connsiteX8" fmla="*/ 15492 w 1207349"/>
                      <a:gd name="connsiteY8" fmla="*/ 351673 h 1686379"/>
                      <a:gd name="connsiteX9" fmla="*/ 15885 w 1207349"/>
                      <a:gd name="connsiteY9" fmla="*/ 346799 h 1686379"/>
                      <a:gd name="connsiteX10" fmla="*/ 35800 w 1207349"/>
                      <a:gd name="connsiteY10" fmla="*/ 252348 h 1686379"/>
                      <a:gd name="connsiteX11" fmla="*/ 70779 w 1207349"/>
                      <a:gd name="connsiteY11" fmla="*/ 231597 h 1686379"/>
                      <a:gd name="connsiteX12" fmla="*/ 91530 w 1207349"/>
                      <a:gd name="connsiteY12" fmla="*/ 266576 h 1686379"/>
                      <a:gd name="connsiteX13" fmla="*/ 72625 w 1207349"/>
                      <a:gd name="connsiteY13" fmla="*/ 356301 h 1686379"/>
                      <a:gd name="connsiteX14" fmla="*/ 39517 w 1207349"/>
                      <a:gd name="connsiteY14" fmla="*/ 379908 h 1686379"/>
                      <a:gd name="connsiteX15" fmla="*/ 15492 w 1207349"/>
                      <a:gd name="connsiteY15" fmla="*/ 351673 h 1686379"/>
                      <a:gd name="connsiteX16" fmla="*/ 19972 w 1207349"/>
                      <a:gd name="connsiteY16" fmla="*/ 749467 h 1686379"/>
                      <a:gd name="connsiteX17" fmla="*/ 43308 w 1207349"/>
                      <a:gd name="connsiteY17" fmla="*/ 721158 h 1686379"/>
                      <a:gd name="connsiteX18" fmla="*/ 76982 w 1207349"/>
                      <a:gd name="connsiteY18" fmla="*/ 744002 h 1686379"/>
                      <a:gd name="connsiteX19" fmla="*/ 98029 w 1207349"/>
                      <a:gd name="connsiteY19" fmla="*/ 833186 h 1686379"/>
                      <a:gd name="connsiteX20" fmla="*/ 78139 w 1207349"/>
                      <a:gd name="connsiteY20" fmla="*/ 868657 h 1686379"/>
                      <a:gd name="connsiteX21" fmla="*/ 42668 w 1207349"/>
                      <a:gd name="connsiteY21" fmla="*/ 848743 h 1686379"/>
                      <a:gd name="connsiteX22" fmla="*/ 20489 w 1207349"/>
                      <a:gd name="connsiteY22" fmla="*/ 754833 h 1686379"/>
                      <a:gd name="connsiteX23" fmla="*/ 19972 w 1207349"/>
                      <a:gd name="connsiteY23" fmla="*/ 749467 h 1686379"/>
                      <a:gd name="connsiteX24" fmla="*/ 82742 w 1207349"/>
                      <a:gd name="connsiteY24" fmla="*/ 114400 h 1686379"/>
                      <a:gd name="connsiteX25" fmla="*/ 84884 w 1207349"/>
                      <a:gd name="connsiteY25" fmla="*/ 103446 h 1686379"/>
                      <a:gd name="connsiteX26" fmla="*/ 125082 w 1207349"/>
                      <a:gd name="connsiteY26" fmla="*/ 15690 h 1686379"/>
                      <a:gd name="connsiteX27" fmla="*/ 163753 w 1207349"/>
                      <a:gd name="connsiteY27" fmla="*/ 3161 h 1686379"/>
                      <a:gd name="connsiteX28" fmla="*/ 176308 w 1207349"/>
                      <a:gd name="connsiteY28" fmla="*/ 41857 h 1686379"/>
                      <a:gd name="connsiteX29" fmla="*/ 138128 w 1207349"/>
                      <a:gd name="connsiteY29" fmla="*/ 125182 h 1686379"/>
                      <a:gd name="connsiteX30" fmla="*/ 100638 w 1207349"/>
                      <a:gd name="connsiteY30" fmla="*/ 140936 h 1686379"/>
                      <a:gd name="connsiteX31" fmla="*/ 82742 w 1207349"/>
                      <a:gd name="connsiteY31" fmla="*/ 114400 h 1686379"/>
                      <a:gd name="connsiteX32" fmla="*/ 92909 w 1207349"/>
                      <a:gd name="connsiteY32" fmla="*/ 984844 h 1686379"/>
                      <a:gd name="connsiteX33" fmla="*/ 110165 w 1207349"/>
                      <a:gd name="connsiteY33" fmla="*/ 958382 h 1686379"/>
                      <a:gd name="connsiteX34" fmla="*/ 148024 w 1207349"/>
                      <a:gd name="connsiteY34" fmla="*/ 973250 h 1686379"/>
                      <a:gd name="connsiteX35" fmla="*/ 188172 w 1207349"/>
                      <a:gd name="connsiteY35" fmla="*/ 1055615 h 1686379"/>
                      <a:gd name="connsiteX36" fmla="*/ 176554 w 1207349"/>
                      <a:gd name="connsiteY36" fmla="*/ 1094582 h 1686379"/>
                      <a:gd name="connsiteX37" fmla="*/ 137587 w 1207349"/>
                      <a:gd name="connsiteY37" fmla="*/ 1082963 h 1686379"/>
                      <a:gd name="connsiteX38" fmla="*/ 95321 w 1207349"/>
                      <a:gd name="connsiteY38" fmla="*/ 996242 h 1686379"/>
                      <a:gd name="connsiteX39" fmla="*/ 92909 w 1207349"/>
                      <a:gd name="connsiteY39" fmla="*/ 984844 h 1686379"/>
                      <a:gd name="connsiteX40" fmla="*/ 215718 w 1207349"/>
                      <a:gd name="connsiteY40" fmla="*/ 1198535 h 1686379"/>
                      <a:gd name="connsiteX41" fmla="*/ 227484 w 1207349"/>
                      <a:gd name="connsiteY41" fmla="*/ 1175200 h 1686379"/>
                      <a:gd name="connsiteX42" fmla="*/ 267682 w 1207349"/>
                      <a:gd name="connsiteY42" fmla="*/ 1181427 h 1686379"/>
                      <a:gd name="connsiteX43" fmla="*/ 324865 w 1207349"/>
                      <a:gd name="connsiteY43" fmla="*/ 1253084 h 1686379"/>
                      <a:gd name="connsiteX44" fmla="*/ 322009 w 1207349"/>
                      <a:gd name="connsiteY44" fmla="*/ 1293651 h 1686379"/>
                      <a:gd name="connsiteX45" fmla="*/ 281442 w 1207349"/>
                      <a:gd name="connsiteY45" fmla="*/ 1290796 h 1686379"/>
                      <a:gd name="connsiteX46" fmla="*/ 221281 w 1207349"/>
                      <a:gd name="connsiteY46" fmla="*/ 1215373 h 1686379"/>
                      <a:gd name="connsiteX47" fmla="*/ 215718 w 1207349"/>
                      <a:gd name="connsiteY47" fmla="*/ 1198535 h 1686379"/>
                      <a:gd name="connsiteX48" fmla="*/ 382195 w 1207349"/>
                      <a:gd name="connsiteY48" fmla="*/ 1380349 h 1686379"/>
                      <a:gd name="connsiteX49" fmla="*/ 389334 w 1207349"/>
                      <a:gd name="connsiteY49" fmla="*/ 1361296 h 1686379"/>
                      <a:gd name="connsiteX50" fmla="*/ 429925 w 1207349"/>
                      <a:gd name="connsiteY50" fmla="*/ 1358613 h 1686379"/>
                      <a:gd name="connsiteX51" fmla="*/ 501336 w 1207349"/>
                      <a:gd name="connsiteY51" fmla="*/ 1416116 h 1686379"/>
                      <a:gd name="connsiteX52" fmla="*/ 507392 w 1207349"/>
                      <a:gd name="connsiteY52" fmla="*/ 1456338 h 1686379"/>
                      <a:gd name="connsiteX53" fmla="*/ 467169 w 1207349"/>
                      <a:gd name="connsiteY53" fmla="*/ 1462394 h 1686379"/>
                      <a:gd name="connsiteX54" fmla="*/ 392017 w 1207349"/>
                      <a:gd name="connsiteY54" fmla="*/ 1401888 h 1686379"/>
                      <a:gd name="connsiteX55" fmla="*/ 382195 w 1207349"/>
                      <a:gd name="connsiteY55" fmla="*/ 1380349 h 1686379"/>
                      <a:gd name="connsiteX56" fmla="*/ 584341 w 1207349"/>
                      <a:gd name="connsiteY56" fmla="*/ 1521521 h 1686379"/>
                      <a:gd name="connsiteX57" fmla="*/ 587861 w 1207349"/>
                      <a:gd name="connsiteY57" fmla="*/ 1507687 h 1686379"/>
                      <a:gd name="connsiteX58" fmla="*/ 626878 w 1207349"/>
                      <a:gd name="connsiteY58" fmla="*/ 1496216 h 1686379"/>
                      <a:gd name="connsiteX59" fmla="*/ 709144 w 1207349"/>
                      <a:gd name="connsiteY59" fmla="*/ 1536660 h 1686379"/>
                      <a:gd name="connsiteX60" fmla="*/ 723889 w 1207349"/>
                      <a:gd name="connsiteY60" fmla="*/ 1574569 h 1686379"/>
                      <a:gd name="connsiteX61" fmla="*/ 685981 w 1207349"/>
                      <a:gd name="connsiteY61" fmla="*/ 1589313 h 1686379"/>
                      <a:gd name="connsiteX62" fmla="*/ 599357 w 1207349"/>
                      <a:gd name="connsiteY62" fmla="*/ 1546728 h 1686379"/>
                      <a:gd name="connsiteX63" fmla="*/ 584341 w 1207349"/>
                      <a:gd name="connsiteY63" fmla="*/ 1521521 h 1686379"/>
                      <a:gd name="connsiteX64" fmla="*/ 812654 w 1207349"/>
                      <a:gd name="connsiteY64" fmla="*/ 1614914 h 1686379"/>
                      <a:gd name="connsiteX65" fmla="*/ 813762 w 1207349"/>
                      <a:gd name="connsiteY65" fmla="*/ 1606938 h 1686379"/>
                      <a:gd name="connsiteX66" fmla="*/ 849283 w 1207349"/>
                      <a:gd name="connsiteY66" fmla="*/ 1587147 h 1686379"/>
                      <a:gd name="connsiteX67" fmla="*/ 938392 w 1207349"/>
                      <a:gd name="connsiteY67" fmla="*/ 1608465 h 1686379"/>
                      <a:gd name="connsiteX68" fmla="*/ 961113 w 1207349"/>
                      <a:gd name="connsiteY68" fmla="*/ 1642188 h 1686379"/>
                      <a:gd name="connsiteX69" fmla="*/ 927364 w 1207349"/>
                      <a:gd name="connsiteY69" fmla="*/ 1664909 h 1686379"/>
                      <a:gd name="connsiteX70" fmla="*/ 833553 w 1207349"/>
                      <a:gd name="connsiteY70" fmla="*/ 1642459 h 1686379"/>
                      <a:gd name="connsiteX71" fmla="*/ 812654 w 1207349"/>
                      <a:gd name="connsiteY71" fmla="*/ 1614914 h 1686379"/>
                      <a:gd name="connsiteX72" fmla="*/ 1055737 w 1207349"/>
                      <a:gd name="connsiteY72" fmla="*/ 1655850 h 1686379"/>
                      <a:gd name="connsiteX73" fmla="*/ 1055786 w 1207349"/>
                      <a:gd name="connsiteY73" fmla="*/ 1654078 h 1686379"/>
                      <a:gd name="connsiteX74" fmla="*/ 1086162 w 1207349"/>
                      <a:gd name="connsiteY74" fmla="*/ 1627025 h 1686379"/>
                      <a:gd name="connsiteX75" fmla="*/ 1153609 w 1207349"/>
                      <a:gd name="connsiteY75" fmla="*/ 1628846 h 1686379"/>
                      <a:gd name="connsiteX76" fmla="*/ 1177856 w 1207349"/>
                      <a:gd name="connsiteY76" fmla="*/ 1628502 h 1686379"/>
                      <a:gd name="connsiteX77" fmla="*/ 1207321 w 1207349"/>
                      <a:gd name="connsiteY77" fmla="*/ 1656539 h 1686379"/>
                      <a:gd name="connsiteX78" fmla="*/ 1179309 w 1207349"/>
                      <a:gd name="connsiteY78" fmla="*/ 1686005 h 1686379"/>
                      <a:gd name="connsiteX79" fmla="*/ 1153806 w 1207349"/>
                      <a:gd name="connsiteY79" fmla="*/ 1686374 h 1686379"/>
                      <a:gd name="connsiteX80" fmla="*/ 1082863 w 1207349"/>
                      <a:gd name="connsiteY80" fmla="*/ 1684454 h 1686379"/>
                      <a:gd name="connsiteX81" fmla="*/ 1055737 w 1207349"/>
                      <a:gd name="connsiteY81" fmla="*/ 1655850 h 16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07349" h="1686379">
                        <a:moveTo>
                          <a:pt x="8" y="542644"/>
                        </a:moveTo>
                        <a:cubicBezTo>
                          <a:pt x="-41" y="529400"/>
                          <a:pt x="131" y="516132"/>
                          <a:pt x="550" y="502791"/>
                        </a:cubicBezTo>
                        <a:cubicBezTo>
                          <a:pt x="1042" y="486913"/>
                          <a:pt x="14285" y="474433"/>
                          <a:pt x="30163" y="474901"/>
                        </a:cubicBezTo>
                        <a:cubicBezTo>
                          <a:pt x="46040" y="475368"/>
                          <a:pt x="58569" y="488710"/>
                          <a:pt x="58053" y="504514"/>
                        </a:cubicBezTo>
                        <a:cubicBezTo>
                          <a:pt x="57117" y="535284"/>
                          <a:pt x="57437" y="566029"/>
                          <a:pt x="59037" y="596208"/>
                        </a:cubicBezTo>
                        <a:cubicBezTo>
                          <a:pt x="59850" y="612085"/>
                          <a:pt x="47689" y="625599"/>
                          <a:pt x="31837" y="626436"/>
                        </a:cubicBezTo>
                        <a:cubicBezTo>
                          <a:pt x="15959" y="627273"/>
                          <a:pt x="2421" y="615088"/>
                          <a:pt x="1608" y="599211"/>
                        </a:cubicBezTo>
                        <a:cubicBezTo>
                          <a:pt x="599" y="580577"/>
                          <a:pt x="57" y="561524"/>
                          <a:pt x="8" y="542644"/>
                        </a:cubicBezTo>
                        <a:close/>
                        <a:moveTo>
                          <a:pt x="15492" y="351673"/>
                        </a:moveTo>
                        <a:cubicBezTo>
                          <a:pt x="15492" y="350073"/>
                          <a:pt x="15615" y="348424"/>
                          <a:pt x="15885" y="346799"/>
                        </a:cubicBezTo>
                        <a:cubicBezTo>
                          <a:pt x="21178" y="315143"/>
                          <a:pt x="27873" y="283364"/>
                          <a:pt x="35800" y="252348"/>
                        </a:cubicBezTo>
                        <a:cubicBezTo>
                          <a:pt x="39714" y="236963"/>
                          <a:pt x="55394" y="227658"/>
                          <a:pt x="70779" y="231597"/>
                        </a:cubicBezTo>
                        <a:cubicBezTo>
                          <a:pt x="86164" y="235535"/>
                          <a:pt x="95493" y="251216"/>
                          <a:pt x="91530" y="266576"/>
                        </a:cubicBezTo>
                        <a:cubicBezTo>
                          <a:pt x="84022" y="296041"/>
                          <a:pt x="77647" y="326220"/>
                          <a:pt x="72625" y="356301"/>
                        </a:cubicBezTo>
                        <a:cubicBezTo>
                          <a:pt x="70016" y="371957"/>
                          <a:pt x="55172" y="382542"/>
                          <a:pt x="39517" y="379908"/>
                        </a:cubicBezTo>
                        <a:cubicBezTo>
                          <a:pt x="25486" y="377569"/>
                          <a:pt x="15541" y="365434"/>
                          <a:pt x="15492" y="351673"/>
                        </a:cubicBezTo>
                        <a:close/>
                        <a:moveTo>
                          <a:pt x="19972" y="749467"/>
                        </a:moveTo>
                        <a:cubicBezTo>
                          <a:pt x="19922" y="735904"/>
                          <a:pt x="29523" y="723792"/>
                          <a:pt x="43308" y="721158"/>
                        </a:cubicBezTo>
                        <a:cubicBezTo>
                          <a:pt x="58914" y="718155"/>
                          <a:pt x="73979" y="728396"/>
                          <a:pt x="76982" y="744002"/>
                        </a:cubicBezTo>
                        <a:cubicBezTo>
                          <a:pt x="82693" y="773837"/>
                          <a:pt x="89782" y="803843"/>
                          <a:pt x="98029" y="833186"/>
                        </a:cubicBezTo>
                        <a:cubicBezTo>
                          <a:pt x="102312" y="848497"/>
                          <a:pt x="93426" y="864349"/>
                          <a:pt x="78139" y="868657"/>
                        </a:cubicBezTo>
                        <a:cubicBezTo>
                          <a:pt x="62853" y="872965"/>
                          <a:pt x="46951" y="864054"/>
                          <a:pt x="42668" y="848743"/>
                        </a:cubicBezTo>
                        <a:cubicBezTo>
                          <a:pt x="33978" y="817850"/>
                          <a:pt x="26520" y="786243"/>
                          <a:pt x="20489" y="754833"/>
                        </a:cubicBezTo>
                        <a:cubicBezTo>
                          <a:pt x="20144" y="753036"/>
                          <a:pt x="19972" y="751239"/>
                          <a:pt x="19972" y="749467"/>
                        </a:cubicBezTo>
                        <a:close/>
                        <a:moveTo>
                          <a:pt x="82742" y="114400"/>
                        </a:moveTo>
                        <a:cubicBezTo>
                          <a:pt x="82718" y="110757"/>
                          <a:pt x="83432" y="107040"/>
                          <a:pt x="84884" y="103446"/>
                        </a:cubicBezTo>
                        <a:cubicBezTo>
                          <a:pt x="96995" y="73759"/>
                          <a:pt x="110534" y="44245"/>
                          <a:pt x="125082" y="15690"/>
                        </a:cubicBezTo>
                        <a:cubicBezTo>
                          <a:pt x="132294" y="1536"/>
                          <a:pt x="149624" y="-4076"/>
                          <a:pt x="163753" y="3161"/>
                        </a:cubicBezTo>
                        <a:cubicBezTo>
                          <a:pt x="177908" y="10373"/>
                          <a:pt x="183520" y="27703"/>
                          <a:pt x="176308" y="41857"/>
                        </a:cubicBezTo>
                        <a:cubicBezTo>
                          <a:pt x="162473" y="68959"/>
                          <a:pt x="149624" y="96997"/>
                          <a:pt x="138128" y="125182"/>
                        </a:cubicBezTo>
                        <a:cubicBezTo>
                          <a:pt x="132147" y="139902"/>
                          <a:pt x="115334" y="146943"/>
                          <a:pt x="100638" y="140936"/>
                        </a:cubicBezTo>
                        <a:cubicBezTo>
                          <a:pt x="89536" y="136407"/>
                          <a:pt x="82792" y="125724"/>
                          <a:pt x="82742" y="114400"/>
                        </a:cubicBezTo>
                        <a:close/>
                        <a:moveTo>
                          <a:pt x="92909" y="984844"/>
                        </a:moveTo>
                        <a:cubicBezTo>
                          <a:pt x="92859" y="973718"/>
                          <a:pt x="99333" y="963109"/>
                          <a:pt x="110165" y="958382"/>
                        </a:cubicBezTo>
                        <a:cubicBezTo>
                          <a:pt x="124713" y="952031"/>
                          <a:pt x="141673" y="958678"/>
                          <a:pt x="148024" y="973250"/>
                        </a:cubicBezTo>
                        <a:cubicBezTo>
                          <a:pt x="160159" y="1001091"/>
                          <a:pt x="173674" y="1028808"/>
                          <a:pt x="188172" y="1055615"/>
                        </a:cubicBezTo>
                        <a:cubicBezTo>
                          <a:pt x="195729" y="1069597"/>
                          <a:pt x="190536" y="1087050"/>
                          <a:pt x="176554" y="1094582"/>
                        </a:cubicBezTo>
                        <a:cubicBezTo>
                          <a:pt x="162572" y="1102139"/>
                          <a:pt x="145144" y="1096921"/>
                          <a:pt x="137587" y="1082963"/>
                        </a:cubicBezTo>
                        <a:cubicBezTo>
                          <a:pt x="122325" y="1054729"/>
                          <a:pt x="108097" y="1025559"/>
                          <a:pt x="95321" y="996242"/>
                        </a:cubicBezTo>
                        <a:cubicBezTo>
                          <a:pt x="93696" y="992524"/>
                          <a:pt x="92909" y="988660"/>
                          <a:pt x="92909" y="984844"/>
                        </a:cubicBezTo>
                        <a:close/>
                        <a:moveTo>
                          <a:pt x="215718" y="1198535"/>
                        </a:moveTo>
                        <a:cubicBezTo>
                          <a:pt x="215693" y="1189649"/>
                          <a:pt x="219779" y="1180861"/>
                          <a:pt x="227484" y="1175200"/>
                        </a:cubicBezTo>
                        <a:cubicBezTo>
                          <a:pt x="240309" y="1165821"/>
                          <a:pt x="258303" y="1168602"/>
                          <a:pt x="267682" y="1181427"/>
                        </a:cubicBezTo>
                        <a:cubicBezTo>
                          <a:pt x="285676" y="1206018"/>
                          <a:pt x="304901" y="1230118"/>
                          <a:pt x="324865" y="1253084"/>
                        </a:cubicBezTo>
                        <a:cubicBezTo>
                          <a:pt x="335302" y="1265072"/>
                          <a:pt x="334022" y="1283214"/>
                          <a:pt x="322009" y="1293651"/>
                        </a:cubicBezTo>
                        <a:cubicBezTo>
                          <a:pt x="310021" y="1304064"/>
                          <a:pt x="291855" y="1302784"/>
                          <a:pt x="281442" y="1290796"/>
                        </a:cubicBezTo>
                        <a:cubicBezTo>
                          <a:pt x="260445" y="1266623"/>
                          <a:pt x="240210" y="1241244"/>
                          <a:pt x="221281" y="1215373"/>
                        </a:cubicBezTo>
                        <a:cubicBezTo>
                          <a:pt x="217539" y="1210302"/>
                          <a:pt x="215742" y="1204394"/>
                          <a:pt x="215718" y="1198535"/>
                        </a:cubicBezTo>
                        <a:close/>
                        <a:moveTo>
                          <a:pt x="382195" y="1380349"/>
                        </a:moveTo>
                        <a:cubicBezTo>
                          <a:pt x="382171" y="1373579"/>
                          <a:pt x="384509" y="1366785"/>
                          <a:pt x="389334" y="1361296"/>
                        </a:cubicBezTo>
                        <a:cubicBezTo>
                          <a:pt x="399796" y="1349357"/>
                          <a:pt x="417962" y="1348151"/>
                          <a:pt x="429925" y="1358613"/>
                        </a:cubicBezTo>
                        <a:cubicBezTo>
                          <a:pt x="452868" y="1378724"/>
                          <a:pt x="476868" y="1398072"/>
                          <a:pt x="501336" y="1416116"/>
                        </a:cubicBezTo>
                        <a:cubicBezTo>
                          <a:pt x="514112" y="1425544"/>
                          <a:pt x="516844" y="1443538"/>
                          <a:pt x="507392" y="1456338"/>
                        </a:cubicBezTo>
                        <a:cubicBezTo>
                          <a:pt x="497964" y="1469114"/>
                          <a:pt x="479945" y="1471822"/>
                          <a:pt x="467169" y="1462394"/>
                        </a:cubicBezTo>
                        <a:cubicBezTo>
                          <a:pt x="441446" y="1443390"/>
                          <a:pt x="416141" y="1423033"/>
                          <a:pt x="392017" y="1401888"/>
                        </a:cubicBezTo>
                        <a:cubicBezTo>
                          <a:pt x="385543" y="1396226"/>
                          <a:pt x="382220" y="1388324"/>
                          <a:pt x="382195" y="1380349"/>
                        </a:cubicBezTo>
                        <a:close/>
                        <a:moveTo>
                          <a:pt x="584341" y="1521521"/>
                        </a:moveTo>
                        <a:cubicBezTo>
                          <a:pt x="584317" y="1516844"/>
                          <a:pt x="585449" y="1512093"/>
                          <a:pt x="587861" y="1507687"/>
                        </a:cubicBezTo>
                        <a:cubicBezTo>
                          <a:pt x="595468" y="1493730"/>
                          <a:pt x="612920" y="1488610"/>
                          <a:pt x="626878" y="1496216"/>
                        </a:cubicBezTo>
                        <a:cubicBezTo>
                          <a:pt x="653635" y="1510813"/>
                          <a:pt x="681304" y="1524426"/>
                          <a:pt x="709144" y="1536660"/>
                        </a:cubicBezTo>
                        <a:cubicBezTo>
                          <a:pt x="723692" y="1543060"/>
                          <a:pt x="730289" y="1560045"/>
                          <a:pt x="723889" y="1574569"/>
                        </a:cubicBezTo>
                        <a:cubicBezTo>
                          <a:pt x="717489" y="1589116"/>
                          <a:pt x="700504" y="1595714"/>
                          <a:pt x="685981" y="1589313"/>
                        </a:cubicBezTo>
                        <a:cubicBezTo>
                          <a:pt x="656663" y="1576415"/>
                          <a:pt x="627518" y="1562088"/>
                          <a:pt x="599357" y="1546728"/>
                        </a:cubicBezTo>
                        <a:cubicBezTo>
                          <a:pt x="589806" y="1541509"/>
                          <a:pt x="584391" y="1531687"/>
                          <a:pt x="584341" y="1521521"/>
                        </a:cubicBezTo>
                        <a:close/>
                        <a:moveTo>
                          <a:pt x="812654" y="1614914"/>
                        </a:moveTo>
                        <a:cubicBezTo>
                          <a:pt x="812654" y="1612280"/>
                          <a:pt x="812999" y="1609597"/>
                          <a:pt x="813762" y="1606938"/>
                        </a:cubicBezTo>
                        <a:cubicBezTo>
                          <a:pt x="818094" y="1591652"/>
                          <a:pt x="834021" y="1582790"/>
                          <a:pt x="849283" y="1587147"/>
                        </a:cubicBezTo>
                        <a:cubicBezTo>
                          <a:pt x="878526" y="1595467"/>
                          <a:pt x="908509" y="1602630"/>
                          <a:pt x="938392" y="1608465"/>
                        </a:cubicBezTo>
                        <a:cubicBezTo>
                          <a:pt x="953974" y="1611517"/>
                          <a:pt x="964141" y="1626656"/>
                          <a:pt x="961113" y="1642188"/>
                        </a:cubicBezTo>
                        <a:cubicBezTo>
                          <a:pt x="958085" y="1657770"/>
                          <a:pt x="942971" y="1667961"/>
                          <a:pt x="927364" y="1664909"/>
                        </a:cubicBezTo>
                        <a:cubicBezTo>
                          <a:pt x="895881" y="1658780"/>
                          <a:pt x="864323" y="1651223"/>
                          <a:pt x="833553" y="1642459"/>
                        </a:cubicBezTo>
                        <a:cubicBezTo>
                          <a:pt x="820950" y="1638890"/>
                          <a:pt x="812703" y="1627419"/>
                          <a:pt x="812654" y="1614914"/>
                        </a:cubicBezTo>
                        <a:close/>
                        <a:moveTo>
                          <a:pt x="1055737" y="1655850"/>
                        </a:moveTo>
                        <a:cubicBezTo>
                          <a:pt x="1055737" y="1655259"/>
                          <a:pt x="1055761" y="1654669"/>
                          <a:pt x="1055786" y="1654078"/>
                        </a:cubicBezTo>
                        <a:cubicBezTo>
                          <a:pt x="1056697" y="1638225"/>
                          <a:pt x="1070285" y="1626114"/>
                          <a:pt x="1086162" y="1627025"/>
                        </a:cubicBezTo>
                        <a:cubicBezTo>
                          <a:pt x="1108538" y="1628305"/>
                          <a:pt x="1131234" y="1628920"/>
                          <a:pt x="1153609" y="1628846"/>
                        </a:cubicBezTo>
                        <a:cubicBezTo>
                          <a:pt x="1161708" y="1628822"/>
                          <a:pt x="1169807" y="1628699"/>
                          <a:pt x="1177856" y="1628502"/>
                        </a:cubicBezTo>
                        <a:cubicBezTo>
                          <a:pt x="1193734" y="1628108"/>
                          <a:pt x="1206928" y="1640662"/>
                          <a:pt x="1207321" y="1656539"/>
                        </a:cubicBezTo>
                        <a:cubicBezTo>
                          <a:pt x="1208035" y="1672614"/>
                          <a:pt x="1195186" y="1685611"/>
                          <a:pt x="1179309" y="1686005"/>
                        </a:cubicBezTo>
                        <a:cubicBezTo>
                          <a:pt x="1170816" y="1686226"/>
                          <a:pt x="1162324" y="1686349"/>
                          <a:pt x="1153806" y="1686374"/>
                        </a:cubicBezTo>
                        <a:cubicBezTo>
                          <a:pt x="1130274" y="1686448"/>
                          <a:pt x="1106396" y="1685808"/>
                          <a:pt x="1082863" y="1684454"/>
                        </a:cubicBezTo>
                        <a:cubicBezTo>
                          <a:pt x="1067577" y="1683568"/>
                          <a:pt x="1055786" y="1670940"/>
                          <a:pt x="1055737" y="1655850"/>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5" name="任意多边形: 形状 14"/>
                  <p:cNvSpPr/>
                  <p:nvPr/>
                </p:nvSpPr>
                <p:spPr>
                  <a:xfrm>
                    <a:off x="3142382" y="1488821"/>
                    <a:ext cx="84608" cy="94673"/>
                  </a:xfrm>
                  <a:custGeom>
                    <a:avLst/>
                    <a:gdLst>
                      <a:gd name="connsiteX0" fmla="*/ 0 w 84608"/>
                      <a:gd name="connsiteY0" fmla="*/ 65995 h 94673"/>
                      <a:gd name="connsiteX1" fmla="*/ 5170 w 84608"/>
                      <a:gd name="connsiteY1" fmla="*/ 49453 h 94673"/>
                      <a:gd name="connsiteX2" fmla="*/ 32961 w 84608"/>
                      <a:gd name="connsiteY2" fmla="*/ 11348 h 94673"/>
                      <a:gd name="connsiteX3" fmla="*/ 73257 w 84608"/>
                      <a:gd name="connsiteY3" fmla="*/ 5883 h 94673"/>
                      <a:gd name="connsiteX4" fmla="*/ 78722 w 84608"/>
                      <a:gd name="connsiteY4" fmla="*/ 46179 h 94673"/>
                      <a:gd name="connsiteX5" fmla="*/ 52334 w 84608"/>
                      <a:gd name="connsiteY5" fmla="*/ 82365 h 94673"/>
                      <a:gd name="connsiteX6" fmla="*/ 12284 w 84608"/>
                      <a:gd name="connsiteY6" fmla="*/ 89503 h 94673"/>
                      <a:gd name="connsiteX7" fmla="*/ 0 w 84608"/>
                      <a:gd name="connsiteY7" fmla="*/ 65995 h 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8" h="94673">
                        <a:moveTo>
                          <a:pt x="0" y="65995"/>
                        </a:moveTo>
                        <a:cubicBezTo>
                          <a:pt x="-24" y="60284"/>
                          <a:pt x="1650" y="54500"/>
                          <a:pt x="5170" y="49453"/>
                        </a:cubicBezTo>
                        <a:cubicBezTo>
                          <a:pt x="14081" y="36678"/>
                          <a:pt x="23435" y="23853"/>
                          <a:pt x="32961" y="11348"/>
                        </a:cubicBezTo>
                        <a:cubicBezTo>
                          <a:pt x="42586" y="-1305"/>
                          <a:pt x="60629" y="-3742"/>
                          <a:pt x="73257" y="5883"/>
                        </a:cubicBezTo>
                        <a:cubicBezTo>
                          <a:pt x="85885" y="15508"/>
                          <a:pt x="88372" y="33527"/>
                          <a:pt x="78722" y="46179"/>
                        </a:cubicBezTo>
                        <a:cubicBezTo>
                          <a:pt x="69663" y="58069"/>
                          <a:pt x="60802" y="70254"/>
                          <a:pt x="52334" y="82365"/>
                        </a:cubicBezTo>
                        <a:cubicBezTo>
                          <a:pt x="43250" y="95387"/>
                          <a:pt x="25330" y="98587"/>
                          <a:pt x="12284" y="89503"/>
                        </a:cubicBezTo>
                        <a:cubicBezTo>
                          <a:pt x="4308" y="83940"/>
                          <a:pt x="25" y="75029"/>
                          <a:pt x="0" y="65995"/>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16" name="图形 3"/>
                <p:cNvGrpSpPr/>
                <p:nvPr/>
              </p:nvGrpSpPr>
              <p:grpSpPr>
                <a:xfrm>
                  <a:off x="3231796" y="1328702"/>
                  <a:ext cx="1734324" cy="1734299"/>
                  <a:chOff x="3231796" y="1328702"/>
                  <a:chExt cx="1734324" cy="1734299"/>
                </a:xfrm>
              </p:grpSpPr>
              <p:sp>
                <p:nvSpPr>
                  <p:cNvPr id="17" name="任意多边形: 形状 16"/>
                  <p:cNvSpPr/>
                  <p:nvPr/>
                </p:nvSpPr>
                <p:spPr>
                  <a:xfrm>
                    <a:off x="3231796" y="1328702"/>
                    <a:ext cx="1734324" cy="1734299"/>
                  </a:xfrm>
                  <a:custGeom>
                    <a:avLst/>
                    <a:gdLst>
                      <a:gd name="connsiteX0" fmla="*/ 244305 w 1734324"/>
                      <a:gd name="connsiteY0" fmla="*/ 263776 h 1734299"/>
                      <a:gd name="connsiteX1" fmla="*/ 240244 w 1734324"/>
                      <a:gd name="connsiteY1" fmla="*/ 278841 h 1734299"/>
                      <a:gd name="connsiteX2" fmla="*/ 297229 w 1734324"/>
                      <a:gd name="connsiteY2" fmla="*/ 432199 h 1734299"/>
                      <a:gd name="connsiteX3" fmla="*/ 188452 w 1734324"/>
                      <a:gd name="connsiteY3" fmla="*/ 635871 h 1734299"/>
                      <a:gd name="connsiteX4" fmla="*/ 29433 w 1734324"/>
                      <a:gd name="connsiteY4" fmla="*/ 673853 h 1734299"/>
                      <a:gd name="connsiteX5" fmla="*/ 19168 w 1734324"/>
                      <a:gd name="connsiteY5" fmla="*/ 685620 h 1734299"/>
                      <a:gd name="connsiteX6" fmla="*/ 66 w 1734324"/>
                      <a:gd name="connsiteY6" fmla="*/ 880923 h 1734299"/>
                      <a:gd name="connsiteX7" fmla="*/ 7844 w 1734324"/>
                      <a:gd name="connsiteY7" fmla="*/ 894461 h 1734299"/>
                      <a:gd name="connsiteX8" fmla="*/ 156500 w 1734324"/>
                      <a:gd name="connsiteY8" fmla="*/ 962549 h 1734299"/>
                      <a:gd name="connsiteX9" fmla="*/ 223751 w 1734324"/>
                      <a:gd name="connsiteY9" fmla="*/ 1183428 h 1734299"/>
                      <a:gd name="connsiteX10" fmla="*/ 138112 w 1734324"/>
                      <a:gd name="connsiteY10" fmla="*/ 1322828 h 1734299"/>
                      <a:gd name="connsiteX11" fmla="*/ 139171 w 1734324"/>
                      <a:gd name="connsiteY11" fmla="*/ 1338385 h 1734299"/>
                      <a:gd name="connsiteX12" fmla="*/ 263752 w 1734324"/>
                      <a:gd name="connsiteY12" fmla="*/ 1489995 h 1734299"/>
                      <a:gd name="connsiteX13" fmla="*/ 278817 w 1734324"/>
                      <a:gd name="connsiteY13" fmla="*/ 1494056 h 1734299"/>
                      <a:gd name="connsiteX14" fmla="*/ 432174 w 1734324"/>
                      <a:gd name="connsiteY14" fmla="*/ 1437070 h 1734299"/>
                      <a:gd name="connsiteX15" fmla="*/ 635846 w 1734324"/>
                      <a:gd name="connsiteY15" fmla="*/ 1545848 h 1734299"/>
                      <a:gd name="connsiteX16" fmla="*/ 673853 w 1734324"/>
                      <a:gd name="connsiteY16" fmla="*/ 1704867 h 1734299"/>
                      <a:gd name="connsiteX17" fmla="*/ 685620 w 1734324"/>
                      <a:gd name="connsiteY17" fmla="*/ 1715132 h 1734299"/>
                      <a:gd name="connsiteX18" fmla="*/ 880923 w 1734324"/>
                      <a:gd name="connsiteY18" fmla="*/ 1734234 h 1734299"/>
                      <a:gd name="connsiteX19" fmla="*/ 894461 w 1734324"/>
                      <a:gd name="connsiteY19" fmla="*/ 1726455 h 1734299"/>
                      <a:gd name="connsiteX20" fmla="*/ 962574 w 1734324"/>
                      <a:gd name="connsiteY20" fmla="*/ 1577800 h 1734299"/>
                      <a:gd name="connsiteX21" fmla="*/ 1183453 w 1734324"/>
                      <a:gd name="connsiteY21" fmla="*/ 1510549 h 1734299"/>
                      <a:gd name="connsiteX22" fmla="*/ 1322853 w 1734324"/>
                      <a:gd name="connsiteY22" fmla="*/ 1596188 h 1734299"/>
                      <a:gd name="connsiteX23" fmla="*/ 1338410 w 1734324"/>
                      <a:gd name="connsiteY23" fmla="*/ 1595129 h 1734299"/>
                      <a:gd name="connsiteX24" fmla="*/ 1490019 w 1734324"/>
                      <a:gd name="connsiteY24" fmla="*/ 1470548 h 1734299"/>
                      <a:gd name="connsiteX25" fmla="*/ 1494081 w 1734324"/>
                      <a:gd name="connsiteY25" fmla="*/ 1455483 h 1734299"/>
                      <a:gd name="connsiteX26" fmla="*/ 1437095 w 1734324"/>
                      <a:gd name="connsiteY26" fmla="*/ 1302126 h 1734299"/>
                      <a:gd name="connsiteX27" fmla="*/ 1545873 w 1734324"/>
                      <a:gd name="connsiteY27" fmla="*/ 1098454 h 1734299"/>
                      <a:gd name="connsiteX28" fmla="*/ 1704892 w 1734324"/>
                      <a:gd name="connsiteY28" fmla="*/ 1060471 h 1734299"/>
                      <a:gd name="connsiteX29" fmla="*/ 1715157 w 1734324"/>
                      <a:gd name="connsiteY29" fmla="*/ 1048705 h 1734299"/>
                      <a:gd name="connsiteX30" fmla="*/ 1734259 w 1734324"/>
                      <a:gd name="connsiteY30" fmla="*/ 853402 h 1734299"/>
                      <a:gd name="connsiteX31" fmla="*/ 1726480 w 1734324"/>
                      <a:gd name="connsiteY31" fmla="*/ 839863 h 1734299"/>
                      <a:gd name="connsiteX32" fmla="*/ 1577824 w 1734324"/>
                      <a:gd name="connsiteY32" fmla="*/ 771775 h 1734299"/>
                      <a:gd name="connsiteX33" fmla="*/ 1510574 w 1734324"/>
                      <a:gd name="connsiteY33" fmla="*/ 550872 h 1734299"/>
                      <a:gd name="connsiteX34" fmla="*/ 1596213 w 1734324"/>
                      <a:gd name="connsiteY34" fmla="*/ 411472 h 1734299"/>
                      <a:gd name="connsiteX35" fmla="*/ 1595154 w 1734324"/>
                      <a:gd name="connsiteY35" fmla="*/ 395890 h 1734299"/>
                      <a:gd name="connsiteX36" fmla="*/ 1470573 w 1734324"/>
                      <a:gd name="connsiteY36" fmla="*/ 244281 h 1734299"/>
                      <a:gd name="connsiteX37" fmla="*/ 1455508 w 1734324"/>
                      <a:gd name="connsiteY37" fmla="*/ 240219 h 1734299"/>
                      <a:gd name="connsiteX38" fmla="*/ 1302151 w 1734324"/>
                      <a:gd name="connsiteY38" fmla="*/ 297205 h 1734299"/>
                      <a:gd name="connsiteX39" fmla="*/ 1098478 w 1734324"/>
                      <a:gd name="connsiteY39" fmla="*/ 188427 h 1734299"/>
                      <a:gd name="connsiteX40" fmla="*/ 1060496 w 1734324"/>
                      <a:gd name="connsiteY40" fmla="*/ 29408 h 1734299"/>
                      <a:gd name="connsiteX41" fmla="*/ 1048729 w 1734324"/>
                      <a:gd name="connsiteY41" fmla="*/ 19168 h 1734299"/>
                      <a:gd name="connsiteX42" fmla="*/ 853427 w 1734324"/>
                      <a:gd name="connsiteY42" fmla="*/ 66 h 1734299"/>
                      <a:gd name="connsiteX43" fmla="*/ 839888 w 1734324"/>
                      <a:gd name="connsiteY43" fmla="*/ 7845 h 1734299"/>
                      <a:gd name="connsiteX44" fmla="*/ 771800 w 1734324"/>
                      <a:gd name="connsiteY44" fmla="*/ 156500 h 1734299"/>
                      <a:gd name="connsiteX45" fmla="*/ 550921 w 1734324"/>
                      <a:gd name="connsiteY45" fmla="*/ 223751 h 1734299"/>
                      <a:gd name="connsiteX46" fmla="*/ 411521 w 1734324"/>
                      <a:gd name="connsiteY46" fmla="*/ 138112 h 1734299"/>
                      <a:gd name="connsiteX47" fmla="*/ 395939 w 1734324"/>
                      <a:gd name="connsiteY47" fmla="*/ 139171 h 1734299"/>
                      <a:gd name="connsiteX48" fmla="*/ 244305 w 1734324"/>
                      <a:gd name="connsiteY48" fmla="*/ 263776 h 173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34324" h="1734299">
                        <a:moveTo>
                          <a:pt x="244305" y="263776"/>
                        </a:moveTo>
                        <a:cubicBezTo>
                          <a:pt x="239874" y="267420"/>
                          <a:pt x="238250" y="273475"/>
                          <a:pt x="240244" y="278841"/>
                        </a:cubicBezTo>
                        <a:lnTo>
                          <a:pt x="297229" y="432199"/>
                        </a:lnTo>
                        <a:cubicBezTo>
                          <a:pt x="250828" y="492902"/>
                          <a:pt x="213757" y="561408"/>
                          <a:pt x="188452" y="635871"/>
                        </a:cubicBezTo>
                        <a:lnTo>
                          <a:pt x="29433" y="673853"/>
                        </a:lnTo>
                        <a:cubicBezTo>
                          <a:pt x="23845" y="675183"/>
                          <a:pt x="19734" y="679909"/>
                          <a:pt x="19168" y="685620"/>
                        </a:cubicBezTo>
                        <a:lnTo>
                          <a:pt x="66" y="880923"/>
                        </a:lnTo>
                        <a:cubicBezTo>
                          <a:pt x="-500" y="886634"/>
                          <a:pt x="2626" y="892074"/>
                          <a:pt x="7844" y="894461"/>
                        </a:cubicBezTo>
                        <a:lnTo>
                          <a:pt x="156500" y="962549"/>
                        </a:lnTo>
                        <a:cubicBezTo>
                          <a:pt x="166888" y="1040483"/>
                          <a:pt x="189978" y="1114897"/>
                          <a:pt x="223751" y="1183428"/>
                        </a:cubicBezTo>
                        <a:lnTo>
                          <a:pt x="138112" y="1322828"/>
                        </a:lnTo>
                        <a:cubicBezTo>
                          <a:pt x="135109" y="1327702"/>
                          <a:pt x="135527" y="1333954"/>
                          <a:pt x="139171" y="1338385"/>
                        </a:cubicBezTo>
                        <a:lnTo>
                          <a:pt x="263752" y="1489995"/>
                        </a:lnTo>
                        <a:cubicBezTo>
                          <a:pt x="267395" y="1494426"/>
                          <a:pt x="273450" y="1496050"/>
                          <a:pt x="278817" y="1494056"/>
                        </a:cubicBezTo>
                        <a:lnTo>
                          <a:pt x="432174" y="1437070"/>
                        </a:lnTo>
                        <a:cubicBezTo>
                          <a:pt x="492852" y="1483472"/>
                          <a:pt x="561408" y="1520543"/>
                          <a:pt x="635846" y="1545848"/>
                        </a:cubicBezTo>
                        <a:lnTo>
                          <a:pt x="673853" y="1704867"/>
                        </a:lnTo>
                        <a:cubicBezTo>
                          <a:pt x="675183" y="1710455"/>
                          <a:pt x="679909" y="1714566"/>
                          <a:pt x="685620" y="1715132"/>
                        </a:cubicBezTo>
                        <a:lnTo>
                          <a:pt x="880923" y="1734234"/>
                        </a:lnTo>
                        <a:cubicBezTo>
                          <a:pt x="886633" y="1734800"/>
                          <a:pt x="892074" y="1731674"/>
                          <a:pt x="894461" y="1726455"/>
                        </a:cubicBezTo>
                        <a:lnTo>
                          <a:pt x="962574" y="1577800"/>
                        </a:lnTo>
                        <a:cubicBezTo>
                          <a:pt x="1040508" y="1567412"/>
                          <a:pt x="1114922" y="1544322"/>
                          <a:pt x="1183453" y="1510549"/>
                        </a:cubicBezTo>
                        <a:lnTo>
                          <a:pt x="1322853" y="1596188"/>
                        </a:lnTo>
                        <a:cubicBezTo>
                          <a:pt x="1327727" y="1599191"/>
                          <a:pt x="1333979" y="1598748"/>
                          <a:pt x="1338410" y="1595129"/>
                        </a:cubicBezTo>
                        <a:lnTo>
                          <a:pt x="1490019" y="1470548"/>
                        </a:lnTo>
                        <a:cubicBezTo>
                          <a:pt x="1494450" y="1466905"/>
                          <a:pt x="1496075" y="1460849"/>
                          <a:pt x="1494081" y="1455483"/>
                        </a:cubicBezTo>
                        <a:lnTo>
                          <a:pt x="1437095" y="1302126"/>
                        </a:lnTo>
                        <a:cubicBezTo>
                          <a:pt x="1483521" y="1241448"/>
                          <a:pt x="1520568" y="1172917"/>
                          <a:pt x="1545873" y="1098454"/>
                        </a:cubicBezTo>
                        <a:lnTo>
                          <a:pt x="1704892" y="1060471"/>
                        </a:lnTo>
                        <a:cubicBezTo>
                          <a:pt x="1710480" y="1059142"/>
                          <a:pt x="1714591" y="1054416"/>
                          <a:pt x="1715157" y="1048705"/>
                        </a:cubicBezTo>
                        <a:lnTo>
                          <a:pt x="1734259" y="853402"/>
                        </a:lnTo>
                        <a:cubicBezTo>
                          <a:pt x="1734825" y="847691"/>
                          <a:pt x="1731699" y="842251"/>
                          <a:pt x="1726480" y="839863"/>
                        </a:cubicBezTo>
                        <a:lnTo>
                          <a:pt x="1577824" y="771775"/>
                        </a:lnTo>
                        <a:cubicBezTo>
                          <a:pt x="1567437" y="693841"/>
                          <a:pt x="1544347" y="619427"/>
                          <a:pt x="1510574" y="550872"/>
                        </a:cubicBezTo>
                        <a:lnTo>
                          <a:pt x="1596213" y="411472"/>
                        </a:lnTo>
                        <a:cubicBezTo>
                          <a:pt x="1599216" y="406598"/>
                          <a:pt x="1598797" y="400321"/>
                          <a:pt x="1595154" y="395890"/>
                        </a:cubicBezTo>
                        <a:lnTo>
                          <a:pt x="1470573" y="244281"/>
                        </a:lnTo>
                        <a:cubicBezTo>
                          <a:pt x="1466930" y="239850"/>
                          <a:pt x="1460874" y="238225"/>
                          <a:pt x="1455508" y="240219"/>
                        </a:cubicBezTo>
                        <a:lnTo>
                          <a:pt x="1302151" y="297205"/>
                        </a:lnTo>
                        <a:cubicBezTo>
                          <a:pt x="1241448" y="250779"/>
                          <a:pt x="1172917" y="213732"/>
                          <a:pt x="1098478" y="188427"/>
                        </a:cubicBezTo>
                        <a:lnTo>
                          <a:pt x="1060496" y="29408"/>
                        </a:lnTo>
                        <a:cubicBezTo>
                          <a:pt x="1059167" y="23845"/>
                          <a:pt x="1054440" y="19709"/>
                          <a:pt x="1048729" y="19168"/>
                        </a:cubicBezTo>
                        <a:lnTo>
                          <a:pt x="853427" y="66"/>
                        </a:lnTo>
                        <a:cubicBezTo>
                          <a:pt x="847716" y="-500"/>
                          <a:pt x="842276" y="2626"/>
                          <a:pt x="839888" y="7845"/>
                        </a:cubicBezTo>
                        <a:lnTo>
                          <a:pt x="771800" y="156500"/>
                        </a:lnTo>
                        <a:cubicBezTo>
                          <a:pt x="693866" y="166888"/>
                          <a:pt x="619452" y="189978"/>
                          <a:pt x="550921" y="223751"/>
                        </a:cubicBezTo>
                        <a:lnTo>
                          <a:pt x="411521" y="138112"/>
                        </a:lnTo>
                        <a:cubicBezTo>
                          <a:pt x="406623" y="135109"/>
                          <a:pt x="400395" y="135527"/>
                          <a:pt x="395939" y="139171"/>
                        </a:cubicBezTo>
                        <a:lnTo>
                          <a:pt x="244305" y="263776"/>
                        </a:ln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8" name="任意多边形: 形状 17"/>
                  <p:cNvSpPr/>
                  <p:nvPr/>
                </p:nvSpPr>
                <p:spPr>
                  <a:xfrm>
                    <a:off x="3901684" y="1998633"/>
                    <a:ext cx="394559" cy="394535"/>
                  </a:xfrm>
                  <a:custGeom>
                    <a:avLst/>
                    <a:gdLst>
                      <a:gd name="connsiteX0" fmla="*/ 1 w 394559"/>
                      <a:gd name="connsiteY0" fmla="*/ 197822 h 394535"/>
                      <a:gd name="connsiteX1" fmla="*/ 167833 w 394559"/>
                      <a:gd name="connsiteY1" fmla="*/ 2224 h 394535"/>
                      <a:gd name="connsiteX2" fmla="*/ 392305 w 394559"/>
                      <a:gd name="connsiteY2" fmla="*/ 167840 h 394535"/>
                      <a:gd name="connsiteX3" fmla="*/ 355997 w 394559"/>
                      <a:gd name="connsiteY3" fmla="*/ 314378 h 394535"/>
                      <a:gd name="connsiteX4" fmla="*/ 226689 w 394559"/>
                      <a:gd name="connsiteY4" fmla="*/ 392312 h 394535"/>
                      <a:gd name="connsiteX5" fmla="*/ 2217 w 394559"/>
                      <a:gd name="connsiteY5" fmla="*/ 226696 h 394535"/>
                      <a:gd name="connsiteX6" fmla="*/ 1 w 394559"/>
                      <a:gd name="connsiteY6" fmla="*/ 197822 h 394535"/>
                      <a:gd name="connsiteX7" fmla="*/ 348538 w 394559"/>
                      <a:gd name="connsiteY7" fmla="*/ 197083 h 394535"/>
                      <a:gd name="connsiteX8" fmla="*/ 346815 w 394559"/>
                      <a:gd name="connsiteY8" fmla="*/ 174707 h 394535"/>
                      <a:gd name="connsiteX9" fmla="*/ 174700 w 394559"/>
                      <a:gd name="connsiteY9" fmla="*/ 47714 h 394535"/>
                      <a:gd name="connsiteX10" fmla="*/ 47707 w 394559"/>
                      <a:gd name="connsiteY10" fmla="*/ 219828 h 394535"/>
                      <a:gd name="connsiteX11" fmla="*/ 219821 w 394559"/>
                      <a:gd name="connsiteY11" fmla="*/ 346822 h 394535"/>
                      <a:gd name="connsiteX12" fmla="*/ 318974 w 394559"/>
                      <a:gd name="connsiteY12" fmla="*/ 287054 h 394535"/>
                      <a:gd name="connsiteX13" fmla="*/ 348538 w 394559"/>
                      <a:gd name="connsiteY13" fmla="*/ 197083 h 3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559" h="394535">
                        <a:moveTo>
                          <a:pt x="1" y="197822"/>
                        </a:moveTo>
                        <a:cubicBezTo>
                          <a:pt x="-319" y="101672"/>
                          <a:pt x="69984" y="16993"/>
                          <a:pt x="167833" y="2224"/>
                        </a:cubicBezTo>
                        <a:cubicBezTo>
                          <a:pt x="275404" y="-13998"/>
                          <a:pt x="376083" y="60292"/>
                          <a:pt x="392305" y="167840"/>
                        </a:cubicBezTo>
                        <a:cubicBezTo>
                          <a:pt x="400182" y="219952"/>
                          <a:pt x="387259" y="271990"/>
                          <a:pt x="355997" y="314378"/>
                        </a:cubicBezTo>
                        <a:cubicBezTo>
                          <a:pt x="324710" y="356767"/>
                          <a:pt x="278801" y="384460"/>
                          <a:pt x="226689" y="392312"/>
                        </a:cubicBezTo>
                        <a:cubicBezTo>
                          <a:pt x="119118" y="408534"/>
                          <a:pt x="18438" y="334243"/>
                          <a:pt x="2217" y="226696"/>
                        </a:cubicBezTo>
                        <a:cubicBezTo>
                          <a:pt x="764" y="216998"/>
                          <a:pt x="26" y="207348"/>
                          <a:pt x="1" y="197822"/>
                        </a:cubicBezTo>
                        <a:close/>
                        <a:moveTo>
                          <a:pt x="348538" y="197083"/>
                        </a:moveTo>
                        <a:cubicBezTo>
                          <a:pt x="348514" y="189649"/>
                          <a:pt x="347947" y="182191"/>
                          <a:pt x="346815" y="174707"/>
                        </a:cubicBezTo>
                        <a:cubicBezTo>
                          <a:pt x="334384" y="92244"/>
                          <a:pt x="257164" y="35283"/>
                          <a:pt x="174700" y="47714"/>
                        </a:cubicBezTo>
                        <a:cubicBezTo>
                          <a:pt x="92237" y="60145"/>
                          <a:pt x="35227" y="137340"/>
                          <a:pt x="47707" y="219828"/>
                        </a:cubicBezTo>
                        <a:cubicBezTo>
                          <a:pt x="60138" y="302292"/>
                          <a:pt x="137358" y="359253"/>
                          <a:pt x="219821" y="346822"/>
                        </a:cubicBezTo>
                        <a:cubicBezTo>
                          <a:pt x="259773" y="340791"/>
                          <a:pt x="294974" y="319572"/>
                          <a:pt x="318974" y="287054"/>
                        </a:cubicBezTo>
                        <a:cubicBezTo>
                          <a:pt x="338470" y="260642"/>
                          <a:pt x="348661" y="229330"/>
                          <a:pt x="348538" y="197083"/>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19" name="任意多边形: 形状 18"/>
                  <p:cNvSpPr/>
                  <p:nvPr/>
                </p:nvSpPr>
                <p:spPr>
                  <a:xfrm>
                    <a:off x="3616803" y="1713857"/>
                    <a:ext cx="970127" cy="970143"/>
                  </a:xfrm>
                  <a:custGeom>
                    <a:avLst/>
                    <a:gdLst>
                      <a:gd name="connsiteX0" fmla="*/ 2 w 970127"/>
                      <a:gd name="connsiteY0" fmla="*/ 487595 h 970143"/>
                      <a:gd name="connsiteX1" fmla="*/ 2341 w 970127"/>
                      <a:gd name="connsiteY1" fmla="*/ 437797 h 970143"/>
                      <a:gd name="connsiteX2" fmla="*/ 2341 w 970127"/>
                      <a:gd name="connsiteY2" fmla="*/ 437797 h 970143"/>
                      <a:gd name="connsiteX3" fmla="*/ 4138 w 970127"/>
                      <a:gd name="connsiteY3" fmla="*/ 422092 h 970143"/>
                      <a:gd name="connsiteX4" fmla="*/ 20261 w 970127"/>
                      <a:gd name="connsiteY4" fmla="*/ 346102 h 970143"/>
                      <a:gd name="connsiteX5" fmla="*/ 20557 w 970127"/>
                      <a:gd name="connsiteY5" fmla="*/ 345093 h 970143"/>
                      <a:gd name="connsiteX6" fmla="*/ 21443 w 970127"/>
                      <a:gd name="connsiteY6" fmla="*/ 342213 h 970143"/>
                      <a:gd name="connsiteX7" fmla="*/ 23190 w 970127"/>
                      <a:gd name="connsiteY7" fmla="*/ 336650 h 970143"/>
                      <a:gd name="connsiteX8" fmla="*/ 34095 w 970127"/>
                      <a:gd name="connsiteY8" fmla="*/ 328650 h 970143"/>
                      <a:gd name="connsiteX9" fmla="*/ 37665 w 970127"/>
                      <a:gd name="connsiteY9" fmla="*/ 329216 h 970143"/>
                      <a:gd name="connsiteX10" fmla="*/ 45099 w 970127"/>
                      <a:gd name="connsiteY10" fmla="*/ 343690 h 970143"/>
                      <a:gd name="connsiteX11" fmla="*/ 25258 w 970127"/>
                      <a:gd name="connsiteY11" fmla="*/ 440061 h 970143"/>
                      <a:gd name="connsiteX12" fmla="*/ 200622 w 970127"/>
                      <a:gd name="connsiteY12" fmla="*/ 848981 h 970143"/>
                      <a:gd name="connsiteX13" fmla="*/ 440086 w 970127"/>
                      <a:gd name="connsiteY13" fmla="*/ 944885 h 970143"/>
                      <a:gd name="connsiteX14" fmla="*/ 487595 w 970127"/>
                      <a:gd name="connsiteY14" fmla="*/ 947125 h 970143"/>
                      <a:gd name="connsiteX15" fmla="*/ 778407 w 970127"/>
                      <a:gd name="connsiteY15" fmla="*/ 842015 h 970143"/>
                      <a:gd name="connsiteX16" fmla="*/ 944910 w 970127"/>
                      <a:gd name="connsiteY16" fmla="*/ 530057 h 970143"/>
                      <a:gd name="connsiteX17" fmla="*/ 530082 w 970127"/>
                      <a:gd name="connsiteY17" fmla="*/ 25234 h 970143"/>
                      <a:gd name="connsiteX18" fmla="*/ 483189 w 970127"/>
                      <a:gd name="connsiteY18" fmla="*/ 23018 h 970143"/>
                      <a:gd name="connsiteX19" fmla="*/ 287590 w 970127"/>
                      <a:gd name="connsiteY19" fmla="*/ 67278 h 970143"/>
                      <a:gd name="connsiteX20" fmla="*/ 282716 w 970127"/>
                      <a:gd name="connsiteY20" fmla="*/ 68385 h 970143"/>
                      <a:gd name="connsiteX21" fmla="*/ 272279 w 970127"/>
                      <a:gd name="connsiteY21" fmla="*/ 61813 h 970143"/>
                      <a:gd name="connsiteX22" fmla="*/ 277744 w 970127"/>
                      <a:gd name="connsiteY22" fmla="*/ 46477 h 970143"/>
                      <a:gd name="connsiteX23" fmla="*/ 483090 w 970127"/>
                      <a:gd name="connsiteY23" fmla="*/ 2 h 970143"/>
                      <a:gd name="connsiteX24" fmla="*/ 532297 w 970127"/>
                      <a:gd name="connsiteY24" fmla="*/ 2316 h 970143"/>
                      <a:gd name="connsiteX25" fmla="*/ 967802 w 970127"/>
                      <a:gd name="connsiteY25" fmla="*/ 532273 h 970143"/>
                      <a:gd name="connsiteX26" fmla="*/ 793005 w 970127"/>
                      <a:gd name="connsiteY26" fmla="*/ 859788 h 970143"/>
                      <a:gd name="connsiteX27" fmla="*/ 487693 w 970127"/>
                      <a:gd name="connsiteY27" fmla="*/ 970141 h 970143"/>
                      <a:gd name="connsiteX28" fmla="*/ 437846 w 970127"/>
                      <a:gd name="connsiteY28" fmla="*/ 967778 h 970143"/>
                      <a:gd name="connsiteX29" fmla="*/ 110331 w 970127"/>
                      <a:gd name="connsiteY29" fmla="*/ 792980 h 970143"/>
                      <a:gd name="connsiteX30" fmla="*/ 2 w 970127"/>
                      <a:gd name="connsiteY30" fmla="*/ 487595 h 97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70127" h="970143">
                        <a:moveTo>
                          <a:pt x="2" y="487595"/>
                        </a:moveTo>
                        <a:cubicBezTo>
                          <a:pt x="-47" y="471077"/>
                          <a:pt x="716" y="454462"/>
                          <a:pt x="2341" y="437797"/>
                        </a:cubicBezTo>
                        <a:lnTo>
                          <a:pt x="2341" y="437797"/>
                        </a:lnTo>
                        <a:cubicBezTo>
                          <a:pt x="2858" y="432554"/>
                          <a:pt x="3448" y="427310"/>
                          <a:pt x="4138" y="422092"/>
                        </a:cubicBezTo>
                        <a:cubicBezTo>
                          <a:pt x="7510" y="396319"/>
                          <a:pt x="12901" y="370866"/>
                          <a:pt x="20261" y="346102"/>
                        </a:cubicBezTo>
                        <a:cubicBezTo>
                          <a:pt x="20360" y="345758"/>
                          <a:pt x="20458" y="345438"/>
                          <a:pt x="20557" y="345093"/>
                        </a:cubicBezTo>
                        <a:cubicBezTo>
                          <a:pt x="20852" y="344133"/>
                          <a:pt x="21123" y="343173"/>
                          <a:pt x="21443" y="342213"/>
                        </a:cubicBezTo>
                        <a:cubicBezTo>
                          <a:pt x="22009" y="340342"/>
                          <a:pt x="22600" y="338496"/>
                          <a:pt x="23190" y="336650"/>
                        </a:cubicBezTo>
                        <a:cubicBezTo>
                          <a:pt x="24741" y="331776"/>
                          <a:pt x="29246" y="328674"/>
                          <a:pt x="34095" y="328650"/>
                        </a:cubicBezTo>
                        <a:cubicBezTo>
                          <a:pt x="35277" y="328650"/>
                          <a:pt x="36483" y="328822"/>
                          <a:pt x="37665" y="329216"/>
                        </a:cubicBezTo>
                        <a:cubicBezTo>
                          <a:pt x="43720" y="331161"/>
                          <a:pt x="47019" y="337635"/>
                          <a:pt x="45099" y="343690"/>
                        </a:cubicBezTo>
                        <a:cubicBezTo>
                          <a:pt x="35129" y="374829"/>
                          <a:pt x="28458" y="407248"/>
                          <a:pt x="25258" y="440061"/>
                        </a:cubicBezTo>
                        <a:cubicBezTo>
                          <a:pt x="9282" y="602994"/>
                          <a:pt x="80447" y="754727"/>
                          <a:pt x="200622" y="848981"/>
                        </a:cubicBezTo>
                        <a:cubicBezTo>
                          <a:pt x="267454" y="901413"/>
                          <a:pt x="349475" y="936023"/>
                          <a:pt x="440086" y="944885"/>
                        </a:cubicBezTo>
                        <a:cubicBezTo>
                          <a:pt x="455988" y="946436"/>
                          <a:pt x="471841" y="947199"/>
                          <a:pt x="487595" y="947125"/>
                        </a:cubicBezTo>
                        <a:cubicBezTo>
                          <a:pt x="593616" y="946756"/>
                          <a:pt x="695402" y="910226"/>
                          <a:pt x="778407" y="842015"/>
                        </a:cubicBezTo>
                        <a:cubicBezTo>
                          <a:pt x="873770" y="763662"/>
                          <a:pt x="932897" y="652866"/>
                          <a:pt x="944910" y="530057"/>
                        </a:cubicBezTo>
                        <a:cubicBezTo>
                          <a:pt x="969698" y="276390"/>
                          <a:pt x="783626" y="50046"/>
                          <a:pt x="530082" y="25234"/>
                        </a:cubicBezTo>
                        <a:cubicBezTo>
                          <a:pt x="514451" y="23707"/>
                          <a:pt x="498795" y="22969"/>
                          <a:pt x="483189" y="23018"/>
                        </a:cubicBezTo>
                        <a:cubicBezTo>
                          <a:pt x="415568" y="23264"/>
                          <a:pt x="348761" y="38305"/>
                          <a:pt x="287590" y="67278"/>
                        </a:cubicBezTo>
                        <a:cubicBezTo>
                          <a:pt x="286015" y="68016"/>
                          <a:pt x="284341" y="68385"/>
                          <a:pt x="282716" y="68385"/>
                        </a:cubicBezTo>
                        <a:cubicBezTo>
                          <a:pt x="278409" y="68410"/>
                          <a:pt x="274248" y="65973"/>
                          <a:pt x="272279" y="61813"/>
                        </a:cubicBezTo>
                        <a:cubicBezTo>
                          <a:pt x="269571" y="56053"/>
                          <a:pt x="271984" y="49209"/>
                          <a:pt x="277744" y="46477"/>
                        </a:cubicBezTo>
                        <a:cubicBezTo>
                          <a:pt x="341967" y="16052"/>
                          <a:pt x="412122" y="248"/>
                          <a:pt x="483090" y="2"/>
                        </a:cubicBezTo>
                        <a:cubicBezTo>
                          <a:pt x="499460" y="-47"/>
                          <a:pt x="515903" y="716"/>
                          <a:pt x="532297" y="2316"/>
                        </a:cubicBezTo>
                        <a:cubicBezTo>
                          <a:pt x="798494" y="28360"/>
                          <a:pt x="993822" y="266174"/>
                          <a:pt x="967802" y="532273"/>
                        </a:cubicBezTo>
                        <a:cubicBezTo>
                          <a:pt x="955199" y="661211"/>
                          <a:pt x="893118" y="777521"/>
                          <a:pt x="793005" y="859788"/>
                        </a:cubicBezTo>
                        <a:cubicBezTo>
                          <a:pt x="705864" y="931395"/>
                          <a:pt x="598982" y="969723"/>
                          <a:pt x="487693" y="970141"/>
                        </a:cubicBezTo>
                        <a:cubicBezTo>
                          <a:pt x="471151" y="970190"/>
                          <a:pt x="454511" y="969427"/>
                          <a:pt x="437846" y="967778"/>
                        </a:cubicBezTo>
                        <a:cubicBezTo>
                          <a:pt x="308908" y="955150"/>
                          <a:pt x="192573" y="893093"/>
                          <a:pt x="110331" y="792980"/>
                        </a:cubicBezTo>
                        <a:cubicBezTo>
                          <a:pt x="38698" y="705815"/>
                          <a:pt x="371" y="598908"/>
                          <a:pt x="2" y="487595"/>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grpSp>
          </p:grpSp>
          <p:grpSp>
            <p:nvGrpSpPr>
              <p:cNvPr id="20" name="图形 3"/>
              <p:cNvGrpSpPr/>
              <p:nvPr/>
            </p:nvGrpSpPr>
            <p:grpSpPr>
              <a:xfrm>
                <a:off x="2642383" y="54173"/>
                <a:ext cx="1533476" cy="1456114"/>
                <a:chOff x="2642383" y="54173"/>
                <a:chExt cx="1533476" cy="1456114"/>
              </a:xfrm>
            </p:grpSpPr>
            <p:grpSp>
              <p:nvGrpSpPr>
                <p:cNvPr id="21" name="图形 3"/>
                <p:cNvGrpSpPr/>
                <p:nvPr/>
              </p:nvGrpSpPr>
              <p:grpSpPr>
                <a:xfrm>
                  <a:off x="3178223" y="54173"/>
                  <a:ext cx="997637" cy="913922"/>
                  <a:chOff x="3178223" y="54173"/>
                  <a:chExt cx="997637" cy="913922"/>
                </a:xfrm>
                <a:solidFill>
                  <a:srgbClr val="91B3FA"/>
                </a:solidFill>
              </p:grpSpPr>
              <p:sp>
                <p:nvSpPr>
                  <p:cNvPr id="22" name="任意多边形: 形状 21"/>
                  <p:cNvSpPr/>
                  <p:nvPr/>
                </p:nvSpPr>
                <p:spPr>
                  <a:xfrm>
                    <a:off x="3178223" y="73654"/>
                    <a:ext cx="78462" cy="46920"/>
                  </a:xfrm>
                  <a:custGeom>
                    <a:avLst/>
                    <a:gdLst>
                      <a:gd name="connsiteX0" fmla="*/ 0 w 78462"/>
                      <a:gd name="connsiteY0" fmla="*/ 29191 h 46920"/>
                      <a:gd name="connsiteX1" fmla="*/ 12702 w 78462"/>
                      <a:gd name="connsiteY1" fmla="*/ 12107 h 46920"/>
                      <a:gd name="connsiteX2" fmla="*/ 56641 w 78462"/>
                      <a:gd name="connsiteY2" fmla="*/ 464 h 46920"/>
                      <a:gd name="connsiteX3" fmla="*/ 77983 w 78462"/>
                      <a:gd name="connsiteY3" fmla="*/ 13732 h 46920"/>
                      <a:gd name="connsiteX4" fmla="*/ 64715 w 78462"/>
                      <a:gd name="connsiteY4" fmla="*/ 35074 h 46920"/>
                      <a:gd name="connsiteX5" fmla="*/ 22819 w 78462"/>
                      <a:gd name="connsiteY5" fmla="*/ 46176 h 46920"/>
                      <a:gd name="connsiteX6" fmla="*/ 739 w 78462"/>
                      <a:gd name="connsiteY6" fmla="*/ 34212 h 46920"/>
                      <a:gd name="connsiteX7" fmla="*/ 0 w 78462"/>
                      <a:gd name="connsiteY7" fmla="*/ 29191 h 4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62" h="46920">
                        <a:moveTo>
                          <a:pt x="0" y="29191"/>
                        </a:moveTo>
                        <a:cubicBezTo>
                          <a:pt x="-25" y="21510"/>
                          <a:pt x="4973" y="14421"/>
                          <a:pt x="12702" y="12107"/>
                        </a:cubicBezTo>
                        <a:cubicBezTo>
                          <a:pt x="27152" y="7799"/>
                          <a:pt x="41946" y="3885"/>
                          <a:pt x="56641" y="464"/>
                        </a:cubicBezTo>
                        <a:cubicBezTo>
                          <a:pt x="66192" y="-1752"/>
                          <a:pt x="75743" y="4181"/>
                          <a:pt x="77983" y="13732"/>
                        </a:cubicBezTo>
                        <a:cubicBezTo>
                          <a:pt x="80248" y="23283"/>
                          <a:pt x="74266" y="32834"/>
                          <a:pt x="64715" y="35074"/>
                        </a:cubicBezTo>
                        <a:cubicBezTo>
                          <a:pt x="50709" y="38348"/>
                          <a:pt x="36629" y="42065"/>
                          <a:pt x="22819" y="46176"/>
                        </a:cubicBezTo>
                        <a:cubicBezTo>
                          <a:pt x="13416" y="48982"/>
                          <a:pt x="3545" y="43616"/>
                          <a:pt x="739" y="34212"/>
                        </a:cubicBezTo>
                        <a:cubicBezTo>
                          <a:pt x="246" y="32538"/>
                          <a:pt x="25" y="30865"/>
                          <a:pt x="0" y="29191"/>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23" name="任意多边形: 形状 22"/>
                  <p:cNvSpPr/>
                  <p:nvPr/>
                </p:nvSpPr>
                <p:spPr>
                  <a:xfrm>
                    <a:off x="3312232" y="54173"/>
                    <a:ext cx="863627" cy="913922"/>
                  </a:xfrm>
                  <a:custGeom>
                    <a:avLst/>
                    <a:gdLst>
                      <a:gd name="connsiteX0" fmla="*/ 0 w 863627"/>
                      <a:gd name="connsiteY0" fmla="*/ 21939 h 913922"/>
                      <a:gd name="connsiteX1" fmla="*/ 15902 w 863627"/>
                      <a:gd name="connsiteY1" fmla="*/ 4240 h 913922"/>
                      <a:gd name="connsiteX2" fmla="*/ 93934 w 863627"/>
                      <a:gd name="connsiteY2" fmla="*/ 6 h 913922"/>
                      <a:gd name="connsiteX3" fmla="*/ 110378 w 863627"/>
                      <a:gd name="connsiteY3" fmla="*/ 129 h 913922"/>
                      <a:gd name="connsiteX4" fmla="*/ 127831 w 863627"/>
                      <a:gd name="connsiteY4" fmla="*/ 18197 h 913922"/>
                      <a:gd name="connsiteX5" fmla="*/ 109763 w 863627"/>
                      <a:gd name="connsiteY5" fmla="*/ 35650 h 913922"/>
                      <a:gd name="connsiteX6" fmla="*/ 94033 w 863627"/>
                      <a:gd name="connsiteY6" fmla="*/ 35527 h 913922"/>
                      <a:gd name="connsiteX7" fmla="*/ 19619 w 863627"/>
                      <a:gd name="connsiteY7" fmla="*/ 39564 h 913922"/>
                      <a:gd name="connsiteX8" fmla="*/ 74 w 863627"/>
                      <a:gd name="connsiteY8" fmla="*/ 23761 h 913922"/>
                      <a:gd name="connsiteX9" fmla="*/ 0 w 863627"/>
                      <a:gd name="connsiteY9" fmla="*/ 21939 h 913922"/>
                      <a:gd name="connsiteX10" fmla="*/ 184423 w 863627"/>
                      <a:gd name="connsiteY10" fmla="*/ 25213 h 913922"/>
                      <a:gd name="connsiteX11" fmla="*/ 184595 w 863627"/>
                      <a:gd name="connsiteY11" fmla="*/ 22653 h 913922"/>
                      <a:gd name="connsiteX12" fmla="*/ 204657 w 863627"/>
                      <a:gd name="connsiteY12" fmla="*/ 7514 h 913922"/>
                      <a:gd name="connsiteX13" fmla="*/ 297311 w 863627"/>
                      <a:gd name="connsiteY13" fmla="*/ 26370 h 913922"/>
                      <a:gd name="connsiteX14" fmla="*/ 309866 w 863627"/>
                      <a:gd name="connsiteY14" fmla="*/ 48130 h 913922"/>
                      <a:gd name="connsiteX15" fmla="*/ 288105 w 863627"/>
                      <a:gd name="connsiteY15" fmla="*/ 60685 h 913922"/>
                      <a:gd name="connsiteX16" fmla="*/ 199734 w 863627"/>
                      <a:gd name="connsiteY16" fmla="*/ 42690 h 913922"/>
                      <a:gd name="connsiteX17" fmla="*/ 184423 w 863627"/>
                      <a:gd name="connsiteY17" fmla="*/ 25213 h 913922"/>
                      <a:gd name="connsiteX18" fmla="*/ 362544 w 863627"/>
                      <a:gd name="connsiteY18" fmla="*/ 73091 h 913922"/>
                      <a:gd name="connsiteX19" fmla="*/ 363848 w 863627"/>
                      <a:gd name="connsiteY19" fmla="*/ 66322 h 913922"/>
                      <a:gd name="connsiteX20" fmla="*/ 387012 w 863627"/>
                      <a:gd name="connsiteY20" fmla="*/ 56574 h 913922"/>
                      <a:gd name="connsiteX21" fmla="*/ 472232 w 863627"/>
                      <a:gd name="connsiteY21" fmla="*/ 97658 h 913922"/>
                      <a:gd name="connsiteX22" fmla="*/ 479026 w 863627"/>
                      <a:gd name="connsiteY22" fmla="*/ 121855 h 913922"/>
                      <a:gd name="connsiteX23" fmla="*/ 454853 w 863627"/>
                      <a:gd name="connsiteY23" fmla="*/ 128649 h 913922"/>
                      <a:gd name="connsiteX24" fmla="*/ 373596 w 863627"/>
                      <a:gd name="connsiteY24" fmla="*/ 89485 h 913922"/>
                      <a:gd name="connsiteX25" fmla="*/ 362544 w 863627"/>
                      <a:gd name="connsiteY25" fmla="*/ 73091 h 913922"/>
                      <a:gd name="connsiteX26" fmla="*/ 523433 w 863627"/>
                      <a:gd name="connsiteY26" fmla="*/ 163333 h 913922"/>
                      <a:gd name="connsiteX27" fmla="*/ 526880 w 863627"/>
                      <a:gd name="connsiteY27" fmla="*/ 152748 h 913922"/>
                      <a:gd name="connsiteX28" fmla="*/ 551717 w 863627"/>
                      <a:gd name="connsiteY28" fmla="*/ 148982 h 913922"/>
                      <a:gd name="connsiteX29" fmla="*/ 624285 w 863627"/>
                      <a:gd name="connsiteY29" fmla="*/ 209660 h 913922"/>
                      <a:gd name="connsiteX30" fmla="*/ 624950 w 863627"/>
                      <a:gd name="connsiteY30" fmla="*/ 234768 h 913922"/>
                      <a:gd name="connsiteX31" fmla="*/ 599841 w 863627"/>
                      <a:gd name="connsiteY31" fmla="*/ 235458 h 913922"/>
                      <a:gd name="connsiteX32" fmla="*/ 530646 w 863627"/>
                      <a:gd name="connsiteY32" fmla="*/ 177610 h 913922"/>
                      <a:gd name="connsiteX33" fmla="*/ 523433 w 863627"/>
                      <a:gd name="connsiteY33" fmla="*/ 163333 h 913922"/>
                      <a:gd name="connsiteX34" fmla="*/ 657393 w 863627"/>
                      <a:gd name="connsiteY34" fmla="*/ 290105 h 913922"/>
                      <a:gd name="connsiteX35" fmla="*/ 663843 w 863627"/>
                      <a:gd name="connsiteY35" fmla="*/ 276345 h 913922"/>
                      <a:gd name="connsiteX36" fmla="*/ 688853 w 863627"/>
                      <a:gd name="connsiteY36" fmla="*/ 278733 h 913922"/>
                      <a:gd name="connsiteX37" fmla="*/ 744460 w 863627"/>
                      <a:gd name="connsiteY37" fmla="*/ 355165 h 913922"/>
                      <a:gd name="connsiteX38" fmla="*/ 739044 w 863627"/>
                      <a:gd name="connsiteY38" fmla="*/ 379707 h 913922"/>
                      <a:gd name="connsiteX39" fmla="*/ 714527 w 863627"/>
                      <a:gd name="connsiteY39" fmla="*/ 374292 h 913922"/>
                      <a:gd name="connsiteX40" fmla="*/ 661455 w 863627"/>
                      <a:gd name="connsiteY40" fmla="*/ 301379 h 913922"/>
                      <a:gd name="connsiteX41" fmla="*/ 657393 w 863627"/>
                      <a:gd name="connsiteY41" fmla="*/ 290105 h 913922"/>
                      <a:gd name="connsiteX42" fmla="*/ 756546 w 863627"/>
                      <a:gd name="connsiteY42" fmla="*/ 445530 h 913922"/>
                      <a:gd name="connsiteX43" fmla="*/ 766663 w 863627"/>
                      <a:gd name="connsiteY43" fmla="*/ 429431 h 913922"/>
                      <a:gd name="connsiteX44" fmla="*/ 790344 w 863627"/>
                      <a:gd name="connsiteY44" fmla="*/ 437825 h 913922"/>
                      <a:gd name="connsiteX45" fmla="*/ 825643 w 863627"/>
                      <a:gd name="connsiteY45" fmla="*/ 525507 h 913922"/>
                      <a:gd name="connsiteX46" fmla="*/ 814369 w 863627"/>
                      <a:gd name="connsiteY46" fmla="*/ 547957 h 913922"/>
                      <a:gd name="connsiteX47" fmla="*/ 791919 w 863627"/>
                      <a:gd name="connsiteY47" fmla="*/ 536708 h 913922"/>
                      <a:gd name="connsiteX48" fmla="*/ 758269 w 863627"/>
                      <a:gd name="connsiteY48" fmla="*/ 453112 h 913922"/>
                      <a:gd name="connsiteX49" fmla="*/ 756546 w 863627"/>
                      <a:gd name="connsiteY49" fmla="*/ 445530 h 913922"/>
                      <a:gd name="connsiteX50" fmla="*/ 814640 w 863627"/>
                      <a:gd name="connsiteY50" fmla="*/ 620451 h 913922"/>
                      <a:gd name="connsiteX51" fmla="*/ 828917 w 863627"/>
                      <a:gd name="connsiteY51" fmla="*/ 602998 h 913922"/>
                      <a:gd name="connsiteX52" fmla="*/ 849816 w 863627"/>
                      <a:gd name="connsiteY52" fmla="*/ 616956 h 913922"/>
                      <a:gd name="connsiteX53" fmla="*/ 862518 w 863627"/>
                      <a:gd name="connsiteY53" fmla="*/ 710668 h 913922"/>
                      <a:gd name="connsiteX54" fmla="*/ 846075 w 863627"/>
                      <a:gd name="connsiteY54" fmla="*/ 729672 h 913922"/>
                      <a:gd name="connsiteX55" fmla="*/ 827046 w 863627"/>
                      <a:gd name="connsiteY55" fmla="*/ 713253 h 913922"/>
                      <a:gd name="connsiteX56" fmla="*/ 814935 w 863627"/>
                      <a:gd name="connsiteY56" fmla="*/ 623897 h 913922"/>
                      <a:gd name="connsiteX57" fmla="*/ 814640 w 863627"/>
                      <a:gd name="connsiteY57" fmla="*/ 620451 h 913922"/>
                      <a:gd name="connsiteX58" fmla="*/ 817840 w 863627"/>
                      <a:gd name="connsiteY58" fmla="*/ 896223 h 913922"/>
                      <a:gd name="connsiteX59" fmla="*/ 818111 w 863627"/>
                      <a:gd name="connsiteY59" fmla="*/ 893097 h 913922"/>
                      <a:gd name="connsiteX60" fmla="*/ 827391 w 863627"/>
                      <a:gd name="connsiteY60" fmla="*/ 815212 h 913922"/>
                      <a:gd name="connsiteX61" fmla="*/ 828080 w 863627"/>
                      <a:gd name="connsiteY61" fmla="*/ 803470 h 913922"/>
                      <a:gd name="connsiteX62" fmla="*/ 846690 w 863627"/>
                      <a:gd name="connsiteY62" fmla="*/ 786584 h 913922"/>
                      <a:gd name="connsiteX63" fmla="*/ 863576 w 863627"/>
                      <a:gd name="connsiteY63" fmla="*/ 805194 h 913922"/>
                      <a:gd name="connsiteX64" fmla="*/ 862838 w 863627"/>
                      <a:gd name="connsiteY64" fmla="*/ 817625 h 913922"/>
                      <a:gd name="connsiteX65" fmla="*/ 853115 w 863627"/>
                      <a:gd name="connsiteY65" fmla="*/ 899202 h 913922"/>
                      <a:gd name="connsiteX66" fmla="*/ 832560 w 863627"/>
                      <a:gd name="connsiteY66" fmla="*/ 913651 h 913922"/>
                      <a:gd name="connsiteX67" fmla="*/ 817840 w 863627"/>
                      <a:gd name="connsiteY67" fmla="*/ 896223 h 9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63627" h="913922">
                        <a:moveTo>
                          <a:pt x="0" y="21939"/>
                        </a:moveTo>
                        <a:cubicBezTo>
                          <a:pt x="-25" y="12930"/>
                          <a:pt x="6769" y="5200"/>
                          <a:pt x="15902" y="4240"/>
                        </a:cubicBezTo>
                        <a:cubicBezTo>
                          <a:pt x="41724" y="1508"/>
                          <a:pt x="67989" y="80"/>
                          <a:pt x="93934" y="6"/>
                        </a:cubicBezTo>
                        <a:cubicBezTo>
                          <a:pt x="99399" y="-18"/>
                          <a:pt x="104889" y="31"/>
                          <a:pt x="110378" y="129"/>
                        </a:cubicBezTo>
                        <a:cubicBezTo>
                          <a:pt x="120200" y="302"/>
                          <a:pt x="127634" y="8917"/>
                          <a:pt x="127831" y="18197"/>
                        </a:cubicBezTo>
                        <a:cubicBezTo>
                          <a:pt x="127658" y="28019"/>
                          <a:pt x="119560" y="35822"/>
                          <a:pt x="109763" y="35650"/>
                        </a:cubicBezTo>
                        <a:cubicBezTo>
                          <a:pt x="104495" y="35552"/>
                          <a:pt x="99276" y="35502"/>
                          <a:pt x="94033" y="35527"/>
                        </a:cubicBezTo>
                        <a:cubicBezTo>
                          <a:pt x="69269" y="35601"/>
                          <a:pt x="44235" y="36979"/>
                          <a:pt x="19619" y="39564"/>
                        </a:cubicBezTo>
                        <a:cubicBezTo>
                          <a:pt x="9846" y="40598"/>
                          <a:pt x="1132" y="33533"/>
                          <a:pt x="74" y="23761"/>
                        </a:cubicBezTo>
                        <a:cubicBezTo>
                          <a:pt x="49" y="23145"/>
                          <a:pt x="0" y="22530"/>
                          <a:pt x="0" y="21939"/>
                        </a:cubicBezTo>
                        <a:close/>
                        <a:moveTo>
                          <a:pt x="184423" y="25213"/>
                        </a:moveTo>
                        <a:cubicBezTo>
                          <a:pt x="184423" y="24376"/>
                          <a:pt x="184472" y="23514"/>
                          <a:pt x="184595" y="22653"/>
                        </a:cubicBezTo>
                        <a:cubicBezTo>
                          <a:pt x="185974" y="12930"/>
                          <a:pt x="194958" y="6160"/>
                          <a:pt x="204657" y="7514"/>
                        </a:cubicBezTo>
                        <a:cubicBezTo>
                          <a:pt x="235821" y="11896"/>
                          <a:pt x="267009" y="18222"/>
                          <a:pt x="297311" y="26370"/>
                        </a:cubicBezTo>
                        <a:cubicBezTo>
                          <a:pt x="306789" y="28905"/>
                          <a:pt x="312376" y="38703"/>
                          <a:pt x="309866" y="48130"/>
                        </a:cubicBezTo>
                        <a:cubicBezTo>
                          <a:pt x="307305" y="57608"/>
                          <a:pt x="297582" y="63220"/>
                          <a:pt x="288105" y="60685"/>
                        </a:cubicBezTo>
                        <a:cubicBezTo>
                          <a:pt x="259206" y="52906"/>
                          <a:pt x="229445" y="46875"/>
                          <a:pt x="199734" y="42690"/>
                        </a:cubicBezTo>
                        <a:cubicBezTo>
                          <a:pt x="190872" y="41460"/>
                          <a:pt x="184447" y="33902"/>
                          <a:pt x="184423" y="25213"/>
                        </a:cubicBezTo>
                        <a:close/>
                        <a:moveTo>
                          <a:pt x="362544" y="73091"/>
                        </a:moveTo>
                        <a:cubicBezTo>
                          <a:pt x="362544" y="70826"/>
                          <a:pt x="362962" y="68537"/>
                          <a:pt x="363848" y="66322"/>
                        </a:cubicBezTo>
                        <a:cubicBezTo>
                          <a:pt x="367541" y="57238"/>
                          <a:pt x="377929" y="52881"/>
                          <a:pt x="387012" y="56574"/>
                        </a:cubicBezTo>
                        <a:cubicBezTo>
                          <a:pt x="416108" y="68439"/>
                          <a:pt x="444810" y="82248"/>
                          <a:pt x="472232" y="97658"/>
                        </a:cubicBezTo>
                        <a:cubicBezTo>
                          <a:pt x="480799" y="102458"/>
                          <a:pt x="483851" y="113264"/>
                          <a:pt x="479026" y="121855"/>
                        </a:cubicBezTo>
                        <a:cubicBezTo>
                          <a:pt x="474226" y="130397"/>
                          <a:pt x="463395" y="133449"/>
                          <a:pt x="454853" y="128649"/>
                        </a:cubicBezTo>
                        <a:cubicBezTo>
                          <a:pt x="428687" y="113978"/>
                          <a:pt x="401338" y="100784"/>
                          <a:pt x="373596" y="89485"/>
                        </a:cubicBezTo>
                        <a:cubicBezTo>
                          <a:pt x="366728" y="86704"/>
                          <a:pt x="362568" y="80082"/>
                          <a:pt x="362544" y="73091"/>
                        </a:cubicBezTo>
                        <a:close/>
                        <a:moveTo>
                          <a:pt x="523433" y="163333"/>
                        </a:moveTo>
                        <a:cubicBezTo>
                          <a:pt x="523409" y="159665"/>
                          <a:pt x="524541" y="155948"/>
                          <a:pt x="526880" y="152748"/>
                        </a:cubicBezTo>
                        <a:cubicBezTo>
                          <a:pt x="532689" y="144846"/>
                          <a:pt x="543840" y="143148"/>
                          <a:pt x="551717" y="148982"/>
                        </a:cubicBezTo>
                        <a:cubicBezTo>
                          <a:pt x="577071" y="167665"/>
                          <a:pt x="601490" y="188072"/>
                          <a:pt x="624285" y="209660"/>
                        </a:cubicBezTo>
                        <a:cubicBezTo>
                          <a:pt x="631399" y="216405"/>
                          <a:pt x="631694" y="227654"/>
                          <a:pt x="624950" y="234768"/>
                        </a:cubicBezTo>
                        <a:cubicBezTo>
                          <a:pt x="618205" y="241907"/>
                          <a:pt x="606980" y="242202"/>
                          <a:pt x="599841" y="235458"/>
                        </a:cubicBezTo>
                        <a:cubicBezTo>
                          <a:pt x="578130" y="214879"/>
                          <a:pt x="554819" y="195408"/>
                          <a:pt x="530646" y="177610"/>
                        </a:cubicBezTo>
                        <a:cubicBezTo>
                          <a:pt x="525944" y="174115"/>
                          <a:pt x="523458" y="168749"/>
                          <a:pt x="523433" y="163333"/>
                        </a:cubicBezTo>
                        <a:close/>
                        <a:moveTo>
                          <a:pt x="657393" y="290105"/>
                        </a:moveTo>
                        <a:cubicBezTo>
                          <a:pt x="657369" y="284960"/>
                          <a:pt x="659584" y="279865"/>
                          <a:pt x="663843" y="276345"/>
                        </a:cubicBezTo>
                        <a:cubicBezTo>
                          <a:pt x="671400" y="270092"/>
                          <a:pt x="682600" y="271175"/>
                          <a:pt x="688853" y="278733"/>
                        </a:cubicBezTo>
                        <a:cubicBezTo>
                          <a:pt x="708865" y="302979"/>
                          <a:pt x="727598" y="328703"/>
                          <a:pt x="744460" y="355165"/>
                        </a:cubicBezTo>
                        <a:cubicBezTo>
                          <a:pt x="749752" y="363436"/>
                          <a:pt x="747315" y="374415"/>
                          <a:pt x="739044" y="379707"/>
                        </a:cubicBezTo>
                        <a:cubicBezTo>
                          <a:pt x="730773" y="384975"/>
                          <a:pt x="719770" y="382563"/>
                          <a:pt x="714527" y="374292"/>
                        </a:cubicBezTo>
                        <a:cubicBezTo>
                          <a:pt x="698404" y="349036"/>
                          <a:pt x="680557" y="324518"/>
                          <a:pt x="661455" y="301379"/>
                        </a:cubicBezTo>
                        <a:cubicBezTo>
                          <a:pt x="658747" y="298056"/>
                          <a:pt x="657418" y="294068"/>
                          <a:pt x="657393" y="290105"/>
                        </a:cubicBezTo>
                        <a:close/>
                        <a:moveTo>
                          <a:pt x="756546" y="445530"/>
                        </a:moveTo>
                        <a:cubicBezTo>
                          <a:pt x="756522" y="438884"/>
                          <a:pt x="760263" y="432484"/>
                          <a:pt x="766663" y="429431"/>
                        </a:cubicBezTo>
                        <a:cubicBezTo>
                          <a:pt x="775525" y="425222"/>
                          <a:pt x="786110" y="428988"/>
                          <a:pt x="790344" y="437825"/>
                        </a:cubicBezTo>
                        <a:cubicBezTo>
                          <a:pt x="803858" y="466208"/>
                          <a:pt x="815748" y="495722"/>
                          <a:pt x="825643" y="525507"/>
                        </a:cubicBezTo>
                        <a:cubicBezTo>
                          <a:pt x="828720" y="534861"/>
                          <a:pt x="823674" y="544880"/>
                          <a:pt x="814369" y="547957"/>
                        </a:cubicBezTo>
                        <a:cubicBezTo>
                          <a:pt x="805064" y="551059"/>
                          <a:pt x="794996" y="546012"/>
                          <a:pt x="791919" y="536708"/>
                        </a:cubicBezTo>
                        <a:cubicBezTo>
                          <a:pt x="782492" y="508301"/>
                          <a:pt x="771168" y="480189"/>
                          <a:pt x="758269" y="453112"/>
                        </a:cubicBezTo>
                        <a:cubicBezTo>
                          <a:pt x="757088" y="450650"/>
                          <a:pt x="756546" y="448066"/>
                          <a:pt x="756546" y="445530"/>
                        </a:cubicBezTo>
                        <a:close/>
                        <a:moveTo>
                          <a:pt x="814640" y="620451"/>
                        </a:moveTo>
                        <a:cubicBezTo>
                          <a:pt x="814615" y="612131"/>
                          <a:pt x="820474" y="604672"/>
                          <a:pt x="828917" y="602998"/>
                        </a:cubicBezTo>
                        <a:cubicBezTo>
                          <a:pt x="838542" y="601078"/>
                          <a:pt x="847896" y="607331"/>
                          <a:pt x="849816" y="616956"/>
                        </a:cubicBezTo>
                        <a:cubicBezTo>
                          <a:pt x="855946" y="647701"/>
                          <a:pt x="860204" y="679209"/>
                          <a:pt x="862518" y="710668"/>
                        </a:cubicBezTo>
                        <a:cubicBezTo>
                          <a:pt x="863059" y="720490"/>
                          <a:pt x="855872" y="728983"/>
                          <a:pt x="846075" y="729672"/>
                        </a:cubicBezTo>
                        <a:cubicBezTo>
                          <a:pt x="836302" y="730386"/>
                          <a:pt x="827785" y="723050"/>
                          <a:pt x="827046" y="713253"/>
                        </a:cubicBezTo>
                        <a:cubicBezTo>
                          <a:pt x="824856" y="683246"/>
                          <a:pt x="820794" y="653190"/>
                          <a:pt x="814935" y="623897"/>
                        </a:cubicBezTo>
                        <a:cubicBezTo>
                          <a:pt x="814763" y="622716"/>
                          <a:pt x="814640" y="621559"/>
                          <a:pt x="814640" y="620451"/>
                        </a:cubicBezTo>
                        <a:close/>
                        <a:moveTo>
                          <a:pt x="817840" y="896223"/>
                        </a:moveTo>
                        <a:cubicBezTo>
                          <a:pt x="817840" y="895189"/>
                          <a:pt x="817914" y="894156"/>
                          <a:pt x="818111" y="893097"/>
                        </a:cubicBezTo>
                        <a:cubicBezTo>
                          <a:pt x="822542" y="867570"/>
                          <a:pt x="825668" y="841379"/>
                          <a:pt x="827391" y="815212"/>
                        </a:cubicBezTo>
                        <a:cubicBezTo>
                          <a:pt x="827662" y="811249"/>
                          <a:pt x="827908" y="807360"/>
                          <a:pt x="828080" y="803470"/>
                        </a:cubicBezTo>
                        <a:cubicBezTo>
                          <a:pt x="828572" y="793673"/>
                          <a:pt x="836893" y="786116"/>
                          <a:pt x="846690" y="786584"/>
                        </a:cubicBezTo>
                        <a:cubicBezTo>
                          <a:pt x="856512" y="787052"/>
                          <a:pt x="864340" y="795446"/>
                          <a:pt x="863576" y="805194"/>
                        </a:cubicBezTo>
                        <a:cubicBezTo>
                          <a:pt x="863355" y="809329"/>
                          <a:pt x="863133" y="813489"/>
                          <a:pt x="862838" y="817625"/>
                        </a:cubicBezTo>
                        <a:cubicBezTo>
                          <a:pt x="861041" y="844973"/>
                          <a:pt x="857767" y="872444"/>
                          <a:pt x="853115" y="899202"/>
                        </a:cubicBezTo>
                        <a:cubicBezTo>
                          <a:pt x="851441" y="908876"/>
                          <a:pt x="842234" y="915350"/>
                          <a:pt x="832560" y="913651"/>
                        </a:cubicBezTo>
                        <a:cubicBezTo>
                          <a:pt x="823945" y="912150"/>
                          <a:pt x="817865" y="904691"/>
                          <a:pt x="817840" y="896223"/>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24" name="图形 3"/>
                <p:cNvGrpSpPr/>
                <p:nvPr/>
              </p:nvGrpSpPr>
              <p:grpSpPr>
                <a:xfrm>
                  <a:off x="2642383" y="350192"/>
                  <a:ext cx="450961" cy="1160095"/>
                  <a:chOff x="2642383" y="350192"/>
                  <a:chExt cx="450961" cy="1160095"/>
                </a:xfrm>
                <a:solidFill>
                  <a:srgbClr val="91B3FA"/>
                </a:solidFill>
              </p:grpSpPr>
              <p:sp>
                <p:nvSpPr>
                  <p:cNvPr id="25" name="任意多边形: 形状 24"/>
                  <p:cNvSpPr/>
                  <p:nvPr/>
                </p:nvSpPr>
                <p:spPr>
                  <a:xfrm>
                    <a:off x="2642383" y="465462"/>
                    <a:ext cx="450961" cy="1044825"/>
                  </a:xfrm>
                  <a:custGeom>
                    <a:avLst/>
                    <a:gdLst>
                      <a:gd name="connsiteX0" fmla="*/ 0 w 450961"/>
                      <a:gd name="connsiteY0" fmla="*/ 368993 h 1044825"/>
                      <a:gd name="connsiteX1" fmla="*/ 17477 w 450961"/>
                      <a:gd name="connsiteY1" fmla="*/ 351171 h 1044825"/>
                      <a:gd name="connsiteX2" fmla="*/ 35521 w 450961"/>
                      <a:gd name="connsiteY2" fmla="*/ 368648 h 1044825"/>
                      <a:gd name="connsiteX3" fmla="*/ 42339 w 450961"/>
                      <a:gd name="connsiteY3" fmla="*/ 457069 h 1044825"/>
                      <a:gd name="connsiteX4" fmla="*/ 27176 w 450961"/>
                      <a:gd name="connsiteY4" fmla="*/ 477106 h 1044825"/>
                      <a:gd name="connsiteX5" fmla="*/ 7139 w 450961"/>
                      <a:gd name="connsiteY5" fmla="*/ 461943 h 1044825"/>
                      <a:gd name="connsiteX6" fmla="*/ 0 w 450961"/>
                      <a:gd name="connsiteY6" fmla="*/ 369239 h 1044825"/>
                      <a:gd name="connsiteX7" fmla="*/ 0 w 450961"/>
                      <a:gd name="connsiteY7" fmla="*/ 368993 h 1044825"/>
                      <a:gd name="connsiteX8" fmla="*/ 3963 w 450961"/>
                      <a:gd name="connsiteY8" fmla="*/ 278185 h 1044825"/>
                      <a:gd name="connsiteX9" fmla="*/ 4062 w 450961"/>
                      <a:gd name="connsiteY9" fmla="*/ 276265 h 1044825"/>
                      <a:gd name="connsiteX10" fmla="*/ 19200 w 450961"/>
                      <a:gd name="connsiteY10" fmla="*/ 184497 h 1044825"/>
                      <a:gd name="connsiteX11" fmla="*/ 40469 w 450961"/>
                      <a:gd name="connsiteY11" fmla="*/ 171130 h 1044825"/>
                      <a:gd name="connsiteX12" fmla="*/ 53860 w 450961"/>
                      <a:gd name="connsiteY12" fmla="*/ 192398 h 1044825"/>
                      <a:gd name="connsiteX13" fmla="*/ 39386 w 450961"/>
                      <a:gd name="connsiteY13" fmla="*/ 279982 h 1044825"/>
                      <a:gd name="connsiteX14" fmla="*/ 19890 w 450961"/>
                      <a:gd name="connsiteY14" fmla="*/ 295810 h 1044825"/>
                      <a:gd name="connsiteX15" fmla="*/ 3963 w 450961"/>
                      <a:gd name="connsiteY15" fmla="*/ 278185 h 1044825"/>
                      <a:gd name="connsiteX16" fmla="*/ 24911 w 450961"/>
                      <a:gd name="connsiteY16" fmla="*/ 548640 h 1044825"/>
                      <a:gd name="connsiteX17" fmla="*/ 38106 w 450961"/>
                      <a:gd name="connsiteY17" fmla="*/ 531409 h 1044825"/>
                      <a:gd name="connsiteX18" fmla="*/ 59841 w 450961"/>
                      <a:gd name="connsiteY18" fmla="*/ 543988 h 1044825"/>
                      <a:gd name="connsiteX19" fmla="*/ 87854 w 450961"/>
                      <a:gd name="connsiteY19" fmla="*/ 628174 h 1044825"/>
                      <a:gd name="connsiteX20" fmla="*/ 77983 w 450961"/>
                      <a:gd name="connsiteY20" fmla="*/ 651264 h 1044825"/>
                      <a:gd name="connsiteX21" fmla="*/ 54869 w 450961"/>
                      <a:gd name="connsiteY21" fmla="*/ 641393 h 1044825"/>
                      <a:gd name="connsiteX22" fmla="*/ 25527 w 450961"/>
                      <a:gd name="connsiteY22" fmla="*/ 553120 h 1044825"/>
                      <a:gd name="connsiteX23" fmla="*/ 24911 w 450961"/>
                      <a:gd name="connsiteY23" fmla="*/ 548640 h 1044825"/>
                      <a:gd name="connsiteX24" fmla="*/ 44358 w 450961"/>
                      <a:gd name="connsiteY24" fmla="*/ 101270 h 1044825"/>
                      <a:gd name="connsiteX25" fmla="*/ 45416 w 450961"/>
                      <a:gd name="connsiteY25" fmla="*/ 95190 h 1044825"/>
                      <a:gd name="connsiteX26" fmla="*/ 82291 w 450961"/>
                      <a:gd name="connsiteY26" fmla="*/ 9748 h 1044825"/>
                      <a:gd name="connsiteX27" fmla="*/ 106169 w 450961"/>
                      <a:gd name="connsiteY27" fmla="*/ 1920 h 1044825"/>
                      <a:gd name="connsiteX28" fmla="*/ 113996 w 450961"/>
                      <a:gd name="connsiteY28" fmla="*/ 25798 h 1044825"/>
                      <a:gd name="connsiteX29" fmla="*/ 78845 w 450961"/>
                      <a:gd name="connsiteY29" fmla="*/ 107276 h 1044825"/>
                      <a:gd name="connsiteX30" fmla="*/ 56100 w 450961"/>
                      <a:gd name="connsiteY30" fmla="*/ 117960 h 1044825"/>
                      <a:gd name="connsiteX31" fmla="*/ 44358 w 450961"/>
                      <a:gd name="connsiteY31" fmla="*/ 101270 h 1044825"/>
                      <a:gd name="connsiteX32" fmla="*/ 92482 w 450961"/>
                      <a:gd name="connsiteY32" fmla="*/ 716939 h 1044825"/>
                      <a:gd name="connsiteX33" fmla="*/ 101664 w 450961"/>
                      <a:gd name="connsiteY33" fmla="*/ 701308 h 1044825"/>
                      <a:gd name="connsiteX34" fmla="*/ 125812 w 450961"/>
                      <a:gd name="connsiteY34" fmla="*/ 708299 h 1044825"/>
                      <a:gd name="connsiteX35" fmla="*/ 173222 w 450961"/>
                      <a:gd name="connsiteY35" fmla="*/ 783279 h 1044825"/>
                      <a:gd name="connsiteX36" fmla="*/ 169185 w 450961"/>
                      <a:gd name="connsiteY36" fmla="*/ 808092 h 1044825"/>
                      <a:gd name="connsiteX37" fmla="*/ 144373 w 450961"/>
                      <a:gd name="connsiteY37" fmla="*/ 804055 h 1044825"/>
                      <a:gd name="connsiteX38" fmla="*/ 94673 w 450961"/>
                      <a:gd name="connsiteY38" fmla="*/ 725456 h 1044825"/>
                      <a:gd name="connsiteX39" fmla="*/ 92482 w 450961"/>
                      <a:gd name="connsiteY39" fmla="*/ 716939 h 1044825"/>
                      <a:gd name="connsiteX40" fmla="*/ 198478 w 450961"/>
                      <a:gd name="connsiteY40" fmla="*/ 864143 h 1044825"/>
                      <a:gd name="connsiteX41" fmla="*/ 204189 w 450961"/>
                      <a:gd name="connsiteY41" fmla="*/ 851022 h 1044825"/>
                      <a:gd name="connsiteX42" fmla="*/ 229298 w 450961"/>
                      <a:gd name="connsiteY42" fmla="*/ 852032 h 1044825"/>
                      <a:gd name="connsiteX43" fmla="*/ 293274 w 450961"/>
                      <a:gd name="connsiteY43" fmla="*/ 913522 h 1044825"/>
                      <a:gd name="connsiteX44" fmla="*/ 295293 w 450961"/>
                      <a:gd name="connsiteY44" fmla="*/ 938557 h 1044825"/>
                      <a:gd name="connsiteX45" fmla="*/ 270258 w 450961"/>
                      <a:gd name="connsiteY45" fmla="*/ 940575 h 1044825"/>
                      <a:gd name="connsiteX46" fmla="*/ 203180 w 450961"/>
                      <a:gd name="connsiteY46" fmla="*/ 876131 h 1044825"/>
                      <a:gd name="connsiteX47" fmla="*/ 198478 w 450961"/>
                      <a:gd name="connsiteY47" fmla="*/ 864143 h 1044825"/>
                      <a:gd name="connsiteX48" fmla="*/ 336697 w 450961"/>
                      <a:gd name="connsiteY48" fmla="*/ 981684 h 1044825"/>
                      <a:gd name="connsiteX49" fmla="*/ 339651 w 450961"/>
                      <a:gd name="connsiteY49" fmla="*/ 971837 h 1044825"/>
                      <a:gd name="connsiteX50" fmla="*/ 364267 w 450961"/>
                      <a:gd name="connsiteY50" fmla="*/ 966816 h 1044825"/>
                      <a:gd name="connsiteX51" fmla="*/ 441118 w 450961"/>
                      <a:gd name="connsiteY51" fmla="*/ 1011149 h 1044825"/>
                      <a:gd name="connsiteX52" fmla="*/ 449093 w 450961"/>
                      <a:gd name="connsiteY52" fmla="*/ 1034977 h 1044825"/>
                      <a:gd name="connsiteX53" fmla="*/ 425265 w 450961"/>
                      <a:gd name="connsiteY53" fmla="*/ 1042953 h 1044825"/>
                      <a:gd name="connsiteX54" fmla="*/ 344648 w 450961"/>
                      <a:gd name="connsiteY54" fmla="*/ 996453 h 1044825"/>
                      <a:gd name="connsiteX55" fmla="*/ 336697 w 450961"/>
                      <a:gd name="connsiteY55" fmla="*/ 981684 h 1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0961" h="1044825">
                        <a:moveTo>
                          <a:pt x="0" y="368993"/>
                        </a:moveTo>
                        <a:cubicBezTo>
                          <a:pt x="-25" y="359294"/>
                          <a:pt x="7754" y="351343"/>
                          <a:pt x="17477" y="351171"/>
                        </a:cubicBezTo>
                        <a:cubicBezTo>
                          <a:pt x="27275" y="350999"/>
                          <a:pt x="35373" y="358827"/>
                          <a:pt x="35521" y="368648"/>
                        </a:cubicBezTo>
                        <a:cubicBezTo>
                          <a:pt x="36013" y="398188"/>
                          <a:pt x="38302" y="427924"/>
                          <a:pt x="42339" y="457069"/>
                        </a:cubicBezTo>
                        <a:cubicBezTo>
                          <a:pt x="43595" y="466743"/>
                          <a:pt x="36899" y="475752"/>
                          <a:pt x="27176" y="477106"/>
                        </a:cubicBezTo>
                        <a:cubicBezTo>
                          <a:pt x="17453" y="478460"/>
                          <a:pt x="8493" y="471666"/>
                          <a:pt x="7139" y="461943"/>
                        </a:cubicBezTo>
                        <a:cubicBezTo>
                          <a:pt x="2929" y="431370"/>
                          <a:pt x="517" y="400181"/>
                          <a:pt x="0" y="369239"/>
                        </a:cubicBezTo>
                        <a:cubicBezTo>
                          <a:pt x="0" y="369165"/>
                          <a:pt x="0" y="369067"/>
                          <a:pt x="0" y="368993"/>
                        </a:cubicBezTo>
                        <a:close/>
                        <a:moveTo>
                          <a:pt x="3963" y="278185"/>
                        </a:moveTo>
                        <a:cubicBezTo>
                          <a:pt x="3963" y="277545"/>
                          <a:pt x="3988" y="276905"/>
                          <a:pt x="4062" y="276265"/>
                        </a:cubicBezTo>
                        <a:cubicBezTo>
                          <a:pt x="7262" y="245495"/>
                          <a:pt x="12357" y="214627"/>
                          <a:pt x="19200" y="184497"/>
                        </a:cubicBezTo>
                        <a:cubicBezTo>
                          <a:pt x="21391" y="174921"/>
                          <a:pt x="30893" y="168939"/>
                          <a:pt x="40469" y="171130"/>
                        </a:cubicBezTo>
                        <a:cubicBezTo>
                          <a:pt x="50044" y="173296"/>
                          <a:pt x="56001" y="182872"/>
                          <a:pt x="53860" y="192398"/>
                        </a:cubicBezTo>
                        <a:cubicBezTo>
                          <a:pt x="47312" y="221150"/>
                          <a:pt x="42463" y="250615"/>
                          <a:pt x="39386" y="279982"/>
                        </a:cubicBezTo>
                        <a:cubicBezTo>
                          <a:pt x="38376" y="289730"/>
                          <a:pt x="29638" y="296819"/>
                          <a:pt x="19890" y="295810"/>
                        </a:cubicBezTo>
                        <a:cubicBezTo>
                          <a:pt x="10782" y="294825"/>
                          <a:pt x="4012" y="287145"/>
                          <a:pt x="3963" y="278185"/>
                        </a:cubicBezTo>
                        <a:close/>
                        <a:moveTo>
                          <a:pt x="24911" y="548640"/>
                        </a:moveTo>
                        <a:cubicBezTo>
                          <a:pt x="24887" y="540763"/>
                          <a:pt x="30130" y="533551"/>
                          <a:pt x="38106" y="531409"/>
                        </a:cubicBezTo>
                        <a:cubicBezTo>
                          <a:pt x="47558" y="528898"/>
                          <a:pt x="57306" y="534511"/>
                          <a:pt x="59841" y="543988"/>
                        </a:cubicBezTo>
                        <a:cubicBezTo>
                          <a:pt x="67472" y="572542"/>
                          <a:pt x="76876" y="600875"/>
                          <a:pt x="87854" y="628174"/>
                        </a:cubicBezTo>
                        <a:cubicBezTo>
                          <a:pt x="91473" y="637307"/>
                          <a:pt x="87091" y="647621"/>
                          <a:pt x="77983" y="651264"/>
                        </a:cubicBezTo>
                        <a:cubicBezTo>
                          <a:pt x="68900" y="654932"/>
                          <a:pt x="58537" y="650501"/>
                          <a:pt x="54869" y="641393"/>
                        </a:cubicBezTo>
                        <a:cubicBezTo>
                          <a:pt x="43373" y="612765"/>
                          <a:pt x="33502" y="583053"/>
                          <a:pt x="25527" y="553120"/>
                        </a:cubicBezTo>
                        <a:cubicBezTo>
                          <a:pt x="25108" y="551668"/>
                          <a:pt x="24911" y="550142"/>
                          <a:pt x="24911" y="548640"/>
                        </a:cubicBezTo>
                        <a:close/>
                        <a:moveTo>
                          <a:pt x="44358" y="101270"/>
                        </a:moveTo>
                        <a:cubicBezTo>
                          <a:pt x="44358" y="99252"/>
                          <a:pt x="44703" y="97184"/>
                          <a:pt x="45416" y="95190"/>
                        </a:cubicBezTo>
                        <a:cubicBezTo>
                          <a:pt x="55927" y="66069"/>
                          <a:pt x="68334" y="37318"/>
                          <a:pt x="82291" y="9748"/>
                        </a:cubicBezTo>
                        <a:cubicBezTo>
                          <a:pt x="86722" y="985"/>
                          <a:pt x="97405" y="-2511"/>
                          <a:pt x="106169" y="1920"/>
                        </a:cubicBezTo>
                        <a:cubicBezTo>
                          <a:pt x="114883" y="6351"/>
                          <a:pt x="118403" y="17034"/>
                          <a:pt x="113996" y="25798"/>
                        </a:cubicBezTo>
                        <a:cubicBezTo>
                          <a:pt x="100679" y="52112"/>
                          <a:pt x="88864" y="79510"/>
                          <a:pt x="78845" y="107276"/>
                        </a:cubicBezTo>
                        <a:cubicBezTo>
                          <a:pt x="75522" y="116507"/>
                          <a:pt x="65331" y="121283"/>
                          <a:pt x="56100" y="117960"/>
                        </a:cubicBezTo>
                        <a:cubicBezTo>
                          <a:pt x="48863" y="115301"/>
                          <a:pt x="44383" y="108507"/>
                          <a:pt x="44358" y="101270"/>
                        </a:cubicBezTo>
                        <a:close/>
                        <a:moveTo>
                          <a:pt x="92482" y="716939"/>
                        </a:moveTo>
                        <a:cubicBezTo>
                          <a:pt x="92458" y="710662"/>
                          <a:pt x="95781" y="704533"/>
                          <a:pt x="101664" y="701308"/>
                        </a:cubicBezTo>
                        <a:cubicBezTo>
                          <a:pt x="110279" y="696557"/>
                          <a:pt x="121061" y="699708"/>
                          <a:pt x="125812" y="708299"/>
                        </a:cubicBezTo>
                        <a:cubicBezTo>
                          <a:pt x="140016" y="734121"/>
                          <a:pt x="155967" y="759353"/>
                          <a:pt x="173222" y="783279"/>
                        </a:cubicBezTo>
                        <a:cubicBezTo>
                          <a:pt x="178983" y="791255"/>
                          <a:pt x="177161" y="802357"/>
                          <a:pt x="169185" y="808092"/>
                        </a:cubicBezTo>
                        <a:cubicBezTo>
                          <a:pt x="161234" y="813828"/>
                          <a:pt x="150108" y="812031"/>
                          <a:pt x="144373" y="804055"/>
                        </a:cubicBezTo>
                        <a:cubicBezTo>
                          <a:pt x="126304" y="778972"/>
                          <a:pt x="109566" y="752534"/>
                          <a:pt x="94673" y="725456"/>
                        </a:cubicBezTo>
                        <a:cubicBezTo>
                          <a:pt x="93196" y="722749"/>
                          <a:pt x="92507" y="719819"/>
                          <a:pt x="92482" y="716939"/>
                        </a:cubicBezTo>
                        <a:close/>
                        <a:moveTo>
                          <a:pt x="198478" y="864143"/>
                        </a:moveTo>
                        <a:cubicBezTo>
                          <a:pt x="198454" y="859318"/>
                          <a:pt x="200398" y="854542"/>
                          <a:pt x="204189" y="851022"/>
                        </a:cubicBezTo>
                        <a:cubicBezTo>
                          <a:pt x="211402" y="844376"/>
                          <a:pt x="222651" y="844819"/>
                          <a:pt x="229298" y="852032"/>
                        </a:cubicBezTo>
                        <a:cubicBezTo>
                          <a:pt x="249335" y="873743"/>
                          <a:pt x="270874" y="894445"/>
                          <a:pt x="293274" y="913522"/>
                        </a:cubicBezTo>
                        <a:cubicBezTo>
                          <a:pt x="300758" y="919898"/>
                          <a:pt x="301644" y="931098"/>
                          <a:pt x="295293" y="938557"/>
                        </a:cubicBezTo>
                        <a:cubicBezTo>
                          <a:pt x="288942" y="946040"/>
                          <a:pt x="277742" y="946926"/>
                          <a:pt x="270258" y="940575"/>
                        </a:cubicBezTo>
                        <a:cubicBezTo>
                          <a:pt x="246750" y="920562"/>
                          <a:pt x="224177" y="898876"/>
                          <a:pt x="203180" y="876131"/>
                        </a:cubicBezTo>
                        <a:cubicBezTo>
                          <a:pt x="200054" y="872709"/>
                          <a:pt x="198503" y="868426"/>
                          <a:pt x="198478" y="864143"/>
                        </a:cubicBezTo>
                        <a:close/>
                        <a:moveTo>
                          <a:pt x="336697" y="981684"/>
                        </a:moveTo>
                        <a:cubicBezTo>
                          <a:pt x="336697" y="978311"/>
                          <a:pt x="337632" y="974890"/>
                          <a:pt x="339651" y="971837"/>
                        </a:cubicBezTo>
                        <a:cubicBezTo>
                          <a:pt x="345042" y="963640"/>
                          <a:pt x="356070" y="961400"/>
                          <a:pt x="364267" y="966816"/>
                        </a:cubicBezTo>
                        <a:cubicBezTo>
                          <a:pt x="388907" y="983111"/>
                          <a:pt x="414779" y="998029"/>
                          <a:pt x="441118" y="1011149"/>
                        </a:cubicBezTo>
                        <a:cubicBezTo>
                          <a:pt x="449881" y="1015531"/>
                          <a:pt x="453475" y="1026189"/>
                          <a:pt x="449093" y="1034977"/>
                        </a:cubicBezTo>
                        <a:cubicBezTo>
                          <a:pt x="444712" y="1043765"/>
                          <a:pt x="434053" y="1047334"/>
                          <a:pt x="425265" y="1042953"/>
                        </a:cubicBezTo>
                        <a:cubicBezTo>
                          <a:pt x="397646" y="1029193"/>
                          <a:pt x="370495" y="1013537"/>
                          <a:pt x="344648" y="996453"/>
                        </a:cubicBezTo>
                        <a:cubicBezTo>
                          <a:pt x="339503" y="993056"/>
                          <a:pt x="336697" y="987444"/>
                          <a:pt x="336697" y="981684"/>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26" name="任意多边形: 形状 25"/>
                  <p:cNvSpPr/>
                  <p:nvPr/>
                </p:nvSpPr>
                <p:spPr>
                  <a:xfrm>
                    <a:off x="2769106" y="350192"/>
                    <a:ext cx="61343" cy="71662"/>
                  </a:xfrm>
                  <a:custGeom>
                    <a:avLst/>
                    <a:gdLst>
                      <a:gd name="connsiteX0" fmla="*/ 0 w 61343"/>
                      <a:gd name="connsiteY0" fmla="*/ 53902 h 71662"/>
                      <a:gd name="connsiteX1" fmla="*/ 3028 w 61343"/>
                      <a:gd name="connsiteY1" fmla="*/ 43957 h 71662"/>
                      <a:gd name="connsiteX2" fmla="*/ 29441 w 61343"/>
                      <a:gd name="connsiteY2" fmla="*/ 7009 h 71662"/>
                      <a:gd name="connsiteX3" fmla="*/ 54352 w 61343"/>
                      <a:gd name="connsiteY3" fmla="*/ 3637 h 71662"/>
                      <a:gd name="connsiteX4" fmla="*/ 57724 w 61343"/>
                      <a:gd name="connsiteY4" fmla="*/ 28548 h 71662"/>
                      <a:gd name="connsiteX5" fmla="*/ 32518 w 61343"/>
                      <a:gd name="connsiteY5" fmla="*/ 63798 h 71662"/>
                      <a:gd name="connsiteX6" fmla="*/ 7877 w 61343"/>
                      <a:gd name="connsiteY6" fmla="*/ 68647 h 71662"/>
                      <a:gd name="connsiteX7" fmla="*/ 0 w 61343"/>
                      <a:gd name="connsiteY7" fmla="*/ 53902 h 7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3" h="71662">
                        <a:moveTo>
                          <a:pt x="0" y="53902"/>
                        </a:moveTo>
                        <a:cubicBezTo>
                          <a:pt x="0" y="50481"/>
                          <a:pt x="960" y="47010"/>
                          <a:pt x="3028" y="43957"/>
                        </a:cubicBezTo>
                        <a:cubicBezTo>
                          <a:pt x="11496" y="31330"/>
                          <a:pt x="20382" y="18898"/>
                          <a:pt x="29441" y="7009"/>
                        </a:cubicBezTo>
                        <a:cubicBezTo>
                          <a:pt x="35373" y="-794"/>
                          <a:pt x="46524" y="-2320"/>
                          <a:pt x="54352" y="3637"/>
                        </a:cubicBezTo>
                        <a:cubicBezTo>
                          <a:pt x="62131" y="9594"/>
                          <a:pt x="63657" y="20720"/>
                          <a:pt x="57724" y="28548"/>
                        </a:cubicBezTo>
                        <a:cubicBezTo>
                          <a:pt x="49084" y="39896"/>
                          <a:pt x="40616" y="51736"/>
                          <a:pt x="32518" y="63798"/>
                        </a:cubicBezTo>
                        <a:cubicBezTo>
                          <a:pt x="27053" y="71946"/>
                          <a:pt x="16000" y="74112"/>
                          <a:pt x="7877" y="68647"/>
                        </a:cubicBezTo>
                        <a:cubicBezTo>
                          <a:pt x="2782" y="65201"/>
                          <a:pt x="25" y="59613"/>
                          <a:pt x="0" y="53902"/>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27" name="图形 3"/>
                <p:cNvGrpSpPr/>
                <p:nvPr/>
              </p:nvGrpSpPr>
              <p:grpSpPr>
                <a:xfrm>
                  <a:off x="2835134" y="241612"/>
                  <a:ext cx="1160602" cy="1160577"/>
                  <a:chOff x="2835134" y="241612"/>
                  <a:chExt cx="1160602" cy="1160577"/>
                </a:xfrm>
              </p:grpSpPr>
              <p:sp>
                <p:nvSpPr>
                  <p:cNvPr id="28" name="任意多边形: 形状 27"/>
                  <p:cNvSpPr/>
                  <p:nvPr/>
                </p:nvSpPr>
                <p:spPr>
                  <a:xfrm>
                    <a:off x="2835134" y="241612"/>
                    <a:ext cx="1160602" cy="1160577"/>
                  </a:xfrm>
                  <a:custGeom>
                    <a:avLst/>
                    <a:gdLst>
                      <a:gd name="connsiteX0" fmla="*/ 163516 w 1160602"/>
                      <a:gd name="connsiteY0" fmla="*/ 176489 h 1160577"/>
                      <a:gd name="connsiteX1" fmla="*/ 160784 w 1160602"/>
                      <a:gd name="connsiteY1" fmla="*/ 186582 h 1160577"/>
                      <a:gd name="connsiteX2" fmla="*/ 198914 w 1160602"/>
                      <a:gd name="connsiteY2" fmla="*/ 289205 h 1160577"/>
                      <a:gd name="connsiteX3" fmla="*/ 126125 w 1160602"/>
                      <a:gd name="connsiteY3" fmla="*/ 425479 h 1160577"/>
                      <a:gd name="connsiteX4" fmla="*/ 19710 w 1160602"/>
                      <a:gd name="connsiteY4" fmla="*/ 450907 h 1160577"/>
                      <a:gd name="connsiteX5" fmla="*/ 12842 w 1160602"/>
                      <a:gd name="connsiteY5" fmla="*/ 458785 h 1160577"/>
                      <a:gd name="connsiteX6" fmla="*/ 42 w 1160602"/>
                      <a:gd name="connsiteY6" fmla="*/ 589471 h 1160577"/>
                      <a:gd name="connsiteX7" fmla="*/ 5236 w 1160602"/>
                      <a:gd name="connsiteY7" fmla="*/ 598529 h 1160577"/>
                      <a:gd name="connsiteX8" fmla="*/ 104709 w 1160602"/>
                      <a:gd name="connsiteY8" fmla="*/ 644093 h 1160577"/>
                      <a:gd name="connsiteX9" fmla="*/ 149707 w 1160602"/>
                      <a:gd name="connsiteY9" fmla="*/ 791912 h 1160577"/>
                      <a:gd name="connsiteX10" fmla="*/ 92401 w 1160602"/>
                      <a:gd name="connsiteY10" fmla="*/ 885182 h 1160577"/>
                      <a:gd name="connsiteX11" fmla="*/ 93115 w 1160602"/>
                      <a:gd name="connsiteY11" fmla="*/ 895594 h 1160577"/>
                      <a:gd name="connsiteX12" fmla="*/ 176489 w 1160602"/>
                      <a:gd name="connsiteY12" fmla="*/ 997061 h 1160577"/>
                      <a:gd name="connsiteX13" fmla="*/ 186582 w 1160602"/>
                      <a:gd name="connsiteY13" fmla="*/ 999794 h 1160577"/>
                      <a:gd name="connsiteX14" fmla="*/ 289205 w 1160602"/>
                      <a:gd name="connsiteY14" fmla="*/ 961664 h 1160577"/>
                      <a:gd name="connsiteX15" fmla="*/ 425479 w 1160602"/>
                      <a:gd name="connsiteY15" fmla="*/ 1034453 h 1160577"/>
                      <a:gd name="connsiteX16" fmla="*/ 450908 w 1160602"/>
                      <a:gd name="connsiteY16" fmla="*/ 1140868 h 1160577"/>
                      <a:gd name="connsiteX17" fmla="*/ 458785 w 1160602"/>
                      <a:gd name="connsiteY17" fmla="*/ 1147735 h 1160577"/>
                      <a:gd name="connsiteX18" fmla="*/ 589471 w 1160602"/>
                      <a:gd name="connsiteY18" fmla="*/ 1160536 h 1160577"/>
                      <a:gd name="connsiteX19" fmla="*/ 598529 w 1160602"/>
                      <a:gd name="connsiteY19" fmla="*/ 1155342 h 1160577"/>
                      <a:gd name="connsiteX20" fmla="*/ 644093 w 1160602"/>
                      <a:gd name="connsiteY20" fmla="*/ 1055869 h 1160577"/>
                      <a:gd name="connsiteX21" fmla="*/ 791912 w 1160602"/>
                      <a:gd name="connsiteY21" fmla="*/ 1010871 h 1160577"/>
                      <a:gd name="connsiteX22" fmla="*/ 885207 w 1160602"/>
                      <a:gd name="connsiteY22" fmla="*/ 1068177 h 1160577"/>
                      <a:gd name="connsiteX23" fmla="*/ 895619 w 1160602"/>
                      <a:gd name="connsiteY23" fmla="*/ 1067463 h 1160577"/>
                      <a:gd name="connsiteX24" fmla="*/ 997086 w 1160602"/>
                      <a:gd name="connsiteY24" fmla="*/ 984089 h 1160577"/>
                      <a:gd name="connsiteX25" fmla="*/ 999818 w 1160602"/>
                      <a:gd name="connsiteY25" fmla="*/ 973996 h 1160577"/>
                      <a:gd name="connsiteX26" fmla="*/ 961688 w 1160602"/>
                      <a:gd name="connsiteY26" fmla="*/ 871372 h 1160577"/>
                      <a:gd name="connsiteX27" fmla="*/ 1034478 w 1160602"/>
                      <a:gd name="connsiteY27" fmla="*/ 735099 h 1160577"/>
                      <a:gd name="connsiteX28" fmla="*/ 1140892 w 1160602"/>
                      <a:gd name="connsiteY28" fmla="*/ 709670 h 1160577"/>
                      <a:gd name="connsiteX29" fmla="*/ 1147760 w 1160602"/>
                      <a:gd name="connsiteY29" fmla="*/ 701793 h 1160577"/>
                      <a:gd name="connsiteX30" fmla="*/ 1160560 w 1160602"/>
                      <a:gd name="connsiteY30" fmla="*/ 571107 h 1160577"/>
                      <a:gd name="connsiteX31" fmla="*/ 1155366 w 1160602"/>
                      <a:gd name="connsiteY31" fmla="*/ 562049 h 1160577"/>
                      <a:gd name="connsiteX32" fmla="*/ 1055893 w 1160602"/>
                      <a:gd name="connsiteY32" fmla="*/ 516484 h 1160577"/>
                      <a:gd name="connsiteX33" fmla="*/ 1010896 w 1160602"/>
                      <a:gd name="connsiteY33" fmla="*/ 368666 h 1160577"/>
                      <a:gd name="connsiteX34" fmla="*/ 1068201 w 1160602"/>
                      <a:gd name="connsiteY34" fmla="*/ 275396 h 1160577"/>
                      <a:gd name="connsiteX35" fmla="*/ 1067488 w 1160602"/>
                      <a:gd name="connsiteY35" fmla="*/ 264983 h 1160577"/>
                      <a:gd name="connsiteX36" fmla="*/ 984113 w 1160602"/>
                      <a:gd name="connsiteY36" fmla="*/ 163516 h 1160577"/>
                      <a:gd name="connsiteX37" fmla="*/ 974021 w 1160602"/>
                      <a:gd name="connsiteY37" fmla="*/ 160784 h 1160577"/>
                      <a:gd name="connsiteX38" fmla="*/ 871397 w 1160602"/>
                      <a:gd name="connsiteY38" fmla="*/ 198914 h 1160577"/>
                      <a:gd name="connsiteX39" fmla="*/ 735123 w 1160602"/>
                      <a:gd name="connsiteY39" fmla="*/ 126125 h 1160577"/>
                      <a:gd name="connsiteX40" fmla="*/ 709695 w 1160602"/>
                      <a:gd name="connsiteY40" fmla="*/ 19710 h 1160577"/>
                      <a:gd name="connsiteX41" fmla="*/ 701818 w 1160602"/>
                      <a:gd name="connsiteY41" fmla="*/ 12842 h 1160577"/>
                      <a:gd name="connsiteX42" fmla="*/ 571132 w 1160602"/>
                      <a:gd name="connsiteY42" fmla="*/ 42 h 1160577"/>
                      <a:gd name="connsiteX43" fmla="*/ 562073 w 1160602"/>
                      <a:gd name="connsiteY43" fmla="*/ 5236 h 1160577"/>
                      <a:gd name="connsiteX44" fmla="*/ 516509 w 1160602"/>
                      <a:gd name="connsiteY44" fmla="*/ 104709 h 1160577"/>
                      <a:gd name="connsiteX45" fmla="*/ 368690 w 1160602"/>
                      <a:gd name="connsiteY45" fmla="*/ 149707 h 1160577"/>
                      <a:gd name="connsiteX46" fmla="*/ 275396 w 1160602"/>
                      <a:gd name="connsiteY46" fmla="*/ 92401 h 1160577"/>
                      <a:gd name="connsiteX47" fmla="*/ 264983 w 1160602"/>
                      <a:gd name="connsiteY47" fmla="*/ 93115 h 1160577"/>
                      <a:gd name="connsiteX48" fmla="*/ 163516 w 1160602"/>
                      <a:gd name="connsiteY48" fmla="*/ 176489 h 11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0602" h="1160577">
                        <a:moveTo>
                          <a:pt x="163516" y="176489"/>
                        </a:moveTo>
                        <a:cubicBezTo>
                          <a:pt x="160563" y="178926"/>
                          <a:pt x="159455" y="182963"/>
                          <a:pt x="160784" y="186582"/>
                        </a:cubicBezTo>
                        <a:lnTo>
                          <a:pt x="198914" y="289205"/>
                        </a:lnTo>
                        <a:cubicBezTo>
                          <a:pt x="167849" y="329822"/>
                          <a:pt x="143061" y="375681"/>
                          <a:pt x="126125" y="425479"/>
                        </a:cubicBezTo>
                        <a:lnTo>
                          <a:pt x="19710" y="450907"/>
                        </a:lnTo>
                        <a:cubicBezTo>
                          <a:pt x="15969" y="451794"/>
                          <a:pt x="13212" y="454969"/>
                          <a:pt x="12842" y="458785"/>
                        </a:cubicBezTo>
                        <a:lnTo>
                          <a:pt x="42" y="589471"/>
                        </a:lnTo>
                        <a:cubicBezTo>
                          <a:pt x="-327" y="593286"/>
                          <a:pt x="1765" y="596929"/>
                          <a:pt x="5236" y="598529"/>
                        </a:cubicBezTo>
                        <a:lnTo>
                          <a:pt x="104709" y="644093"/>
                        </a:lnTo>
                        <a:cubicBezTo>
                          <a:pt x="111675" y="696255"/>
                          <a:pt x="127109" y="746053"/>
                          <a:pt x="149707" y="791912"/>
                        </a:cubicBezTo>
                        <a:lnTo>
                          <a:pt x="92401" y="885182"/>
                        </a:lnTo>
                        <a:cubicBezTo>
                          <a:pt x="90382" y="888456"/>
                          <a:pt x="90678" y="892641"/>
                          <a:pt x="93115" y="895594"/>
                        </a:cubicBezTo>
                        <a:lnTo>
                          <a:pt x="176489" y="997061"/>
                        </a:lnTo>
                        <a:cubicBezTo>
                          <a:pt x="178926" y="1000015"/>
                          <a:pt x="182988" y="1001123"/>
                          <a:pt x="186582" y="999794"/>
                        </a:cubicBezTo>
                        <a:lnTo>
                          <a:pt x="289205" y="961664"/>
                        </a:lnTo>
                        <a:cubicBezTo>
                          <a:pt x="329822" y="992729"/>
                          <a:pt x="375681" y="1017517"/>
                          <a:pt x="425479" y="1034453"/>
                        </a:cubicBezTo>
                        <a:lnTo>
                          <a:pt x="450908" y="1140868"/>
                        </a:lnTo>
                        <a:cubicBezTo>
                          <a:pt x="451794" y="1144609"/>
                          <a:pt x="454969" y="1147366"/>
                          <a:pt x="458785" y="1147735"/>
                        </a:cubicBezTo>
                        <a:lnTo>
                          <a:pt x="589471" y="1160536"/>
                        </a:lnTo>
                        <a:cubicBezTo>
                          <a:pt x="593286" y="1160905"/>
                          <a:pt x="596929" y="1158813"/>
                          <a:pt x="598529" y="1155342"/>
                        </a:cubicBezTo>
                        <a:lnTo>
                          <a:pt x="644093" y="1055869"/>
                        </a:lnTo>
                        <a:cubicBezTo>
                          <a:pt x="696255" y="1048927"/>
                          <a:pt x="746053" y="1033468"/>
                          <a:pt x="791912" y="1010871"/>
                        </a:cubicBezTo>
                        <a:lnTo>
                          <a:pt x="885207" y="1068177"/>
                        </a:lnTo>
                        <a:cubicBezTo>
                          <a:pt x="888480" y="1070195"/>
                          <a:pt x="892665" y="1069900"/>
                          <a:pt x="895619" y="1067463"/>
                        </a:cubicBezTo>
                        <a:lnTo>
                          <a:pt x="997086" y="984089"/>
                        </a:lnTo>
                        <a:cubicBezTo>
                          <a:pt x="1000040" y="981652"/>
                          <a:pt x="1001148" y="977615"/>
                          <a:pt x="999818" y="973996"/>
                        </a:cubicBezTo>
                        <a:lnTo>
                          <a:pt x="961688" y="871372"/>
                        </a:lnTo>
                        <a:cubicBezTo>
                          <a:pt x="992754" y="830756"/>
                          <a:pt x="1017542" y="784897"/>
                          <a:pt x="1034478" y="735099"/>
                        </a:cubicBezTo>
                        <a:lnTo>
                          <a:pt x="1140892" y="709670"/>
                        </a:lnTo>
                        <a:cubicBezTo>
                          <a:pt x="1144634" y="708784"/>
                          <a:pt x="1147391" y="705609"/>
                          <a:pt x="1147760" y="701793"/>
                        </a:cubicBezTo>
                        <a:lnTo>
                          <a:pt x="1160560" y="571107"/>
                        </a:lnTo>
                        <a:cubicBezTo>
                          <a:pt x="1160930" y="567292"/>
                          <a:pt x="1158837" y="563649"/>
                          <a:pt x="1155366" y="562049"/>
                        </a:cubicBezTo>
                        <a:lnTo>
                          <a:pt x="1055893" y="516484"/>
                        </a:lnTo>
                        <a:cubicBezTo>
                          <a:pt x="1048952" y="464323"/>
                          <a:pt x="1033493" y="414525"/>
                          <a:pt x="1010896" y="368666"/>
                        </a:cubicBezTo>
                        <a:lnTo>
                          <a:pt x="1068201" y="275396"/>
                        </a:lnTo>
                        <a:cubicBezTo>
                          <a:pt x="1070220" y="272122"/>
                          <a:pt x="1069925" y="267937"/>
                          <a:pt x="1067488" y="264983"/>
                        </a:cubicBezTo>
                        <a:lnTo>
                          <a:pt x="984113" y="163516"/>
                        </a:lnTo>
                        <a:cubicBezTo>
                          <a:pt x="981676" y="160563"/>
                          <a:pt x="977639" y="159455"/>
                          <a:pt x="974021" y="160784"/>
                        </a:cubicBezTo>
                        <a:lnTo>
                          <a:pt x="871397" y="198914"/>
                        </a:lnTo>
                        <a:cubicBezTo>
                          <a:pt x="830781" y="167849"/>
                          <a:pt x="784921" y="143061"/>
                          <a:pt x="735123" y="126125"/>
                        </a:cubicBezTo>
                        <a:lnTo>
                          <a:pt x="709695" y="19710"/>
                        </a:lnTo>
                        <a:cubicBezTo>
                          <a:pt x="708809" y="15993"/>
                          <a:pt x="705633" y="13212"/>
                          <a:pt x="701818" y="12842"/>
                        </a:cubicBezTo>
                        <a:lnTo>
                          <a:pt x="571132" y="42"/>
                        </a:lnTo>
                        <a:cubicBezTo>
                          <a:pt x="567316" y="-327"/>
                          <a:pt x="563673" y="1765"/>
                          <a:pt x="562073" y="5236"/>
                        </a:cubicBezTo>
                        <a:lnTo>
                          <a:pt x="516509" y="104709"/>
                        </a:lnTo>
                        <a:cubicBezTo>
                          <a:pt x="464348" y="111675"/>
                          <a:pt x="414574" y="127109"/>
                          <a:pt x="368690" y="149707"/>
                        </a:cubicBezTo>
                        <a:lnTo>
                          <a:pt x="275396" y="92401"/>
                        </a:lnTo>
                        <a:cubicBezTo>
                          <a:pt x="272122" y="90382"/>
                          <a:pt x="267937" y="90678"/>
                          <a:pt x="264983" y="93115"/>
                        </a:cubicBezTo>
                        <a:lnTo>
                          <a:pt x="163516" y="176489"/>
                        </a:ln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29" name="任意多边形: 形状 28"/>
                  <p:cNvSpPr/>
                  <p:nvPr/>
                </p:nvSpPr>
                <p:spPr>
                  <a:xfrm>
                    <a:off x="3281043" y="687508"/>
                    <a:ext cx="268742" cy="268781"/>
                  </a:xfrm>
                  <a:custGeom>
                    <a:avLst/>
                    <a:gdLst>
                      <a:gd name="connsiteX0" fmla="*/ 1 w 268742"/>
                      <a:gd name="connsiteY0" fmla="*/ 134540 h 268781"/>
                      <a:gd name="connsiteX1" fmla="*/ 26266 w 268742"/>
                      <a:gd name="connsiteY1" fmla="*/ 54588 h 268781"/>
                      <a:gd name="connsiteX2" fmla="*/ 114342 w 268742"/>
                      <a:gd name="connsiteY2" fmla="*/ 1516 h 268781"/>
                      <a:gd name="connsiteX3" fmla="*/ 267256 w 268742"/>
                      <a:gd name="connsiteY3" fmla="*/ 114331 h 268781"/>
                      <a:gd name="connsiteX4" fmla="*/ 154441 w 268742"/>
                      <a:gd name="connsiteY4" fmla="*/ 267245 h 268781"/>
                      <a:gd name="connsiteX5" fmla="*/ 54624 w 268742"/>
                      <a:gd name="connsiteY5" fmla="*/ 242506 h 268781"/>
                      <a:gd name="connsiteX6" fmla="*/ 1527 w 268742"/>
                      <a:gd name="connsiteY6" fmla="*/ 154405 h 268781"/>
                      <a:gd name="connsiteX7" fmla="*/ 1 w 268742"/>
                      <a:gd name="connsiteY7" fmla="*/ 134540 h 268781"/>
                      <a:gd name="connsiteX8" fmla="*/ 233237 w 268742"/>
                      <a:gd name="connsiteY8" fmla="*/ 134073 h 268781"/>
                      <a:gd name="connsiteX9" fmla="*/ 232129 w 268742"/>
                      <a:gd name="connsiteY9" fmla="*/ 119598 h 268781"/>
                      <a:gd name="connsiteX10" fmla="*/ 119634 w 268742"/>
                      <a:gd name="connsiteY10" fmla="*/ 36618 h 268781"/>
                      <a:gd name="connsiteX11" fmla="*/ 54845 w 268742"/>
                      <a:gd name="connsiteY11" fmla="*/ 75659 h 268781"/>
                      <a:gd name="connsiteX12" fmla="*/ 36629 w 268742"/>
                      <a:gd name="connsiteY12" fmla="*/ 149088 h 268781"/>
                      <a:gd name="connsiteX13" fmla="*/ 36629 w 268742"/>
                      <a:gd name="connsiteY13" fmla="*/ 149088 h 268781"/>
                      <a:gd name="connsiteX14" fmla="*/ 75670 w 268742"/>
                      <a:gd name="connsiteY14" fmla="*/ 213877 h 268781"/>
                      <a:gd name="connsiteX15" fmla="*/ 149124 w 268742"/>
                      <a:gd name="connsiteY15" fmla="*/ 232069 h 268781"/>
                      <a:gd name="connsiteX16" fmla="*/ 233237 w 268742"/>
                      <a:gd name="connsiteY16" fmla="*/ 134073 h 26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742" h="268781">
                        <a:moveTo>
                          <a:pt x="1" y="134540"/>
                        </a:moveTo>
                        <a:cubicBezTo>
                          <a:pt x="-98" y="105887"/>
                          <a:pt x="8961" y="78071"/>
                          <a:pt x="26266" y="54588"/>
                        </a:cubicBezTo>
                        <a:cubicBezTo>
                          <a:pt x="47583" y="25713"/>
                          <a:pt x="78870" y="6857"/>
                          <a:pt x="114342" y="1516"/>
                        </a:cubicBezTo>
                        <a:cubicBezTo>
                          <a:pt x="187574" y="-9537"/>
                          <a:pt x="256179" y="41049"/>
                          <a:pt x="267256" y="114331"/>
                        </a:cubicBezTo>
                        <a:cubicBezTo>
                          <a:pt x="278185" y="187711"/>
                          <a:pt x="227674" y="256192"/>
                          <a:pt x="154441" y="267245"/>
                        </a:cubicBezTo>
                        <a:cubicBezTo>
                          <a:pt x="118945" y="272611"/>
                          <a:pt x="83498" y="263823"/>
                          <a:pt x="54624" y="242506"/>
                        </a:cubicBezTo>
                        <a:cubicBezTo>
                          <a:pt x="25724" y="221188"/>
                          <a:pt x="6869" y="189926"/>
                          <a:pt x="1527" y="154405"/>
                        </a:cubicBezTo>
                        <a:cubicBezTo>
                          <a:pt x="518" y="147759"/>
                          <a:pt x="25" y="141113"/>
                          <a:pt x="1" y="134540"/>
                        </a:cubicBezTo>
                        <a:close/>
                        <a:moveTo>
                          <a:pt x="233237" y="134073"/>
                        </a:moveTo>
                        <a:cubicBezTo>
                          <a:pt x="233212" y="129297"/>
                          <a:pt x="232868" y="124472"/>
                          <a:pt x="232129" y="119598"/>
                        </a:cubicBezTo>
                        <a:cubicBezTo>
                          <a:pt x="223981" y="65714"/>
                          <a:pt x="173543" y="28495"/>
                          <a:pt x="119634" y="36618"/>
                        </a:cubicBezTo>
                        <a:cubicBezTo>
                          <a:pt x="93541" y="40557"/>
                          <a:pt x="70525" y="54415"/>
                          <a:pt x="54845" y="75659"/>
                        </a:cubicBezTo>
                        <a:cubicBezTo>
                          <a:pt x="39165" y="96902"/>
                          <a:pt x="32740" y="122971"/>
                          <a:pt x="36629" y="149088"/>
                        </a:cubicBezTo>
                        <a:lnTo>
                          <a:pt x="36629" y="149088"/>
                        </a:lnTo>
                        <a:cubicBezTo>
                          <a:pt x="40568" y="175181"/>
                          <a:pt x="54451" y="198197"/>
                          <a:pt x="75670" y="213877"/>
                        </a:cubicBezTo>
                        <a:cubicBezTo>
                          <a:pt x="96914" y="229558"/>
                          <a:pt x="123007" y="236007"/>
                          <a:pt x="149124" y="232069"/>
                        </a:cubicBezTo>
                        <a:cubicBezTo>
                          <a:pt x="198159" y="224708"/>
                          <a:pt x="233409" y="182271"/>
                          <a:pt x="233237" y="134073"/>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30" name="任意多边形: 形状 29"/>
                  <p:cNvSpPr/>
                  <p:nvPr/>
                </p:nvSpPr>
                <p:spPr>
                  <a:xfrm>
                    <a:off x="3082735" y="489238"/>
                    <a:ext cx="669286" cy="669313"/>
                  </a:xfrm>
                  <a:custGeom>
                    <a:avLst/>
                    <a:gdLst>
                      <a:gd name="connsiteX0" fmla="*/ 3 w 669286"/>
                      <a:gd name="connsiteY0" fmla="*/ 336035 h 669313"/>
                      <a:gd name="connsiteX1" fmla="*/ 1603 w 669286"/>
                      <a:gd name="connsiteY1" fmla="*/ 302041 h 669313"/>
                      <a:gd name="connsiteX2" fmla="*/ 15068 w 669286"/>
                      <a:gd name="connsiteY2" fmla="*/ 235208 h 669313"/>
                      <a:gd name="connsiteX3" fmla="*/ 16003 w 669286"/>
                      <a:gd name="connsiteY3" fmla="*/ 232279 h 669313"/>
                      <a:gd name="connsiteX4" fmla="*/ 32841 w 669286"/>
                      <a:gd name="connsiteY4" fmla="*/ 219922 h 669313"/>
                      <a:gd name="connsiteX5" fmla="*/ 38330 w 669286"/>
                      <a:gd name="connsiteY5" fmla="*/ 220783 h 669313"/>
                      <a:gd name="connsiteX6" fmla="*/ 49826 w 669286"/>
                      <a:gd name="connsiteY6" fmla="*/ 243110 h 669313"/>
                      <a:gd name="connsiteX7" fmla="*/ 36976 w 669286"/>
                      <a:gd name="connsiteY7" fmla="*/ 305487 h 669313"/>
                      <a:gd name="connsiteX8" fmla="*/ 36976 w 669286"/>
                      <a:gd name="connsiteY8" fmla="*/ 305487 h 669313"/>
                      <a:gd name="connsiteX9" fmla="*/ 36656 w 669286"/>
                      <a:gd name="connsiteY9" fmla="*/ 308982 h 669313"/>
                      <a:gd name="connsiteX10" fmla="*/ 60066 w 669286"/>
                      <a:gd name="connsiteY10" fmla="*/ 453576 h 669313"/>
                      <a:gd name="connsiteX11" fmla="*/ 101839 w 669286"/>
                      <a:gd name="connsiteY11" fmla="*/ 522427 h 669313"/>
                      <a:gd name="connsiteX12" fmla="*/ 102258 w 669286"/>
                      <a:gd name="connsiteY12" fmla="*/ 522944 h 669313"/>
                      <a:gd name="connsiteX13" fmla="*/ 103538 w 669286"/>
                      <a:gd name="connsiteY13" fmla="*/ 524519 h 669313"/>
                      <a:gd name="connsiteX14" fmla="*/ 305511 w 669286"/>
                      <a:gd name="connsiteY14" fmla="*/ 632313 h 669313"/>
                      <a:gd name="connsiteX15" fmla="*/ 336257 w 669286"/>
                      <a:gd name="connsiteY15" fmla="*/ 633765 h 669313"/>
                      <a:gd name="connsiteX16" fmla="*/ 524544 w 669286"/>
                      <a:gd name="connsiteY16" fmla="*/ 565727 h 669313"/>
                      <a:gd name="connsiteX17" fmla="*/ 632313 w 669286"/>
                      <a:gd name="connsiteY17" fmla="*/ 363777 h 669313"/>
                      <a:gd name="connsiteX18" fmla="*/ 565727 w 669286"/>
                      <a:gd name="connsiteY18" fmla="*/ 144745 h 669313"/>
                      <a:gd name="connsiteX19" fmla="*/ 363753 w 669286"/>
                      <a:gd name="connsiteY19" fmla="*/ 36952 h 669313"/>
                      <a:gd name="connsiteX20" fmla="*/ 333401 w 669286"/>
                      <a:gd name="connsiteY20" fmla="*/ 35524 h 669313"/>
                      <a:gd name="connsiteX21" fmla="*/ 206777 w 669286"/>
                      <a:gd name="connsiteY21" fmla="*/ 64177 h 669313"/>
                      <a:gd name="connsiteX22" fmla="*/ 199244 w 669286"/>
                      <a:gd name="connsiteY22" fmla="*/ 65875 h 669313"/>
                      <a:gd name="connsiteX23" fmla="*/ 183121 w 669286"/>
                      <a:gd name="connsiteY23" fmla="*/ 55734 h 669313"/>
                      <a:gd name="connsiteX24" fmla="*/ 191564 w 669286"/>
                      <a:gd name="connsiteY24" fmla="*/ 32078 h 669313"/>
                      <a:gd name="connsiteX25" fmla="*/ 333229 w 669286"/>
                      <a:gd name="connsiteY25" fmla="*/ 3 h 669313"/>
                      <a:gd name="connsiteX26" fmla="*/ 367174 w 669286"/>
                      <a:gd name="connsiteY26" fmla="*/ 1603 h 669313"/>
                      <a:gd name="connsiteX27" fmla="*/ 593149 w 669286"/>
                      <a:gd name="connsiteY27" fmla="*/ 122197 h 669313"/>
                      <a:gd name="connsiteX28" fmla="*/ 667637 w 669286"/>
                      <a:gd name="connsiteY28" fmla="*/ 367224 h 669313"/>
                      <a:gd name="connsiteX29" fmla="*/ 547043 w 669286"/>
                      <a:gd name="connsiteY29" fmla="*/ 593173 h 669313"/>
                      <a:gd name="connsiteX30" fmla="*/ 336404 w 669286"/>
                      <a:gd name="connsiteY30" fmla="*/ 669310 h 669313"/>
                      <a:gd name="connsiteX31" fmla="*/ 302016 w 669286"/>
                      <a:gd name="connsiteY31" fmla="*/ 667686 h 669313"/>
                      <a:gd name="connsiteX32" fmla="*/ 3 w 669286"/>
                      <a:gd name="connsiteY32" fmla="*/ 336035 h 6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286" h="669313">
                        <a:moveTo>
                          <a:pt x="3" y="336035"/>
                        </a:moveTo>
                        <a:cubicBezTo>
                          <a:pt x="-46" y="324786"/>
                          <a:pt x="495" y="313462"/>
                          <a:pt x="1603" y="302041"/>
                        </a:cubicBezTo>
                        <a:cubicBezTo>
                          <a:pt x="3819" y="279369"/>
                          <a:pt x="8348" y="256895"/>
                          <a:pt x="15068" y="235208"/>
                        </a:cubicBezTo>
                        <a:cubicBezTo>
                          <a:pt x="15388" y="234224"/>
                          <a:pt x="15683" y="233264"/>
                          <a:pt x="16003" y="232279"/>
                        </a:cubicBezTo>
                        <a:cubicBezTo>
                          <a:pt x="18416" y="224747"/>
                          <a:pt x="25358" y="219946"/>
                          <a:pt x="32841" y="219922"/>
                        </a:cubicBezTo>
                        <a:cubicBezTo>
                          <a:pt x="34662" y="219922"/>
                          <a:pt x="36509" y="220193"/>
                          <a:pt x="38330" y="220783"/>
                        </a:cubicBezTo>
                        <a:cubicBezTo>
                          <a:pt x="47684" y="223762"/>
                          <a:pt x="52780" y="233781"/>
                          <a:pt x="49826" y="243110"/>
                        </a:cubicBezTo>
                        <a:cubicBezTo>
                          <a:pt x="43352" y="263320"/>
                          <a:pt x="39044" y="284293"/>
                          <a:pt x="36976" y="305487"/>
                        </a:cubicBezTo>
                        <a:lnTo>
                          <a:pt x="36976" y="305487"/>
                        </a:lnTo>
                        <a:cubicBezTo>
                          <a:pt x="36853" y="306644"/>
                          <a:pt x="36755" y="307825"/>
                          <a:pt x="36656" y="308982"/>
                        </a:cubicBezTo>
                        <a:cubicBezTo>
                          <a:pt x="32225" y="359174"/>
                          <a:pt x="40472" y="408578"/>
                          <a:pt x="60066" y="453576"/>
                        </a:cubicBezTo>
                        <a:cubicBezTo>
                          <a:pt x="70700" y="478020"/>
                          <a:pt x="84682" y="501159"/>
                          <a:pt x="101839" y="522427"/>
                        </a:cubicBezTo>
                        <a:cubicBezTo>
                          <a:pt x="101987" y="522599"/>
                          <a:pt x="102110" y="522772"/>
                          <a:pt x="102258" y="522944"/>
                        </a:cubicBezTo>
                        <a:cubicBezTo>
                          <a:pt x="102701" y="523461"/>
                          <a:pt x="103119" y="524003"/>
                          <a:pt x="103538" y="524519"/>
                        </a:cubicBezTo>
                        <a:cubicBezTo>
                          <a:pt x="154271" y="586232"/>
                          <a:pt x="225977" y="624534"/>
                          <a:pt x="305511" y="632313"/>
                        </a:cubicBezTo>
                        <a:cubicBezTo>
                          <a:pt x="315801" y="633322"/>
                          <a:pt x="326066" y="633814"/>
                          <a:pt x="336257" y="633765"/>
                        </a:cubicBezTo>
                        <a:cubicBezTo>
                          <a:pt x="404886" y="633519"/>
                          <a:pt x="470783" y="609888"/>
                          <a:pt x="524544" y="565727"/>
                        </a:cubicBezTo>
                        <a:cubicBezTo>
                          <a:pt x="586256" y="514993"/>
                          <a:pt x="624534" y="443287"/>
                          <a:pt x="632313" y="363777"/>
                        </a:cubicBezTo>
                        <a:cubicBezTo>
                          <a:pt x="640067" y="284317"/>
                          <a:pt x="616435" y="206482"/>
                          <a:pt x="565727" y="144745"/>
                        </a:cubicBezTo>
                        <a:cubicBezTo>
                          <a:pt x="514993" y="83033"/>
                          <a:pt x="443287" y="44730"/>
                          <a:pt x="363753" y="36952"/>
                        </a:cubicBezTo>
                        <a:cubicBezTo>
                          <a:pt x="353636" y="35942"/>
                          <a:pt x="343494" y="35475"/>
                          <a:pt x="333401" y="35524"/>
                        </a:cubicBezTo>
                        <a:cubicBezTo>
                          <a:pt x="289610" y="35672"/>
                          <a:pt x="246359" y="45419"/>
                          <a:pt x="206777" y="64177"/>
                        </a:cubicBezTo>
                        <a:cubicBezTo>
                          <a:pt x="204340" y="65334"/>
                          <a:pt x="201780" y="65875"/>
                          <a:pt x="199244" y="65875"/>
                        </a:cubicBezTo>
                        <a:cubicBezTo>
                          <a:pt x="192574" y="65900"/>
                          <a:pt x="186173" y="62158"/>
                          <a:pt x="183121" y="55734"/>
                        </a:cubicBezTo>
                        <a:cubicBezTo>
                          <a:pt x="178936" y="46847"/>
                          <a:pt x="182703" y="36287"/>
                          <a:pt x="191564" y="32078"/>
                        </a:cubicBezTo>
                        <a:cubicBezTo>
                          <a:pt x="235873" y="11080"/>
                          <a:pt x="284268" y="200"/>
                          <a:pt x="333229" y="3"/>
                        </a:cubicBezTo>
                        <a:cubicBezTo>
                          <a:pt x="344528" y="-46"/>
                          <a:pt x="355876" y="495"/>
                          <a:pt x="367174" y="1603"/>
                        </a:cubicBezTo>
                        <a:cubicBezTo>
                          <a:pt x="456136" y="10317"/>
                          <a:pt x="536384" y="53149"/>
                          <a:pt x="593149" y="122197"/>
                        </a:cubicBezTo>
                        <a:cubicBezTo>
                          <a:pt x="649888" y="191244"/>
                          <a:pt x="676424" y="278237"/>
                          <a:pt x="667637" y="367224"/>
                        </a:cubicBezTo>
                        <a:cubicBezTo>
                          <a:pt x="658947" y="456186"/>
                          <a:pt x="616115" y="536434"/>
                          <a:pt x="547043" y="593173"/>
                        </a:cubicBezTo>
                        <a:cubicBezTo>
                          <a:pt x="486931" y="642578"/>
                          <a:pt x="413182" y="669040"/>
                          <a:pt x="336404" y="669310"/>
                        </a:cubicBezTo>
                        <a:cubicBezTo>
                          <a:pt x="325007" y="669360"/>
                          <a:pt x="313512" y="668818"/>
                          <a:pt x="302016" y="667686"/>
                        </a:cubicBezTo>
                        <a:cubicBezTo>
                          <a:pt x="129828" y="650824"/>
                          <a:pt x="569" y="505491"/>
                          <a:pt x="3" y="336035"/>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grpSp>
          </p:grpSp>
        </p:grpSp>
        <p:grpSp>
          <p:nvGrpSpPr>
            <p:cNvPr id="31" name="图形 3"/>
            <p:cNvGrpSpPr/>
            <p:nvPr/>
          </p:nvGrpSpPr>
          <p:grpSpPr>
            <a:xfrm>
              <a:off x="8770960" y="1346980"/>
              <a:ext cx="2310298" cy="4661394"/>
              <a:chOff x="6016879" y="-12"/>
              <a:chExt cx="3267499" cy="6592701"/>
            </a:xfrm>
          </p:grpSpPr>
          <p:sp>
            <p:nvSpPr>
              <p:cNvPr id="32" name="任意多边形: 形状 31"/>
              <p:cNvSpPr/>
              <p:nvPr/>
            </p:nvSpPr>
            <p:spPr>
              <a:xfrm>
                <a:off x="6016879" y="-12"/>
                <a:ext cx="3267499" cy="6592701"/>
              </a:xfrm>
              <a:custGeom>
                <a:avLst/>
                <a:gdLst>
                  <a:gd name="connsiteX0" fmla="*/ 3071188 w 3267499"/>
                  <a:gd name="connsiteY0" fmla="*/ 49047 h 6592701"/>
                  <a:gd name="connsiteX1" fmla="*/ 192206 w 3267499"/>
                  <a:gd name="connsiteY1" fmla="*/ 6592702 h 6592701"/>
                  <a:gd name="connsiteX2" fmla="*/ 2965340 w 3267499"/>
                  <a:gd name="connsiteY2" fmla="*/ 17662 h 6592701"/>
                  <a:gd name="connsiteX3" fmla="*/ 3071188 w 3267499"/>
                  <a:gd name="connsiteY3" fmla="*/ 49047 h 6592701"/>
                </a:gdLst>
                <a:ahLst/>
                <a:cxnLst>
                  <a:cxn ang="0">
                    <a:pos x="connsiteX0" y="connsiteY0"/>
                  </a:cxn>
                  <a:cxn ang="0">
                    <a:pos x="connsiteX1" y="connsiteY1"/>
                  </a:cxn>
                  <a:cxn ang="0">
                    <a:pos x="connsiteX2" y="connsiteY2"/>
                  </a:cxn>
                  <a:cxn ang="0">
                    <a:pos x="connsiteX3" y="connsiteY3"/>
                  </a:cxn>
                </a:cxnLst>
                <a:rect l="l" t="t" r="r" b="b"/>
                <a:pathLst>
                  <a:path w="3267499" h="6592701">
                    <a:moveTo>
                      <a:pt x="3071188" y="49047"/>
                    </a:moveTo>
                    <a:cubicBezTo>
                      <a:pt x="3245371" y="780731"/>
                      <a:pt x="4085094" y="5080052"/>
                      <a:pt x="192206" y="6592702"/>
                    </a:cubicBezTo>
                    <a:cubicBezTo>
                      <a:pt x="192206" y="6592702"/>
                      <a:pt x="-1089225" y="3904617"/>
                      <a:pt x="2965340" y="17662"/>
                    </a:cubicBezTo>
                    <a:cubicBezTo>
                      <a:pt x="3000811" y="-16333"/>
                      <a:pt x="3059815" y="1243"/>
                      <a:pt x="3071188" y="49047"/>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33" name="任意多边形: 形状 32"/>
              <p:cNvSpPr/>
              <p:nvPr/>
            </p:nvSpPr>
            <p:spPr>
              <a:xfrm>
                <a:off x="7066968" y="734962"/>
                <a:ext cx="1719530" cy="5504224"/>
              </a:xfrm>
              <a:custGeom>
                <a:avLst/>
                <a:gdLst>
                  <a:gd name="connsiteX0" fmla="*/ 1719430 w 1719530"/>
                  <a:gd name="connsiteY0" fmla="*/ 7897 h 5504224"/>
                  <a:gd name="connsiteX1" fmla="*/ 1676328 w 1719530"/>
                  <a:gd name="connsiteY1" fmla="*/ 251890 h 5504224"/>
                  <a:gd name="connsiteX2" fmla="*/ 1623527 w 1719530"/>
                  <a:gd name="connsiteY2" fmla="*/ 531281 h 5504224"/>
                  <a:gd name="connsiteX3" fmla="*/ 1551033 w 1719530"/>
                  <a:gd name="connsiteY3" fmla="*/ 892889 h 5504224"/>
                  <a:gd name="connsiteX4" fmla="*/ 1507758 w 1719530"/>
                  <a:gd name="connsiteY4" fmla="*/ 1099195 h 5504224"/>
                  <a:gd name="connsiteX5" fmla="*/ 1459782 w 1719530"/>
                  <a:gd name="connsiteY5" fmla="*/ 1319606 h 5504224"/>
                  <a:gd name="connsiteX6" fmla="*/ 1407374 w 1719530"/>
                  <a:gd name="connsiteY6" fmla="*/ 1552005 h 5504224"/>
                  <a:gd name="connsiteX7" fmla="*/ 1379731 w 1719530"/>
                  <a:gd name="connsiteY7" fmla="*/ 1672082 h 5504224"/>
                  <a:gd name="connsiteX8" fmla="*/ 1350757 w 1719530"/>
                  <a:gd name="connsiteY8" fmla="*/ 1794275 h 5504224"/>
                  <a:gd name="connsiteX9" fmla="*/ 1225610 w 1719530"/>
                  <a:gd name="connsiteY9" fmla="*/ 2299887 h 5504224"/>
                  <a:gd name="connsiteX10" fmla="*/ 1157399 w 1719530"/>
                  <a:gd name="connsiteY10" fmla="*/ 2558896 h 5504224"/>
                  <a:gd name="connsiteX11" fmla="*/ 1121805 w 1719530"/>
                  <a:gd name="connsiteY11" fmla="*/ 2688966 h 5504224"/>
                  <a:gd name="connsiteX12" fmla="*/ 1085619 w 1719530"/>
                  <a:gd name="connsiteY12" fmla="*/ 2819160 h 5504224"/>
                  <a:gd name="connsiteX13" fmla="*/ 1010787 w 1719530"/>
                  <a:gd name="connsiteY13" fmla="*/ 3078563 h 5504224"/>
                  <a:gd name="connsiteX14" fmla="*/ 972558 w 1719530"/>
                  <a:gd name="connsiteY14" fmla="*/ 3207353 h 5504224"/>
                  <a:gd name="connsiteX15" fmla="*/ 933222 w 1719530"/>
                  <a:gd name="connsiteY15" fmla="*/ 3334987 h 5504224"/>
                  <a:gd name="connsiteX16" fmla="*/ 893886 w 1719530"/>
                  <a:gd name="connsiteY16" fmla="*/ 3461513 h 5504224"/>
                  <a:gd name="connsiteX17" fmla="*/ 853368 w 1719530"/>
                  <a:gd name="connsiteY17" fmla="*/ 3586291 h 5504224"/>
                  <a:gd name="connsiteX18" fmla="*/ 812924 w 1719530"/>
                  <a:gd name="connsiteY18" fmla="*/ 3709420 h 5504224"/>
                  <a:gd name="connsiteX19" fmla="*/ 771668 w 1719530"/>
                  <a:gd name="connsiteY19" fmla="*/ 3830358 h 5504224"/>
                  <a:gd name="connsiteX20" fmla="*/ 688712 w 1719530"/>
                  <a:gd name="connsiteY20" fmla="*/ 4065071 h 5504224"/>
                  <a:gd name="connsiteX21" fmla="*/ 668182 w 1719530"/>
                  <a:gd name="connsiteY21" fmla="*/ 4122180 h 5504224"/>
                  <a:gd name="connsiteX22" fmla="*/ 646988 w 1719530"/>
                  <a:gd name="connsiteY22" fmla="*/ 4178304 h 5504224"/>
                  <a:gd name="connsiteX23" fmla="*/ 605166 w 1719530"/>
                  <a:gd name="connsiteY23" fmla="*/ 4288387 h 5504224"/>
                  <a:gd name="connsiteX24" fmla="*/ 584685 w 1719530"/>
                  <a:gd name="connsiteY24" fmla="*/ 4342345 h 5504224"/>
                  <a:gd name="connsiteX25" fmla="*/ 563466 w 1719530"/>
                  <a:gd name="connsiteY25" fmla="*/ 4395146 h 5504224"/>
                  <a:gd name="connsiteX26" fmla="*/ 521890 w 1719530"/>
                  <a:gd name="connsiteY26" fmla="*/ 4498262 h 5504224"/>
                  <a:gd name="connsiteX27" fmla="*/ 501606 w 1719530"/>
                  <a:gd name="connsiteY27" fmla="*/ 4548552 h 5504224"/>
                  <a:gd name="connsiteX28" fmla="*/ 480757 w 1719530"/>
                  <a:gd name="connsiteY28" fmla="*/ 4597588 h 5504224"/>
                  <a:gd name="connsiteX29" fmla="*/ 439894 w 1719530"/>
                  <a:gd name="connsiteY29" fmla="*/ 4692728 h 5504224"/>
                  <a:gd name="connsiteX30" fmla="*/ 420078 w 1719530"/>
                  <a:gd name="connsiteY30" fmla="*/ 4738858 h 5504224"/>
                  <a:gd name="connsiteX31" fmla="*/ 410330 w 1719530"/>
                  <a:gd name="connsiteY31" fmla="*/ 4761554 h 5504224"/>
                  <a:gd name="connsiteX32" fmla="*/ 400139 w 1719530"/>
                  <a:gd name="connsiteY32" fmla="*/ 4783758 h 5504224"/>
                  <a:gd name="connsiteX33" fmla="*/ 360483 w 1719530"/>
                  <a:gd name="connsiteY33" fmla="*/ 4869938 h 5504224"/>
                  <a:gd name="connsiteX34" fmla="*/ 322821 w 1719530"/>
                  <a:gd name="connsiteY34" fmla="*/ 4951786 h 5504224"/>
                  <a:gd name="connsiteX35" fmla="*/ 285232 w 1719530"/>
                  <a:gd name="connsiteY35" fmla="*/ 5028145 h 5504224"/>
                  <a:gd name="connsiteX36" fmla="*/ 249785 w 1719530"/>
                  <a:gd name="connsiteY36" fmla="*/ 5099654 h 5504224"/>
                  <a:gd name="connsiteX37" fmla="*/ 216209 w 1719530"/>
                  <a:gd name="connsiteY37" fmla="*/ 5165896 h 5504224"/>
                  <a:gd name="connsiteX38" fmla="*/ 154201 w 1719530"/>
                  <a:gd name="connsiteY38" fmla="*/ 5281148 h 5504224"/>
                  <a:gd name="connsiteX39" fmla="*/ 127542 w 1719530"/>
                  <a:gd name="connsiteY39" fmla="*/ 5330453 h 5504224"/>
                  <a:gd name="connsiteX40" fmla="*/ 102459 w 1719530"/>
                  <a:gd name="connsiteY40" fmla="*/ 5373088 h 5504224"/>
                  <a:gd name="connsiteX41" fmla="*/ 62901 w 1719530"/>
                  <a:gd name="connsiteY41" fmla="*/ 5440314 h 5504224"/>
                  <a:gd name="connsiteX42" fmla="*/ 29965 w 1719530"/>
                  <a:gd name="connsiteY42" fmla="*/ 5496291 h 5504224"/>
                  <a:gd name="connsiteX43" fmla="*/ 7934 w 1719530"/>
                  <a:gd name="connsiteY43" fmla="*/ 5502002 h 5504224"/>
                  <a:gd name="connsiteX44" fmla="*/ 2223 w 1719530"/>
                  <a:gd name="connsiteY44" fmla="*/ 5479971 h 5504224"/>
                  <a:gd name="connsiteX45" fmla="*/ 2247 w 1719530"/>
                  <a:gd name="connsiteY45" fmla="*/ 5479921 h 5504224"/>
                  <a:gd name="connsiteX46" fmla="*/ 2592 w 1719530"/>
                  <a:gd name="connsiteY46" fmla="*/ 5479331 h 5504224"/>
                  <a:gd name="connsiteX47" fmla="*/ 35479 w 1719530"/>
                  <a:gd name="connsiteY47" fmla="*/ 5423821 h 5504224"/>
                  <a:gd name="connsiteX48" fmla="*/ 74988 w 1719530"/>
                  <a:gd name="connsiteY48" fmla="*/ 5357162 h 5504224"/>
                  <a:gd name="connsiteX49" fmla="*/ 100046 w 1719530"/>
                  <a:gd name="connsiteY49" fmla="*/ 5314896 h 5504224"/>
                  <a:gd name="connsiteX50" fmla="*/ 126706 w 1719530"/>
                  <a:gd name="connsiteY50" fmla="*/ 5265960 h 5504224"/>
                  <a:gd name="connsiteX51" fmla="*/ 188738 w 1719530"/>
                  <a:gd name="connsiteY51" fmla="*/ 5151520 h 5504224"/>
                  <a:gd name="connsiteX52" fmla="*/ 222363 w 1719530"/>
                  <a:gd name="connsiteY52" fmla="*/ 5085697 h 5504224"/>
                  <a:gd name="connsiteX53" fmla="*/ 257884 w 1719530"/>
                  <a:gd name="connsiteY53" fmla="*/ 5014631 h 5504224"/>
                  <a:gd name="connsiteX54" fmla="*/ 295546 w 1719530"/>
                  <a:gd name="connsiteY54" fmla="*/ 4938740 h 5504224"/>
                  <a:gd name="connsiteX55" fmla="*/ 333332 w 1719530"/>
                  <a:gd name="connsiteY55" fmla="*/ 4857311 h 5504224"/>
                  <a:gd name="connsiteX56" fmla="*/ 373111 w 1719530"/>
                  <a:gd name="connsiteY56" fmla="*/ 4771598 h 5504224"/>
                  <a:gd name="connsiteX57" fmla="*/ 383351 w 1719530"/>
                  <a:gd name="connsiteY57" fmla="*/ 4749517 h 5504224"/>
                  <a:gd name="connsiteX58" fmla="*/ 393149 w 1719530"/>
                  <a:gd name="connsiteY58" fmla="*/ 4726920 h 5504224"/>
                  <a:gd name="connsiteX59" fmla="*/ 413063 w 1719530"/>
                  <a:gd name="connsiteY59" fmla="*/ 4681011 h 5504224"/>
                  <a:gd name="connsiteX60" fmla="*/ 454122 w 1719530"/>
                  <a:gd name="connsiteY60" fmla="*/ 4586289 h 5504224"/>
                  <a:gd name="connsiteX61" fmla="*/ 475070 w 1719530"/>
                  <a:gd name="connsiteY61" fmla="*/ 4537475 h 5504224"/>
                  <a:gd name="connsiteX62" fmla="*/ 495452 w 1719530"/>
                  <a:gd name="connsiteY62" fmla="*/ 4487382 h 5504224"/>
                  <a:gd name="connsiteX63" fmla="*/ 537250 w 1719530"/>
                  <a:gd name="connsiteY63" fmla="*/ 4384660 h 5504224"/>
                  <a:gd name="connsiteX64" fmla="*/ 558592 w 1719530"/>
                  <a:gd name="connsiteY64" fmla="*/ 4332080 h 5504224"/>
                  <a:gd name="connsiteX65" fmla="*/ 579220 w 1719530"/>
                  <a:gd name="connsiteY65" fmla="*/ 4278319 h 5504224"/>
                  <a:gd name="connsiteX66" fmla="*/ 621314 w 1719530"/>
                  <a:gd name="connsiteY66" fmla="*/ 4168606 h 5504224"/>
                  <a:gd name="connsiteX67" fmla="*/ 642656 w 1719530"/>
                  <a:gd name="connsiteY67" fmla="*/ 4112678 h 5504224"/>
                  <a:gd name="connsiteX68" fmla="*/ 663308 w 1719530"/>
                  <a:gd name="connsiteY68" fmla="*/ 4055766 h 5504224"/>
                  <a:gd name="connsiteX69" fmla="*/ 746880 w 1719530"/>
                  <a:gd name="connsiteY69" fmla="*/ 3821742 h 5504224"/>
                  <a:gd name="connsiteX70" fmla="*/ 788456 w 1719530"/>
                  <a:gd name="connsiteY70" fmla="*/ 3701149 h 5504224"/>
                  <a:gd name="connsiteX71" fmla="*/ 829245 w 1719530"/>
                  <a:gd name="connsiteY71" fmla="*/ 3578340 h 5504224"/>
                  <a:gd name="connsiteX72" fmla="*/ 870107 w 1719530"/>
                  <a:gd name="connsiteY72" fmla="*/ 3453882 h 5504224"/>
                  <a:gd name="connsiteX73" fmla="*/ 909812 w 1719530"/>
                  <a:gd name="connsiteY73" fmla="*/ 3327651 h 5504224"/>
                  <a:gd name="connsiteX74" fmla="*/ 949493 w 1719530"/>
                  <a:gd name="connsiteY74" fmla="*/ 3200313 h 5504224"/>
                  <a:gd name="connsiteX75" fmla="*/ 988091 w 1719530"/>
                  <a:gd name="connsiteY75" fmla="*/ 3071793 h 5504224"/>
                  <a:gd name="connsiteX76" fmla="*/ 1063687 w 1719530"/>
                  <a:gd name="connsiteY76" fmla="*/ 2812908 h 5504224"/>
                  <a:gd name="connsiteX77" fmla="*/ 1100241 w 1719530"/>
                  <a:gd name="connsiteY77" fmla="*/ 2682985 h 5504224"/>
                  <a:gd name="connsiteX78" fmla="*/ 1136230 w 1719530"/>
                  <a:gd name="connsiteY78" fmla="*/ 2553160 h 5504224"/>
                  <a:gd name="connsiteX79" fmla="*/ 1205228 w 1719530"/>
                  <a:gd name="connsiteY79" fmla="*/ 2294594 h 5504224"/>
                  <a:gd name="connsiteX80" fmla="*/ 1331902 w 1719530"/>
                  <a:gd name="connsiteY80" fmla="*/ 1789771 h 5504224"/>
                  <a:gd name="connsiteX81" fmla="*/ 1361269 w 1719530"/>
                  <a:gd name="connsiteY81" fmla="*/ 1667750 h 5504224"/>
                  <a:gd name="connsiteX82" fmla="*/ 1389282 w 1719530"/>
                  <a:gd name="connsiteY82" fmla="*/ 1547845 h 5504224"/>
                  <a:gd name="connsiteX83" fmla="*/ 1442403 w 1719530"/>
                  <a:gd name="connsiteY83" fmla="*/ 1315742 h 5504224"/>
                  <a:gd name="connsiteX84" fmla="*/ 1491068 w 1719530"/>
                  <a:gd name="connsiteY84" fmla="*/ 1095601 h 5504224"/>
                  <a:gd name="connsiteX85" fmla="*/ 1534983 w 1719530"/>
                  <a:gd name="connsiteY85" fmla="*/ 889566 h 5504224"/>
                  <a:gd name="connsiteX86" fmla="*/ 1608585 w 1719530"/>
                  <a:gd name="connsiteY86" fmla="*/ 528401 h 5504224"/>
                  <a:gd name="connsiteX87" fmla="*/ 1662272 w 1719530"/>
                  <a:gd name="connsiteY87" fmla="*/ 249330 h 5504224"/>
                  <a:gd name="connsiteX88" fmla="*/ 1706138 w 1719530"/>
                  <a:gd name="connsiteY88" fmla="*/ 5681 h 5504224"/>
                  <a:gd name="connsiteX89" fmla="*/ 1713990 w 1719530"/>
                  <a:gd name="connsiteY89" fmla="*/ 93 h 5504224"/>
                  <a:gd name="connsiteX90" fmla="*/ 1719430 w 1719530"/>
                  <a:gd name="connsiteY90" fmla="*/ 7897 h 55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719530" h="5504224">
                    <a:moveTo>
                      <a:pt x="1719430" y="7897"/>
                    </a:moveTo>
                    <a:cubicBezTo>
                      <a:pt x="1719430" y="7897"/>
                      <a:pt x="1704686" y="96834"/>
                      <a:pt x="1676328" y="251890"/>
                    </a:cubicBezTo>
                    <a:cubicBezTo>
                      <a:pt x="1662051" y="329406"/>
                      <a:pt x="1644500" y="423512"/>
                      <a:pt x="1623527" y="531281"/>
                    </a:cubicBezTo>
                    <a:cubicBezTo>
                      <a:pt x="1602702" y="639074"/>
                      <a:pt x="1578356" y="760529"/>
                      <a:pt x="1551033" y="892889"/>
                    </a:cubicBezTo>
                    <a:cubicBezTo>
                      <a:pt x="1537149" y="959007"/>
                      <a:pt x="1522700" y="1027907"/>
                      <a:pt x="1507758" y="1099195"/>
                    </a:cubicBezTo>
                    <a:cubicBezTo>
                      <a:pt x="1492274" y="1170385"/>
                      <a:pt x="1476249" y="1243961"/>
                      <a:pt x="1459782" y="1319606"/>
                    </a:cubicBezTo>
                    <a:cubicBezTo>
                      <a:pt x="1442821" y="1395153"/>
                      <a:pt x="1425861" y="1472841"/>
                      <a:pt x="1407374" y="1552005"/>
                    </a:cubicBezTo>
                    <a:cubicBezTo>
                      <a:pt x="1398266" y="1591612"/>
                      <a:pt x="1389035" y="1631662"/>
                      <a:pt x="1379731" y="1672082"/>
                    </a:cubicBezTo>
                    <a:cubicBezTo>
                      <a:pt x="1370155" y="1712452"/>
                      <a:pt x="1360505" y="1753191"/>
                      <a:pt x="1350757" y="1794275"/>
                    </a:cubicBezTo>
                    <a:cubicBezTo>
                      <a:pt x="1311913" y="1958685"/>
                      <a:pt x="1269574" y="2128018"/>
                      <a:pt x="1225610" y="2299887"/>
                    </a:cubicBezTo>
                    <a:cubicBezTo>
                      <a:pt x="1203013" y="2385649"/>
                      <a:pt x="1180243" y="2472100"/>
                      <a:pt x="1157399" y="2558896"/>
                    </a:cubicBezTo>
                    <a:cubicBezTo>
                      <a:pt x="1145559" y="2602171"/>
                      <a:pt x="1133694" y="2645544"/>
                      <a:pt x="1121805" y="2688966"/>
                    </a:cubicBezTo>
                    <a:cubicBezTo>
                      <a:pt x="1109940" y="2732389"/>
                      <a:pt x="1098149" y="2775861"/>
                      <a:pt x="1085619" y="2819160"/>
                    </a:cubicBezTo>
                    <a:cubicBezTo>
                      <a:pt x="1060782" y="2905783"/>
                      <a:pt x="1036757" y="2992629"/>
                      <a:pt x="1010787" y="3078563"/>
                    </a:cubicBezTo>
                    <a:cubicBezTo>
                      <a:pt x="998011" y="3121591"/>
                      <a:pt x="985260" y="3164522"/>
                      <a:pt x="972558" y="3207353"/>
                    </a:cubicBezTo>
                    <a:cubicBezTo>
                      <a:pt x="959783" y="3250161"/>
                      <a:pt x="946269" y="3292574"/>
                      <a:pt x="933222" y="3334987"/>
                    </a:cubicBezTo>
                    <a:cubicBezTo>
                      <a:pt x="920052" y="3377351"/>
                      <a:pt x="906932" y="3419543"/>
                      <a:pt x="893886" y="3461513"/>
                    </a:cubicBezTo>
                    <a:cubicBezTo>
                      <a:pt x="880298" y="3503335"/>
                      <a:pt x="866784" y="3544936"/>
                      <a:pt x="853368" y="3586291"/>
                    </a:cubicBezTo>
                    <a:cubicBezTo>
                      <a:pt x="839756" y="3627572"/>
                      <a:pt x="827004" y="3668878"/>
                      <a:pt x="812924" y="3709420"/>
                    </a:cubicBezTo>
                    <a:cubicBezTo>
                      <a:pt x="799065" y="3750036"/>
                      <a:pt x="785305" y="3790357"/>
                      <a:pt x="771668" y="3830358"/>
                    </a:cubicBezTo>
                    <a:cubicBezTo>
                      <a:pt x="744960" y="3910532"/>
                      <a:pt x="716011" y="3988466"/>
                      <a:pt x="688712" y="4065071"/>
                    </a:cubicBezTo>
                    <a:cubicBezTo>
                      <a:pt x="681844" y="4084222"/>
                      <a:pt x="675001" y="4103250"/>
                      <a:pt x="668182" y="4122180"/>
                    </a:cubicBezTo>
                    <a:cubicBezTo>
                      <a:pt x="661068" y="4140987"/>
                      <a:pt x="654003" y="4159695"/>
                      <a:pt x="646988" y="4178304"/>
                    </a:cubicBezTo>
                    <a:cubicBezTo>
                      <a:pt x="632859" y="4215474"/>
                      <a:pt x="618926" y="4252177"/>
                      <a:pt x="605166" y="4288387"/>
                    </a:cubicBezTo>
                    <a:cubicBezTo>
                      <a:pt x="598298" y="4306504"/>
                      <a:pt x="591454" y="4324474"/>
                      <a:pt x="584685" y="4342345"/>
                    </a:cubicBezTo>
                    <a:cubicBezTo>
                      <a:pt x="577571" y="4360069"/>
                      <a:pt x="570482" y="4377669"/>
                      <a:pt x="563466" y="4395146"/>
                    </a:cubicBezTo>
                    <a:cubicBezTo>
                      <a:pt x="549386" y="4430076"/>
                      <a:pt x="535527" y="4464465"/>
                      <a:pt x="521890" y="4498262"/>
                    </a:cubicBezTo>
                    <a:cubicBezTo>
                      <a:pt x="515071" y="4515174"/>
                      <a:pt x="508302" y="4531937"/>
                      <a:pt x="501606" y="4548552"/>
                    </a:cubicBezTo>
                    <a:cubicBezTo>
                      <a:pt x="494911" y="4565168"/>
                      <a:pt x="487624" y="4581366"/>
                      <a:pt x="480757" y="4597588"/>
                    </a:cubicBezTo>
                    <a:cubicBezTo>
                      <a:pt x="466873" y="4629933"/>
                      <a:pt x="453236" y="4661663"/>
                      <a:pt x="439894" y="4692728"/>
                    </a:cubicBezTo>
                    <a:cubicBezTo>
                      <a:pt x="433223" y="4708261"/>
                      <a:pt x="426601" y="4723646"/>
                      <a:pt x="420078" y="4738858"/>
                    </a:cubicBezTo>
                    <a:cubicBezTo>
                      <a:pt x="416804" y="4746465"/>
                      <a:pt x="413555" y="4754022"/>
                      <a:pt x="410330" y="4761554"/>
                    </a:cubicBezTo>
                    <a:cubicBezTo>
                      <a:pt x="406909" y="4768988"/>
                      <a:pt x="403512" y="4776398"/>
                      <a:pt x="400139" y="4783758"/>
                    </a:cubicBezTo>
                    <a:cubicBezTo>
                      <a:pt x="386601" y="4813174"/>
                      <a:pt x="373382" y="4841901"/>
                      <a:pt x="360483" y="4869938"/>
                    </a:cubicBezTo>
                    <a:cubicBezTo>
                      <a:pt x="347584" y="4897952"/>
                      <a:pt x="335030" y="4925250"/>
                      <a:pt x="322821" y="4951786"/>
                    </a:cubicBezTo>
                    <a:cubicBezTo>
                      <a:pt x="310291" y="4978174"/>
                      <a:pt x="297368" y="5003455"/>
                      <a:pt x="285232" y="5028145"/>
                    </a:cubicBezTo>
                    <a:cubicBezTo>
                      <a:pt x="273023" y="5052786"/>
                      <a:pt x="261182" y="5076638"/>
                      <a:pt x="249785" y="5099654"/>
                    </a:cubicBezTo>
                    <a:cubicBezTo>
                      <a:pt x="238166" y="5122572"/>
                      <a:pt x="227828" y="5145095"/>
                      <a:pt x="216209" y="5165896"/>
                    </a:cubicBezTo>
                    <a:cubicBezTo>
                      <a:pt x="193661" y="5207841"/>
                      <a:pt x="172934" y="5246366"/>
                      <a:pt x="154201" y="5281148"/>
                    </a:cubicBezTo>
                    <a:cubicBezTo>
                      <a:pt x="144798" y="5298527"/>
                      <a:pt x="136084" y="5315068"/>
                      <a:pt x="127542" y="5330453"/>
                    </a:cubicBezTo>
                    <a:cubicBezTo>
                      <a:pt x="118607" y="5345617"/>
                      <a:pt x="110262" y="5359845"/>
                      <a:pt x="102459" y="5373088"/>
                    </a:cubicBezTo>
                    <a:cubicBezTo>
                      <a:pt x="86902" y="5399551"/>
                      <a:pt x="73634" y="5422074"/>
                      <a:pt x="62901" y="5440314"/>
                    </a:cubicBezTo>
                    <a:cubicBezTo>
                      <a:pt x="41411" y="5476820"/>
                      <a:pt x="29965" y="5496291"/>
                      <a:pt x="29965" y="5496291"/>
                    </a:cubicBezTo>
                    <a:cubicBezTo>
                      <a:pt x="25460" y="5503946"/>
                      <a:pt x="15589" y="5506507"/>
                      <a:pt x="7934" y="5502002"/>
                    </a:cubicBezTo>
                    <a:cubicBezTo>
                      <a:pt x="278" y="5497497"/>
                      <a:pt x="-2282" y="5487626"/>
                      <a:pt x="2223" y="5479971"/>
                    </a:cubicBezTo>
                    <a:lnTo>
                      <a:pt x="2247" y="5479921"/>
                    </a:lnTo>
                    <a:lnTo>
                      <a:pt x="2592" y="5479331"/>
                    </a:lnTo>
                    <a:cubicBezTo>
                      <a:pt x="2592" y="5479331"/>
                      <a:pt x="14038" y="5460031"/>
                      <a:pt x="35479" y="5423821"/>
                    </a:cubicBezTo>
                    <a:cubicBezTo>
                      <a:pt x="46211" y="5405729"/>
                      <a:pt x="59430" y="5383402"/>
                      <a:pt x="74988" y="5357162"/>
                    </a:cubicBezTo>
                    <a:cubicBezTo>
                      <a:pt x="82766" y="5344041"/>
                      <a:pt x="91111" y="5329937"/>
                      <a:pt x="100046" y="5314896"/>
                    </a:cubicBezTo>
                    <a:cubicBezTo>
                      <a:pt x="108588" y="5299634"/>
                      <a:pt x="117302" y="5283191"/>
                      <a:pt x="126706" y="5265960"/>
                    </a:cubicBezTo>
                    <a:cubicBezTo>
                      <a:pt x="145438" y="5231424"/>
                      <a:pt x="166165" y="5193170"/>
                      <a:pt x="188738" y="5151520"/>
                    </a:cubicBezTo>
                    <a:cubicBezTo>
                      <a:pt x="200381" y="5130892"/>
                      <a:pt x="210744" y="5108467"/>
                      <a:pt x="222363" y="5085697"/>
                    </a:cubicBezTo>
                    <a:cubicBezTo>
                      <a:pt x="233810" y="5062804"/>
                      <a:pt x="245650" y="5039124"/>
                      <a:pt x="257884" y="5014631"/>
                    </a:cubicBezTo>
                    <a:cubicBezTo>
                      <a:pt x="270020" y="4990089"/>
                      <a:pt x="282968" y="4964981"/>
                      <a:pt x="295546" y="4938740"/>
                    </a:cubicBezTo>
                    <a:cubicBezTo>
                      <a:pt x="307805" y="4912351"/>
                      <a:pt x="320408" y="4885200"/>
                      <a:pt x="333332" y="4857311"/>
                    </a:cubicBezTo>
                    <a:cubicBezTo>
                      <a:pt x="346280" y="4829445"/>
                      <a:pt x="359523" y="4800842"/>
                      <a:pt x="373111" y="4771598"/>
                    </a:cubicBezTo>
                    <a:cubicBezTo>
                      <a:pt x="376508" y="4764287"/>
                      <a:pt x="379905" y="4756927"/>
                      <a:pt x="383351" y="4749517"/>
                    </a:cubicBezTo>
                    <a:cubicBezTo>
                      <a:pt x="386601" y="4742034"/>
                      <a:pt x="389874" y="4734501"/>
                      <a:pt x="393149" y="4726920"/>
                    </a:cubicBezTo>
                    <a:cubicBezTo>
                      <a:pt x="399721" y="4711781"/>
                      <a:pt x="406343" y="4696470"/>
                      <a:pt x="413063" y="4681011"/>
                    </a:cubicBezTo>
                    <a:cubicBezTo>
                      <a:pt x="426478" y="4650069"/>
                      <a:pt x="440165" y="4618487"/>
                      <a:pt x="454122" y="4586289"/>
                    </a:cubicBezTo>
                    <a:cubicBezTo>
                      <a:pt x="461015" y="4570165"/>
                      <a:pt x="468325" y="4554042"/>
                      <a:pt x="475070" y="4537475"/>
                    </a:cubicBezTo>
                    <a:cubicBezTo>
                      <a:pt x="481815" y="4520933"/>
                      <a:pt x="488609" y="4504220"/>
                      <a:pt x="495452" y="4487382"/>
                    </a:cubicBezTo>
                    <a:cubicBezTo>
                      <a:pt x="509163" y="4453708"/>
                      <a:pt x="523096" y="4419442"/>
                      <a:pt x="537250" y="4384660"/>
                    </a:cubicBezTo>
                    <a:cubicBezTo>
                      <a:pt x="544315" y="4367256"/>
                      <a:pt x="551429" y="4349730"/>
                      <a:pt x="558592" y="4332080"/>
                    </a:cubicBezTo>
                    <a:cubicBezTo>
                      <a:pt x="565411" y="4314283"/>
                      <a:pt x="572279" y="4296363"/>
                      <a:pt x="579220" y="4278319"/>
                    </a:cubicBezTo>
                    <a:cubicBezTo>
                      <a:pt x="593054" y="4242232"/>
                      <a:pt x="607085" y="4205653"/>
                      <a:pt x="621314" y="4168606"/>
                    </a:cubicBezTo>
                    <a:cubicBezTo>
                      <a:pt x="628378" y="4150070"/>
                      <a:pt x="635493" y="4131436"/>
                      <a:pt x="642656" y="4112678"/>
                    </a:cubicBezTo>
                    <a:cubicBezTo>
                      <a:pt x="649499" y="4093822"/>
                      <a:pt x="656392" y="4074843"/>
                      <a:pt x="663308" y="4055766"/>
                    </a:cubicBezTo>
                    <a:cubicBezTo>
                      <a:pt x="690829" y="3979383"/>
                      <a:pt x="719949" y="3901720"/>
                      <a:pt x="746880" y="3821742"/>
                    </a:cubicBezTo>
                    <a:cubicBezTo>
                      <a:pt x="760640" y="3781865"/>
                      <a:pt x="774499" y="3741642"/>
                      <a:pt x="788456" y="3701149"/>
                    </a:cubicBezTo>
                    <a:cubicBezTo>
                      <a:pt x="802635" y="3660730"/>
                      <a:pt x="815509" y="3619522"/>
                      <a:pt x="829245" y="3578340"/>
                    </a:cubicBezTo>
                    <a:cubicBezTo>
                      <a:pt x="842783" y="3537084"/>
                      <a:pt x="856421" y="3495581"/>
                      <a:pt x="870107" y="3453882"/>
                    </a:cubicBezTo>
                    <a:cubicBezTo>
                      <a:pt x="883276" y="3412010"/>
                      <a:pt x="896520" y="3369917"/>
                      <a:pt x="909812" y="3327651"/>
                    </a:cubicBezTo>
                    <a:cubicBezTo>
                      <a:pt x="922957" y="3285361"/>
                      <a:pt x="936594" y="3243022"/>
                      <a:pt x="949493" y="3200313"/>
                    </a:cubicBezTo>
                    <a:cubicBezTo>
                      <a:pt x="962318" y="3157580"/>
                      <a:pt x="975193" y="3114724"/>
                      <a:pt x="988091" y="3071793"/>
                    </a:cubicBezTo>
                    <a:cubicBezTo>
                      <a:pt x="1014307" y="2986056"/>
                      <a:pt x="1038603" y="2899359"/>
                      <a:pt x="1063687" y="2812908"/>
                    </a:cubicBezTo>
                    <a:cubicBezTo>
                      <a:pt x="1076339" y="2769707"/>
                      <a:pt x="1088253" y="2726309"/>
                      <a:pt x="1100241" y="2682985"/>
                    </a:cubicBezTo>
                    <a:cubicBezTo>
                      <a:pt x="1112254" y="2639661"/>
                      <a:pt x="1124242" y="2596361"/>
                      <a:pt x="1136230" y="2553160"/>
                    </a:cubicBezTo>
                    <a:cubicBezTo>
                      <a:pt x="1159344" y="2466512"/>
                      <a:pt x="1182385" y="2380209"/>
                      <a:pt x="1205228" y="2294594"/>
                    </a:cubicBezTo>
                    <a:cubicBezTo>
                      <a:pt x="1249685" y="2123021"/>
                      <a:pt x="1292566" y="1953934"/>
                      <a:pt x="1331902" y="1789771"/>
                    </a:cubicBezTo>
                    <a:cubicBezTo>
                      <a:pt x="1341773" y="1748736"/>
                      <a:pt x="1351570" y="1708046"/>
                      <a:pt x="1361269" y="1667750"/>
                    </a:cubicBezTo>
                    <a:cubicBezTo>
                      <a:pt x="1370697" y="1627379"/>
                      <a:pt x="1380051" y="1587403"/>
                      <a:pt x="1389282" y="1547845"/>
                    </a:cubicBezTo>
                    <a:cubicBezTo>
                      <a:pt x="1407990" y="1468779"/>
                      <a:pt x="1425196" y="1391189"/>
                      <a:pt x="1442403" y="1315742"/>
                    </a:cubicBezTo>
                    <a:cubicBezTo>
                      <a:pt x="1459092" y="1240195"/>
                      <a:pt x="1475364" y="1166692"/>
                      <a:pt x="1491068" y="1095601"/>
                    </a:cubicBezTo>
                    <a:cubicBezTo>
                      <a:pt x="1506257" y="1024387"/>
                      <a:pt x="1520903" y="955610"/>
                      <a:pt x="1534983" y="889566"/>
                    </a:cubicBezTo>
                    <a:cubicBezTo>
                      <a:pt x="1562701" y="757378"/>
                      <a:pt x="1587415" y="636071"/>
                      <a:pt x="1608585" y="528401"/>
                    </a:cubicBezTo>
                    <a:cubicBezTo>
                      <a:pt x="1629927" y="420755"/>
                      <a:pt x="1647749" y="326772"/>
                      <a:pt x="1662272" y="249330"/>
                    </a:cubicBezTo>
                    <a:cubicBezTo>
                      <a:pt x="1691122" y="94422"/>
                      <a:pt x="1706138" y="5681"/>
                      <a:pt x="1706138" y="5681"/>
                    </a:cubicBezTo>
                    <a:cubicBezTo>
                      <a:pt x="1706778" y="1964"/>
                      <a:pt x="1710273" y="-522"/>
                      <a:pt x="1713990" y="93"/>
                    </a:cubicBezTo>
                    <a:cubicBezTo>
                      <a:pt x="1717560" y="684"/>
                      <a:pt x="1720070" y="4204"/>
                      <a:pt x="1719430" y="7897"/>
                    </a:cubicBezTo>
                    <a:close/>
                  </a:path>
                </a:pathLst>
              </a:custGeom>
              <a:solidFill>
                <a:srgbClr val="FFFFFF">
                  <a:alpha val="56000"/>
                </a:srgbClr>
              </a:solidFill>
              <a:ln w="2461" cap="flat">
                <a:noFill/>
                <a:prstDash val="solid"/>
                <a:miter/>
              </a:ln>
            </p:spPr>
            <p:txBody>
              <a:bodyPr rtlCol="0" anchor="ctr"/>
              <a:lstStyle/>
              <a:p>
                <a:endParaRPr lang="zh-CN" altLang="en-US">
                  <a:cs typeface="+mn-ea"/>
                  <a:sym typeface="+mn-lt"/>
                </a:endParaRPr>
              </a:p>
            </p:txBody>
          </p:sp>
        </p:grpSp>
        <p:grpSp>
          <p:nvGrpSpPr>
            <p:cNvPr id="34" name="图形 3"/>
            <p:cNvGrpSpPr/>
            <p:nvPr/>
          </p:nvGrpSpPr>
          <p:grpSpPr>
            <a:xfrm>
              <a:off x="9008164" y="2614847"/>
              <a:ext cx="2261198" cy="3354912"/>
              <a:chOff x="6352360" y="1793157"/>
              <a:chExt cx="3198057" cy="4744917"/>
            </a:xfrm>
          </p:grpSpPr>
          <p:sp>
            <p:nvSpPr>
              <p:cNvPr id="35" name="任意多边形: 形状 34"/>
              <p:cNvSpPr/>
              <p:nvPr/>
            </p:nvSpPr>
            <p:spPr>
              <a:xfrm>
                <a:off x="6352360" y="1793157"/>
                <a:ext cx="3198057" cy="4744917"/>
              </a:xfrm>
              <a:custGeom>
                <a:avLst/>
                <a:gdLst>
                  <a:gd name="connsiteX0" fmla="*/ 3198043 w 3198057"/>
                  <a:gd name="connsiteY0" fmla="*/ 44028 h 4744917"/>
                  <a:gd name="connsiteX1" fmla="*/ 3117697 w 3198057"/>
                  <a:gd name="connsiteY1" fmla="*/ 21923 h 4744917"/>
                  <a:gd name="connsiteX2" fmla="*/ 1680938 w 3198057"/>
                  <a:gd name="connsiteY2" fmla="*/ 1804313 h 4744917"/>
                  <a:gd name="connsiteX3" fmla="*/ 75191 w 3198057"/>
                  <a:gd name="connsiteY3" fmla="*/ 4744269 h 4744917"/>
                  <a:gd name="connsiteX4" fmla="*/ 3198043 w 3198057"/>
                  <a:gd name="connsiteY4" fmla="*/ 44028 h 474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057" h="4744917">
                    <a:moveTo>
                      <a:pt x="3198043" y="44028"/>
                    </a:moveTo>
                    <a:cubicBezTo>
                      <a:pt x="3199126" y="-601"/>
                      <a:pt x="3139507" y="-17044"/>
                      <a:pt x="3117697" y="21923"/>
                    </a:cubicBezTo>
                    <a:cubicBezTo>
                      <a:pt x="2907034" y="398719"/>
                      <a:pt x="2323661" y="1369424"/>
                      <a:pt x="1680938" y="1804313"/>
                    </a:cubicBezTo>
                    <a:cubicBezTo>
                      <a:pt x="634441" y="2512416"/>
                      <a:pt x="-271401" y="3853320"/>
                      <a:pt x="75191" y="4744269"/>
                    </a:cubicBezTo>
                    <a:cubicBezTo>
                      <a:pt x="75191" y="4744269"/>
                      <a:pt x="3081289" y="4907768"/>
                      <a:pt x="3198043" y="44028"/>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36" name="任意多边形: 形状 35"/>
              <p:cNvSpPr/>
              <p:nvPr/>
            </p:nvSpPr>
            <p:spPr>
              <a:xfrm>
                <a:off x="6727157" y="2388740"/>
                <a:ext cx="2601423" cy="3730255"/>
              </a:xfrm>
              <a:custGeom>
                <a:avLst/>
                <a:gdLst>
                  <a:gd name="connsiteX0" fmla="*/ 2601186 w 2601423"/>
                  <a:gd name="connsiteY0" fmla="*/ 5356 h 3730255"/>
                  <a:gd name="connsiteX1" fmla="*/ 2596681 w 2601423"/>
                  <a:gd name="connsiteY1" fmla="*/ 17713 h 3730255"/>
                  <a:gd name="connsiteX2" fmla="*/ 2582084 w 2601423"/>
                  <a:gd name="connsiteY2" fmla="*/ 53505 h 3730255"/>
                  <a:gd name="connsiteX3" fmla="*/ 2524261 w 2601423"/>
                  <a:gd name="connsiteY3" fmla="*/ 186899 h 3730255"/>
                  <a:gd name="connsiteX4" fmla="*/ 2302078 w 2601423"/>
                  <a:gd name="connsiteY4" fmla="*/ 655685 h 3730255"/>
                  <a:gd name="connsiteX5" fmla="*/ 2142812 w 2601423"/>
                  <a:gd name="connsiteY5" fmla="*/ 963581 h 3730255"/>
                  <a:gd name="connsiteX6" fmla="*/ 1956617 w 2601423"/>
                  <a:gd name="connsiteY6" fmla="*/ 1302764 h 3730255"/>
                  <a:gd name="connsiteX7" fmla="*/ 1745979 w 2601423"/>
                  <a:gd name="connsiteY7" fmla="*/ 1658956 h 3730255"/>
                  <a:gd name="connsiteX8" fmla="*/ 1690494 w 2601423"/>
                  <a:gd name="connsiteY8" fmla="*/ 1749371 h 3730255"/>
                  <a:gd name="connsiteX9" fmla="*/ 1633435 w 2601423"/>
                  <a:gd name="connsiteY9" fmla="*/ 1839564 h 3730255"/>
                  <a:gd name="connsiteX10" fmla="*/ 1516927 w 2601423"/>
                  <a:gd name="connsiteY10" fmla="*/ 2019654 h 3730255"/>
                  <a:gd name="connsiteX11" fmla="*/ 1457258 w 2601423"/>
                  <a:gd name="connsiteY11" fmla="*/ 2108911 h 3730255"/>
                  <a:gd name="connsiteX12" fmla="*/ 1397072 w 2601423"/>
                  <a:gd name="connsiteY12" fmla="*/ 2197553 h 3730255"/>
                  <a:gd name="connsiteX13" fmla="*/ 1274165 w 2601423"/>
                  <a:gd name="connsiteY13" fmla="*/ 2371342 h 3730255"/>
                  <a:gd name="connsiteX14" fmla="*/ 1211788 w 2601423"/>
                  <a:gd name="connsiteY14" fmla="*/ 2456144 h 3730255"/>
                  <a:gd name="connsiteX15" fmla="*/ 1149510 w 2601423"/>
                  <a:gd name="connsiteY15" fmla="*/ 2539715 h 3730255"/>
                  <a:gd name="connsiteX16" fmla="*/ 1086838 w 2601423"/>
                  <a:gd name="connsiteY16" fmla="*/ 2621415 h 3730255"/>
                  <a:gd name="connsiteX17" fmla="*/ 1055822 w 2601423"/>
                  <a:gd name="connsiteY17" fmla="*/ 2661835 h 3730255"/>
                  <a:gd name="connsiteX18" fmla="*/ 1024264 w 2601423"/>
                  <a:gd name="connsiteY18" fmla="*/ 2701343 h 3730255"/>
                  <a:gd name="connsiteX19" fmla="*/ 776283 w 2601423"/>
                  <a:gd name="connsiteY19" fmla="*/ 2998630 h 3730255"/>
                  <a:gd name="connsiteX20" fmla="*/ 715703 w 2601423"/>
                  <a:gd name="connsiteY20" fmla="*/ 3066570 h 3730255"/>
                  <a:gd name="connsiteX21" fmla="*/ 686090 w 2601423"/>
                  <a:gd name="connsiteY21" fmla="*/ 3099801 h 3730255"/>
                  <a:gd name="connsiteX22" fmla="*/ 656108 w 2601423"/>
                  <a:gd name="connsiteY22" fmla="*/ 3131728 h 3730255"/>
                  <a:gd name="connsiteX23" fmla="*/ 597547 w 2601423"/>
                  <a:gd name="connsiteY23" fmla="*/ 3193834 h 3730255"/>
                  <a:gd name="connsiteX24" fmla="*/ 569066 w 2601423"/>
                  <a:gd name="connsiteY24" fmla="*/ 3224038 h 3730255"/>
                  <a:gd name="connsiteX25" fmla="*/ 555035 w 2601423"/>
                  <a:gd name="connsiteY25" fmla="*/ 3238930 h 3730255"/>
                  <a:gd name="connsiteX26" fmla="*/ 540709 w 2601423"/>
                  <a:gd name="connsiteY26" fmla="*/ 3253257 h 3730255"/>
                  <a:gd name="connsiteX27" fmla="*/ 431586 w 2601423"/>
                  <a:gd name="connsiteY27" fmla="*/ 3362158 h 3730255"/>
                  <a:gd name="connsiteX28" fmla="*/ 405370 w 2601423"/>
                  <a:gd name="connsiteY28" fmla="*/ 3387192 h 3730255"/>
                  <a:gd name="connsiteX29" fmla="*/ 379499 w 2601423"/>
                  <a:gd name="connsiteY29" fmla="*/ 3411193 h 3730255"/>
                  <a:gd name="connsiteX30" fmla="*/ 329996 w 2601423"/>
                  <a:gd name="connsiteY30" fmla="*/ 3457126 h 3730255"/>
                  <a:gd name="connsiteX31" fmla="*/ 283496 w 2601423"/>
                  <a:gd name="connsiteY31" fmla="*/ 3500106 h 3730255"/>
                  <a:gd name="connsiteX32" fmla="*/ 238868 w 2601423"/>
                  <a:gd name="connsiteY32" fmla="*/ 3538580 h 3730255"/>
                  <a:gd name="connsiteX33" fmla="*/ 160269 w 2601423"/>
                  <a:gd name="connsiteY33" fmla="*/ 3606348 h 3730255"/>
                  <a:gd name="connsiteX34" fmla="*/ 125905 w 2601423"/>
                  <a:gd name="connsiteY34" fmla="*/ 3634508 h 3730255"/>
                  <a:gd name="connsiteX35" fmla="*/ 95209 w 2601423"/>
                  <a:gd name="connsiteY35" fmla="*/ 3658903 h 3730255"/>
                  <a:gd name="connsiteX36" fmla="*/ 46814 w 2601423"/>
                  <a:gd name="connsiteY36" fmla="*/ 3697353 h 3730255"/>
                  <a:gd name="connsiteX37" fmla="*/ 6543 w 2601423"/>
                  <a:gd name="connsiteY37" fmla="*/ 3729378 h 3730255"/>
                  <a:gd name="connsiteX38" fmla="*/ 881 w 2601423"/>
                  <a:gd name="connsiteY38" fmla="*/ 3728738 h 3730255"/>
                  <a:gd name="connsiteX39" fmla="*/ 1472 w 2601423"/>
                  <a:gd name="connsiteY39" fmla="*/ 3723126 h 3730255"/>
                  <a:gd name="connsiteX40" fmla="*/ 1595 w 2601423"/>
                  <a:gd name="connsiteY40" fmla="*/ 3723028 h 3730255"/>
                  <a:gd name="connsiteX41" fmla="*/ 41301 w 2601423"/>
                  <a:gd name="connsiteY41" fmla="*/ 3690461 h 3730255"/>
                  <a:gd name="connsiteX42" fmla="*/ 88982 w 2601423"/>
                  <a:gd name="connsiteY42" fmla="*/ 3651346 h 3730255"/>
                  <a:gd name="connsiteX43" fmla="*/ 119210 w 2601423"/>
                  <a:gd name="connsiteY43" fmla="*/ 3626557 h 3730255"/>
                  <a:gd name="connsiteX44" fmla="*/ 153057 w 2601423"/>
                  <a:gd name="connsiteY44" fmla="*/ 3597929 h 3730255"/>
                  <a:gd name="connsiteX45" fmla="*/ 230425 w 2601423"/>
                  <a:gd name="connsiteY45" fmla="*/ 3529128 h 3730255"/>
                  <a:gd name="connsiteX46" fmla="*/ 274339 w 2601423"/>
                  <a:gd name="connsiteY46" fmla="*/ 3490087 h 3730255"/>
                  <a:gd name="connsiteX47" fmla="*/ 320076 w 2601423"/>
                  <a:gd name="connsiteY47" fmla="*/ 3446517 h 3730255"/>
                  <a:gd name="connsiteX48" fmla="*/ 419992 w 2601423"/>
                  <a:gd name="connsiteY48" fmla="*/ 3350391 h 3730255"/>
                  <a:gd name="connsiteX49" fmla="*/ 527834 w 2601423"/>
                  <a:gd name="connsiteY49" fmla="*/ 3240875 h 3730255"/>
                  <a:gd name="connsiteX50" fmla="*/ 541988 w 2601423"/>
                  <a:gd name="connsiteY50" fmla="*/ 3226475 h 3730255"/>
                  <a:gd name="connsiteX51" fmla="*/ 555847 w 2601423"/>
                  <a:gd name="connsiteY51" fmla="*/ 3211509 h 3730255"/>
                  <a:gd name="connsiteX52" fmla="*/ 583983 w 2601423"/>
                  <a:gd name="connsiteY52" fmla="*/ 3181132 h 3730255"/>
                  <a:gd name="connsiteX53" fmla="*/ 641831 w 2601423"/>
                  <a:gd name="connsiteY53" fmla="*/ 3118707 h 3730255"/>
                  <a:gd name="connsiteX54" fmla="*/ 671444 w 2601423"/>
                  <a:gd name="connsiteY54" fmla="*/ 3086607 h 3730255"/>
                  <a:gd name="connsiteX55" fmla="*/ 700688 w 2601423"/>
                  <a:gd name="connsiteY55" fmla="*/ 3053228 h 3730255"/>
                  <a:gd name="connsiteX56" fmla="*/ 760504 w 2601423"/>
                  <a:gd name="connsiteY56" fmla="*/ 2984943 h 3730255"/>
                  <a:gd name="connsiteX57" fmla="*/ 791053 w 2601423"/>
                  <a:gd name="connsiteY57" fmla="*/ 2950087 h 3730255"/>
                  <a:gd name="connsiteX58" fmla="*/ 821158 w 2601423"/>
                  <a:gd name="connsiteY58" fmla="*/ 2914074 h 3730255"/>
                  <a:gd name="connsiteX59" fmla="*/ 882378 w 2601423"/>
                  <a:gd name="connsiteY59" fmla="*/ 2840669 h 3730255"/>
                  <a:gd name="connsiteX60" fmla="*/ 913566 w 2601423"/>
                  <a:gd name="connsiteY60" fmla="*/ 2803401 h 3730255"/>
                  <a:gd name="connsiteX61" fmla="*/ 944238 w 2601423"/>
                  <a:gd name="connsiteY61" fmla="*/ 2765074 h 3730255"/>
                  <a:gd name="connsiteX62" fmla="*/ 1006319 w 2601423"/>
                  <a:gd name="connsiteY62" fmla="*/ 2687238 h 3730255"/>
                  <a:gd name="connsiteX63" fmla="*/ 1037680 w 2601423"/>
                  <a:gd name="connsiteY63" fmla="*/ 2647754 h 3730255"/>
                  <a:gd name="connsiteX64" fmla="*/ 1068499 w 2601423"/>
                  <a:gd name="connsiteY64" fmla="*/ 2607335 h 3730255"/>
                  <a:gd name="connsiteX65" fmla="*/ 1130777 w 2601423"/>
                  <a:gd name="connsiteY65" fmla="*/ 2525659 h 3730255"/>
                  <a:gd name="connsiteX66" fmla="*/ 1192661 w 2601423"/>
                  <a:gd name="connsiteY66" fmla="*/ 2442113 h 3730255"/>
                  <a:gd name="connsiteX67" fmla="*/ 1254645 w 2601423"/>
                  <a:gd name="connsiteY67" fmla="*/ 2357335 h 3730255"/>
                  <a:gd name="connsiteX68" fmla="*/ 1376764 w 2601423"/>
                  <a:gd name="connsiteY68" fmla="*/ 2183596 h 3730255"/>
                  <a:gd name="connsiteX69" fmla="*/ 1436852 w 2601423"/>
                  <a:gd name="connsiteY69" fmla="*/ 2095176 h 3730255"/>
                  <a:gd name="connsiteX70" fmla="*/ 1496619 w 2601423"/>
                  <a:gd name="connsiteY70" fmla="*/ 2006263 h 3730255"/>
                  <a:gd name="connsiteX71" fmla="*/ 1613348 w 2601423"/>
                  <a:gd name="connsiteY71" fmla="*/ 1826837 h 3730255"/>
                  <a:gd name="connsiteX72" fmla="*/ 1670531 w 2601423"/>
                  <a:gd name="connsiteY72" fmla="*/ 1736965 h 3730255"/>
                  <a:gd name="connsiteX73" fmla="*/ 1726138 w 2601423"/>
                  <a:gd name="connsiteY73" fmla="*/ 1646846 h 3730255"/>
                  <a:gd name="connsiteX74" fmla="*/ 1937294 w 2601423"/>
                  <a:gd name="connsiteY74" fmla="*/ 1291785 h 3730255"/>
                  <a:gd name="connsiteX75" fmla="*/ 2125532 w 2601423"/>
                  <a:gd name="connsiteY75" fmla="*/ 954375 h 3730255"/>
                  <a:gd name="connsiteX76" fmla="*/ 2286865 w 2601423"/>
                  <a:gd name="connsiteY76" fmla="*/ 648079 h 3730255"/>
                  <a:gd name="connsiteX77" fmla="*/ 2417649 w 2601423"/>
                  <a:gd name="connsiteY77" fmla="*/ 386313 h 3730255"/>
                  <a:gd name="connsiteX78" fmla="*/ 2514537 w 2601423"/>
                  <a:gd name="connsiteY78" fmla="*/ 182566 h 3730255"/>
                  <a:gd name="connsiteX79" fmla="*/ 2574034 w 2601423"/>
                  <a:gd name="connsiteY79" fmla="*/ 50157 h 3730255"/>
                  <a:gd name="connsiteX80" fmla="*/ 2588829 w 2601423"/>
                  <a:gd name="connsiteY80" fmla="*/ 15277 h 3730255"/>
                  <a:gd name="connsiteX81" fmla="*/ 2593481 w 2601423"/>
                  <a:gd name="connsiteY81" fmla="*/ 3018 h 3730255"/>
                  <a:gd name="connsiteX82" fmla="*/ 2593629 w 2601423"/>
                  <a:gd name="connsiteY82" fmla="*/ 2599 h 3730255"/>
                  <a:gd name="connsiteX83" fmla="*/ 2598798 w 2601423"/>
                  <a:gd name="connsiteY83" fmla="*/ 261 h 3730255"/>
                  <a:gd name="connsiteX84" fmla="*/ 2601186 w 2601423"/>
                  <a:gd name="connsiteY84" fmla="*/ 5356 h 373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01423" h="3730255">
                    <a:moveTo>
                      <a:pt x="2601186" y="5356"/>
                    </a:moveTo>
                    <a:cubicBezTo>
                      <a:pt x="2601186" y="5356"/>
                      <a:pt x="2599659" y="9566"/>
                      <a:pt x="2596681" y="17713"/>
                    </a:cubicBezTo>
                    <a:cubicBezTo>
                      <a:pt x="2593382" y="25788"/>
                      <a:pt x="2588632" y="38169"/>
                      <a:pt x="2582084" y="53505"/>
                    </a:cubicBezTo>
                    <a:cubicBezTo>
                      <a:pt x="2569283" y="84546"/>
                      <a:pt x="2549615" y="129642"/>
                      <a:pt x="2524261" y="186899"/>
                    </a:cubicBezTo>
                    <a:cubicBezTo>
                      <a:pt x="2473134" y="301215"/>
                      <a:pt x="2398055" y="463631"/>
                      <a:pt x="2302078" y="655685"/>
                    </a:cubicBezTo>
                    <a:cubicBezTo>
                      <a:pt x="2253633" y="751466"/>
                      <a:pt x="2200881" y="855123"/>
                      <a:pt x="2142812" y="963581"/>
                    </a:cubicBezTo>
                    <a:cubicBezTo>
                      <a:pt x="2085310" y="1072310"/>
                      <a:pt x="2022564" y="1185863"/>
                      <a:pt x="1956617" y="1302764"/>
                    </a:cubicBezTo>
                    <a:cubicBezTo>
                      <a:pt x="1889662" y="1419074"/>
                      <a:pt x="1819851" y="1538929"/>
                      <a:pt x="1745979" y="1658956"/>
                    </a:cubicBezTo>
                    <a:cubicBezTo>
                      <a:pt x="1727541" y="1688988"/>
                      <a:pt x="1709055" y="1719143"/>
                      <a:pt x="1690494" y="1749371"/>
                    </a:cubicBezTo>
                    <a:cubicBezTo>
                      <a:pt x="1671515" y="1779353"/>
                      <a:pt x="1652487" y="1809434"/>
                      <a:pt x="1633435" y="1839564"/>
                    </a:cubicBezTo>
                    <a:cubicBezTo>
                      <a:pt x="1595698" y="1900070"/>
                      <a:pt x="1556018" y="1959665"/>
                      <a:pt x="1516927" y="2019654"/>
                    </a:cubicBezTo>
                    <a:cubicBezTo>
                      <a:pt x="1497530" y="2049734"/>
                      <a:pt x="1477321" y="2079298"/>
                      <a:pt x="1457258" y="2108911"/>
                    </a:cubicBezTo>
                    <a:cubicBezTo>
                      <a:pt x="1437172" y="2138500"/>
                      <a:pt x="1417110" y="2168064"/>
                      <a:pt x="1397072" y="2197553"/>
                    </a:cubicBezTo>
                    <a:cubicBezTo>
                      <a:pt x="1356161" y="2255967"/>
                      <a:pt x="1315150" y="2314011"/>
                      <a:pt x="1274165" y="2371342"/>
                    </a:cubicBezTo>
                    <a:cubicBezTo>
                      <a:pt x="1253291" y="2399724"/>
                      <a:pt x="1232490" y="2428008"/>
                      <a:pt x="1211788" y="2456144"/>
                    </a:cubicBezTo>
                    <a:cubicBezTo>
                      <a:pt x="1190988" y="2484206"/>
                      <a:pt x="1170803" y="2512490"/>
                      <a:pt x="1149510" y="2539715"/>
                    </a:cubicBezTo>
                    <a:cubicBezTo>
                      <a:pt x="1128488" y="2567137"/>
                      <a:pt x="1107589" y="2594387"/>
                      <a:pt x="1086838" y="2621415"/>
                    </a:cubicBezTo>
                    <a:cubicBezTo>
                      <a:pt x="1076474" y="2634929"/>
                      <a:pt x="1066136" y="2648419"/>
                      <a:pt x="1055822" y="2661835"/>
                    </a:cubicBezTo>
                    <a:cubicBezTo>
                      <a:pt x="1045261" y="2675054"/>
                      <a:pt x="1034750" y="2688223"/>
                      <a:pt x="1024264" y="2701343"/>
                    </a:cubicBezTo>
                    <a:cubicBezTo>
                      <a:pt x="940816" y="2806552"/>
                      <a:pt x="857836" y="2906443"/>
                      <a:pt x="776283" y="2998630"/>
                    </a:cubicBezTo>
                    <a:cubicBezTo>
                      <a:pt x="755802" y="3021596"/>
                      <a:pt x="735593" y="3044268"/>
                      <a:pt x="715703" y="3066570"/>
                    </a:cubicBezTo>
                    <a:cubicBezTo>
                      <a:pt x="705758" y="3077721"/>
                      <a:pt x="695887" y="3088798"/>
                      <a:pt x="686090" y="3099801"/>
                    </a:cubicBezTo>
                    <a:cubicBezTo>
                      <a:pt x="676022" y="3110534"/>
                      <a:pt x="666028" y="3121168"/>
                      <a:pt x="656108" y="3131728"/>
                    </a:cubicBezTo>
                    <a:cubicBezTo>
                      <a:pt x="636243" y="3152799"/>
                      <a:pt x="616722" y="3173526"/>
                      <a:pt x="597547" y="3193834"/>
                    </a:cubicBezTo>
                    <a:cubicBezTo>
                      <a:pt x="587971" y="3204001"/>
                      <a:pt x="578469" y="3214069"/>
                      <a:pt x="569066" y="3224038"/>
                    </a:cubicBezTo>
                    <a:cubicBezTo>
                      <a:pt x="564365" y="3229035"/>
                      <a:pt x="559687" y="3233983"/>
                      <a:pt x="555035" y="3238930"/>
                    </a:cubicBezTo>
                    <a:cubicBezTo>
                      <a:pt x="550235" y="3243730"/>
                      <a:pt x="545459" y="3248506"/>
                      <a:pt x="540709" y="3253257"/>
                    </a:cubicBezTo>
                    <a:cubicBezTo>
                      <a:pt x="502677" y="3291215"/>
                      <a:pt x="466245" y="3327572"/>
                      <a:pt x="431586" y="3362158"/>
                    </a:cubicBezTo>
                    <a:cubicBezTo>
                      <a:pt x="423044" y="3370921"/>
                      <a:pt x="414133" y="3379093"/>
                      <a:pt x="405370" y="3387192"/>
                    </a:cubicBezTo>
                    <a:cubicBezTo>
                      <a:pt x="396632" y="3395291"/>
                      <a:pt x="388016" y="3403291"/>
                      <a:pt x="379499" y="3411193"/>
                    </a:cubicBezTo>
                    <a:cubicBezTo>
                      <a:pt x="362489" y="3426972"/>
                      <a:pt x="345996" y="3442283"/>
                      <a:pt x="329996" y="3457126"/>
                    </a:cubicBezTo>
                    <a:cubicBezTo>
                      <a:pt x="313971" y="3471945"/>
                      <a:pt x="298463" y="3486271"/>
                      <a:pt x="283496" y="3500106"/>
                    </a:cubicBezTo>
                    <a:cubicBezTo>
                      <a:pt x="268063" y="3513423"/>
                      <a:pt x="253170" y="3526248"/>
                      <a:pt x="238868" y="3538580"/>
                    </a:cubicBezTo>
                    <a:cubicBezTo>
                      <a:pt x="210264" y="3563245"/>
                      <a:pt x="183999" y="3585892"/>
                      <a:pt x="160269" y="3606348"/>
                    </a:cubicBezTo>
                    <a:cubicBezTo>
                      <a:pt x="148577" y="3616760"/>
                      <a:pt x="136810" y="3625819"/>
                      <a:pt x="125905" y="3634508"/>
                    </a:cubicBezTo>
                    <a:cubicBezTo>
                      <a:pt x="114976" y="3643198"/>
                      <a:pt x="104736" y="3651321"/>
                      <a:pt x="95209" y="3658903"/>
                    </a:cubicBezTo>
                    <a:cubicBezTo>
                      <a:pt x="76156" y="3674042"/>
                      <a:pt x="59959" y="3686916"/>
                      <a:pt x="46814" y="3697353"/>
                    </a:cubicBezTo>
                    <a:cubicBezTo>
                      <a:pt x="20549" y="3718227"/>
                      <a:pt x="6543" y="3729378"/>
                      <a:pt x="6543" y="3729378"/>
                    </a:cubicBezTo>
                    <a:cubicBezTo>
                      <a:pt x="4795" y="3730757"/>
                      <a:pt x="2259" y="3730486"/>
                      <a:pt x="881" y="3728738"/>
                    </a:cubicBezTo>
                    <a:cubicBezTo>
                      <a:pt x="-498" y="3727015"/>
                      <a:pt x="-227" y="3724529"/>
                      <a:pt x="1472" y="3723126"/>
                    </a:cubicBezTo>
                    <a:lnTo>
                      <a:pt x="1595" y="3723028"/>
                    </a:lnTo>
                    <a:cubicBezTo>
                      <a:pt x="1595" y="3723028"/>
                      <a:pt x="15405" y="3711704"/>
                      <a:pt x="41301" y="3690461"/>
                    </a:cubicBezTo>
                    <a:cubicBezTo>
                      <a:pt x="54248" y="3679851"/>
                      <a:pt x="70224" y="3666755"/>
                      <a:pt x="88982" y="3651346"/>
                    </a:cubicBezTo>
                    <a:cubicBezTo>
                      <a:pt x="98360" y="3643641"/>
                      <a:pt x="108453" y="3635370"/>
                      <a:pt x="119210" y="3626557"/>
                    </a:cubicBezTo>
                    <a:cubicBezTo>
                      <a:pt x="129942" y="3617721"/>
                      <a:pt x="141537" y="3608514"/>
                      <a:pt x="153057" y="3597929"/>
                    </a:cubicBezTo>
                    <a:cubicBezTo>
                      <a:pt x="176417" y="3577154"/>
                      <a:pt x="202264" y="3554162"/>
                      <a:pt x="230425" y="3529128"/>
                    </a:cubicBezTo>
                    <a:cubicBezTo>
                      <a:pt x="244505" y="3516623"/>
                      <a:pt x="259127" y="3503601"/>
                      <a:pt x="274339" y="3490087"/>
                    </a:cubicBezTo>
                    <a:cubicBezTo>
                      <a:pt x="289060" y="3476056"/>
                      <a:pt x="304322" y="3461533"/>
                      <a:pt x="320076" y="3446517"/>
                    </a:cubicBezTo>
                    <a:cubicBezTo>
                      <a:pt x="351412" y="3416313"/>
                      <a:pt x="385259" y="3384706"/>
                      <a:pt x="419992" y="3350391"/>
                    </a:cubicBezTo>
                    <a:cubicBezTo>
                      <a:pt x="454257" y="3315609"/>
                      <a:pt x="490270" y="3279030"/>
                      <a:pt x="527834" y="3240875"/>
                    </a:cubicBezTo>
                    <a:cubicBezTo>
                      <a:pt x="532536" y="3236100"/>
                      <a:pt x="537238" y="3231300"/>
                      <a:pt x="541988" y="3226475"/>
                    </a:cubicBezTo>
                    <a:cubicBezTo>
                      <a:pt x="546592" y="3221527"/>
                      <a:pt x="551195" y="3216530"/>
                      <a:pt x="555847" y="3211509"/>
                    </a:cubicBezTo>
                    <a:cubicBezTo>
                      <a:pt x="565128" y="3201490"/>
                      <a:pt x="574506" y="3191348"/>
                      <a:pt x="583983" y="3181132"/>
                    </a:cubicBezTo>
                    <a:cubicBezTo>
                      <a:pt x="602913" y="3160701"/>
                      <a:pt x="622212" y="3139876"/>
                      <a:pt x="641831" y="3118707"/>
                    </a:cubicBezTo>
                    <a:cubicBezTo>
                      <a:pt x="651628" y="3108097"/>
                      <a:pt x="661499" y="3097389"/>
                      <a:pt x="671444" y="3086607"/>
                    </a:cubicBezTo>
                    <a:cubicBezTo>
                      <a:pt x="681118" y="3075579"/>
                      <a:pt x="690866" y="3064453"/>
                      <a:pt x="700688" y="3053228"/>
                    </a:cubicBezTo>
                    <a:cubicBezTo>
                      <a:pt x="720331" y="3030803"/>
                      <a:pt x="740270" y="3008033"/>
                      <a:pt x="760504" y="2984943"/>
                    </a:cubicBezTo>
                    <a:cubicBezTo>
                      <a:pt x="770621" y="2973399"/>
                      <a:pt x="780788" y="2961780"/>
                      <a:pt x="791053" y="2950087"/>
                    </a:cubicBezTo>
                    <a:cubicBezTo>
                      <a:pt x="801194" y="2938296"/>
                      <a:pt x="811065" y="2926160"/>
                      <a:pt x="821158" y="2914074"/>
                    </a:cubicBezTo>
                    <a:cubicBezTo>
                      <a:pt x="841319" y="2889901"/>
                      <a:pt x="861750" y="2865408"/>
                      <a:pt x="882378" y="2840669"/>
                    </a:cubicBezTo>
                    <a:cubicBezTo>
                      <a:pt x="892717" y="2828312"/>
                      <a:pt x="903104" y="2815881"/>
                      <a:pt x="913566" y="2803401"/>
                    </a:cubicBezTo>
                    <a:cubicBezTo>
                      <a:pt x="923733" y="2790699"/>
                      <a:pt x="933973" y="2777923"/>
                      <a:pt x="944238" y="2765074"/>
                    </a:cubicBezTo>
                    <a:cubicBezTo>
                      <a:pt x="964743" y="2739375"/>
                      <a:pt x="985445" y="2713405"/>
                      <a:pt x="1006319" y="2687238"/>
                    </a:cubicBezTo>
                    <a:cubicBezTo>
                      <a:pt x="1016731" y="2674118"/>
                      <a:pt x="1027193" y="2660973"/>
                      <a:pt x="1037680" y="2647754"/>
                    </a:cubicBezTo>
                    <a:cubicBezTo>
                      <a:pt x="1047920" y="2634338"/>
                      <a:pt x="1058185" y="2620849"/>
                      <a:pt x="1068499" y="2607335"/>
                    </a:cubicBezTo>
                    <a:cubicBezTo>
                      <a:pt x="1089127" y="2580282"/>
                      <a:pt x="1109878" y="2553057"/>
                      <a:pt x="1130777" y="2525659"/>
                    </a:cubicBezTo>
                    <a:cubicBezTo>
                      <a:pt x="1151923" y="2498459"/>
                      <a:pt x="1171984" y="2470175"/>
                      <a:pt x="1192661" y="2442113"/>
                    </a:cubicBezTo>
                    <a:cubicBezTo>
                      <a:pt x="1213216" y="2413977"/>
                      <a:pt x="1233893" y="2385717"/>
                      <a:pt x="1254645" y="2357335"/>
                    </a:cubicBezTo>
                    <a:cubicBezTo>
                      <a:pt x="1295384" y="2300030"/>
                      <a:pt x="1336099" y="2242010"/>
                      <a:pt x="1376764" y="2183596"/>
                    </a:cubicBezTo>
                    <a:cubicBezTo>
                      <a:pt x="1396753" y="2154180"/>
                      <a:pt x="1416790" y="2124690"/>
                      <a:pt x="1436852" y="2095176"/>
                    </a:cubicBezTo>
                    <a:cubicBezTo>
                      <a:pt x="1456938" y="2065686"/>
                      <a:pt x="1477197" y="2036245"/>
                      <a:pt x="1496619" y="2006263"/>
                    </a:cubicBezTo>
                    <a:cubicBezTo>
                      <a:pt x="1535783" y="1946495"/>
                      <a:pt x="1575538" y="1887146"/>
                      <a:pt x="1613348" y="1826837"/>
                    </a:cubicBezTo>
                    <a:cubicBezTo>
                      <a:pt x="1632450" y="1796806"/>
                      <a:pt x="1651528" y="1766848"/>
                      <a:pt x="1670531" y="1736965"/>
                    </a:cubicBezTo>
                    <a:cubicBezTo>
                      <a:pt x="1689141" y="1706835"/>
                      <a:pt x="1707676" y="1676778"/>
                      <a:pt x="1726138" y="1646846"/>
                    </a:cubicBezTo>
                    <a:cubicBezTo>
                      <a:pt x="1800183" y="1527237"/>
                      <a:pt x="1870166" y="1407726"/>
                      <a:pt x="1937294" y="1291785"/>
                    </a:cubicBezTo>
                    <a:cubicBezTo>
                      <a:pt x="2003609" y="1175352"/>
                      <a:pt x="2067389" y="1062586"/>
                      <a:pt x="2125532" y="954375"/>
                    </a:cubicBezTo>
                    <a:cubicBezTo>
                      <a:pt x="2184315" y="846508"/>
                      <a:pt x="2237756" y="743367"/>
                      <a:pt x="2286865" y="648079"/>
                    </a:cubicBezTo>
                    <a:cubicBezTo>
                      <a:pt x="2335235" y="552396"/>
                      <a:pt x="2379740" y="464763"/>
                      <a:pt x="2417649" y="386313"/>
                    </a:cubicBezTo>
                    <a:cubicBezTo>
                      <a:pt x="2455952" y="308059"/>
                      <a:pt x="2488174" y="239282"/>
                      <a:pt x="2514537" y="182566"/>
                    </a:cubicBezTo>
                    <a:cubicBezTo>
                      <a:pt x="2540606" y="125728"/>
                      <a:pt x="2560840" y="80927"/>
                      <a:pt x="2574034" y="50157"/>
                    </a:cubicBezTo>
                    <a:cubicBezTo>
                      <a:pt x="2580829" y="34748"/>
                      <a:pt x="2585456" y="23178"/>
                      <a:pt x="2588829" y="15277"/>
                    </a:cubicBezTo>
                    <a:cubicBezTo>
                      <a:pt x="2591906" y="7203"/>
                      <a:pt x="2593481" y="3018"/>
                      <a:pt x="2593481" y="3018"/>
                    </a:cubicBezTo>
                    <a:lnTo>
                      <a:pt x="2593629" y="2599"/>
                    </a:lnTo>
                    <a:cubicBezTo>
                      <a:pt x="2594417" y="532"/>
                      <a:pt x="2596730" y="-527"/>
                      <a:pt x="2598798" y="261"/>
                    </a:cubicBezTo>
                    <a:cubicBezTo>
                      <a:pt x="2600890" y="999"/>
                      <a:pt x="2601924" y="3313"/>
                      <a:pt x="2601186" y="5356"/>
                    </a:cubicBezTo>
                    <a:close/>
                  </a:path>
                </a:pathLst>
              </a:custGeom>
              <a:solidFill>
                <a:srgbClr val="FFFFFF">
                  <a:alpha val="56000"/>
                </a:srgbClr>
              </a:solidFill>
              <a:ln w="2461" cap="flat">
                <a:noFill/>
                <a:prstDash val="solid"/>
                <a:miter/>
              </a:ln>
            </p:spPr>
            <p:txBody>
              <a:bodyPr rtlCol="0" anchor="ctr"/>
              <a:lstStyle/>
              <a:p>
                <a:endParaRPr lang="zh-CN" altLang="en-US">
                  <a:cs typeface="+mn-ea"/>
                  <a:sym typeface="+mn-lt"/>
                </a:endParaRPr>
              </a:p>
            </p:txBody>
          </p:sp>
        </p:grpSp>
        <p:grpSp>
          <p:nvGrpSpPr>
            <p:cNvPr id="37" name="图形 3"/>
            <p:cNvGrpSpPr/>
            <p:nvPr/>
          </p:nvGrpSpPr>
          <p:grpSpPr>
            <a:xfrm>
              <a:off x="7830844" y="1367804"/>
              <a:ext cx="1969631" cy="4666242"/>
              <a:chOff x="4687254" y="29440"/>
              <a:chExt cx="2785687" cy="6599557"/>
            </a:xfrm>
          </p:grpSpPr>
          <p:grpSp>
            <p:nvGrpSpPr>
              <p:cNvPr id="38" name="图形 3"/>
              <p:cNvGrpSpPr/>
              <p:nvPr/>
            </p:nvGrpSpPr>
            <p:grpSpPr>
              <a:xfrm>
                <a:off x="4687254" y="29465"/>
                <a:ext cx="2784285" cy="6599532"/>
                <a:chOff x="4687254" y="29465"/>
                <a:chExt cx="2784285" cy="6599532"/>
              </a:xfrm>
            </p:grpSpPr>
            <p:grpSp>
              <p:nvGrpSpPr>
                <p:cNvPr id="39" name="图形 3"/>
                <p:cNvGrpSpPr/>
                <p:nvPr/>
              </p:nvGrpSpPr>
              <p:grpSpPr>
                <a:xfrm>
                  <a:off x="4687254" y="29465"/>
                  <a:ext cx="2784285" cy="6599507"/>
                  <a:chOff x="4687254" y="29465"/>
                  <a:chExt cx="2784285" cy="6599507"/>
                </a:xfrm>
              </p:grpSpPr>
              <p:sp>
                <p:nvSpPr>
                  <p:cNvPr id="40" name="任意多边形: 形状 39"/>
                  <p:cNvSpPr/>
                  <p:nvPr/>
                </p:nvSpPr>
                <p:spPr>
                  <a:xfrm>
                    <a:off x="4687254" y="369805"/>
                    <a:ext cx="2784285" cy="6259168"/>
                  </a:xfrm>
                  <a:custGeom>
                    <a:avLst/>
                    <a:gdLst>
                      <a:gd name="connsiteX0" fmla="*/ 2780961 w 2784285"/>
                      <a:gd name="connsiteY0" fmla="*/ 267575 h 6259168"/>
                      <a:gd name="connsiteX1" fmla="*/ 2780961 w 2784285"/>
                      <a:gd name="connsiteY1" fmla="*/ 5971408 h 6259168"/>
                      <a:gd name="connsiteX2" fmla="*/ 2783595 w 2784285"/>
                      <a:gd name="connsiteY2" fmla="*/ 5985907 h 6259168"/>
                      <a:gd name="connsiteX3" fmla="*/ 2784210 w 2784285"/>
                      <a:gd name="connsiteY3" fmla="*/ 6000012 h 6259168"/>
                      <a:gd name="connsiteX4" fmla="*/ 2730917 w 2784285"/>
                      <a:gd name="connsiteY4" fmla="*/ 6140249 h 6259168"/>
                      <a:gd name="connsiteX5" fmla="*/ 2723040 w 2784285"/>
                      <a:gd name="connsiteY5" fmla="*/ 6151055 h 6259168"/>
                      <a:gd name="connsiteX6" fmla="*/ 2714449 w 2784285"/>
                      <a:gd name="connsiteY6" fmla="*/ 6161221 h 6259168"/>
                      <a:gd name="connsiteX7" fmla="*/ 2703741 w 2784285"/>
                      <a:gd name="connsiteY7" fmla="*/ 6172668 h 6259168"/>
                      <a:gd name="connsiteX8" fmla="*/ 2684590 w 2784285"/>
                      <a:gd name="connsiteY8" fmla="*/ 6190096 h 6259168"/>
                      <a:gd name="connsiteX9" fmla="*/ 2534457 w 2784285"/>
                      <a:gd name="connsiteY9" fmla="*/ 6252916 h 6259168"/>
                      <a:gd name="connsiteX10" fmla="*/ 2533842 w 2784285"/>
                      <a:gd name="connsiteY10" fmla="*/ 6252916 h 6259168"/>
                      <a:gd name="connsiteX11" fmla="*/ 2520106 w 2784285"/>
                      <a:gd name="connsiteY11" fmla="*/ 6256362 h 6259168"/>
                      <a:gd name="connsiteX12" fmla="*/ 2507133 w 2784285"/>
                      <a:gd name="connsiteY12" fmla="*/ 6259168 h 6259168"/>
                      <a:gd name="connsiteX13" fmla="*/ 285446 w 2784285"/>
                      <a:gd name="connsiteY13" fmla="*/ 6259168 h 6259168"/>
                      <a:gd name="connsiteX14" fmla="*/ 270948 w 2784285"/>
                      <a:gd name="connsiteY14" fmla="*/ 6256362 h 6259168"/>
                      <a:gd name="connsiteX15" fmla="*/ 3815 w 2784285"/>
                      <a:gd name="connsiteY15" fmla="*/ 6001242 h 6259168"/>
                      <a:gd name="connsiteX16" fmla="*/ 1649 w 2784285"/>
                      <a:gd name="connsiteY16" fmla="*/ 5986522 h 6259168"/>
                      <a:gd name="connsiteX17" fmla="*/ 0 w 2784285"/>
                      <a:gd name="connsiteY17" fmla="*/ 5971408 h 6259168"/>
                      <a:gd name="connsiteX18" fmla="*/ 0 w 2784285"/>
                      <a:gd name="connsiteY18" fmla="*/ 267575 h 6259168"/>
                      <a:gd name="connsiteX19" fmla="*/ 283920 w 2784285"/>
                      <a:gd name="connsiteY19" fmla="*/ 0 h 6259168"/>
                      <a:gd name="connsiteX20" fmla="*/ 2505607 w 2784285"/>
                      <a:gd name="connsiteY20" fmla="*/ 0 h 6259168"/>
                      <a:gd name="connsiteX21" fmla="*/ 2780961 w 2784285"/>
                      <a:gd name="connsiteY21" fmla="*/ 267575 h 625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4285" h="6259168">
                        <a:moveTo>
                          <a:pt x="2780961" y="267575"/>
                        </a:moveTo>
                        <a:lnTo>
                          <a:pt x="2780961" y="5971408"/>
                        </a:lnTo>
                        <a:cubicBezTo>
                          <a:pt x="2780961" y="5976233"/>
                          <a:pt x="2783841" y="5981082"/>
                          <a:pt x="2783595" y="5985907"/>
                        </a:cubicBezTo>
                        <a:cubicBezTo>
                          <a:pt x="2783472" y="5990609"/>
                          <a:pt x="2784580" y="5995310"/>
                          <a:pt x="2784210" y="6000012"/>
                        </a:cubicBezTo>
                        <a:cubicBezTo>
                          <a:pt x="2779262" y="6052271"/>
                          <a:pt x="2760677" y="6100322"/>
                          <a:pt x="2730917" y="6140249"/>
                        </a:cubicBezTo>
                        <a:cubicBezTo>
                          <a:pt x="2728234" y="6143941"/>
                          <a:pt x="2725821" y="6147486"/>
                          <a:pt x="2723040" y="6151055"/>
                        </a:cubicBezTo>
                        <a:cubicBezTo>
                          <a:pt x="2720110" y="6154477"/>
                          <a:pt x="2717378" y="6157923"/>
                          <a:pt x="2714449" y="6161221"/>
                        </a:cubicBezTo>
                        <a:cubicBezTo>
                          <a:pt x="2710879" y="6165160"/>
                          <a:pt x="2707433" y="6168976"/>
                          <a:pt x="2703741" y="6172668"/>
                        </a:cubicBezTo>
                        <a:cubicBezTo>
                          <a:pt x="2697636" y="6178773"/>
                          <a:pt x="2691211" y="6184484"/>
                          <a:pt x="2684590" y="6190096"/>
                        </a:cubicBezTo>
                        <a:cubicBezTo>
                          <a:pt x="2642890" y="6224436"/>
                          <a:pt x="2591172" y="6247057"/>
                          <a:pt x="2534457" y="6252916"/>
                        </a:cubicBezTo>
                        <a:cubicBezTo>
                          <a:pt x="2534211" y="6253039"/>
                          <a:pt x="2534088" y="6253039"/>
                          <a:pt x="2533842" y="6252916"/>
                        </a:cubicBezTo>
                        <a:cubicBezTo>
                          <a:pt x="2529263" y="6253433"/>
                          <a:pt x="2524684" y="6256116"/>
                          <a:pt x="2520106" y="6256362"/>
                        </a:cubicBezTo>
                        <a:cubicBezTo>
                          <a:pt x="2515773" y="6256608"/>
                          <a:pt x="2511466" y="6259168"/>
                          <a:pt x="2507133" y="6259168"/>
                        </a:cubicBezTo>
                        <a:lnTo>
                          <a:pt x="285446" y="6259168"/>
                        </a:lnTo>
                        <a:cubicBezTo>
                          <a:pt x="280622" y="6259168"/>
                          <a:pt x="275772" y="6256608"/>
                          <a:pt x="270948" y="6256362"/>
                        </a:cubicBezTo>
                        <a:cubicBezTo>
                          <a:pt x="130711" y="6250134"/>
                          <a:pt x="17034" y="6139707"/>
                          <a:pt x="3815" y="6001242"/>
                        </a:cubicBezTo>
                        <a:cubicBezTo>
                          <a:pt x="3446" y="5996541"/>
                          <a:pt x="1772" y="5991224"/>
                          <a:pt x="1649" y="5986522"/>
                        </a:cubicBezTo>
                        <a:cubicBezTo>
                          <a:pt x="1403" y="5981698"/>
                          <a:pt x="0" y="5976257"/>
                          <a:pt x="0" y="5971408"/>
                        </a:cubicBezTo>
                        <a:lnTo>
                          <a:pt x="0" y="267575"/>
                        </a:lnTo>
                        <a:cubicBezTo>
                          <a:pt x="0" y="112199"/>
                          <a:pt x="128544" y="0"/>
                          <a:pt x="283920" y="0"/>
                        </a:cubicBezTo>
                        <a:lnTo>
                          <a:pt x="2505607" y="0"/>
                        </a:lnTo>
                        <a:cubicBezTo>
                          <a:pt x="2660983" y="0"/>
                          <a:pt x="2780961" y="112224"/>
                          <a:pt x="2780961" y="267575"/>
                        </a:cubicBezTo>
                        <a:close/>
                      </a:path>
                    </a:pathLst>
                  </a:custGeom>
                  <a:solidFill>
                    <a:srgbClr val="7D97F4"/>
                  </a:solidFill>
                  <a:ln w="2461" cap="flat">
                    <a:noFill/>
                    <a:prstDash val="solid"/>
                    <a:miter/>
                  </a:ln>
                </p:spPr>
                <p:txBody>
                  <a:bodyPr rtlCol="0" anchor="ctr"/>
                  <a:lstStyle/>
                  <a:p>
                    <a:endParaRPr lang="zh-CN" altLang="en-US">
                      <a:cs typeface="+mn-ea"/>
                      <a:sym typeface="+mn-lt"/>
                    </a:endParaRPr>
                  </a:p>
                </p:txBody>
              </p:sp>
              <p:sp>
                <p:nvSpPr>
                  <p:cNvPr id="41" name="任意多边形: 形状 40"/>
                  <p:cNvSpPr/>
                  <p:nvPr/>
                </p:nvSpPr>
                <p:spPr>
                  <a:xfrm>
                    <a:off x="5293274" y="29465"/>
                    <a:ext cx="1537610" cy="340339"/>
                  </a:xfrm>
                  <a:custGeom>
                    <a:avLst/>
                    <a:gdLst>
                      <a:gd name="connsiteX0" fmla="*/ 1535739 w 1537610"/>
                      <a:gd name="connsiteY0" fmla="*/ 123252 h 340339"/>
                      <a:gd name="connsiteX1" fmla="*/ 1535739 w 1537610"/>
                      <a:gd name="connsiteY1" fmla="*/ 340340 h 340339"/>
                      <a:gd name="connsiteX2" fmla="*/ 0 w 1537610"/>
                      <a:gd name="connsiteY2" fmla="*/ 340340 h 340339"/>
                      <a:gd name="connsiteX3" fmla="*/ 0 w 1537610"/>
                      <a:gd name="connsiteY3" fmla="*/ 123252 h 340339"/>
                      <a:gd name="connsiteX4" fmla="*/ 9132 w 1537610"/>
                      <a:gd name="connsiteY4" fmla="*/ 86993 h 340339"/>
                      <a:gd name="connsiteX5" fmla="*/ 132705 w 1537610"/>
                      <a:gd name="connsiteY5" fmla="*/ 0 h 340339"/>
                      <a:gd name="connsiteX6" fmla="*/ 1440746 w 1537610"/>
                      <a:gd name="connsiteY6" fmla="*/ 0 h 340339"/>
                      <a:gd name="connsiteX7" fmla="*/ 1536699 w 1537610"/>
                      <a:gd name="connsiteY7" fmla="*/ 86993 h 340339"/>
                      <a:gd name="connsiteX8" fmla="*/ 1535739 w 1537610"/>
                      <a:gd name="connsiteY8" fmla="*/ 123252 h 3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610" h="340339">
                        <a:moveTo>
                          <a:pt x="1535739" y="123252"/>
                        </a:moveTo>
                        <a:lnTo>
                          <a:pt x="1535739" y="340340"/>
                        </a:lnTo>
                        <a:lnTo>
                          <a:pt x="0" y="340340"/>
                        </a:lnTo>
                        <a:lnTo>
                          <a:pt x="0" y="123252"/>
                        </a:lnTo>
                        <a:cubicBezTo>
                          <a:pt x="0" y="109762"/>
                          <a:pt x="5440" y="98931"/>
                          <a:pt x="9132" y="86993"/>
                        </a:cubicBezTo>
                        <a:cubicBezTo>
                          <a:pt x="25527" y="33724"/>
                          <a:pt x="78672" y="0"/>
                          <a:pt x="132705" y="0"/>
                        </a:cubicBezTo>
                        <a:lnTo>
                          <a:pt x="1440746" y="0"/>
                        </a:lnTo>
                        <a:cubicBezTo>
                          <a:pt x="1494778" y="0"/>
                          <a:pt x="1525499" y="33724"/>
                          <a:pt x="1536699" y="86993"/>
                        </a:cubicBezTo>
                        <a:cubicBezTo>
                          <a:pt x="1539210" y="98931"/>
                          <a:pt x="1535739" y="109787"/>
                          <a:pt x="1535739" y="123252"/>
                        </a:cubicBezTo>
                        <a:close/>
                      </a:path>
                    </a:pathLst>
                  </a:custGeom>
                  <a:solidFill>
                    <a:srgbClr val="4F52FF"/>
                  </a:solidFill>
                  <a:ln w="2461" cap="flat">
                    <a:noFill/>
                    <a:prstDash val="solid"/>
                    <a:miter/>
                  </a:ln>
                </p:spPr>
                <p:txBody>
                  <a:bodyPr rtlCol="0" anchor="ctr"/>
                  <a:lstStyle/>
                  <a:p>
                    <a:endParaRPr lang="zh-CN" altLang="en-US">
                      <a:cs typeface="+mn-ea"/>
                      <a:sym typeface="+mn-lt"/>
                    </a:endParaRPr>
                  </a:p>
                </p:txBody>
              </p:sp>
            </p:grpSp>
            <p:sp>
              <p:nvSpPr>
                <p:cNvPr id="42" name="任意多边形: 形状 41"/>
                <p:cNvSpPr/>
                <p:nvPr/>
              </p:nvSpPr>
              <p:spPr>
                <a:xfrm>
                  <a:off x="5749850" y="577342"/>
                  <a:ext cx="655793" cy="655793"/>
                </a:xfrm>
                <a:custGeom>
                  <a:avLst/>
                  <a:gdLst>
                    <a:gd name="connsiteX0" fmla="*/ 655793 w 655793"/>
                    <a:gd name="connsiteY0" fmla="*/ 257335 h 655793"/>
                    <a:gd name="connsiteX1" fmla="*/ 398458 w 655793"/>
                    <a:gd name="connsiteY1" fmla="*/ 257335 h 655793"/>
                    <a:gd name="connsiteX2" fmla="*/ 398458 w 655793"/>
                    <a:gd name="connsiteY2" fmla="*/ 0 h 655793"/>
                    <a:gd name="connsiteX3" fmla="*/ 257335 w 655793"/>
                    <a:gd name="connsiteY3" fmla="*/ 0 h 655793"/>
                    <a:gd name="connsiteX4" fmla="*/ 257335 w 655793"/>
                    <a:gd name="connsiteY4" fmla="*/ 257335 h 655793"/>
                    <a:gd name="connsiteX5" fmla="*/ 0 w 655793"/>
                    <a:gd name="connsiteY5" fmla="*/ 257335 h 655793"/>
                    <a:gd name="connsiteX6" fmla="*/ 0 w 655793"/>
                    <a:gd name="connsiteY6" fmla="*/ 390163 h 655793"/>
                    <a:gd name="connsiteX7" fmla="*/ 257335 w 655793"/>
                    <a:gd name="connsiteY7" fmla="*/ 390163 h 655793"/>
                    <a:gd name="connsiteX8" fmla="*/ 257335 w 655793"/>
                    <a:gd name="connsiteY8" fmla="*/ 655793 h 655793"/>
                    <a:gd name="connsiteX9" fmla="*/ 398458 w 655793"/>
                    <a:gd name="connsiteY9" fmla="*/ 655793 h 655793"/>
                    <a:gd name="connsiteX10" fmla="*/ 398458 w 655793"/>
                    <a:gd name="connsiteY10" fmla="*/ 390163 h 655793"/>
                    <a:gd name="connsiteX11" fmla="*/ 655793 w 655793"/>
                    <a:gd name="connsiteY11" fmla="*/ 390163 h 65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793" h="655793">
                      <a:moveTo>
                        <a:pt x="655793" y="257335"/>
                      </a:moveTo>
                      <a:lnTo>
                        <a:pt x="398458" y="257335"/>
                      </a:lnTo>
                      <a:lnTo>
                        <a:pt x="398458" y="0"/>
                      </a:lnTo>
                      <a:lnTo>
                        <a:pt x="257335" y="0"/>
                      </a:lnTo>
                      <a:lnTo>
                        <a:pt x="257335" y="257335"/>
                      </a:lnTo>
                      <a:lnTo>
                        <a:pt x="0" y="257335"/>
                      </a:lnTo>
                      <a:lnTo>
                        <a:pt x="0" y="390163"/>
                      </a:lnTo>
                      <a:lnTo>
                        <a:pt x="257335" y="390163"/>
                      </a:lnTo>
                      <a:lnTo>
                        <a:pt x="257335" y="655793"/>
                      </a:lnTo>
                      <a:lnTo>
                        <a:pt x="398458" y="655793"/>
                      </a:lnTo>
                      <a:lnTo>
                        <a:pt x="398458" y="390163"/>
                      </a:lnTo>
                      <a:lnTo>
                        <a:pt x="655793" y="390163"/>
                      </a:lnTo>
                      <a:close/>
                    </a:path>
                  </a:pathLst>
                </a:custGeom>
                <a:solidFill>
                  <a:srgbClr val="FFFFFF">
                    <a:alpha val="80000"/>
                  </a:srgbClr>
                </a:solidFill>
                <a:ln w="2461" cap="flat">
                  <a:noFill/>
                  <a:prstDash val="solid"/>
                  <a:miter/>
                </a:ln>
              </p:spPr>
              <p:txBody>
                <a:bodyPr rtlCol="0" anchor="ctr"/>
                <a:lstStyle/>
                <a:p>
                  <a:endParaRPr lang="zh-CN" altLang="en-US">
                    <a:cs typeface="+mn-ea"/>
                    <a:sym typeface="+mn-lt"/>
                  </a:endParaRPr>
                </a:p>
              </p:txBody>
            </p:sp>
            <p:sp>
              <p:nvSpPr>
                <p:cNvPr id="43" name="任意多边形: 形状 42"/>
                <p:cNvSpPr/>
                <p:nvPr/>
              </p:nvSpPr>
              <p:spPr>
                <a:xfrm>
                  <a:off x="4687279" y="2577953"/>
                  <a:ext cx="2784138" cy="4051044"/>
                </a:xfrm>
                <a:custGeom>
                  <a:avLst/>
                  <a:gdLst>
                    <a:gd name="connsiteX0" fmla="*/ 2780936 w 2784138"/>
                    <a:gd name="connsiteY0" fmla="*/ 0 h 4051044"/>
                    <a:gd name="connsiteX1" fmla="*/ 2780936 w 2784138"/>
                    <a:gd name="connsiteY1" fmla="*/ 3763285 h 4051044"/>
                    <a:gd name="connsiteX2" fmla="*/ 2783570 w 2784138"/>
                    <a:gd name="connsiteY2" fmla="*/ 3777783 h 4051044"/>
                    <a:gd name="connsiteX3" fmla="*/ 2784063 w 2784138"/>
                    <a:gd name="connsiteY3" fmla="*/ 3791888 h 4051044"/>
                    <a:gd name="connsiteX4" fmla="*/ 2730917 w 2784138"/>
                    <a:gd name="connsiteY4" fmla="*/ 3932125 h 4051044"/>
                    <a:gd name="connsiteX5" fmla="*/ 2723040 w 2784138"/>
                    <a:gd name="connsiteY5" fmla="*/ 3942932 h 4051044"/>
                    <a:gd name="connsiteX6" fmla="*/ 2714449 w 2784138"/>
                    <a:gd name="connsiteY6" fmla="*/ 3953098 h 4051044"/>
                    <a:gd name="connsiteX7" fmla="*/ 2703741 w 2784138"/>
                    <a:gd name="connsiteY7" fmla="*/ 3964545 h 4051044"/>
                    <a:gd name="connsiteX8" fmla="*/ 2684590 w 2784138"/>
                    <a:gd name="connsiteY8" fmla="*/ 3981972 h 4051044"/>
                    <a:gd name="connsiteX9" fmla="*/ 2534457 w 2784138"/>
                    <a:gd name="connsiteY9" fmla="*/ 4044792 h 4051044"/>
                    <a:gd name="connsiteX10" fmla="*/ 2533842 w 2784138"/>
                    <a:gd name="connsiteY10" fmla="*/ 4044792 h 4051044"/>
                    <a:gd name="connsiteX11" fmla="*/ 2520106 w 2784138"/>
                    <a:gd name="connsiteY11" fmla="*/ 4048239 h 4051044"/>
                    <a:gd name="connsiteX12" fmla="*/ 2507133 w 2784138"/>
                    <a:gd name="connsiteY12" fmla="*/ 4051045 h 4051044"/>
                    <a:gd name="connsiteX13" fmla="*/ 285422 w 2784138"/>
                    <a:gd name="connsiteY13" fmla="*/ 4051045 h 4051044"/>
                    <a:gd name="connsiteX14" fmla="*/ 270923 w 2784138"/>
                    <a:gd name="connsiteY14" fmla="*/ 4048239 h 4051044"/>
                    <a:gd name="connsiteX15" fmla="*/ 4062 w 2784138"/>
                    <a:gd name="connsiteY15" fmla="*/ 3793119 h 4051044"/>
                    <a:gd name="connsiteX16" fmla="*/ 1649 w 2784138"/>
                    <a:gd name="connsiteY16" fmla="*/ 3778399 h 4051044"/>
                    <a:gd name="connsiteX17" fmla="*/ 0 w 2784138"/>
                    <a:gd name="connsiteY17" fmla="*/ 3763285 h 4051044"/>
                    <a:gd name="connsiteX18" fmla="*/ 0 w 2784138"/>
                    <a:gd name="connsiteY18" fmla="*/ 0 h 4051044"/>
                    <a:gd name="connsiteX19" fmla="*/ 2780936 w 2784138"/>
                    <a:gd name="connsiteY19" fmla="*/ 0 h 405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4138" h="4051044">
                      <a:moveTo>
                        <a:pt x="2780936" y="0"/>
                      </a:moveTo>
                      <a:lnTo>
                        <a:pt x="2780936" y="3763285"/>
                      </a:lnTo>
                      <a:cubicBezTo>
                        <a:pt x="2780936" y="3768109"/>
                        <a:pt x="2783817" y="3772959"/>
                        <a:pt x="2783570" y="3777783"/>
                      </a:cubicBezTo>
                      <a:cubicBezTo>
                        <a:pt x="2783324" y="3782485"/>
                        <a:pt x="2784432" y="3787187"/>
                        <a:pt x="2784063" y="3791888"/>
                      </a:cubicBezTo>
                      <a:cubicBezTo>
                        <a:pt x="2778844" y="3844025"/>
                        <a:pt x="2760284" y="3892198"/>
                        <a:pt x="2730917" y="3932125"/>
                      </a:cubicBezTo>
                      <a:cubicBezTo>
                        <a:pt x="2728234" y="3935817"/>
                        <a:pt x="2725822" y="3939363"/>
                        <a:pt x="2723040" y="3942932"/>
                      </a:cubicBezTo>
                      <a:cubicBezTo>
                        <a:pt x="2720110" y="3946353"/>
                        <a:pt x="2717378" y="3949800"/>
                        <a:pt x="2714449" y="3953098"/>
                      </a:cubicBezTo>
                      <a:cubicBezTo>
                        <a:pt x="2710879" y="3957037"/>
                        <a:pt x="2707433" y="3960852"/>
                        <a:pt x="2703741" y="3964545"/>
                      </a:cubicBezTo>
                      <a:cubicBezTo>
                        <a:pt x="2697636" y="3970649"/>
                        <a:pt x="2691211" y="3976360"/>
                        <a:pt x="2684590" y="3981972"/>
                      </a:cubicBezTo>
                      <a:cubicBezTo>
                        <a:pt x="2642890" y="4016558"/>
                        <a:pt x="2591295" y="4039303"/>
                        <a:pt x="2534457" y="4044792"/>
                      </a:cubicBezTo>
                      <a:cubicBezTo>
                        <a:pt x="2534211" y="4044915"/>
                        <a:pt x="2534088" y="4044915"/>
                        <a:pt x="2533842" y="4044792"/>
                      </a:cubicBezTo>
                      <a:cubicBezTo>
                        <a:pt x="2529263" y="4045309"/>
                        <a:pt x="2524685" y="4047992"/>
                        <a:pt x="2520106" y="4048239"/>
                      </a:cubicBezTo>
                      <a:cubicBezTo>
                        <a:pt x="2515774" y="4048485"/>
                        <a:pt x="2511466" y="4051045"/>
                        <a:pt x="2507133" y="4051045"/>
                      </a:cubicBezTo>
                      <a:lnTo>
                        <a:pt x="285422" y="4051045"/>
                      </a:lnTo>
                      <a:cubicBezTo>
                        <a:pt x="280597" y="4051045"/>
                        <a:pt x="275748" y="4048485"/>
                        <a:pt x="270923" y="4048239"/>
                      </a:cubicBezTo>
                      <a:cubicBezTo>
                        <a:pt x="131695" y="4041124"/>
                        <a:pt x="18044" y="3930550"/>
                        <a:pt x="4062" y="3793119"/>
                      </a:cubicBezTo>
                      <a:cubicBezTo>
                        <a:pt x="3545" y="3788417"/>
                        <a:pt x="1895" y="3783101"/>
                        <a:pt x="1649" y="3778399"/>
                      </a:cubicBezTo>
                      <a:cubicBezTo>
                        <a:pt x="1403" y="3773574"/>
                        <a:pt x="0" y="3768134"/>
                        <a:pt x="0" y="3763285"/>
                      </a:cubicBezTo>
                      <a:lnTo>
                        <a:pt x="0" y="0"/>
                      </a:lnTo>
                      <a:lnTo>
                        <a:pt x="2780936" y="0"/>
                      </a:lnTo>
                      <a:close/>
                    </a:path>
                  </a:pathLst>
                </a:custGeom>
                <a:solidFill>
                  <a:srgbClr val="4F52FF"/>
                </a:solidFill>
                <a:ln w="2461" cap="flat">
                  <a:noFill/>
                  <a:prstDash val="solid"/>
                  <a:miter/>
                </a:ln>
              </p:spPr>
              <p:txBody>
                <a:bodyPr rtlCol="0" anchor="ctr"/>
                <a:lstStyle/>
                <a:p>
                  <a:endParaRPr lang="zh-CN" altLang="en-US">
                    <a:cs typeface="+mn-ea"/>
                    <a:sym typeface="+mn-lt"/>
                  </a:endParaRPr>
                </a:p>
              </p:txBody>
            </p:sp>
          </p:grpSp>
          <p:sp>
            <p:nvSpPr>
              <p:cNvPr id="44" name="任意多边形: 形状 43"/>
              <p:cNvSpPr/>
              <p:nvPr/>
            </p:nvSpPr>
            <p:spPr>
              <a:xfrm>
                <a:off x="5305828" y="29440"/>
                <a:ext cx="1528871" cy="99620"/>
              </a:xfrm>
              <a:custGeom>
                <a:avLst/>
                <a:gdLst>
                  <a:gd name="connsiteX0" fmla="*/ 1528871 w 1528871"/>
                  <a:gd name="connsiteY0" fmla="*/ 99621 h 99620"/>
                  <a:gd name="connsiteX1" fmla="*/ 0 w 1528871"/>
                  <a:gd name="connsiteY1" fmla="*/ 99621 h 99620"/>
                  <a:gd name="connsiteX2" fmla="*/ 120151 w 1528871"/>
                  <a:gd name="connsiteY2" fmla="*/ 0 h 99620"/>
                  <a:gd name="connsiteX3" fmla="*/ 1428192 w 1528871"/>
                  <a:gd name="connsiteY3" fmla="*/ 0 h 99620"/>
                  <a:gd name="connsiteX4" fmla="*/ 1528871 w 1528871"/>
                  <a:gd name="connsiteY4" fmla="*/ 99621 h 9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71" h="99620">
                    <a:moveTo>
                      <a:pt x="1528871" y="99621"/>
                    </a:moveTo>
                    <a:lnTo>
                      <a:pt x="0" y="99621"/>
                    </a:lnTo>
                    <a:cubicBezTo>
                      <a:pt x="16394" y="24911"/>
                      <a:pt x="66118" y="0"/>
                      <a:pt x="120151" y="0"/>
                    </a:cubicBezTo>
                    <a:lnTo>
                      <a:pt x="1428192" y="0"/>
                    </a:lnTo>
                    <a:cubicBezTo>
                      <a:pt x="1482224" y="0"/>
                      <a:pt x="1517696" y="24911"/>
                      <a:pt x="1528871" y="99621"/>
                    </a:cubicBez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45" name="任意多边形: 形状 44"/>
              <p:cNvSpPr/>
              <p:nvPr/>
            </p:nvSpPr>
            <p:spPr>
              <a:xfrm>
                <a:off x="4691070" y="6371588"/>
                <a:ext cx="2781871" cy="257359"/>
              </a:xfrm>
              <a:custGeom>
                <a:avLst/>
                <a:gdLst>
                  <a:gd name="connsiteX0" fmla="*/ 2781872 w 2781871"/>
                  <a:gd name="connsiteY0" fmla="*/ 49 h 257359"/>
                  <a:gd name="connsiteX1" fmla="*/ 2727840 w 2781871"/>
                  <a:gd name="connsiteY1" fmla="*/ 139376 h 257359"/>
                  <a:gd name="connsiteX2" fmla="*/ 2719569 w 2781871"/>
                  <a:gd name="connsiteY2" fmla="*/ 149739 h 257359"/>
                  <a:gd name="connsiteX3" fmla="*/ 2710806 w 2781871"/>
                  <a:gd name="connsiteY3" fmla="*/ 159684 h 257359"/>
                  <a:gd name="connsiteX4" fmla="*/ 2699999 w 2781871"/>
                  <a:gd name="connsiteY4" fmla="*/ 171007 h 257359"/>
                  <a:gd name="connsiteX5" fmla="*/ 2680799 w 2781871"/>
                  <a:gd name="connsiteY5" fmla="*/ 188361 h 257359"/>
                  <a:gd name="connsiteX6" fmla="*/ 2530642 w 2781871"/>
                  <a:gd name="connsiteY6" fmla="*/ 251132 h 257359"/>
                  <a:gd name="connsiteX7" fmla="*/ 2530002 w 2781871"/>
                  <a:gd name="connsiteY7" fmla="*/ 251107 h 257359"/>
                  <a:gd name="connsiteX8" fmla="*/ 2516266 w 2781871"/>
                  <a:gd name="connsiteY8" fmla="*/ 254554 h 257359"/>
                  <a:gd name="connsiteX9" fmla="*/ 2503293 w 2781871"/>
                  <a:gd name="connsiteY9" fmla="*/ 257360 h 257359"/>
                  <a:gd name="connsiteX10" fmla="*/ 281631 w 2781871"/>
                  <a:gd name="connsiteY10" fmla="*/ 257360 h 257359"/>
                  <a:gd name="connsiteX11" fmla="*/ 267132 w 2781871"/>
                  <a:gd name="connsiteY11" fmla="*/ 255440 h 257359"/>
                  <a:gd name="connsiteX12" fmla="*/ 0 w 2781871"/>
                  <a:gd name="connsiteY12" fmla="*/ 0 h 257359"/>
                  <a:gd name="connsiteX13" fmla="*/ 2781872 w 2781871"/>
                  <a:gd name="connsiteY13" fmla="*/ 0 h 2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871" h="257359">
                    <a:moveTo>
                      <a:pt x="2781872" y="49"/>
                    </a:moveTo>
                    <a:cubicBezTo>
                      <a:pt x="2776924" y="58168"/>
                      <a:pt x="2757576" y="99473"/>
                      <a:pt x="2727840" y="139376"/>
                    </a:cubicBezTo>
                    <a:cubicBezTo>
                      <a:pt x="2725157" y="143068"/>
                      <a:pt x="2722375" y="146170"/>
                      <a:pt x="2719569" y="149739"/>
                    </a:cubicBezTo>
                    <a:cubicBezTo>
                      <a:pt x="2716640" y="153161"/>
                      <a:pt x="2713710" y="156385"/>
                      <a:pt x="2710806" y="159684"/>
                    </a:cubicBezTo>
                    <a:cubicBezTo>
                      <a:pt x="2707236" y="163623"/>
                      <a:pt x="2703692" y="167339"/>
                      <a:pt x="2699999" y="171007"/>
                    </a:cubicBezTo>
                    <a:cubicBezTo>
                      <a:pt x="2693894" y="177112"/>
                      <a:pt x="2687420" y="182773"/>
                      <a:pt x="2680799" y="188361"/>
                    </a:cubicBezTo>
                    <a:cubicBezTo>
                      <a:pt x="2639099" y="222947"/>
                      <a:pt x="2587480" y="245667"/>
                      <a:pt x="2530642" y="251132"/>
                    </a:cubicBezTo>
                    <a:cubicBezTo>
                      <a:pt x="2530395" y="251255"/>
                      <a:pt x="2530248" y="251230"/>
                      <a:pt x="2530002" y="251107"/>
                    </a:cubicBezTo>
                    <a:cubicBezTo>
                      <a:pt x="2525423" y="251625"/>
                      <a:pt x="2520844" y="254283"/>
                      <a:pt x="2516266" y="254554"/>
                    </a:cubicBezTo>
                    <a:cubicBezTo>
                      <a:pt x="2511933" y="254800"/>
                      <a:pt x="2507626" y="257360"/>
                      <a:pt x="2503293" y="257360"/>
                    </a:cubicBezTo>
                    <a:lnTo>
                      <a:pt x="281631" y="257360"/>
                    </a:lnTo>
                    <a:cubicBezTo>
                      <a:pt x="276806" y="257360"/>
                      <a:pt x="271957" y="255711"/>
                      <a:pt x="267132" y="255440"/>
                    </a:cubicBezTo>
                    <a:cubicBezTo>
                      <a:pt x="126895" y="249212"/>
                      <a:pt x="13219" y="141123"/>
                      <a:pt x="0" y="0"/>
                    </a:cubicBezTo>
                    <a:lnTo>
                      <a:pt x="2781872" y="0"/>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grpSp>
        <p:grpSp>
          <p:nvGrpSpPr>
            <p:cNvPr id="46" name="图形 3"/>
            <p:cNvGrpSpPr/>
            <p:nvPr/>
          </p:nvGrpSpPr>
          <p:grpSpPr>
            <a:xfrm>
              <a:off x="6529470" y="3685849"/>
              <a:ext cx="2362874" cy="2433584"/>
              <a:chOff x="2846696" y="3307896"/>
              <a:chExt cx="3341859" cy="3441866"/>
            </a:xfrm>
          </p:grpSpPr>
          <p:sp>
            <p:nvSpPr>
              <p:cNvPr id="47" name="任意多边形: 形状 46"/>
              <p:cNvSpPr/>
              <p:nvPr/>
            </p:nvSpPr>
            <p:spPr>
              <a:xfrm>
                <a:off x="2846696" y="3448742"/>
                <a:ext cx="3341859" cy="3301021"/>
              </a:xfrm>
              <a:custGeom>
                <a:avLst/>
                <a:gdLst>
                  <a:gd name="connsiteX0" fmla="*/ 3341860 w 3341859"/>
                  <a:gd name="connsiteY0" fmla="*/ 1650499 h 3301021"/>
                  <a:gd name="connsiteX1" fmla="*/ 1691361 w 3341859"/>
                  <a:gd name="connsiteY1" fmla="*/ 3301022 h 3301021"/>
                  <a:gd name="connsiteX2" fmla="*/ 0 w 3341859"/>
                  <a:gd name="connsiteY2" fmla="*/ 1618227 h 3301021"/>
                  <a:gd name="connsiteX3" fmla="*/ 1691337 w 3341859"/>
                  <a:gd name="connsiteY3" fmla="*/ 0 h 3301021"/>
                  <a:gd name="connsiteX4" fmla="*/ 3341860 w 3341859"/>
                  <a:gd name="connsiteY4" fmla="*/ 1650499 h 330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859" h="3301021">
                    <a:moveTo>
                      <a:pt x="3341860" y="1650499"/>
                    </a:moveTo>
                    <a:cubicBezTo>
                      <a:pt x="3341860" y="2562052"/>
                      <a:pt x="2602889" y="3301022"/>
                      <a:pt x="1691361" y="3301022"/>
                    </a:cubicBezTo>
                    <a:cubicBezTo>
                      <a:pt x="779833" y="3301022"/>
                      <a:pt x="0" y="2529755"/>
                      <a:pt x="0" y="1618227"/>
                    </a:cubicBezTo>
                    <a:cubicBezTo>
                      <a:pt x="0" y="706674"/>
                      <a:pt x="779784" y="0"/>
                      <a:pt x="1691337" y="0"/>
                    </a:cubicBezTo>
                    <a:cubicBezTo>
                      <a:pt x="2602889" y="0"/>
                      <a:pt x="3341860" y="738946"/>
                      <a:pt x="3341860" y="1650499"/>
                    </a:cubicBez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grpSp>
            <p:nvGrpSpPr>
              <p:cNvPr id="48" name="图形 3"/>
              <p:cNvGrpSpPr/>
              <p:nvPr/>
            </p:nvGrpSpPr>
            <p:grpSpPr>
              <a:xfrm>
                <a:off x="2964892" y="3516288"/>
                <a:ext cx="2216486" cy="1181638"/>
                <a:chOff x="2964892" y="3516288"/>
                <a:chExt cx="2216486" cy="1181638"/>
              </a:xfrm>
              <a:solidFill>
                <a:srgbClr val="BDD0FB"/>
              </a:solidFill>
            </p:grpSpPr>
            <p:sp>
              <p:nvSpPr>
                <p:cNvPr id="49" name="任意多边形: 形状 48"/>
                <p:cNvSpPr/>
                <p:nvPr/>
              </p:nvSpPr>
              <p:spPr>
                <a:xfrm>
                  <a:off x="2964892" y="4480038"/>
                  <a:ext cx="89722" cy="217888"/>
                </a:xfrm>
                <a:custGeom>
                  <a:avLst/>
                  <a:gdLst>
                    <a:gd name="connsiteX0" fmla="*/ 11406 w 89722"/>
                    <a:gd name="connsiteY0" fmla="*/ 217889 h 217888"/>
                    <a:gd name="connsiteX1" fmla="*/ 8477 w 89722"/>
                    <a:gd name="connsiteY1" fmla="*/ 217520 h 217888"/>
                    <a:gd name="connsiteX2" fmla="*/ 379 w 89722"/>
                    <a:gd name="connsiteY2" fmla="*/ 203562 h 217888"/>
                    <a:gd name="connsiteX3" fmla="*/ 67826 w 89722"/>
                    <a:gd name="connsiteY3" fmla="*/ 6930 h 217888"/>
                    <a:gd name="connsiteX4" fmla="*/ 82768 w 89722"/>
                    <a:gd name="connsiteY4" fmla="*/ 875 h 217888"/>
                    <a:gd name="connsiteX5" fmla="*/ 88824 w 89722"/>
                    <a:gd name="connsiteY5" fmla="*/ 15841 h 217888"/>
                    <a:gd name="connsiteX6" fmla="*/ 22434 w 89722"/>
                    <a:gd name="connsiteY6" fmla="*/ 209446 h 217888"/>
                    <a:gd name="connsiteX7" fmla="*/ 11406 w 89722"/>
                    <a:gd name="connsiteY7" fmla="*/ 217889 h 21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22" h="217888">
                      <a:moveTo>
                        <a:pt x="11406" y="217889"/>
                      </a:moveTo>
                      <a:cubicBezTo>
                        <a:pt x="10422" y="217889"/>
                        <a:pt x="9437" y="217766"/>
                        <a:pt x="8477" y="217520"/>
                      </a:cubicBezTo>
                      <a:cubicBezTo>
                        <a:pt x="2397" y="215895"/>
                        <a:pt x="-1222" y="209667"/>
                        <a:pt x="379" y="203562"/>
                      </a:cubicBezTo>
                      <a:cubicBezTo>
                        <a:pt x="18151" y="136878"/>
                        <a:pt x="40823" y="70710"/>
                        <a:pt x="67826" y="6930"/>
                      </a:cubicBezTo>
                      <a:cubicBezTo>
                        <a:pt x="70288" y="1145"/>
                        <a:pt x="77008" y="-1513"/>
                        <a:pt x="82768" y="875"/>
                      </a:cubicBezTo>
                      <a:cubicBezTo>
                        <a:pt x="88577" y="3336"/>
                        <a:pt x="91261" y="10032"/>
                        <a:pt x="88824" y="15841"/>
                      </a:cubicBezTo>
                      <a:cubicBezTo>
                        <a:pt x="62238" y="78612"/>
                        <a:pt x="39912" y="143746"/>
                        <a:pt x="22434" y="209446"/>
                      </a:cubicBezTo>
                      <a:cubicBezTo>
                        <a:pt x="21056" y="214516"/>
                        <a:pt x="16428" y="217889"/>
                        <a:pt x="11406" y="217889"/>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50" name="任意多边形: 形状 49"/>
                <p:cNvSpPr/>
                <p:nvPr/>
              </p:nvSpPr>
              <p:spPr>
                <a:xfrm>
                  <a:off x="3217109" y="3516288"/>
                  <a:ext cx="1964269" cy="665836"/>
                </a:xfrm>
                <a:custGeom>
                  <a:avLst/>
                  <a:gdLst>
                    <a:gd name="connsiteX0" fmla="*/ 11404 w 1964269"/>
                    <a:gd name="connsiteY0" fmla="*/ 665836 h 665836"/>
                    <a:gd name="connsiteX1" fmla="*/ 4536 w 1964269"/>
                    <a:gd name="connsiteY1" fmla="*/ 663547 h 665836"/>
                    <a:gd name="connsiteX2" fmla="*/ 2296 w 1964269"/>
                    <a:gd name="connsiteY2" fmla="*/ 647596 h 665836"/>
                    <a:gd name="connsiteX3" fmla="*/ 1319938 w 1964269"/>
                    <a:gd name="connsiteY3" fmla="*/ 0 h 665836"/>
                    <a:gd name="connsiteX4" fmla="*/ 1957467 w 1964269"/>
                    <a:gd name="connsiteY4" fmla="*/ 133615 h 665836"/>
                    <a:gd name="connsiteX5" fmla="*/ 1963301 w 1964269"/>
                    <a:gd name="connsiteY5" fmla="*/ 148631 h 665836"/>
                    <a:gd name="connsiteX6" fmla="*/ 1948285 w 1964269"/>
                    <a:gd name="connsiteY6" fmla="*/ 154490 h 665836"/>
                    <a:gd name="connsiteX7" fmla="*/ 1319963 w 1964269"/>
                    <a:gd name="connsiteY7" fmla="*/ 22794 h 665836"/>
                    <a:gd name="connsiteX8" fmla="*/ 20537 w 1964269"/>
                    <a:gd name="connsiteY8" fmla="*/ 661307 h 665836"/>
                    <a:gd name="connsiteX9" fmla="*/ 11404 w 1964269"/>
                    <a:gd name="connsiteY9" fmla="*/ 665836 h 66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4269" h="665836">
                      <a:moveTo>
                        <a:pt x="11404" y="665836"/>
                      </a:moveTo>
                      <a:cubicBezTo>
                        <a:pt x="9017" y="665836"/>
                        <a:pt x="6604" y="665074"/>
                        <a:pt x="4536" y="663547"/>
                      </a:cubicBezTo>
                      <a:cubicBezTo>
                        <a:pt x="-485" y="659756"/>
                        <a:pt x="-1494" y="652593"/>
                        <a:pt x="2296" y="647596"/>
                      </a:cubicBezTo>
                      <a:cubicBezTo>
                        <a:pt x="308100" y="242073"/>
                        <a:pt x="800665" y="0"/>
                        <a:pt x="1319938" y="0"/>
                      </a:cubicBezTo>
                      <a:cubicBezTo>
                        <a:pt x="1541703" y="0"/>
                        <a:pt x="1756207" y="44973"/>
                        <a:pt x="1957467" y="133615"/>
                      </a:cubicBezTo>
                      <a:cubicBezTo>
                        <a:pt x="1963227" y="136151"/>
                        <a:pt x="1965836" y="142896"/>
                        <a:pt x="1963301" y="148631"/>
                      </a:cubicBezTo>
                      <a:cubicBezTo>
                        <a:pt x="1960765" y="154391"/>
                        <a:pt x="1954045" y="157001"/>
                        <a:pt x="1948285" y="154490"/>
                      </a:cubicBezTo>
                      <a:cubicBezTo>
                        <a:pt x="1749954" y="67103"/>
                        <a:pt x="1538528" y="22794"/>
                        <a:pt x="1319963" y="22794"/>
                      </a:cubicBezTo>
                      <a:cubicBezTo>
                        <a:pt x="807804" y="22794"/>
                        <a:pt x="322057" y="261495"/>
                        <a:pt x="20537" y="661307"/>
                      </a:cubicBezTo>
                      <a:cubicBezTo>
                        <a:pt x="18272" y="664286"/>
                        <a:pt x="14875" y="665836"/>
                        <a:pt x="11404" y="665836"/>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grpSp>
          <p:sp>
            <p:nvSpPr>
              <p:cNvPr id="51" name="任意多边形: 形状 50"/>
              <p:cNvSpPr/>
              <p:nvPr/>
            </p:nvSpPr>
            <p:spPr>
              <a:xfrm>
                <a:off x="3071242" y="3670556"/>
                <a:ext cx="2892741" cy="2857393"/>
              </a:xfrm>
              <a:custGeom>
                <a:avLst/>
                <a:gdLst>
                  <a:gd name="connsiteX0" fmla="*/ 2892742 w 2892741"/>
                  <a:gd name="connsiteY0" fmla="*/ 1428684 h 2857393"/>
                  <a:gd name="connsiteX1" fmla="*/ 1464033 w 2892741"/>
                  <a:gd name="connsiteY1" fmla="*/ 2857393 h 2857393"/>
                  <a:gd name="connsiteX2" fmla="*/ 0 w 2892741"/>
                  <a:gd name="connsiteY2" fmla="*/ 1400745 h 2857393"/>
                  <a:gd name="connsiteX3" fmla="*/ 1464033 w 2892741"/>
                  <a:gd name="connsiteY3" fmla="*/ 0 h 2857393"/>
                  <a:gd name="connsiteX4" fmla="*/ 2892742 w 2892741"/>
                  <a:gd name="connsiteY4" fmla="*/ 1428684 h 285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741" h="2857393">
                    <a:moveTo>
                      <a:pt x="2892742" y="1428684"/>
                    </a:moveTo>
                    <a:cubicBezTo>
                      <a:pt x="2892742" y="2217724"/>
                      <a:pt x="2253097" y="2857393"/>
                      <a:pt x="1464033" y="2857393"/>
                    </a:cubicBezTo>
                    <a:cubicBezTo>
                      <a:pt x="674969" y="2857393"/>
                      <a:pt x="0" y="2189785"/>
                      <a:pt x="0" y="1400745"/>
                    </a:cubicBezTo>
                    <a:cubicBezTo>
                      <a:pt x="0" y="611706"/>
                      <a:pt x="674994" y="0"/>
                      <a:pt x="1464033" y="0"/>
                    </a:cubicBezTo>
                    <a:cubicBezTo>
                      <a:pt x="2253072" y="0"/>
                      <a:pt x="2892742" y="639645"/>
                      <a:pt x="2892742" y="1428684"/>
                    </a:cubicBezTo>
                    <a:close/>
                  </a:path>
                </a:pathLst>
              </a:custGeom>
              <a:solidFill>
                <a:srgbClr val="7D97F4"/>
              </a:solidFill>
              <a:ln w="2461" cap="flat">
                <a:noFill/>
                <a:prstDash val="solid"/>
                <a:miter/>
              </a:ln>
            </p:spPr>
            <p:txBody>
              <a:bodyPr rtlCol="0" anchor="ctr"/>
              <a:lstStyle/>
              <a:p>
                <a:endParaRPr lang="zh-CN" altLang="en-US">
                  <a:cs typeface="+mn-ea"/>
                  <a:sym typeface="+mn-lt"/>
                </a:endParaRPr>
              </a:p>
            </p:txBody>
          </p:sp>
          <p:sp>
            <p:nvSpPr>
              <p:cNvPr id="52" name="任意多边形: 形状 51"/>
              <p:cNvSpPr/>
              <p:nvPr/>
            </p:nvSpPr>
            <p:spPr>
              <a:xfrm>
                <a:off x="3442968" y="3670531"/>
                <a:ext cx="2521016" cy="2838119"/>
              </a:xfrm>
              <a:custGeom>
                <a:avLst/>
                <a:gdLst>
                  <a:gd name="connsiteX0" fmla="*/ 2521017 w 2521016"/>
                  <a:gd name="connsiteY0" fmla="*/ 1428709 h 2838119"/>
                  <a:gd name="connsiteX1" fmla="*/ 1092332 w 2521016"/>
                  <a:gd name="connsiteY1" fmla="*/ 0 h 2838119"/>
                  <a:gd name="connsiteX2" fmla="*/ 0 w 2521016"/>
                  <a:gd name="connsiteY2" fmla="*/ 469180 h 2838119"/>
                  <a:gd name="connsiteX3" fmla="*/ 1100579 w 2521016"/>
                  <a:gd name="connsiteY3" fmla="*/ 1384917 h 2838119"/>
                  <a:gd name="connsiteX4" fmla="*/ 1326824 w 2521016"/>
                  <a:gd name="connsiteY4" fmla="*/ 2838119 h 2838119"/>
                  <a:gd name="connsiteX5" fmla="*/ 2521017 w 2521016"/>
                  <a:gd name="connsiteY5" fmla="*/ 1428709 h 283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016" h="2838119">
                    <a:moveTo>
                      <a:pt x="2521017" y="1428709"/>
                    </a:moveTo>
                    <a:cubicBezTo>
                      <a:pt x="2521017" y="639670"/>
                      <a:pt x="1881372" y="0"/>
                      <a:pt x="1092332" y="0"/>
                    </a:cubicBezTo>
                    <a:cubicBezTo>
                      <a:pt x="665073" y="0"/>
                      <a:pt x="271317" y="179426"/>
                      <a:pt x="0" y="469180"/>
                    </a:cubicBezTo>
                    <a:lnTo>
                      <a:pt x="1100579" y="1384917"/>
                    </a:lnTo>
                    <a:lnTo>
                      <a:pt x="1326824" y="2838119"/>
                    </a:lnTo>
                    <a:cubicBezTo>
                      <a:pt x="2004279" y="2726289"/>
                      <a:pt x="2521017" y="2137895"/>
                      <a:pt x="2521017" y="1428709"/>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53" name="任意多边形: 形状 52"/>
              <p:cNvSpPr/>
              <p:nvPr/>
            </p:nvSpPr>
            <p:spPr>
              <a:xfrm>
                <a:off x="3104646" y="3710557"/>
                <a:ext cx="2664872" cy="2578740"/>
              </a:xfrm>
              <a:custGeom>
                <a:avLst/>
                <a:gdLst>
                  <a:gd name="connsiteX0" fmla="*/ 2664872 w 2664872"/>
                  <a:gd name="connsiteY0" fmla="*/ 1289358 h 2578740"/>
                  <a:gd name="connsiteX1" fmla="*/ 1348707 w 2664872"/>
                  <a:gd name="connsiteY1" fmla="*/ 2578741 h 2578740"/>
                  <a:gd name="connsiteX2" fmla="*/ 0 w 2664872"/>
                  <a:gd name="connsiteY2" fmla="*/ 1264152 h 2578740"/>
                  <a:gd name="connsiteX3" fmla="*/ 1348707 w 2664872"/>
                  <a:gd name="connsiteY3" fmla="*/ 0 h 2578740"/>
                  <a:gd name="connsiteX4" fmla="*/ 2664872 w 2664872"/>
                  <a:gd name="connsiteY4" fmla="*/ 1289358 h 25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72" h="2578740">
                    <a:moveTo>
                      <a:pt x="2664872" y="1289358"/>
                    </a:moveTo>
                    <a:cubicBezTo>
                      <a:pt x="2664872" y="2001448"/>
                      <a:pt x="2075616" y="2578741"/>
                      <a:pt x="1348707" y="2578741"/>
                    </a:cubicBezTo>
                    <a:cubicBezTo>
                      <a:pt x="621823" y="2578741"/>
                      <a:pt x="0" y="1976241"/>
                      <a:pt x="0" y="1264152"/>
                    </a:cubicBezTo>
                    <a:cubicBezTo>
                      <a:pt x="0" y="552037"/>
                      <a:pt x="621823" y="0"/>
                      <a:pt x="1348707" y="0"/>
                    </a:cubicBezTo>
                    <a:cubicBezTo>
                      <a:pt x="2075616" y="0"/>
                      <a:pt x="2664872" y="577268"/>
                      <a:pt x="2664872" y="1289358"/>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54" name="任意多边形: 形状 53"/>
              <p:cNvSpPr/>
              <p:nvPr/>
            </p:nvSpPr>
            <p:spPr>
              <a:xfrm>
                <a:off x="3216556" y="4908768"/>
                <a:ext cx="220002" cy="219980"/>
              </a:xfrm>
              <a:custGeom>
                <a:avLst/>
                <a:gdLst>
                  <a:gd name="connsiteX0" fmla="*/ 219814 w 220002"/>
                  <a:gd name="connsiteY0" fmla="*/ 116378 h 219980"/>
                  <a:gd name="connsiteX1" fmla="*/ 103602 w 220002"/>
                  <a:gd name="connsiteY1" fmla="*/ 219789 h 219980"/>
                  <a:gd name="connsiteX2" fmla="*/ 191 w 220002"/>
                  <a:gd name="connsiteY2" fmla="*/ 103602 h 219980"/>
                  <a:gd name="connsiteX3" fmla="*/ 116403 w 220002"/>
                  <a:gd name="connsiteY3" fmla="*/ 191 h 219980"/>
                  <a:gd name="connsiteX4" fmla="*/ 219814 w 220002"/>
                  <a:gd name="connsiteY4" fmla="*/ 116378 h 21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02" h="219980">
                    <a:moveTo>
                      <a:pt x="219814" y="116378"/>
                    </a:moveTo>
                    <a:cubicBezTo>
                      <a:pt x="216269" y="177032"/>
                      <a:pt x="164256" y="223334"/>
                      <a:pt x="103602" y="219789"/>
                    </a:cubicBezTo>
                    <a:cubicBezTo>
                      <a:pt x="42949" y="216269"/>
                      <a:pt x="-3354" y="164232"/>
                      <a:pt x="191" y="103602"/>
                    </a:cubicBezTo>
                    <a:cubicBezTo>
                      <a:pt x="3711" y="42949"/>
                      <a:pt x="55749" y="-3354"/>
                      <a:pt x="116403" y="191"/>
                    </a:cubicBezTo>
                    <a:cubicBezTo>
                      <a:pt x="177032" y="3711"/>
                      <a:pt x="223334" y="55724"/>
                      <a:pt x="219814" y="116378"/>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5" name="任意多边形: 形状 54"/>
              <p:cNvSpPr/>
              <p:nvPr/>
            </p:nvSpPr>
            <p:spPr>
              <a:xfrm>
                <a:off x="5592954" y="5047060"/>
                <a:ext cx="219977" cy="220005"/>
              </a:xfrm>
              <a:custGeom>
                <a:avLst/>
                <a:gdLst>
                  <a:gd name="connsiteX0" fmla="*/ 219790 w 219977"/>
                  <a:gd name="connsiteY0" fmla="*/ 116403 h 220005"/>
                  <a:gd name="connsiteX1" fmla="*/ 103602 w 219977"/>
                  <a:gd name="connsiteY1" fmla="*/ 219815 h 220005"/>
                  <a:gd name="connsiteX2" fmla="*/ 191 w 219977"/>
                  <a:gd name="connsiteY2" fmla="*/ 103602 h 220005"/>
                  <a:gd name="connsiteX3" fmla="*/ 116378 w 219977"/>
                  <a:gd name="connsiteY3" fmla="*/ 191 h 220005"/>
                  <a:gd name="connsiteX4" fmla="*/ 219790 w 219977"/>
                  <a:gd name="connsiteY4" fmla="*/ 116403 h 22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77" h="220005">
                    <a:moveTo>
                      <a:pt x="219790" y="116403"/>
                    </a:moveTo>
                    <a:cubicBezTo>
                      <a:pt x="216269" y="177056"/>
                      <a:pt x="164231" y="223359"/>
                      <a:pt x="103602" y="219815"/>
                    </a:cubicBezTo>
                    <a:cubicBezTo>
                      <a:pt x="42949" y="216294"/>
                      <a:pt x="-3354" y="164256"/>
                      <a:pt x="191" y="103602"/>
                    </a:cubicBezTo>
                    <a:cubicBezTo>
                      <a:pt x="3711" y="42949"/>
                      <a:pt x="55749" y="-3354"/>
                      <a:pt x="116378" y="191"/>
                    </a:cubicBezTo>
                    <a:cubicBezTo>
                      <a:pt x="177007" y="3736"/>
                      <a:pt x="223310" y="55749"/>
                      <a:pt x="219790" y="116403"/>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6" name="任意多边形: 形状 55"/>
              <p:cNvSpPr/>
              <p:nvPr/>
            </p:nvSpPr>
            <p:spPr>
              <a:xfrm>
                <a:off x="4190864" y="6148724"/>
                <a:ext cx="220036" cy="220043"/>
              </a:xfrm>
              <a:custGeom>
                <a:avLst/>
                <a:gdLst>
                  <a:gd name="connsiteX0" fmla="*/ 129785 w 220036"/>
                  <a:gd name="connsiteY0" fmla="*/ 1813 h 220043"/>
                  <a:gd name="connsiteX1" fmla="*/ 218230 w 220036"/>
                  <a:gd name="connsiteY1" fmla="*/ 129792 h 220043"/>
                  <a:gd name="connsiteX2" fmla="*/ 90252 w 220036"/>
                  <a:gd name="connsiteY2" fmla="*/ 218236 h 220043"/>
                  <a:gd name="connsiteX3" fmla="*/ 1807 w 220036"/>
                  <a:gd name="connsiteY3" fmla="*/ 90258 h 220043"/>
                  <a:gd name="connsiteX4" fmla="*/ 129785 w 220036"/>
                  <a:gd name="connsiteY4" fmla="*/ 1813 h 22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36" h="220043">
                    <a:moveTo>
                      <a:pt x="129785" y="1813"/>
                    </a:moveTo>
                    <a:cubicBezTo>
                      <a:pt x="189552" y="12718"/>
                      <a:pt x="229135" y="70024"/>
                      <a:pt x="218230" y="129792"/>
                    </a:cubicBezTo>
                    <a:cubicBezTo>
                      <a:pt x="207325" y="189559"/>
                      <a:pt x="150019" y="229141"/>
                      <a:pt x="90252" y="218236"/>
                    </a:cubicBezTo>
                    <a:cubicBezTo>
                      <a:pt x="30484" y="207332"/>
                      <a:pt x="-9098" y="150026"/>
                      <a:pt x="1807" y="90258"/>
                    </a:cubicBezTo>
                    <a:cubicBezTo>
                      <a:pt x="12736" y="30491"/>
                      <a:pt x="70042" y="-9117"/>
                      <a:pt x="129785" y="1813"/>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7" name="任意多边形: 形状 56"/>
              <p:cNvSpPr/>
              <p:nvPr/>
            </p:nvSpPr>
            <p:spPr>
              <a:xfrm>
                <a:off x="4618566" y="3807067"/>
                <a:ext cx="220036" cy="220035"/>
              </a:xfrm>
              <a:custGeom>
                <a:avLst/>
                <a:gdLst>
                  <a:gd name="connsiteX0" fmla="*/ 129785 w 220036"/>
                  <a:gd name="connsiteY0" fmla="*/ 1806 h 220035"/>
                  <a:gd name="connsiteX1" fmla="*/ 218230 w 220036"/>
                  <a:gd name="connsiteY1" fmla="*/ 129784 h 220035"/>
                  <a:gd name="connsiteX2" fmla="*/ 90252 w 220036"/>
                  <a:gd name="connsiteY2" fmla="*/ 218229 h 220035"/>
                  <a:gd name="connsiteX3" fmla="*/ 1807 w 220036"/>
                  <a:gd name="connsiteY3" fmla="*/ 90251 h 220035"/>
                  <a:gd name="connsiteX4" fmla="*/ 129785 w 220036"/>
                  <a:gd name="connsiteY4" fmla="*/ 1806 h 22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36" h="220035">
                    <a:moveTo>
                      <a:pt x="129785" y="1806"/>
                    </a:moveTo>
                    <a:cubicBezTo>
                      <a:pt x="189552" y="12711"/>
                      <a:pt x="229135" y="70017"/>
                      <a:pt x="218230" y="129784"/>
                    </a:cubicBezTo>
                    <a:cubicBezTo>
                      <a:pt x="207325" y="189552"/>
                      <a:pt x="150019" y="229134"/>
                      <a:pt x="90252" y="218229"/>
                    </a:cubicBezTo>
                    <a:cubicBezTo>
                      <a:pt x="30484" y="207325"/>
                      <a:pt x="-9098" y="150019"/>
                      <a:pt x="1807" y="90251"/>
                    </a:cubicBezTo>
                    <a:cubicBezTo>
                      <a:pt x="12736" y="30508"/>
                      <a:pt x="70042" y="-9099"/>
                      <a:pt x="129785" y="1806"/>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8" name="任意多边形: 形状 57"/>
              <p:cNvSpPr/>
              <p:nvPr/>
            </p:nvSpPr>
            <p:spPr>
              <a:xfrm>
                <a:off x="5042845" y="6169635"/>
                <a:ext cx="66656" cy="103370"/>
              </a:xfrm>
              <a:custGeom>
                <a:avLst/>
                <a:gdLst>
                  <a:gd name="connsiteX0" fmla="*/ 59803 w 66656"/>
                  <a:gd name="connsiteY0" fmla="*/ 43771 h 103370"/>
                  <a:gd name="connsiteX1" fmla="*/ 53575 w 66656"/>
                  <a:gd name="connsiteY1" fmla="*/ 102751 h 103370"/>
                  <a:gd name="connsiteX2" fmla="*/ 6854 w 66656"/>
                  <a:gd name="connsiteY2" fmla="*/ 59599 h 103370"/>
                  <a:gd name="connsiteX3" fmla="*/ 13082 w 66656"/>
                  <a:gd name="connsiteY3" fmla="*/ 620 h 103370"/>
                  <a:gd name="connsiteX4" fmla="*/ 59803 w 66656"/>
                  <a:gd name="connsiteY4" fmla="*/ 43771 h 10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6" h="103370">
                    <a:moveTo>
                      <a:pt x="59803" y="43771"/>
                    </a:moveTo>
                    <a:cubicBezTo>
                      <a:pt x="70978" y="71981"/>
                      <a:pt x="68197" y="98369"/>
                      <a:pt x="53575" y="102751"/>
                    </a:cubicBezTo>
                    <a:cubicBezTo>
                      <a:pt x="38953" y="107132"/>
                      <a:pt x="18029" y="87809"/>
                      <a:pt x="6854" y="59599"/>
                    </a:cubicBezTo>
                    <a:cubicBezTo>
                      <a:pt x="-4322" y="31390"/>
                      <a:pt x="-1540" y="4976"/>
                      <a:pt x="13082" y="620"/>
                    </a:cubicBezTo>
                    <a:cubicBezTo>
                      <a:pt x="27703" y="-3762"/>
                      <a:pt x="48627" y="15561"/>
                      <a:pt x="59803" y="4377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9" name="任意多边形: 形状 58"/>
              <p:cNvSpPr/>
              <p:nvPr/>
            </p:nvSpPr>
            <p:spPr>
              <a:xfrm>
                <a:off x="4086836" y="3948588"/>
                <a:ext cx="66656" cy="103370"/>
              </a:xfrm>
              <a:custGeom>
                <a:avLst/>
                <a:gdLst>
                  <a:gd name="connsiteX0" fmla="*/ 59803 w 66656"/>
                  <a:gd name="connsiteY0" fmla="*/ 43771 h 103370"/>
                  <a:gd name="connsiteX1" fmla="*/ 53575 w 66656"/>
                  <a:gd name="connsiteY1" fmla="*/ 102751 h 103370"/>
                  <a:gd name="connsiteX2" fmla="*/ 6854 w 66656"/>
                  <a:gd name="connsiteY2" fmla="*/ 59600 h 103370"/>
                  <a:gd name="connsiteX3" fmla="*/ 13082 w 66656"/>
                  <a:gd name="connsiteY3" fmla="*/ 620 h 103370"/>
                  <a:gd name="connsiteX4" fmla="*/ 59803 w 66656"/>
                  <a:gd name="connsiteY4" fmla="*/ 43771 h 10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6" h="103370">
                    <a:moveTo>
                      <a:pt x="59803" y="43771"/>
                    </a:moveTo>
                    <a:cubicBezTo>
                      <a:pt x="70978" y="71981"/>
                      <a:pt x="68197" y="98370"/>
                      <a:pt x="53575" y="102751"/>
                    </a:cubicBezTo>
                    <a:cubicBezTo>
                      <a:pt x="38953" y="107133"/>
                      <a:pt x="18029" y="87809"/>
                      <a:pt x="6854" y="59600"/>
                    </a:cubicBezTo>
                    <a:cubicBezTo>
                      <a:pt x="-4322" y="31390"/>
                      <a:pt x="-1540" y="4977"/>
                      <a:pt x="13082" y="620"/>
                    </a:cubicBezTo>
                    <a:cubicBezTo>
                      <a:pt x="27703" y="-3762"/>
                      <a:pt x="48627" y="15562"/>
                      <a:pt x="59803" y="4377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0" name="任意多边形: 形状 59"/>
              <p:cNvSpPr/>
              <p:nvPr/>
            </p:nvSpPr>
            <p:spPr>
              <a:xfrm>
                <a:off x="5535710" y="5772725"/>
                <a:ext cx="95153" cy="77924"/>
              </a:xfrm>
              <a:custGeom>
                <a:avLst/>
                <a:gdLst>
                  <a:gd name="connsiteX0" fmla="*/ 66100 w 95153"/>
                  <a:gd name="connsiteY0" fmla="*/ 18445 h 77924"/>
                  <a:gd name="connsiteX1" fmla="*/ 91381 w 95153"/>
                  <a:gd name="connsiteY1" fmla="*/ 72083 h 77924"/>
                  <a:gd name="connsiteX2" fmla="*/ 29053 w 95153"/>
                  <a:gd name="connsiteY2" fmla="*/ 59480 h 77924"/>
                  <a:gd name="connsiteX3" fmla="*/ 3773 w 95153"/>
                  <a:gd name="connsiteY3" fmla="*/ 5841 h 77924"/>
                  <a:gd name="connsiteX4" fmla="*/ 66100 w 95153"/>
                  <a:gd name="connsiteY4" fmla="*/ 18445 h 7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3" h="77924">
                    <a:moveTo>
                      <a:pt x="66100" y="18445"/>
                    </a:moveTo>
                    <a:cubicBezTo>
                      <a:pt x="90298" y="36735"/>
                      <a:pt x="101621" y="60760"/>
                      <a:pt x="91381" y="72083"/>
                    </a:cubicBezTo>
                    <a:cubicBezTo>
                      <a:pt x="81141" y="83406"/>
                      <a:pt x="53251" y="77769"/>
                      <a:pt x="29053" y="59480"/>
                    </a:cubicBezTo>
                    <a:cubicBezTo>
                      <a:pt x="4856" y="41166"/>
                      <a:pt x="-6467" y="17165"/>
                      <a:pt x="3773" y="5841"/>
                    </a:cubicBezTo>
                    <a:cubicBezTo>
                      <a:pt x="14013" y="-5482"/>
                      <a:pt x="41903" y="155"/>
                      <a:pt x="66100" y="18445"/>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1" name="任意多边形: 形状 60"/>
              <p:cNvSpPr/>
              <p:nvPr/>
            </p:nvSpPr>
            <p:spPr>
              <a:xfrm>
                <a:off x="3565450" y="4370910"/>
                <a:ext cx="95153" cy="77934"/>
              </a:xfrm>
              <a:custGeom>
                <a:avLst/>
                <a:gdLst>
                  <a:gd name="connsiteX0" fmla="*/ 66100 w 95153"/>
                  <a:gd name="connsiteY0" fmla="*/ 18456 h 77934"/>
                  <a:gd name="connsiteX1" fmla="*/ 91381 w 95153"/>
                  <a:gd name="connsiteY1" fmla="*/ 72094 h 77934"/>
                  <a:gd name="connsiteX2" fmla="*/ 29053 w 95153"/>
                  <a:gd name="connsiteY2" fmla="*/ 59490 h 77934"/>
                  <a:gd name="connsiteX3" fmla="*/ 3773 w 95153"/>
                  <a:gd name="connsiteY3" fmla="*/ 5852 h 77934"/>
                  <a:gd name="connsiteX4" fmla="*/ 66100 w 95153"/>
                  <a:gd name="connsiteY4" fmla="*/ 18456 h 7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3" h="77934">
                    <a:moveTo>
                      <a:pt x="66100" y="18456"/>
                    </a:moveTo>
                    <a:cubicBezTo>
                      <a:pt x="90298" y="36745"/>
                      <a:pt x="101621" y="60770"/>
                      <a:pt x="91381" y="72094"/>
                    </a:cubicBezTo>
                    <a:cubicBezTo>
                      <a:pt x="81165" y="83417"/>
                      <a:pt x="53251" y="77780"/>
                      <a:pt x="29053" y="59490"/>
                    </a:cubicBezTo>
                    <a:cubicBezTo>
                      <a:pt x="4856" y="41201"/>
                      <a:pt x="-6467" y="17175"/>
                      <a:pt x="3773" y="5852"/>
                    </a:cubicBezTo>
                    <a:cubicBezTo>
                      <a:pt x="13988" y="-5496"/>
                      <a:pt x="41903" y="166"/>
                      <a:pt x="66100" y="18456"/>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2" name="任意多边形: 形状 61"/>
              <p:cNvSpPr/>
              <p:nvPr/>
            </p:nvSpPr>
            <p:spPr>
              <a:xfrm>
                <a:off x="5623636" y="4524439"/>
                <a:ext cx="101090" cy="70067"/>
              </a:xfrm>
              <a:custGeom>
                <a:avLst/>
                <a:gdLst>
                  <a:gd name="connsiteX0" fmla="*/ 40871 w 101090"/>
                  <a:gd name="connsiteY0" fmla="*/ 9151 h 70067"/>
                  <a:gd name="connsiteX1" fmla="*/ 100146 w 101090"/>
                  <a:gd name="connsiteY1" fmla="*/ 11416 h 70067"/>
                  <a:gd name="connsiteX2" fmla="*/ 60219 w 101090"/>
                  <a:gd name="connsiteY2" fmla="*/ 60919 h 70067"/>
                  <a:gd name="connsiteX3" fmla="*/ 944 w 101090"/>
                  <a:gd name="connsiteY3" fmla="*/ 58629 h 70067"/>
                  <a:gd name="connsiteX4" fmla="*/ 40871 w 101090"/>
                  <a:gd name="connsiteY4" fmla="*/ 9151 h 7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0" h="70067">
                    <a:moveTo>
                      <a:pt x="40871" y="9151"/>
                    </a:moveTo>
                    <a:cubicBezTo>
                      <a:pt x="68268" y="-3895"/>
                      <a:pt x="94805" y="-2861"/>
                      <a:pt x="100146" y="11416"/>
                    </a:cubicBezTo>
                    <a:cubicBezTo>
                      <a:pt x="105488" y="25718"/>
                      <a:pt x="87617" y="47872"/>
                      <a:pt x="60219" y="60919"/>
                    </a:cubicBezTo>
                    <a:cubicBezTo>
                      <a:pt x="32821" y="73965"/>
                      <a:pt x="6286" y="72931"/>
                      <a:pt x="944" y="58629"/>
                    </a:cubicBezTo>
                    <a:cubicBezTo>
                      <a:pt x="-4398" y="44352"/>
                      <a:pt x="13473" y="22198"/>
                      <a:pt x="40871" y="915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3" name="任意多边形: 形状 62"/>
              <p:cNvSpPr/>
              <p:nvPr/>
            </p:nvSpPr>
            <p:spPr>
              <a:xfrm>
                <a:off x="3471612" y="5627061"/>
                <a:ext cx="101089" cy="70069"/>
              </a:xfrm>
              <a:custGeom>
                <a:avLst/>
                <a:gdLst>
                  <a:gd name="connsiteX0" fmla="*/ 40871 w 101089"/>
                  <a:gd name="connsiteY0" fmla="*/ 9151 h 70069"/>
                  <a:gd name="connsiteX1" fmla="*/ 100146 w 101089"/>
                  <a:gd name="connsiteY1" fmla="*/ 11416 h 70069"/>
                  <a:gd name="connsiteX2" fmla="*/ 60219 w 101089"/>
                  <a:gd name="connsiteY2" fmla="*/ 60918 h 70069"/>
                  <a:gd name="connsiteX3" fmla="*/ 944 w 101089"/>
                  <a:gd name="connsiteY3" fmla="*/ 58654 h 70069"/>
                  <a:gd name="connsiteX4" fmla="*/ 40871 w 101089"/>
                  <a:gd name="connsiteY4" fmla="*/ 9151 h 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89" h="70069">
                    <a:moveTo>
                      <a:pt x="40871" y="9151"/>
                    </a:moveTo>
                    <a:cubicBezTo>
                      <a:pt x="68269" y="-3895"/>
                      <a:pt x="94804" y="-2861"/>
                      <a:pt x="100146" y="11416"/>
                    </a:cubicBezTo>
                    <a:cubicBezTo>
                      <a:pt x="105488" y="25718"/>
                      <a:pt x="87617" y="47872"/>
                      <a:pt x="60219" y="60918"/>
                    </a:cubicBezTo>
                    <a:cubicBezTo>
                      <a:pt x="32822" y="73965"/>
                      <a:pt x="6286" y="72931"/>
                      <a:pt x="944" y="58654"/>
                    </a:cubicBezTo>
                    <a:cubicBezTo>
                      <a:pt x="-4398" y="44352"/>
                      <a:pt x="13473" y="22198"/>
                      <a:pt x="40871" y="915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4" name="任意多边形: 形状 63"/>
              <p:cNvSpPr/>
              <p:nvPr/>
            </p:nvSpPr>
            <p:spPr>
              <a:xfrm>
                <a:off x="5194391" y="4031896"/>
                <a:ext cx="74260" cy="98061"/>
              </a:xfrm>
              <a:custGeom>
                <a:avLst/>
                <a:gdLst>
                  <a:gd name="connsiteX0" fmla="*/ 15410 w 74260"/>
                  <a:gd name="connsiteY0" fmla="*/ 31924 h 98061"/>
                  <a:gd name="connsiteX1" fmla="*/ 67251 w 74260"/>
                  <a:gd name="connsiteY1" fmla="*/ 3099 h 98061"/>
                  <a:gd name="connsiteX2" fmla="*/ 58833 w 74260"/>
                  <a:gd name="connsiteY2" fmla="*/ 66140 h 98061"/>
                  <a:gd name="connsiteX3" fmla="*/ 6991 w 74260"/>
                  <a:gd name="connsiteY3" fmla="*/ 94965 h 98061"/>
                  <a:gd name="connsiteX4" fmla="*/ 15410 w 74260"/>
                  <a:gd name="connsiteY4" fmla="*/ 31924 h 9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60" h="98061">
                    <a:moveTo>
                      <a:pt x="15410" y="31924"/>
                    </a:moveTo>
                    <a:cubicBezTo>
                      <a:pt x="32051" y="6545"/>
                      <a:pt x="55264" y="-6354"/>
                      <a:pt x="67251" y="3099"/>
                    </a:cubicBezTo>
                    <a:cubicBezTo>
                      <a:pt x="79239" y="12551"/>
                      <a:pt x="75473" y="40761"/>
                      <a:pt x="58833" y="66140"/>
                    </a:cubicBezTo>
                    <a:cubicBezTo>
                      <a:pt x="42192" y="91494"/>
                      <a:pt x="18979" y="104418"/>
                      <a:pt x="6991" y="94965"/>
                    </a:cubicBezTo>
                    <a:cubicBezTo>
                      <a:pt x="-4972" y="85513"/>
                      <a:pt x="-1206" y="57303"/>
                      <a:pt x="15410" y="31924"/>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5" name="任意多边形: 形状 64"/>
              <p:cNvSpPr/>
              <p:nvPr/>
            </p:nvSpPr>
            <p:spPr>
              <a:xfrm>
                <a:off x="3927669" y="6091637"/>
                <a:ext cx="74271" cy="98061"/>
              </a:xfrm>
              <a:custGeom>
                <a:avLst/>
                <a:gdLst>
                  <a:gd name="connsiteX0" fmla="*/ 15421 w 74271"/>
                  <a:gd name="connsiteY0" fmla="*/ 31921 h 98061"/>
                  <a:gd name="connsiteX1" fmla="*/ 67262 w 74271"/>
                  <a:gd name="connsiteY1" fmla="*/ 3096 h 98061"/>
                  <a:gd name="connsiteX2" fmla="*/ 58843 w 74271"/>
                  <a:gd name="connsiteY2" fmla="*/ 66137 h 98061"/>
                  <a:gd name="connsiteX3" fmla="*/ 7002 w 74271"/>
                  <a:gd name="connsiteY3" fmla="*/ 94963 h 98061"/>
                  <a:gd name="connsiteX4" fmla="*/ 15421 w 74271"/>
                  <a:gd name="connsiteY4" fmla="*/ 31921 h 9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1" h="98061">
                    <a:moveTo>
                      <a:pt x="15421" y="31921"/>
                    </a:moveTo>
                    <a:cubicBezTo>
                      <a:pt x="32061" y="6567"/>
                      <a:pt x="55274" y="-6356"/>
                      <a:pt x="67262" y="3096"/>
                    </a:cubicBezTo>
                    <a:cubicBezTo>
                      <a:pt x="79250" y="12548"/>
                      <a:pt x="75484" y="40758"/>
                      <a:pt x="58843" y="66137"/>
                    </a:cubicBezTo>
                    <a:cubicBezTo>
                      <a:pt x="42203" y="91517"/>
                      <a:pt x="18990" y="104415"/>
                      <a:pt x="7002" y="94963"/>
                    </a:cubicBezTo>
                    <a:cubicBezTo>
                      <a:pt x="-4986" y="85510"/>
                      <a:pt x="-1195" y="57275"/>
                      <a:pt x="15421" y="3192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6" name="任意多边形: 形状 65"/>
              <p:cNvSpPr/>
              <p:nvPr/>
            </p:nvSpPr>
            <p:spPr>
              <a:xfrm>
                <a:off x="2884506" y="5052312"/>
                <a:ext cx="1642876" cy="893297"/>
              </a:xfrm>
              <a:custGeom>
                <a:avLst/>
                <a:gdLst>
                  <a:gd name="connsiteX0" fmla="*/ 1606288 w 1642876"/>
                  <a:gd name="connsiteY0" fmla="*/ 2668 h 893297"/>
                  <a:gd name="connsiteX1" fmla="*/ 722674 w 1642876"/>
                  <a:gd name="connsiteY1" fmla="*/ 443367 h 893297"/>
                  <a:gd name="connsiteX2" fmla="*/ 686095 w 1642876"/>
                  <a:gd name="connsiteY2" fmla="*/ 419958 h 893297"/>
                  <a:gd name="connsiteX3" fmla="*/ 689566 w 1642876"/>
                  <a:gd name="connsiteY3" fmla="*/ 306207 h 893297"/>
                  <a:gd name="connsiteX4" fmla="*/ 647571 w 1642876"/>
                  <a:gd name="connsiteY4" fmla="*/ 286465 h 893297"/>
                  <a:gd name="connsiteX5" fmla="*/ 8689 w 1642876"/>
                  <a:gd name="connsiteY5" fmla="*/ 848964 h 893297"/>
                  <a:gd name="connsiteX6" fmla="*/ 30696 w 1642876"/>
                  <a:gd name="connsiteY6" fmla="*/ 892682 h 893297"/>
                  <a:gd name="connsiteX7" fmla="*/ 853557 w 1642876"/>
                  <a:gd name="connsiteY7" fmla="*/ 716973 h 893297"/>
                  <a:gd name="connsiteX8" fmla="*/ 866037 w 1642876"/>
                  <a:gd name="connsiteY8" fmla="*/ 674216 h 893297"/>
                  <a:gd name="connsiteX9" fmla="*/ 769691 w 1642876"/>
                  <a:gd name="connsiteY9" fmla="*/ 579223 h 893297"/>
                  <a:gd name="connsiteX10" fmla="*/ 774835 w 1642876"/>
                  <a:gd name="connsiteY10" fmla="*/ 539271 h 893297"/>
                  <a:gd name="connsiteX11" fmla="*/ 1630190 w 1642876"/>
                  <a:gd name="connsiteY11" fmla="*/ 47198 h 893297"/>
                  <a:gd name="connsiteX12" fmla="*/ 1639790 w 1642876"/>
                  <a:gd name="connsiteY12" fmla="*/ 13155 h 893297"/>
                  <a:gd name="connsiteX13" fmla="*/ 1639790 w 1642876"/>
                  <a:gd name="connsiteY13" fmla="*/ 13155 h 893297"/>
                  <a:gd name="connsiteX14" fmla="*/ 1606288 w 1642876"/>
                  <a:gd name="connsiteY14" fmla="*/ 2668 h 8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2876" h="893297">
                    <a:moveTo>
                      <a:pt x="1606288" y="2668"/>
                    </a:moveTo>
                    <a:lnTo>
                      <a:pt x="722674" y="443367"/>
                    </a:lnTo>
                    <a:cubicBezTo>
                      <a:pt x="705566" y="451909"/>
                      <a:pt x="685529" y="439084"/>
                      <a:pt x="686095" y="419958"/>
                    </a:cubicBezTo>
                    <a:lnTo>
                      <a:pt x="689566" y="306207"/>
                    </a:lnTo>
                    <a:cubicBezTo>
                      <a:pt x="690230" y="284078"/>
                      <a:pt x="664187" y="271819"/>
                      <a:pt x="647571" y="286465"/>
                    </a:cubicBezTo>
                    <a:lnTo>
                      <a:pt x="8689" y="848964"/>
                    </a:lnTo>
                    <a:cubicBezTo>
                      <a:pt x="-10856" y="866171"/>
                      <a:pt x="5218" y="898122"/>
                      <a:pt x="30696" y="892682"/>
                    </a:cubicBezTo>
                    <a:lnTo>
                      <a:pt x="853557" y="716973"/>
                    </a:lnTo>
                    <a:cubicBezTo>
                      <a:pt x="873250" y="712764"/>
                      <a:pt x="880364" y="688370"/>
                      <a:pt x="866037" y="674216"/>
                    </a:cubicBezTo>
                    <a:lnTo>
                      <a:pt x="769691" y="579223"/>
                    </a:lnTo>
                    <a:cubicBezTo>
                      <a:pt x="757777" y="567481"/>
                      <a:pt x="760337" y="547616"/>
                      <a:pt x="774835" y="539271"/>
                    </a:cubicBezTo>
                    <a:lnTo>
                      <a:pt x="1630190" y="47198"/>
                    </a:lnTo>
                    <a:cubicBezTo>
                      <a:pt x="1642104" y="40355"/>
                      <a:pt x="1646363" y="25241"/>
                      <a:pt x="1639790" y="13155"/>
                    </a:cubicBezTo>
                    <a:lnTo>
                      <a:pt x="1639790" y="13155"/>
                    </a:lnTo>
                    <a:cubicBezTo>
                      <a:pt x="1633292" y="1240"/>
                      <a:pt x="1618473" y="-3412"/>
                      <a:pt x="1606288" y="2668"/>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67" name="任意多边形: 形状 66"/>
              <p:cNvSpPr/>
              <p:nvPr/>
            </p:nvSpPr>
            <p:spPr>
              <a:xfrm>
                <a:off x="2970881" y="5738935"/>
                <a:ext cx="666707" cy="159707"/>
              </a:xfrm>
              <a:custGeom>
                <a:avLst/>
                <a:gdLst>
                  <a:gd name="connsiteX0" fmla="*/ 21664 w 666707"/>
                  <a:gd name="connsiteY0" fmla="*/ 159708 h 159707"/>
                  <a:gd name="connsiteX1" fmla="*/ 2267 w 666707"/>
                  <a:gd name="connsiteY1" fmla="*/ 147400 h 159707"/>
                  <a:gd name="connsiteX2" fmla="*/ 8002 w 666707"/>
                  <a:gd name="connsiteY2" fmla="*/ 121036 h 159707"/>
                  <a:gd name="connsiteX3" fmla="*/ 147796 w 666707"/>
                  <a:gd name="connsiteY3" fmla="*/ 5464 h 159707"/>
                  <a:gd name="connsiteX4" fmla="*/ 163846 w 666707"/>
                  <a:gd name="connsiteY4" fmla="*/ 6990 h 159707"/>
                  <a:gd name="connsiteX5" fmla="*/ 162319 w 666707"/>
                  <a:gd name="connsiteY5" fmla="*/ 23040 h 159707"/>
                  <a:gd name="connsiteX6" fmla="*/ 22526 w 666707"/>
                  <a:gd name="connsiteY6" fmla="*/ 138612 h 159707"/>
                  <a:gd name="connsiteX7" fmla="*/ 654146 w 666707"/>
                  <a:gd name="connsiteY7" fmla="*/ 73 h 159707"/>
                  <a:gd name="connsiteX8" fmla="*/ 666651 w 666707"/>
                  <a:gd name="connsiteY8" fmla="*/ 10240 h 159707"/>
                  <a:gd name="connsiteX9" fmla="*/ 656731 w 666707"/>
                  <a:gd name="connsiteY9" fmla="*/ 22696 h 159707"/>
                  <a:gd name="connsiteX10" fmla="*/ 26513 w 666707"/>
                  <a:gd name="connsiteY10" fmla="*/ 159117 h 159707"/>
                  <a:gd name="connsiteX11" fmla="*/ 21664 w 666707"/>
                  <a:gd name="connsiteY11" fmla="*/ 159708 h 1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07" h="159707">
                    <a:moveTo>
                      <a:pt x="21664" y="159708"/>
                    </a:moveTo>
                    <a:cubicBezTo>
                      <a:pt x="13442" y="159708"/>
                      <a:pt x="6008" y="155129"/>
                      <a:pt x="2267" y="147400"/>
                    </a:cubicBezTo>
                    <a:cubicBezTo>
                      <a:pt x="-2213" y="138169"/>
                      <a:pt x="76" y="127584"/>
                      <a:pt x="8002" y="121036"/>
                    </a:cubicBezTo>
                    <a:lnTo>
                      <a:pt x="147796" y="5464"/>
                    </a:lnTo>
                    <a:cubicBezTo>
                      <a:pt x="152645" y="1452"/>
                      <a:pt x="159833" y="2141"/>
                      <a:pt x="163846" y="6990"/>
                    </a:cubicBezTo>
                    <a:cubicBezTo>
                      <a:pt x="167858" y="11840"/>
                      <a:pt x="167169" y="19003"/>
                      <a:pt x="162319" y="23040"/>
                    </a:cubicBezTo>
                    <a:lnTo>
                      <a:pt x="22526" y="138612"/>
                    </a:lnTo>
                    <a:cubicBezTo>
                      <a:pt x="208819" y="96075"/>
                      <a:pt x="645112" y="984"/>
                      <a:pt x="654146" y="73"/>
                    </a:cubicBezTo>
                    <a:cubicBezTo>
                      <a:pt x="660251" y="-641"/>
                      <a:pt x="666011" y="3963"/>
                      <a:pt x="666651" y="10240"/>
                    </a:cubicBezTo>
                    <a:cubicBezTo>
                      <a:pt x="667266" y="16418"/>
                      <a:pt x="662835" y="21957"/>
                      <a:pt x="656731" y="22696"/>
                    </a:cubicBezTo>
                    <a:cubicBezTo>
                      <a:pt x="643659" y="24788"/>
                      <a:pt x="309301" y="97454"/>
                      <a:pt x="26513" y="159117"/>
                    </a:cubicBezTo>
                    <a:cubicBezTo>
                      <a:pt x="24889" y="159535"/>
                      <a:pt x="23264" y="159708"/>
                      <a:pt x="21664" y="159708"/>
                    </a:cubicBezTo>
                    <a:close/>
                  </a:path>
                </a:pathLst>
              </a:custGeom>
              <a:solidFill>
                <a:srgbClr val="FFFFFF">
                  <a:alpha val="70000"/>
                </a:srgbClr>
              </a:solidFill>
              <a:ln w="2461" cap="flat">
                <a:noFill/>
                <a:prstDash val="solid"/>
                <a:miter/>
              </a:ln>
            </p:spPr>
            <p:txBody>
              <a:bodyPr rtlCol="0" anchor="ctr"/>
              <a:lstStyle/>
              <a:p>
                <a:endParaRPr lang="zh-CN" altLang="en-US">
                  <a:cs typeface="+mn-ea"/>
                  <a:sym typeface="+mn-lt"/>
                </a:endParaRPr>
              </a:p>
            </p:txBody>
          </p:sp>
          <p:sp>
            <p:nvSpPr>
              <p:cNvPr id="68" name="任意多边形: 形状 67"/>
              <p:cNvSpPr/>
              <p:nvPr/>
            </p:nvSpPr>
            <p:spPr>
              <a:xfrm>
                <a:off x="4277133" y="3307896"/>
                <a:ext cx="478750" cy="1728579"/>
              </a:xfrm>
              <a:custGeom>
                <a:avLst/>
                <a:gdLst>
                  <a:gd name="connsiteX0" fmla="*/ 305847 w 478750"/>
                  <a:gd name="connsiteY0" fmla="*/ 1703686 h 1728579"/>
                  <a:gd name="connsiteX1" fmla="*/ 304100 w 478750"/>
                  <a:gd name="connsiteY1" fmla="*/ 839741 h 1728579"/>
                  <a:gd name="connsiteX2" fmla="*/ 341688 w 478750"/>
                  <a:gd name="connsiteY2" fmla="*/ 818030 h 1728579"/>
                  <a:gd name="connsiteX3" fmla="*/ 441087 w 478750"/>
                  <a:gd name="connsiteY3" fmla="*/ 873440 h 1728579"/>
                  <a:gd name="connsiteX4" fmla="*/ 477962 w 478750"/>
                  <a:gd name="connsiteY4" fmla="*/ 845230 h 1728579"/>
                  <a:gd name="connsiteX5" fmla="*/ 272394 w 478750"/>
                  <a:gd name="connsiteY5" fmla="*/ 19193 h 1728579"/>
                  <a:gd name="connsiteX6" fmla="*/ 223458 w 478750"/>
                  <a:gd name="connsiteY6" fmla="*/ 18602 h 1728579"/>
                  <a:gd name="connsiteX7" fmla="*/ 930 w 478750"/>
                  <a:gd name="connsiteY7" fmla="*/ 830042 h 1728579"/>
                  <a:gd name="connsiteX8" fmla="*/ 33152 w 478750"/>
                  <a:gd name="connsiteY8" fmla="*/ 860787 h 1728579"/>
                  <a:gd name="connsiteX9" fmla="*/ 161820 w 478750"/>
                  <a:gd name="connsiteY9" fmla="*/ 818940 h 1728579"/>
                  <a:gd name="connsiteX10" fmla="*/ 194903 w 478750"/>
                  <a:gd name="connsiteY10" fmla="*/ 841883 h 1728579"/>
                  <a:gd name="connsiteX11" fmla="*/ 255286 w 478750"/>
                  <a:gd name="connsiteY11" fmla="*/ 1704400 h 1728579"/>
                  <a:gd name="connsiteX12" fmla="*/ 281084 w 478750"/>
                  <a:gd name="connsiteY12" fmla="*/ 1728573 h 1728579"/>
                  <a:gd name="connsiteX13" fmla="*/ 281084 w 478750"/>
                  <a:gd name="connsiteY13" fmla="*/ 1728573 h 1728579"/>
                  <a:gd name="connsiteX14" fmla="*/ 305847 w 478750"/>
                  <a:gd name="connsiteY14" fmla="*/ 1703686 h 172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50" h="1728579">
                    <a:moveTo>
                      <a:pt x="305847" y="1703686"/>
                    </a:moveTo>
                    <a:lnTo>
                      <a:pt x="304100" y="839741"/>
                    </a:lnTo>
                    <a:cubicBezTo>
                      <a:pt x="304395" y="820614"/>
                      <a:pt x="324999" y="808725"/>
                      <a:pt x="341688" y="818030"/>
                    </a:cubicBezTo>
                    <a:lnTo>
                      <a:pt x="441087" y="873440"/>
                    </a:lnTo>
                    <a:cubicBezTo>
                      <a:pt x="460436" y="884222"/>
                      <a:pt x="483304" y="866720"/>
                      <a:pt x="477962" y="845230"/>
                    </a:cubicBezTo>
                    <a:lnTo>
                      <a:pt x="272394" y="19193"/>
                    </a:lnTo>
                    <a:cubicBezTo>
                      <a:pt x="266093" y="-6088"/>
                      <a:pt x="230350" y="-6506"/>
                      <a:pt x="223458" y="18602"/>
                    </a:cubicBezTo>
                    <a:lnTo>
                      <a:pt x="930" y="830042"/>
                    </a:lnTo>
                    <a:cubicBezTo>
                      <a:pt x="-4387" y="849464"/>
                      <a:pt x="14001" y="867015"/>
                      <a:pt x="33152" y="860787"/>
                    </a:cubicBezTo>
                    <a:lnTo>
                      <a:pt x="161820" y="818940"/>
                    </a:lnTo>
                    <a:cubicBezTo>
                      <a:pt x="177721" y="813771"/>
                      <a:pt x="194165" y="825168"/>
                      <a:pt x="194903" y="841883"/>
                    </a:cubicBezTo>
                    <a:lnTo>
                      <a:pt x="255286" y="1704400"/>
                    </a:lnTo>
                    <a:cubicBezTo>
                      <a:pt x="255877" y="1718136"/>
                      <a:pt x="267348" y="1728868"/>
                      <a:pt x="281084" y="1728573"/>
                    </a:cubicBezTo>
                    <a:lnTo>
                      <a:pt x="281084" y="1728573"/>
                    </a:lnTo>
                    <a:cubicBezTo>
                      <a:pt x="294696" y="1728302"/>
                      <a:pt x="305626" y="1717274"/>
                      <a:pt x="305847" y="1703686"/>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69" name="任意多边形: 形状 68"/>
              <p:cNvSpPr/>
              <p:nvPr/>
            </p:nvSpPr>
            <p:spPr>
              <a:xfrm>
                <a:off x="4334921" y="3404894"/>
                <a:ext cx="250386" cy="653830"/>
              </a:xfrm>
              <a:custGeom>
                <a:avLst/>
                <a:gdLst>
                  <a:gd name="connsiteX0" fmla="*/ 11402 w 250386"/>
                  <a:gd name="connsiteY0" fmla="*/ 653831 h 653830"/>
                  <a:gd name="connsiteX1" fmla="*/ 7242 w 250386"/>
                  <a:gd name="connsiteY1" fmla="*/ 653043 h 653830"/>
                  <a:gd name="connsiteX2" fmla="*/ 694 w 250386"/>
                  <a:gd name="connsiteY2" fmla="*/ 638495 h 653830"/>
                  <a:gd name="connsiteX3" fmla="*/ 169461 w 250386"/>
                  <a:gd name="connsiteY3" fmla="*/ 16155 h 653830"/>
                  <a:gd name="connsiteX4" fmla="*/ 191049 w 250386"/>
                  <a:gd name="connsiteY4" fmla="*/ 7 h 653830"/>
                  <a:gd name="connsiteX5" fmla="*/ 211825 w 250386"/>
                  <a:gd name="connsiteY5" fmla="*/ 17238 h 653830"/>
                  <a:gd name="connsiteX6" fmla="*/ 250127 w 250386"/>
                  <a:gd name="connsiteY6" fmla="*/ 194547 h 653830"/>
                  <a:gd name="connsiteX7" fmla="*/ 241389 w 250386"/>
                  <a:gd name="connsiteY7" fmla="*/ 208085 h 653830"/>
                  <a:gd name="connsiteX8" fmla="*/ 227850 w 250386"/>
                  <a:gd name="connsiteY8" fmla="*/ 199347 h 653830"/>
                  <a:gd name="connsiteX9" fmla="*/ 189548 w 250386"/>
                  <a:gd name="connsiteY9" fmla="*/ 22038 h 653830"/>
                  <a:gd name="connsiteX10" fmla="*/ 22011 w 250386"/>
                  <a:gd name="connsiteY10" fmla="*/ 646569 h 653830"/>
                  <a:gd name="connsiteX11" fmla="*/ 11402 w 250386"/>
                  <a:gd name="connsiteY11" fmla="*/ 653831 h 65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386" h="653830">
                    <a:moveTo>
                      <a:pt x="11402" y="653831"/>
                    </a:moveTo>
                    <a:cubicBezTo>
                      <a:pt x="10023" y="653831"/>
                      <a:pt x="8596" y="653585"/>
                      <a:pt x="7242" y="653043"/>
                    </a:cubicBezTo>
                    <a:cubicBezTo>
                      <a:pt x="1457" y="650778"/>
                      <a:pt x="-1423" y="644304"/>
                      <a:pt x="694" y="638495"/>
                    </a:cubicBezTo>
                    <a:cubicBezTo>
                      <a:pt x="4829" y="625990"/>
                      <a:pt x="94111" y="295669"/>
                      <a:pt x="169461" y="16155"/>
                    </a:cubicBezTo>
                    <a:cubicBezTo>
                      <a:pt x="172144" y="6284"/>
                      <a:pt x="180538" y="-239"/>
                      <a:pt x="191049" y="7"/>
                    </a:cubicBezTo>
                    <a:cubicBezTo>
                      <a:pt x="201314" y="277"/>
                      <a:pt x="209659" y="7195"/>
                      <a:pt x="211825" y="17238"/>
                    </a:cubicBezTo>
                    <a:lnTo>
                      <a:pt x="250127" y="194547"/>
                    </a:lnTo>
                    <a:cubicBezTo>
                      <a:pt x="251457" y="200701"/>
                      <a:pt x="247543" y="206781"/>
                      <a:pt x="241389" y="208085"/>
                    </a:cubicBezTo>
                    <a:cubicBezTo>
                      <a:pt x="235308" y="209439"/>
                      <a:pt x="229179" y="205525"/>
                      <a:pt x="227850" y="199347"/>
                    </a:cubicBezTo>
                    <a:lnTo>
                      <a:pt x="189548" y="22038"/>
                    </a:lnTo>
                    <a:cubicBezTo>
                      <a:pt x="141620" y="207027"/>
                      <a:pt x="25335" y="638101"/>
                      <a:pt x="22011" y="646569"/>
                    </a:cubicBezTo>
                    <a:cubicBezTo>
                      <a:pt x="20264" y="651098"/>
                      <a:pt x="15956" y="653831"/>
                      <a:pt x="11402" y="653831"/>
                    </a:cubicBezTo>
                    <a:close/>
                  </a:path>
                </a:pathLst>
              </a:custGeom>
              <a:solidFill>
                <a:srgbClr val="FFFFFF">
                  <a:alpha val="70000"/>
                </a:srgbClr>
              </a:solidFill>
              <a:ln w="2461" cap="flat">
                <a:noFill/>
                <a:prstDash val="solid"/>
                <a:miter/>
              </a:ln>
            </p:spPr>
            <p:txBody>
              <a:bodyPr rtlCol="0" anchor="ctr"/>
              <a:lstStyle/>
              <a:p>
                <a:endParaRPr lang="zh-CN" altLang="en-US">
                  <a:cs typeface="+mn-ea"/>
                  <a:sym typeface="+mn-lt"/>
                </a:endParaRPr>
              </a:p>
            </p:txBody>
          </p:sp>
          <p:sp>
            <p:nvSpPr>
              <p:cNvPr id="70" name="任意多边形: 形状 69"/>
              <p:cNvSpPr/>
              <p:nvPr/>
            </p:nvSpPr>
            <p:spPr>
              <a:xfrm>
                <a:off x="4410448" y="4940418"/>
                <a:ext cx="234934" cy="234934"/>
              </a:xfrm>
              <a:custGeom>
                <a:avLst/>
                <a:gdLst>
                  <a:gd name="connsiteX0" fmla="*/ 234935 w 234934"/>
                  <a:gd name="connsiteY0" fmla="*/ 117467 h 234934"/>
                  <a:gd name="connsiteX1" fmla="*/ 117467 w 234934"/>
                  <a:gd name="connsiteY1" fmla="*/ 234934 h 234934"/>
                  <a:gd name="connsiteX2" fmla="*/ 0 w 234934"/>
                  <a:gd name="connsiteY2" fmla="*/ 117467 h 234934"/>
                  <a:gd name="connsiteX3" fmla="*/ 117467 w 234934"/>
                  <a:gd name="connsiteY3" fmla="*/ 0 h 234934"/>
                  <a:gd name="connsiteX4" fmla="*/ 234935 w 234934"/>
                  <a:gd name="connsiteY4" fmla="*/ 117467 h 23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34" h="234934">
                    <a:moveTo>
                      <a:pt x="234935" y="117467"/>
                    </a:moveTo>
                    <a:cubicBezTo>
                      <a:pt x="234935" y="182355"/>
                      <a:pt x="182330" y="234934"/>
                      <a:pt x="117467" y="234934"/>
                    </a:cubicBezTo>
                    <a:cubicBezTo>
                      <a:pt x="52580" y="234934"/>
                      <a:pt x="0" y="182330"/>
                      <a:pt x="0" y="117467"/>
                    </a:cubicBezTo>
                    <a:cubicBezTo>
                      <a:pt x="0" y="52580"/>
                      <a:pt x="52604" y="0"/>
                      <a:pt x="117467" y="0"/>
                    </a:cubicBezTo>
                    <a:cubicBezTo>
                      <a:pt x="182355" y="0"/>
                      <a:pt x="234935" y="52604"/>
                      <a:pt x="234935" y="117467"/>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grpSp>
        <p:grpSp>
          <p:nvGrpSpPr>
            <p:cNvPr id="86" name="图形 3"/>
            <p:cNvGrpSpPr/>
            <p:nvPr/>
          </p:nvGrpSpPr>
          <p:grpSpPr>
            <a:xfrm>
              <a:off x="9460452" y="2820687"/>
              <a:ext cx="1767539" cy="3375468"/>
              <a:chOff x="6992041" y="2084280"/>
              <a:chExt cx="2499865" cy="4773990"/>
            </a:xfrm>
          </p:grpSpPr>
          <p:sp>
            <p:nvSpPr>
              <p:cNvPr id="87" name="任意多边形: 形状 86"/>
              <p:cNvSpPr/>
              <p:nvPr/>
            </p:nvSpPr>
            <p:spPr>
              <a:xfrm>
                <a:off x="7958591" y="6583040"/>
                <a:ext cx="565952" cy="273441"/>
              </a:xfrm>
              <a:custGeom>
                <a:avLst/>
                <a:gdLst>
                  <a:gd name="connsiteX0" fmla="*/ 539062 w 565952"/>
                  <a:gd name="connsiteY0" fmla="*/ 0 h 273441"/>
                  <a:gd name="connsiteX1" fmla="*/ 565647 w 565952"/>
                  <a:gd name="connsiteY1" fmla="*/ 187130 h 273441"/>
                  <a:gd name="connsiteX2" fmla="*/ 504871 w 565952"/>
                  <a:gd name="connsiteY2" fmla="*/ 257286 h 273441"/>
                  <a:gd name="connsiteX3" fmla="*/ 20084 w 565952"/>
                  <a:gd name="connsiteY3" fmla="*/ 272892 h 273441"/>
                  <a:gd name="connsiteX4" fmla="*/ 1425 w 565952"/>
                  <a:gd name="connsiteY4" fmla="*/ 244436 h 273441"/>
                  <a:gd name="connsiteX5" fmla="*/ 25106 w 565952"/>
                  <a:gd name="connsiteY5" fmla="*/ 219008 h 273441"/>
                  <a:gd name="connsiteX6" fmla="*/ 461743 w 565952"/>
                  <a:gd name="connsiteY6" fmla="*/ 13268 h 273441"/>
                  <a:gd name="connsiteX7" fmla="*/ 539062 w 565952"/>
                  <a:gd name="connsiteY7" fmla="*/ 0 h 2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52" h="273441">
                    <a:moveTo>
                      <a:pt x="539062" y="0"/>
                    </a:moveTo>
                    <a:cubicBezTo>
                      <a:pt x="539062" y="0"/>
                      <a:pt x="556589" y="94008"/>
                      <a:pt x="565647" y="187130"/>
                    </a:cubicBezTo>
                    <a:cubicBezTo>
                      <a:pt x="569192" y="223537"/>
                      <a:pt x="541401" y="255415"/>
                      <a:pt x="504871" y="257286"/>
                    </a:cubicBezTo>
                    <a:cubicBezTo>
                      <a:pt x="380807" y="263636"/>
                      <a:pt x="115397" y="276215"/>
                      <a:pt x="20084" y="272892"/>
                    </a:cubicBezTo>
                    <a:cubicBezTo>
                      <a:pt x="5758" y="272400"/>
                      <a:pt x="-3744" y="257827"/>
                      <a:pt x="1425" y="244436"/>
                    </a:cubicBezTo>
                    <a:cubicBezTo>
                      <a:pt x="5758" y="233236"/>
                      <a:pt x="14250" y="224128"/>
                      <a:pt x="25106" y="219008"/>
                    </a:cubicBezTo>
                    <a:lnTo>
                      <a:pt x="461743" y="13268"/>
                    </a:lnTo>
                    <a:lnTo>
                      <a:pt x="539062" y="0"/>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88" name="任意多边形: 形状 87"/>
              <p:cNvSpPr/>
              <p:nvPr/>
            </p:nvSpPr>
            <p:spPr>
              <a:xfrm>
                <a:off x="8369158" y="6511259"/>
                <a:ext cx="141615" cy="144382"/>
              </a:xfrm>
              <a:custGeom>
                <a:avLst/>
                <a:gdLst>
                  <a:gd name="connsiteX0" fmla="*/ 141616 w 141615"/>
                  <a:gd name="connsiteY0" fmla="*/ 16345 h 144382"/>
                  <a:gd name="connsiteX1" fmla="*/ 129332 w 141615"/>
                  <a:gd name="connsiteY1" fmla="*/ 129086 h 144382"/>
                  <a:gd name="connsiteX2" fmla="*/ 0 w 141615"/>
                  <a:gd name="connsiteY2" fmla="*/ 125812 h 144382"/>
                  <a:gd name="connsiteX3" fmla="*/ 30622 w 141615"/>
                  <a:gd name="connsiteY3" fmla="*/ 0 h 144382"/>
                  <a:gd name="connsiteX4" fmla="*/ 141616 w 141615"/>
                  <a:gd name="connsiteY4" fmla="*/ 16345 h 14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15" h="144382">
                    <a:moveTo>
                      <a:pt x="141616" y="16345"/>
                    </a:moveTo>
                    <a:lnTo>
                      <a:pt x="129332" y="129086"/>
                    </a:lnTo>
                    <a:cubicBezTo>
                      <a:pt x="129332" y="129086"/>
                      <a:pt x="52850" y="165591"/>
                      <a:pt x="0" y="125812"/>
                    </a:cubicBezTo>
                    <a:lnTo>
                      <a:pt x="30622" y="0"/>
                    </a:lnTo>
                    <a:lnTo>
                      <a:pt x="141616" y="16345"/>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89" name="任意多边形: 形状 88"/>
              <p:cNvSpPr/>
              <p:nvPr/>
            </p:nvSpPr>
            <p:spPr>
              <a:xfrm>
                <a:off x="8377353" y="4407262"/>
                <a:ext cx="452974" cy="2166066"/>
              </a:xfrm>
              <a:custGeom>
                <a:avLst/>
                <a:gdLst>
                  <a:gd name="connsiteX0" fmla="*/ 103167 w 452974"/>
                  <a:gd name="connsiteY0" fmla="*/ 3052 h 2166066"/>
                  <a:gd name="connsiteX1" fmla="*/ 568 w 452974"/>
                  <a:gd name="connsiteY1" fmla="*/ 2116478 h 2166066"/>
                  <a:gd name="connsiteX2" fmla="*/ 13639 w 452974"/>
                  <a:gd name="connsiteY2" fmla="*/ 2141808 h 2166066"/>
                  <a:gd name="connsiteX3" fmla="*/ 139082 w 452974"/>
                  <a:gd name="connsiteY3" fmla="*/ 2166055 h 2166066"/>
                  <a:gd name="connsiteX4" fmla="*/ 176203 w 452974"/>
                  <a:gd name="connsiteY4" fmla="*/ 2138657 h 2166066"/>
                  <a:gd name="connsiteX5" fmla="*/ 442793 w 452974"/>
                  <a:gd name="connsiteY5" fmla="*/ 521415 h 2166066"/>
                  <a:gd name="connsiteX6" fmla="*/ 442523 w 452974"/>
                  <a:gd name="connsiteY6" fmla="*/ 494190 h 2166066"/>
                  <a:gd name="connsiteX7" fmla="*/ 419802 w 452974"/>
                  <a:gd name="connsiteY7" fmla="*/ 0 h 2166066"/>
                  <a:gd name="connsiteX8" fmla="*/ 103167 w 452974"/>
                  <a:gd name="connsiteY8" fmla="*/ 3052 h 21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974" h="2166066">
                    <a:moveTo>
                      <a:pt x="103167" y="3052"/>
                    </a:moveTo>
                    <a:cubicBezTo>
                      <a:pt x="109223" y="32419"/>
                      <a:pt x="148141" y="1470458"/>
                      <a:pt x="568" y="2116478"/>
                    </a:cubicBezTo>
                    <a:cubicBezTo>
                      <a:pt x="-1844" y="2127014"/>
                      <a:pt x="3596" y="2137820"/>
                      <a:pt x="13639" y="2141808"/>
                    </a:cubicBezTo>
                    <a:cubicBezTo>
                      <a:pt x="37320" y="2151212"/>
                      <a:pt x="83672" y="2164726"/>
                      <a:pt x="139082" y="2166055"/>
                    </a:cubicBezTo>
                    <a:cubicBezTo>
                      <a:pt x="156239" y="2166473"/>
                      <a:pt x="171526" y="2155174"/>
                      <a:pt x="176203" y="2138657"/>
                    </a:cubicBezTo>
                    <a:cubicBezTo>
                      <a:pt x="218714" y="1988697"/>
                      <a:pt x="422165" y="1237419"/>
                      <a:pt x="442793" y="521415"/>
                    </a:cubicBezTo>
                    <a:cubicBezTo>
                      <a:pt x="465859" y="-278653"/>
                      <a:pt x="442523" y="494190"/>
                      <a:pt x="442523" y="494190"/>
                    </a:cubicBezTo>
                    <a:lnTo>
                      <a:pt x="419802" y="0"/>
                    </a:lnTo>
                    <a:lnTo>
                      <a:pt x="103167" y="3052"/>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90" name="任意多边形: 形状 89"/>
              <p:cNvSpPr/>
              <p:nvPr/>
            </p:nvSpPr>
            <p:spPr>
              <a:xfrm>
                <a:off x="8828495" y="6627348"/>
                <a:ext cx="228771" cy="230922"/>
              </a:xfrm>
              <a:custGeom>
                <a:avLst/>
                <a:gdLst>
                  <a:gd name="connsiteX0" fmla="*/ 174130 w 228771"/>
                  <a:gd name="connsiteY0" fmla="*/ 0 h 230922"/>
                  <a:gd name="connsiteX1" fmla="*/ 227891 w 228771"/>
                  <a:gd name="connsiteY1" fmla="*/ 173345 h 230922"/>
                  <a:gd name="connsiteX2" fmla="*/ 193872 w 228771"/>
                  <a:gd name="connsiteY2" fmla="*/ 220583 h 230922"/>
                  <a:gd name="connsiteX3" fmla="*/ 39333 w 228771"/>
                  <a:gd name="connsiteY3" fmla="*/ 230922 h 230922"/>
                  <a:gd name="connsiteX4" fmla="*/ 243 w 228771"/>
                  <a:gd name="connsiteY4" fmla="*/ 187721 h 230922"/>
                  <a:gd name="connsiteX5" fmla="*/ 75445 w 228771"/>
                  <a:gd name="connsiteY5" fmla="*/ 6277 h 230922"/>
                  <a:gd name="connsiteX6" fmla="*/ 174130 w 228771"/>
                  <a:gd name="connsiteY6" fmla="*/ 0 h 23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771" h="230922">
                    <a:moveTo>
                      <a:pt x="174130" y="0"/>
                    </a:moveTo>
                    <a:cubicBezTo>
                      <a:pt x="174130" y="0"/>
                      <a:pt x="201060" y="47287"/>
                      <a:pt x="227891" y="173345"/>
                    </a:cubicBezTo>
                    <a:cubicBezTo>
                      <a:pt x="232741" y="196115"/>
                      <a:pt x="217011" y="218097"/>
                      <a:pt x="193872" y="220583"/>
                    </a:cubicBezTo>
                    <a:cubicBezTo>
                      <a:pt x="152936" y="225014"/>
                      <a:pt x="89870" y="230799"/>
                      <a:pt x="39333" y="230922"/>
                    </a:cubicBezTo>
                    <a:cubicBezTo>
                      <a:pt x="16022" y="230971"/>
                      <a:pt x="-2341" y="210860"/>
                      <a:pt x="243" y="187721"/>
                    </a:cubicBezTo>
                    <a:cubicBezTo>
                      <a:pt x="5413" y="141566"/>
                      <a:pt x="22127" y="65749"/>
                      <a:pt x="75445" y="6277"/>
                    </a:cubicBezTo>
                    <a:lnTo>
                      <a:pt x="174130" y="0"/>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91" name="任意多边形: 形状 90"/>
              <p:cNvSpPr/>
              <p:nvPr/>
            </p:nvSpPr>
            <p:spPr>
              <a:xfrm>
                <a:off x="8903029" y="6476674"/>
                <a:ext cx="121479" cy="189050"/>
              </a:xfrm>
              <a:custGeom>
                <a:avLst/>
                <a:gdLst>
                  <a:gd name="connsiteX0" fmla="*/ 121479 w 121479"/>
                  <a:gd name="connsiteY0" fmla="*/ 5588 h 189050"/>
                  <a:gd name="connsiteX1" fmla="*/ 91891 w 121479"/>
                  <a:gd name="connsiteY1" fmla="*/ 176200 h 189050"/>
                  <a:gd name="connsiteX2" fmla="*/ 0 w 121479"/>
                  <a:gd name="connsiteY2" fmla="*/ 183389 h 189050"/>
                  <a:gd name="connsiteX3" fmla="*/ 13145 w 121479"/>
                  <a:gd name="connsiteY3" fmla="*/ 0 h 189050"/>
                  <a:gd name="connsiteX4" fmla="*/ 121479 w 121479"/>
                  <a:gd name="connsiteY4" fmla="*/ 5588 h 1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9" h="189050">
                    <a:moveTo>
                      <a:pt x="121479" y="5588"/>
                    </a:moveTo>
                    <a:lnTo>
                      <a:pt x="91891" y="176200"/>
                    </a:lnTo>
                    <a:cubicBezTo>
                      <a:pt x="91891" y="176200"/>
                      <a:pt x="61244" y="199463"/>
                      <a:pt x="0" y="183389"/>
                    </a:cubicBezTo>
                    <a:lnTo>
                      <a:pt x="13145" y="0"/>
                    </a:lnTo>
                    <a:lnTo>
                      <a:pt x="121479" y="5588"/>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92" name="任意多边形: 形状 91"/>
              <p:cNvSpPr/>
              <p:nvPr/>
            </p:nvSpPr>
            <p:spPr>
              <a:xfrm>
                <a:off x="8467425" y="4374965"/>
                <a:ext cx="677302" cy="2198666"/>
              </a:xfrm>
              <a:custGeom>
                <a:avLst/>
                <a:gdLst>
                  <a:gd name="connsiteX0" fmla="*/ 622020 w 677302"/>
                  <a:gd name="connsiteY0" fmla="*/ 73675 h 2198666"/>
                  <a:gd name="connsiteX1" fmla="*/ 563114 w 677302"/>
                  <a:gd name="connsiteY1" fmla="*/ 2168566 h 2198666"/>
                  <a:gd name="connsiteX2" fmla="*/ 535840 w 677302"/>
                  <a:gd name="connsiteY2" fmla="*/ 2194708 h 2198666"/>
                  <a:gd name="connsiteX3" fmla="*/ 437450 w 677302"/>
                  <a:gd name="connsiteY3" fmla="*/ 2191729 h 2198666"/>
                  <a:gd name="connsiteX4" fmla="*/ 414729 w 677302"/>
                  <a:gd name="connsiteY4" fmla="*/ 2163175 h 2198666"/>
                  <a:gd name="connsiteX5" fmla="*/ 286972 w 677302"/>
                  <a:gd name="connsiteY5" fmla="*/ 474004 h 2198666"/>
                  <a:gd name="connsiteX6" fmla="*/ 248891 w 677302"/>
                  <a:gd name="connsiteY6" fmla="*/ 420637 h 2198666"/>
                  <a:gd name="connsiteX7" fmla="*/ 19939 w 677302"/>
                  <a:gd name="connsiteY7" fmla="*/ 261150 h 2198666"/>
                  <a:gd name="connsiteX8" fmla="*/ 0 w 677302"/>
                  <a:gd name="connsiteY8" fmla="*/ 0 h 2198666"/>
                  <a:gd name="connsiteX9" fmla="*/ 622020 w 677302"/>
                  <a:gd name="connsiteY9" fmla="*/ 73675 h 219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302" h="2198666">
                    <a:moveTo>
                      <a:pt x="622020" y="73675"/>
                    </a:moveTo>
                    <a:cubicBezTo>
                      <a:pt x="754995" y="831329"/>
                      <a:pt x="612641" y="1949508"/>
                      <a:pt x="563114" y="2168566"/>
                    </a:cubicBezTo>
                    <a:cubicBezTo>
                      <a:pt x="560086" y="2181981"/>
                      <a:pt x="549378" y="2192344"/>
                      <a:pt x="535840" y="2194708"/>
                    </a:cubicBezTo>
                    <a:cubicBezTo>
                      <a:pt x="512848" y="2198745"/>
                      <a:pt x="474940" y="2202215"/>
                      <a:pt x="437450" y="2191729"/>
                    </a:cubicBezTo>
                    <a:cubicBezTo>
                      <a:pt x="424526" y="2188111"/>
                      <a:pt x="415369" y="2176590"/>
                      <a:pt x="414729" y="2163175"/>
                    </a:cubicBezTo>
                    <a:cubicBezTo>
                      <a:pt x="406114" y="1986531"/>
                      <a:pt x="408230" y="901608"/>
                      <a:pt x="286972" y="474004"/>
                    </a:cubicBezTo>
                    <a:cubicBezTo>
                      <a:pt x="280818" y="452342"/>
                      <a:pt x="267378" y="433511"/>
                      <a:pt x="248891" y="420637"/>
                    </a:cubicBezTo>
                    <a:lnTo>
                      <a:pt x="19939" y="261150"/>
                    </a:lnTo>
                    <a:lnTo>
                      <a:pt x="0" y="0"/>
                    </a:lnTo>
                    <a:lnTo>
                      <a:pt x="622020" y="73675"/>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grpSp>
            <p:nvGrpSpPr>
              <p:cNvPr id="93" name="图形 3"/>
              <p:cNvGrpSpPr/>
              <p:nvPr/>
            </p:nvGrpSpPr>
            <p:grpSpPr>
              <a:xfrm>
                <a:off x="7156159" y="2444859"/>
                <a:ext cx="1974797" cy="2103144"/>
                <a:chOff x="7156159" y="2444859"/>
                <a:chExt cx="1974797" cy="2103144"/>
              </a:xfrm>
            </p:grpSpPr>
            <p:sp>
              <p:nvSpPr>
                <p:cNvPr id="94" name="任意多边形: 形状 93"/>
                <p:cNvSpPr/>
                <p:nvPr/>
              </p:nvSpPr>
              <p:spPr>
                <a:xfrm>
                  <a:off x="7733156" y="2960435"/>
                  <a:ext cx="1397799" cy="1587568"/>
                </a:xfrm>
                <a:custGeom>
                  <a:avLst/>
                  <a:gdLst>
                    <a:gd name="connsiteX0" fmla="*/ 541354 w 1397799"/>
                    <a:gd name="connsiteY0" fmla="*/ 57970 h 1587568"/>
                    <a:gd name="connsiteX1" fmla="*/ 1334898 w 1397799"/>
                    <a:gd name="connsiteY1" fmla="*/ 149345 h 1587568"/>
                    <a:gd name="connsiteX2" fmla="*/ 1368006 w 1397799"/>
                    <a:gd name="connsiteY2" fmla="*/ 1560503 h 1587568"/>
                    <a:gd name="connsiteX3" fmla="*/ 746749 w 1397799"/>
                    <a:gd name="connsiteY3" fmla="*/ 1519640 h 1587568"/>
                    <a:gd name="connsiteX4" fmla="*/ 462066 w 1397799"/>
                    <a:gd name="connsiteY4" fmla="*/ 477352 h 1587568"/>
                    <a:gd name="connsiteX5" fmla="*/ 0 w 1397799"/>
                    <a:gd name="connsiteY5" fmla="*/ 335540 h 1587568"/>
                    <a:gd name="connsiteX6" fmla="*/ 156508 w 1397799"/>
                    <a:gd name="connsiteY6" fmla="*/ 0 h 1587568"/>
                    <a:gd name="connsiteX7" fmla="*/ 541354 w 1397799"/>
                    <a:gd name="connsiteY7" fmla="*/ 57970 h 158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799" h="1587568">
                      <a:moveTo>
                        <a:pt x="541354" y="57970"/>
                      </a:moveTo>
                      <a:cubicBezTo>
                        <a:pt x="918125" y="48149"/>
                        <a:pt x="1334898" y="149345"/>
                        <a:pt x="1334898" y="149345"/>
                      </a:cubicBezTo>
                      <a:cubicBezTo>
                        <a:pt x="1453473" y="803661"/>
                        <a:pt x="1368006" y="1560503"/>
                        <a:pt x="1368006" y="1560503"/>
                      </a:cubicBezTo>
                      <a:cubicBezTo>
                        <a:pt x="1077021" y="1639791"/>
                        <a:pt x="746749" y="1519640"/>
                        <a:pt x="746749" y="1519640"/>
                      </a:cubicBezTo>
                      <a:cubicBezTo>
                        <a:pt x="695646" y="1246157"/>
                        <a:pt x="462066" y="477352"/>
                        <a:pt x="462066" y="477352"/>
                      </a:cubicBezTo>
                      <a:cubicBezTo>
                        <a:pt x="277741" y="456256"/>
                        <a:pt x="125566" y="404588"/>
                        <a:pt x="0" y="335540"/>
                      </a:cubicBezTo>
                      <a:cubicBezTo>
                        <a:pt x="94230" y="224202"/>
                        <a:pt x="137800" y="83251"/>
                        <a:pt x="156508" y="0"/>
                      </a:cubicBezTo>
                      <a:cubicBezTo>
                        <a:pt x="290123" y="40173"/>
                        <a:pt x="425142" y="60998"/>
                        <a:pt x="541354" y="57970"/>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95" name="任意多边形: 形状 94"/>
                <p:cNvSpPr/>
                <p:nvPr/>
              </p:nvSpPr>
              <p:spPr>
                <a:xfrm>
                  <a:off x="7156159" y="2444859"/>
                  <a:ext cx="733505" cy="851140"/>
                </a:xfrm>
                <a:custGeom>
                  <a:avLst/>
                  <a:gdLst>
                    <a:gd name="connsiteX0" fmla="*/ 0 w 733505"/>
                    <a:gd name="connsiteY0" fmla="*/ 29116 h 851140"/>
                    <a:gd name="connsiteX1" fmla="*/ 83645 w 733505"/>
                    <a:gd name="connsiteY1" fmla="*/ 4746 h 851140"/>
                    <a:gd name="connsiteX2" fmla="*/ 733505 w 733505"/>
                    <a:gd name="connsiteY2" fmla="*/ 515600 h 851140"/>
                    <a:gd name="connsiteX3" fmla="*/ 576998 w 733505"/>
                    <a:gd name="connsiteY3" fmla="*/ 851140 h 851140"/>
                    <a:gd name="connsiteX4" fmla="*/ 0 w 733505"/>
                    <a:gd name="connsiteY4" fmla="*/ 29116 h 851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505" h="851140">
                      <a:moveTo>
                        <a:pt x="0" y="29116"/>
                      </a:moveTo>
                      <a:cubicBezTo>
                        <a:pt x="36579" y="-15956"/>
                        <a:pt x="83645" y="4746"/>
                        <a:pt x="83645" y="4746"/>
                      </a:cubicBezTo>
                      <a:cubicBezTo>
                        <a:pt x="141345" y="238449"/>
                        <a:pt x="433905" y="425604"/>
                        <a:pt x="733505" y="515600"/>
                      </a:cubicBezTo>
                      <a:cubicBezTo>
                        <a:pt x="714798" y="598851"/>
                        <a:pt x="671228" y="739802"/>
                        <a:pt x="576998" y="851140"/>
                      </a:cubicBezTo>
                      <a:cubicBezTo>
                        <a:pt x="78599" y="577140"/>
                        <a:pt x="0" y="29116"/>
                        <a:pt x="0" y="29116"/>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grpSp>
            <p:nvGrpSpPr>
              <p:cNvPr id="96" name="图形 3"/>
              <p:cNvGrpSpPr/>
              <p:nvPr/>
            </p:nvGrpSpPr>
            <p:grpSpPr>
              <a:xfrm>
                <a:off x="6992041" y="2084280"/>
                <a:ext cx="246909" cy="414641"/>
                <a:chOff x="6992041" y="2084280"/>
                <a:chExt cx="246909" cy="414641"/>
              </a:xfrm>
              <a:solidFill>
                <a:srgbClr val="FEBBBA"/>
              </a:solidFill>
            </p:grpSpPr>
            <p:sp>
              <p:nvSpPr>
                <p:cNvPr id="97" name="任意多边形: 形状 96"/>
                <p:cNvSpPr/>
                <p:nvPr/>
              </p:nvSpPr>
              <p:spPr>
                <a:xfrm>
                  <a:off x="6992041" y="2084280"/>
                  <a:ext cx="246909" cy="414641"/>
                </a:xfrm>
                <a:custGeom>
                  <a:avLst/>
                  <a:gdLst>
                    <a:gd name="connsiteX0" fmla="*/ 173225 w 246909"/>
                    <a:gd name="connsiteY0" fmla="*/ 400994 h 414641"/>
                    <a:gd name="connsiteX1" fmla="*/ 240427 w 246909"/>
                    <a:gd name="connsiteY1" fmla="*/ 381055 h 414641"/>
                    <a:gd name="connsiteX2" fmla="*/ 240205 w 246909"/>
                    <a:gd name="connsiteY2" fmla="*/ 233851 h 414641"/>
                    <a:gd name="connsiteX3" fmla="*/ 12212 w 246909"/>
                    <a:gd name="connsiteY3" fmla="*/ 0 h 414641"/>
                    <a:gd name="connsiteX4" fmla="*/ 8249 w 246909"/>
                    <a:gd name="connsiteY4" fmla="*/ 49281 h 414641"/>
                    <a:gd name="connsiteX5" fmla="*/ 81211 w 246909"/>
                    <a:gd name="connsiteY5" fmla="*/ 123843 h 414641"/>
                    <a:gd name="connsiteX6" fmla="*/ 39831 w 246909"/>
                    <a:gd name="connsiteY6" fmla="*/ 207636 h 414641"/>
                    <a:gd name="connsiteX7" fmla="*/ 50638 w 246909"/>
                    <a:gd name="connsiteY7" fmla="*/ 282049 h 414641"/>
                    <a:gd name="connsiteX8" fmla="*/ 97704 w 246909"/>
                    <a:gd name="connsiteY8" fmla="*/ 357399 h 414641"/>
                    <a:gd name="connsiteX9" fmla="*/ 173225 w 246909"/>
                    <a:gd name="connsiteY9" fmla="*/ 400994 h 4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09" h="414641">
                      <a:moveTo>
                        <a:pt x="173225" y="400994"/>
                      </a:moveTo>
                      <a:cubicBezTo>
                        <a:pt x="169459" y="413351"/>
                        <a:pt x="214506" y="431665"/>
                        <a:pt x="240427" y="381055"/>
                      </a:cubicBezTo>
                      <a:cubicBezTo>
                        <a:pt x="241116" y="356907"/>
                        <a:pt x="254803" y="253372"/>
                        <a:pt x="240205" y="233851"/>
                      </a:cubicBezTo>
                      <a:cubicBezTo>
                        <a:pt x="162394" y="129874"/>
                        <a:pt x="12212" y="0"/>
                        <a:pt x="12212" y="0"/>
                      </a:cubicBezTo>
                      <a:cubicBezTo>
                        <a:pt x="-12724" y="25084"/>
                        <a:pt x="8249" y="49281"/>
                        <a:pt x="8249" y="49281"/>
                      </a:cubicBezTo>
                      <a:lnTo>
                        <a:pt x="81211" y="123843"/>
                      </a:lnTo>
                      <a:cubicBezTo>
                        <a:pt x="66368" y="151290"/>
                        <a:pt x="48152" y="174527"/>
                        <a:pt x="39831" y="207636"/>
                      </a:cubicBezTo>
                      <a:cubicBezTo>
                        <a:pt x="33530" y="232719"/>
                        <a:pt x="37788" y="259403"/>
                        <a:pt x="50638" y="282049"/>
                      </a:cubicBezTo>
                      <a:cubicBezTo>
                        <a:pt x="63537" y="304770"/>
                        <a:pt x="81112" y="334309"/>
                        <a:pt x="97704" y="357399"/>
                      </a:cubicBezTo>
                      <a:cubicBezTo>
                        <a:pt x="129064" y="401068"/>
                        <a:pt x="173225" y="400994"/>
                        <a:pt x="173225" y="400994"/>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98" name="任意多边形: 形状 97"/>
                <p:cNvSpPr/>
                <p:nvPr/>
              </p:nvSpPr>
              <p:spPr>
                <a:xfrm>
                  <a:off x="7090938" y="2256641"/>
                  <a:ext cx="101922" cy="176225"/>
                </a:xfrm>
                <a:custGeom>
                  <a:avLst/>
                  <a:gdLst>
                    <a:gd name="connsiteX0" fmla="*/ 14364 w 101922"/>
                    <a:gd name="connsiteY0" fmla="*/ 0 h 176225"/>
                    <a:gd name="connsiteX1" fmla="*/ 80729 w 101922"/>
                    <a:gd name="connsiteY1" fmla="*/ 55189 h 176225"/>
                    <a:gd name="connsiteX2" fmla="*/ 101923 w 101922"/>
                    <a:gd name="connsiteY2" fmla="*/ 110550 h 176225"/>
                    <a:gd name="connsiteX3" fmla="*/ 43854 w 101922"/>
                    <a:gd name="connsiteY3" fmla="*/ 176226 h 176225"/>
                    <a:gd name="connsiteX4" fmla="*/ 8161 w 101922"/>
                    <a:gd name="connsiteY4" fmla="*/ 42438 h 176225"/>
                    <a:gd name="connsiteX5" fmla="*/ 14364 w 101922"/>
                    <a:gd name="connsiteY5" fmla="*/ 0 h 1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22" h="176225">
                      <a:moveTo>
                        <a:pt x="14364" y="0"/>
                      </a:moveTo>
                      <a:lnTo>
                        <a:pt x="80729" y="55189"/>
                      </a:lnTo>
                      <a:lnTo>
                        <a:pt x="101923" y="110550"/>
                      </a:lnTo>
                      <a:lnTo>
                        <a:pt x="43854" y="176226"/>
                      </a:lnTo>
                      <a:cubicBezTo>
                        <a:pt x="43854" y="176226"/>
                        <a:pt x="23078" y="66168"/>
                        <a:pt x="8161" y="42438"/>
                      </a:cubicBezTo>
                      <a:cubicBezTo>
                        <a:pt x="-6707" y="18733"/>
                        <a:pt x="776" y="7114"/>
                        <a:pt x="14364" y="0"/>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sp>
            <p:nvSpPr>
              <p:cNvPr id="99" name="任意多边形: 形状 98"/>
              <p:cNvSpPr/>
              <p:nvPr/>
            </p:nvSpPr>
            <p:spPr>
              <a:xfrm>
                <a:off x="8927005" y="3109780"/>
                <a:ext cx="556073" cy="623374"/>
              </a:xfrm>
              <a:custGeom>
                <a:avLst/>
                <a:gdLst>
                  <a:gd name="connsiteX0" fmla="*/ 0 w 556073"/>
                  <a:gd name="connsiteY0" fmla="*/ 366261 h 623374"/>
                  <a:gd name="connsiteX1" fmla="*/ 141049 w 556073"/>
                  <a:gd name="connsiteY1" fmla="*/ 0 h 623374"/>
                  <a:gd name="connsiteX2" fmla="*/ 556074 w 556073"/>
                  <a:gd name="connsiteY2" fmla="*/ 538449 h 623374"/>
                  <a:gd name="connsiteX3" fmla="*/ 250885 w 556073"/>
                  <a:gd name="connsiteY3" fmla="*/ 623374 h 623374"/>
                  <a:gd name="connsiteX4" fmla="*/ 0 w 556073"/>
                  <a:gd name="connsiteY4" fmla="*/ 366261 h 62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73" h="623374">
                    <a:moveTo>
                      <a:pt x="0" y="366261"/>
                    </a:moveTo>
                    <a:lnTo>
                      <a:pt x="141049" y="0"/>
                    </a:lnTo>
                    <a:cubicBezTo>
                      <a:pt x="141049" y="0"/>
                      <a:pt x="495297" y="235796"/>
                      <a:pt x="556074" y="538449"/>
                    </a:cubicBezTo>
                    <a:cubicBezTo>
                      <a:pt x="489611" y="543988"/>
                      <a:pt x="368771" y="562425"/>
                      <a:pt x="250885" y="623374"/>
                    </a:cubicBezTo>
                    <a:cubicBezTo>
                      <a:pt x="223488" y="480454"/>
                      <a:pt x="0" y="366261"/>
                      <a:pt x="0" y="366261"/>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100" name="任意多边形: 形状 99"/>
              <p:cNvSpPr/>
              <p:nvPr/>
            </p:nvSpPr>
            <p:spPr>
              <a:xfrm>
                <a:off x="8571304" y="3648229"/>
                <a:ext cx="920602" cy="474304"/>
              </a:xfrm>
              <a:custGeom>
                <a:avLst/>
                <a:gdLst>
                  <a:gd name="connsiteX0" fmla="*/ 51398 w 920602"/>
                  <a:gd name="connsiteY0" fmla="*/ 174059 h 474304"/>
                  <a:gd name="connsiteX1" fmla="*/ 580222 w 920602"/>
                  <a:gd name="connsiteY1" fmla="*/ 201654 h 474304"/>
                  <a:gd name="connsiteX2" fmla="*/ 606586 w 920602"/>
                  <a:gd name="connsiteY2" fmla="*/ 84925 h 474304"/>
                  <a:gd name="connsiteX3" fmla="*/ 911774 w 920602"/>
                  <a:gd name="connsiteY3" fmla="*/ 0 h 474304"/>
                  <a:gd name="connsiteX4" fmla="*/ 869017 w 920602"/>
                  <a:gd name="connsiteY4" fmla="*/ 287317 h 474304"/>
                  <a:gd name="connsiteX5" fmla="*/ 0 w 920602"/>
                  <a:gd name="connsiteY5" fmla="*/ 272006 h 474304"/>
                  <a:gd name="connsiteX6" fmla="*/ 51398 w 920602"/>
                  <a:gd name="connsiteY6" fmla="*/ 174059 h 4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602" h="474304">
                    <a:moveTo>
                      <a:pt x="51398" y="174059"/>
                    </a:moveTo>
                    <a:cubicBezTo>
                      <a:pt x="51398" y="174059"/>
                      <a:pt x="448699" y="393633"/>
                      <a:pt x="580222" y="201654"/>
                    </a:cubicBezTo>
                    <a:cubicBezTo>
                      <a:pt x="607521" y="161801"/>
                      <a:pt x="613773" y="122366"/>
                      <a:pt x="606586" y="84925"/>
                    </a:cubicBezTo>
                    <a:cubicBezTo>
                      <a:pt x="724471" y="23976"/>
                      <a:pt x="845311" y="5539"/>
                      <a:pt x="911774" y="0"/>
                    </a:cubicBezTo>
                    <a:cubicBezTo>
                      <a:pt x="930088" y="91251"/>
                      <a:pt x="921793" y="188558"/>
                      <a:pt x="869017" y="287317"/>
                    </a:cubicBezTo>
                    <a:cubicBezTo>
                      <a:pt x="639522" y="716791"/>
                      <a:pt x="0" y="272006"/>
                      <a:pt x="0" y="272006"/>
                    </a:cubicBezTo>
                    <a:lnTo>
                      <a:pt x="51398" y="174059"/>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101" name="任意多边形: 形状 100"/>
              <p:cNvSpPr/>
              <p:nvPr/>
            </p:nvSpPr>
            <p:spPr>
              <a:xfrm>
                <a:off x="8409233" y="2708836"/>
                <a:ext cx="367986" cy="393429"/>
              </a:xfrm>
              <a:custGeom>
                <a:avLst/>
                <a:gdLst>
                  <a:gd name="connsiteX0" fmla="*/ 244043 w 367986"/>
                  <a:gd name="connsiteY0" fmla="*/ 0 h 393429"/>
                  <a:gd name="connsiteX1" fmla="*/ 367245 w 367986"/>
                  <a:gd name="connsiteY1" fmla="*/ 345583 h 393429"/>
                  <a:gd name="connsiteX2" fmla="*/ 361706 w 367986"/>
                  <a:gd name="connsiteY2" fmla="*/ 360673 h 393429"/>
                  <a:gd name="connsiteX3" fmla="*/ 69196 w 367986"/>
                  <a:gd name="connsiteY3" fmla="*/ 343786 h 393429"/>
                  <a:gd name="connsiteX4" fmla="*/ 41699 w 367986"/>
                  <a:gd name="connsiteY4" fmla="*/ 302038 h 393429"/>
                  <a:gd name="connsiteX5" fmla="*/ 0 w 367986"/>
                  <a:gd name="connsiteY5" fmla="*/ 2314 h 393429"/>
                  <a:gd name="connsiteX6" fmla="*/ 244043 w 367986"/>
                  <a:gd name="connsiteY6" fmla="*/ 0 h 39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986" h="393429">
                    <a:moveTo>
                      <a:pt x="244043" y="0"/>
                    </a:moveTo>
                    <a:lnTo>
                      <a:pt x="367245" y="345583"/>
                    </a:lnTo>
                    <a:cubicBezTo>
                      <a:pt x="369288" y="351319"/>
                      <a:pt x="366999" y="357694"/>
                      <a:pt x="361706" y="360673"/>
                    </a:cubicBezTo>
                    <a:cubicBezTo>
                      <a:pt x="329189" y="379061"/>
                      <a:pt x="211943" y="432404"/>
                      <a:pt x="69196" y="343786"/>
                    </a:cubicBezTo>
                    <a:cubicBezTo>
                      <a:pt x="54328" y="334555"/>
                      <a:pt x="44112" y="319367"/>
                      <a:pt x="41699" y="302038"/>
                    </a:cubicBezTo>
                    <a:lnTo>
                      <a:pt x="0" y="2314"/>
                    </a:lnTo>
                    <a:lnTo>
                      <a:pt x="244043" y="0"/>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nvGrpSpPr>
              <p:cNvPr id="102" name="图形 3"/>
              <p:cNvGrpSpPr/>
              <p:nvPr/>
            </p:nvGrpSpPr>
            <p:grpSpPr>
              <a:xfrm>
                <a:off x="8276192" y="2209917"/>
                <a:ext cx="603452" cy="602114"/>
                <a:chOff x="8276192" y="2209917"/>
                <a:chExt cx="603452" cy="602114"/>
              </a:xfrm>
            </p:grpSpPr>
            <p:sp>
              <p:nvSpPr>
                <p:cNvPr id="103" name="任意多边形: 形状 102"/>
                <p:cNvSpPr/>
                <p:nvPr/>
              </p:nvSpPr>
              <p:spPr>
                <a:xfrm>
                  <a:off x="8276192" y="2390232"/>
                  <a:ext cx="421343" cy="421800"/>
                </a:xfrm>
                <a:custGeom>
                  <a:avLst/>
                  <a:gdLst>
                    <a:gd name="connsiteX0" fmla="*/ 113151 w 421343"/>
                    <a:gd name="connsiteY0" fmla="*/ 0 h 421800"/>
                    <a:gd name="connsiteX1" fmla="*/ 1691 w 421343"/>
                    <a:gd name="connsiteY1" fmla="*/ 349054 h 421800"/>
                    <a:gd name="connsiteX2" fmla="*/ 324332 w 421343"/>
                    <a:gd name="connsiteY2" fmla="*/ 357596 h 421800"/>
                    <a:gd name="connsiteX3" fmla="*/ 421343 w 421343"/>
                    <a:gd name="connsiteY3" fmla="*/ 89036 h 421800"/>
                    <a:gd name="connsiteX4" fmla="*/ 113151 w 421343"/>
                    <a:gd name="connsiteY4" fmla="*/ 0 h 42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43" h="421800">
                      <a:moveTo>
                        <a:pt x="113151" y="0"/>
                      </a:moveTo>
                      <a:cubicBezTo>
                        <a:pt x="113151" y="0"/>
                        <a:pt x="-16156" y="249089"/>
                        <a:pt x="1691" y="349054"/>
                      </a:cubicBezTo>
                      <a:cubicBezTo>
                        <a:pt x="19513" y="448995"/>
                        <a:pt x="182618" y="440256"/>
                        <a:pt x="324332" y="357596"/>
                      </a:cubicBezTo>
                      <a:lnTo>
                        <a:pt x="421343" y="89036"/>
                      </a:lnTo>
                      <a:lnTo>
                        <a:pt x="113151" y="0"/>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104" name="任意多边形: 形状 103"/>
                <p:cNvSpPr/>
                <p:nvPr/>
              </p:nvSpPr>
              <p:spPr>
                <a:xfrm>
                  <a:off x="8321369" y="2209917"/>
                  <a:ext cx="558275" cy="549634"/>
                </a:xfrm>
                <a:custGeom>
                  <a:avLst/>
                  <a:gdLst>
                    <a:gd name="connsiteX0" fmla="*/ 271598 w 558275"/>
                    <a:gd name="connsiteY0" fmla="*/ 406535 h 549634"/>
                    <a:gd name="connsiteX1" fmla="*/ 266994 w 558275"/>
                    <a:gd name="connsiteY1" fmla="*/ 391618 h 549634"/>
                    <a:gd name="connsiteX2" fmla="*/ 302885 w 558275"/>
                    <a:gd name="connsiteY2" fmla="*/ 313487 h 549634"/>
                    <a:gd name="connsiteX3" fmla="*/ 242305 w 558275"/>
                    <a:gd name="connsiteY3" fmla="*/ 278828 h 549634"/>
                    <a:gd name="connsiteX4" fmla="*/ 5794 w 558275"/>
                    <a:gd name="connsiteY4" fmla="*/ 158382 h 549634"/>
                    <a:gd name="connsiteX5" fmla="*/ 154007 w 558275"/>
                    <a:gd name="connsiteY5" fmla="*/ 51746 h 549634"/>
                    <a:gd name="connsiteX6" fmla="*/ 170204 w 558275"/>
                    <a:gd name="connsiteY6" fmla="*/ 51696 h 549634"/>
                    <a:gd name="connsiteX7" fmla="*/ 298084 w 558275"/>
                    <a:gd name="connsiteY7" fmla="*/ 8791 h 549634"/>
                    <a:gd name="connsiteX8" fmla="*/ 365114 w 558275"/>
                    <a:gd name="connsiteY8" fmla="*/ 101519 h 549634"/>
                    <a:gd name="connsiteX9" fmla="*/ 377249 w 558275"/>
                    <a:gd name="connsiteY9" fmla="*/ 111808 h 549634"/>
                    <a:gd name="connsiteX10" fmla="*/ 515418 w 558275"/>
                    <a:gd name="connsiteY10" fmla="*/ 174628 h 549634"/>
                    <a:gd name="connsiteX11" fmla="*/ 509708 w 558275"/>
                    <a:gd name="connsiteY11" fmla="*/ 288403 h 549634"/>
                    <a:gd name="connsiteX12" fmla="*/ 514237 w 558275"/>
                    <a:gd name="connsiteY12" fmla="*/ 305265 h 549634"/>
                    <a:gd name="connsiteX13" fmla="*/ 558152 w 558275"/>
                    <a:gd name="connsiteY13" fmla="*/ 374805 h 549634"/>
                    <a:gd name="connsiteX14" fmla="*/ 462076 w 558275"/>
                    <a:gd name="connsiteY14" fmla="*/ 431840 h 549634"/>
                    <a:gd name="connsiteX15" fmla="*/ 453042 w 558275"/>
                    <a:gd name="connsiteY15" fmla="*/ 435139 h 549634"/>
                    <a:gd name="connsiteX16" fmla="*/ 270564 w 558275"/>
                    <a:gd name="connsiteY16" fmla="*/ 549554 h 549634"/>
                    <a:gd name="connsiteX17" fmla="*/ 259634 w 558275"/>
                    <a:gd name="connsiteY17" fmla="*/ 536039 h 549634"/>
                    <a:gd name="connsiteX18" fmla="*/ 295918 w 558275"/>
                    <a:gd name="connsiteY18" fmla="*/ 427212 h 549634"/>
                    <a:gd name="connsiteX19" fmla="*/ 290256 w 558275"/>
                    <a:gd name="connsiteY19" fmla="*/ 414535 h 549634"/>
                    <a:gd name="connsiteX20" fmla="*/ 271598 w 558275"/>
                    <a:gd name="connsiteY20" fmla="*/ 406535 h 5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8275" h="549634">
                      <a:moveTo>
                        <a:pt x="271598" y="406535"/>
                      </a:moveTo>
                      <a:cubicBezTo>
                        <a:pt x="265788" y="404024"/>
                        <a:pt x="263573" y="396959"/>
                        <a:pt x="266994" y="391618"/>
                      </a:cubicBezTo>
                      <a:cubicBezTo>
                        <a:pt x="277382" y="375396"/>
                        <a:pt x="296853" y="342336"/>
                        <a:pt x="302885" y="313487"/>
                      </a:cubicBezTo>
                      <a:cubicBezTo>
                        <a:pt x="302885" y="313487"/>
                        <a:pt x="326417" y="298102"/>
                        <a:pt x="242305" y="278828"/>
                      </a:cubicBezTo>
                      <a:cubicBezTo>
                        <a:pt x="158192" y="259553"/>
                        <a:pt x="32774" y="229571"/>
                        <a:pt x="5794" y="158382"/>
                      </a:cubicBezTo>
                      <a:cubicBezTo>
                        <a:pt x="-20520" y="88989"/>
                        <a:pt x="45205" y="-86768"/>
                        <a:pt x="154007" y="51746"/>
                      </a:cubicBezTo>
                      <a:cubicBezTo>
                        <a:pt x="158143" y="57013"/>
                        <a:pt x="166168" y="57062"/>
                        <a:pt x="170204" y="51696"/>
                      </a:cubicBezTo>
                      <a:cubicBezTo>
                        <a:pt x="187608" y="28582"/>
                        <a:pt x="233492" y="-19444"/>
                        <a:pt x="298084" y="8791"/>
                      </a:cubicBezTo>
                      <a:cubicBezTo>
                        <a:pt x="358541" y="35228"/>
                        <a:pt x="365729" y="79266"/>
                        <a:pt x="365114" y="101519"/>
                      </a:cubicBezTo>
                      <a:cubicBezTo>
                        <a:pt x="364941" y="108067"/>
                        <a:pt x="370824" y="113088"/>
                        <a:pt x="377249" y="111808"/>
                      </a:cubicBezTo>
                      <a:cubicBezTo>
                        <a:pt x="407625" y="105704"/>
                        <a:pt x="480612" y="100042"/>
                        <a:pt x="515418" y="174628"/>
                      </a:cubicBezTo>
                      <a:cubicBezTo>
                        <a:pt x="544072" y="236070"/>
                        <a:pt x="526176" y="271172"/>
                        <a:pt x="509708" y="288403"/>
                      </a:cubicBezTo>
                      <a:cubicBezTo>
                        <a:pt x="504366" y="293991"/>
                        <a:pt x="506827" y="303074"/>
                        <a:pt x="514237" y="305265"/>
                      </a:cubicBezTo>
                      <a:cubicBezTo>
                        <a:pt x="534299" y="311198"/>
                        <a:pt x="560293" y="327912"/>
                        <a:pt x="558152" y="374805"/>
                      </a:cubicBezTo>
                      <a:cubicBezTo>
                        <a:pt x="555198" y="439619"/>
                        <a:pt x="482704" y="434597"/>
                        <a:pt x="462076" y="431840"/>
                      </a:cubicBezTo>
                      <a:cubicBezTo>
                        <a:pt x="458703" y="431397"/>
                        <a:pt x="455306" y="432579"/>
                        <a:pt x="453042" y="435139"/>
                      </a:cubicBezTo>
                      <a:cubicBezTo>
                        <a:pt x="435540" y="454881"/>
                        <a:pt x="356670" y="538723"/>
                        <a:pt x="270564" y="549554"/>
                      </a:cubicBezTo>
                      <a:cubicBezTo>
                        <a:pt x="263105" y="550489"/>
                        <a:pt x="257247" y="543178"/>
                        <a:pt x="259634" y="536039"/>
                      </a:cubicBezTo>
                      <a:lnTo>
                        <a:pt x="295918" y="427212"/>
                      </a:lnTo>
                      <a:cubicBezTo>
                        <a:pt x="297592" y="422166"/>
                        <a:pt x="295130" y="416652"/>
                        <a:pt x="290256" y="414535"/>
                      </a:cubicBezTo>
                      <a:lnTo>
                        <a:pt x="271598" y="406535"/>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105" name="任意多边形: 形状 104"/>
                <p:cNvSpPr/>
                <p:nvPr/>
              </p:nvSpPr>
              <p:spPr>
                <a:xfrm>
                  <a:off x="8549568" y="2599427"/>
                  <a:ext cx="129481" cy="87656"/>
                </a:xfrm>
                <a:custGeom>
                  <a:avLst/>
                  <a:gdLst>
                    <a:gd name="connsiteX0" fmla="*/ 28555 w 129481"/>
                    <a:gd name="connsiteY0" fmla="*/ 32582 h 87656"/>
                    <a:gd name="connsiteX1" fmla="*/ 129061 w 129481"/>
                    <a:gd name="connsiteY1" fmla="*/ 21456 h 87656"/>
                    <a:gd name="connsiteX2" fmla="*/ 0 w 129481"/>
                    <a:gd name="connsiteY2" fmla="*/ 80952 h 87656"/>
                    <a:gd name="connsiteX3" fmla="*/ 28555 w 129481"/>
                    <a:gd name="connsiteY3" fmla="*/ 32582 h 87656"/>
                  </a:gdLst>
                  <a:ahLst/>
                  <a:cxnLst>
                    <a:cxn ang="0">
                      <a:pos x="connsiteX0" y="connsiteY0"/>
                    </a:cxn>
                    <a:cxn ang="0">
                      <a:pos x="connsiteX1" y="connsiteY1"/>
                    </a:cxn>
                    <a:cxn ang="0">
                      <a:pos x="connsiteX2" y="connsiteY2"/>
                    </a:cxn>
                    <a:cxn ang="0">
                      <a:pos x="connsiteX3" y="connsiteY3"/>
                    </a:cxn>
                  </a:cxnLst>
                  <a:rect l="l" t="t" r="r" b="b"/>
                  <a:pathLst>
                    <a:path w="129481" h="87656">
                      <a:moveTo>
                        <a:pt x="28555" y="32582"/>
                      </a:moveTo>
                      <a:cubicBezTo>
                        <a:pt x="28555" y="32582"/>
                        <a:pt x="121676" y="-32625"/>
                        <a:pt x="129061" y="21456"/>
                      </a:cubicBezTo>
                      <a:cubicBezTo>
                        <a:pt x="136421" y="75561"/>
                        <a:pt x="45392" y="100719"/>
                        <a:pt x="0" y="80952"/>
                      </a:cubicBezTo>
                      <a:lnTo>
                        <a:pt x="28555" y="32582"/>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grpSp>
            <p:nvGrpSpPr>
              <p:cNvPr id="106" name="图形 3"/>
              <p:cNvGrpSpPr/>
              <p:nvPr/>
            </p:nvGrpSpPr>
            <p:grpSpPr>
              <a:xfrm>
                <a:off x="7713240" y="3350693"/>
                <a:ext cx="991519" cy="851494"/>
                <a:chOff x="7713240" y="3350693"/>
                <a:chExt cx="991519" cy="851494"/>
              </a:xfrm>
            </p:grpSpPr>
            <p:grpSp>
              <p:nvGrpSpPr>
                <p:cNvPr id="107" name="图形 3"/>
                <p:cNvGrpSpPr/>
                <p:nvPr/>
              </p:nvGrpSpPr>
              <p:grpSpPr>
                <a:xfrm>
                  <a:off x="7713240" y="3350693"/>
                  <a:ext cx="991519" cy="851494"/>
                  <a:chOff x="7713240" y="3350693"/>
                  <a:chExt cx="991519" cy="851494"/>
                </a:xfrm>
              </p:grpSpPr>
              <p:sp>
                <p:nvSpPr>
                  <p:cNvPr id="108" name="任意多边形: 形状 107"/>
                  <p:cNvSpPr/>
                  <p:nvPr/>
                </p:nvSpPr>
                <p:spPr>
                  <a:xfrm>
                    <a:off x="7713240" y="3350693"/>
                    <a:ext cx="991519" cy="851494"/>
                  </a:xfrm>
                  <a:custGeom>
                    <a:avLst/>
                    <a:gdLst>
                      <a:gd name="connsiteX0" fmla="*/ 990646 w 991519"/>
                      <a:gd name="connsiteY0" fmla="*/ 818606 h 851494"/>
                      <a:gd name="connsiteX1" fmla="*/ 774223 w 991519"/>
                      <a:gd name="connsiteY1" fmla="*/ 62799 h 851494"/>
                      <a:gd name="connsiteX2" fmla="*/ 755588 w 991519"/>
                      <a:gd name="connsiteY2" fmla="*/ 46921 h 851494"/>
                      <a:gd name="connsiteX3" fmla="*/ 471570 w 991519"/>
                      <a:gd name="connsiteY3" fmla="*/ 18416 h 851494"/>
                      <a:gd name="connsiteX4" fmla="*/ 20384 w 991519"/>
                      <a:gd name="connsiteY4" fmla="*/ 3425 h 851494"/>
                      <a:gd name="connsiteX5" fmla="*/ 2316 w 991519"/>
                      <a:gd name="connsiteY5" fmla="*/ 35254 h 851494"/>
                      <a:gd name="connsiteX6" fmla="*/ 449637 w 991519"/>
                      <a:gd name="connsiteY6" fmla="*/ 842730 h 851494"/>
                      <a:gd name="connsiteX7" fmla="*/ 467483 w 991519"/>
                      <a:gd name="connsiteY7" fmla="*/ 851493 h 851494"/>
                      <a:gd name="connsiteX8" fmla="*/ 969624 w 991519"/>
                      <a:gd name="connsiteY8" fmla="*/ 846816 h 851494"/>
                      <a:gd name="connsiteX9" fmla="*/ 990646 w 991519"/>
                      <a:gd name="connsiteY9" fmla="*/ 818606 h 8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519" h="851494">
                        <a:moveTo>
                          <a:pt x="990646" y="818606"/>
                        </a:moveTo>
                        <a:lnTo>
                          <a:pt x="774223" y="62799"/>
                        </a:lnTo>
                        <a:cubicBezTo>
                          <a:pt x="771761" y="54208"/>
                          <a:pt x="764450" y="47955"/>
                          <a:pt x="755588" y="46921"/>
                        </a:cubicBezTo>
                        <a:cubicBezTo>
                          <a:pt x="716375" y="42343"/>
                          <a:pt x="602749" y="29494"/>
                          <a:pt x="471570" y="18416"/>
                        </a:cubicBezTo>
                        <a:cubicBezTo>
                          <a:pt x="313536" y="5050"/>
                          <a:pt x="130024" y="-5781"/>
                          <a:pt x="20384" y="3425"/>
                        </a:cubicBezTo>
                        <a:cubicBezTo>
                          <a:pt x="4802" y="4730"/>
                          <a:pt x="-4625" y="21223"/>
                          <a:pt x="2316" y="35254"/>
                        </a:cubicBezTo>
                        <a:cubicBezTo>
                          <a:pt x="64669" y="161410"/>
                          <a:pt x="321191" y="674603"/>
                          <a:pt x="449637" y="842730"/>
                        </a:cubicBezTo>
                        <a:cubicBezTo>
                          <a:pt x="453895" y="848293"/>
                          <a:pt x="460468" y="851567"/>
                          <a:pt x="467483" y="851493"/>
                        </a:cubicBezTo>
                        <a:lnTo>
                          <a:pt x="969624" y="846816"/>
                        </a:lnTo>
                        <a:cubicBezTo>
                          <a:pt x="984222" y="846669"/>
                          <a:pt x="994683" y="832637"/>
                          <a:pt x="990646" y="818606"/>
                        </a:cubicBez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109" name="任意多边形: 形状 108"/>
                  <p:cNvSpPr/>
                  <p:nvPr/>
                </p:nvSpPr>
                <p:spPr>
                  <a:xfrm>
                    <a:off x="8384149" y="3728989"/>
                    <a:ext cx="288335" cy="259118"/>
                  </a:xfrm>
                  <a:custGeom>
                    <a:avLst/>
                    <a:gdLst>
                      <a:gd name="connsiteX0" fmla="*/ 267452 w 288335"/>
                      <a:gd name="connsiteY0" fmla="*/ 257710 h 259118"/>
                      <a:gd name="connsiteX1" fmla="*/ 285446 w 288335"/>
                      <a:gd name="connsiteY1" fmla="*/ 89755 h 259118"/>
                      <a:gd name="connsiteX2" fmla="*/ 171179 w 288335"/>
                      <a:gd name="connsiteY2" fmla="*/ 1777 h 259118"/>
                      <a:gd name="connsiteX3" fmla="*/ 0 w 288335"/>
                      <a:gd name="connsiteY3" fmla="*/ 47440 h 259118"/>
                      <a:gd name="connsiteX4" fmla="*/ 64370 w 288335"/>
                      <a:gd name="connsiteY4" fmla="*/ 86235 h 259118"/>
                      <a:gd name="connsiteX5" fmla="*/ 27348 w 288335"/>
                      <a:gd name="connsiteY5" fmla="*/ 114888 h 259118"/>
                      <a:gd name="connsiteX6" fmla="*/ 83054 w 288335"/>
                      <a:gd name="connsiteY6" fmla="*/ 136254 h 259118"/>
                      <a:gd name="connsiteX7" fmla="*/ 48616 w 288335"/>
                      <a:gd name="connsiteY7" fmla="*/ 174237 h 259118"/>
                      <a:gd name="connsiteX8" fmla="*/ 107374 w 288335"/>
                      <a:gd name="connsiteY8" fmla="*/ 187751 h 259118"/>
                      <a:gd name="connsiteX9" fmla="*/ 267452 w 288335"/>
                      <a:gd name="connsiteY9" fmla="*/ 257710 h 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335" h="259118">
                        <a:moveTo>
                          <a:pt x="267452" y="257710"/>
                        </a:moveTo>
                        <a:cubicBezTo>
                          <a:pt x="267452" y="257710"/>
                          <a:pt x="297606" y="133743"/>
                          <a:pt x="285446" y="89755"/>
                        </a:cubicBezTo>
                        <a:cubicBezTo>
                          <a:pt x="273286" y="45766"/>
                          <a:pt x="249729" y="-10777"/>
                          <a:pt x="171179" y="1777"/>
                        </a:cubicBezTo>
                        <a:cubicBezTo>
                          <a:pt x="92629" y="14356"/>
                          <a:pt x="0" y="47440"/>
                          <a:pt x="0" y="47440"/>
                        </a:cubicBezTo>
                        <a:cubicBezTo>
                          <a:pt x="0" y="47440"/>
                          <a:pt x="4677" y="104721"/>
                          <a:pt x="64370" y="86235"/>
                        </a:cubicBezTo>
                        <a:lnTo>
                          <a:pt x="27348" y="114888"/>
                        </a:lnTo>
                        <a:cubicBezTo>
                          <a:pt x="27348" y="114888"/>
                          <a:pt x="32641" y="160747"/>
                          <a:pt x="83054" y="136254"/>
                        </a:cubicBezTo>
                        <a:lnTo>
                          <a:pt x="48616" y="174237"/>
                        </a:lnTo>
                        <a:cubicBezTo>
                          <a:pt x="48616" y="174237"/>
                          <a:pt x="70279" y="211899"/>
                          <a:pt x="107374" y="187751"/>
                        </a:cubicBezTo>
                        <a:cubicBezTo>
                          <a:pt x="144471" y="163603"/>
                          <a:pt x="162268" y="272627"/>
                          <a:pt x="267452" y="257710"/>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sp>
              <p:nvSpPr>
                <p:cNvPr id="110" name="任意多边形: 形状 109"/>
                <p:cNvSpPr/>
                <p:nvPr/>
              </p:nvSpPr>
              <p:spPr>
                <a:xfrm>
                  <a:off x="8072167" y="3531180"/>
                  <a:ext cx="127067" cy="127067"/>
                </a:xfrm>
                <a:custGeom>
                  <a:avLst/>
                  <a:gdLst>
                    <a:gd name="connsiteX0" fmla="*/ 127067 w 127067"/>
                    <a:gd name="connsiteY0" fmla="*/ 63534 h 127067"/>
                    <a:gd name="connsiteX1" fmla="*/ 63534 w 127067"/>
                    <a:gd name="connsiteY1" fmla="*/ 127067 h 127067"/>
                    <a:gd name="connsiteX2" fmla="*/ 0 w 127067"/>
                    <a:gd name="connsiteY2" fmla="*/ 63534 h 127067"/>
                    <a:gd name="connsiteX3" fmla="*/ 63534 w 127067"/>
                    <a:gd name="connsiteY3" fmla="*/ 0 h 127067"/>
                    <a:gd name="connsiteX4" fmla="*/ 127067 w 127067"/>
                    <a:gd name="connsiteY4" fmla="*/ 63534 h 127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7" h="127067">
                      <a:moveTo>
                        <a:pt x="127067" y="63534"/>
                      </a:moveTo>
                      <a:cubicBezTo>
                        <a:pt x="127067" y="98611"/>
                        <a:pt x="98612" y="127067"/>
                        <a:pt x="63534" y="127067"/>
                      </a:cubicBezTo>
                      <a:cubicBezTo>
                        <a:pt x="28456" y="127067"/>
                        <a:pt x="0" y="98636"/>
                        <a:pt x="0" y="63534"/>
                      </a:cubicBezTo>
                      <a:cubicBezTo>
                        <a:pt x="0" y="28456"/>
                        <a:pt x="28432" y="0"/>
                        <a:pt x="63534" y="0"/>
                      </a:cubicBezTo>
                      <a:cubicBezTo>
                        <a:pt x="98612" y="0"/>
                        <a:pt x="127067" y="28456"/>
                        <a:pt x="127067" y="63534"/>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11" name="任意多边形: 形状 110"/>
                <p:cNvSpPr/>
                <p:nvPr/>
              </p:nvSpPr>
              <p:spPr>
                <a:xfrm>
                  <a:off x="7860445" y="3398697"/>
                  <a:ext cx="619336" cy="238060"/>
                </a:xfrm>
                <a:custGeom>
                  <a:avLst/>
                  <a:gdLst>
                    <a:gd name="connsiteX0" fmla="*/ 601983 w 619336"/>
                    <a:gd name="connsiteY0" fmla="*/ 238061 h 238060"/>
                    <a:gd name="connsiteX1" fmla="*/ 557920 w 619336"/>
                    <a:gd name="connsiteY1" fmla="*/ 88593 h 238060"/>
                    <a:gd name="connsiteX2" fmla="*/ 519839 w 619336"/>
                    <a:gd name="connsiteY2" fmla="*/ 53047 h 238060"/>
                    <a:gd name="connsiteX3" fmla="*/ 0 w 619336"/>
                    <a:gd name="connsiteY3" fmla="*/ 18068 h 238060"/>
                    <a:gd name="connsiteX4" fmla="*/ 295 w 619336"/>
                    <a:gd name="connsiteY4" fmla="*/ 0 h 238060"/>
                    <a:gd name="connsiteX5" fmla="*/ 523556 w 619336"/>
                    <a:gd name="connsiteY5" fmla="*/ 35349 h 238060"/>
                    <a:gd name="connsiteX6" fmla="*/ 575274 w 619336"/>
                    <a:gd name="connsiteY6" fmla="*/ 83473 h 238060"/>
                    <a:gd name="connsiteX7" fmla="*/ 619337 w 619336"/>
                    <a:gd name="connsiteY7" fmla="*/ 232965 h 238060"/>
                    <a:gd name="connsiteX8" fmla="*/ 601983 w 619336"/>
                    <a:gd name="connsiteY8" fmla="*/ 238061 h 23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36" h="238060">
                      <a:moveTo>
                        <a:pt x="601983" y="238061"/>
                      </a:moveTo>
                      <a:lnTo>
                        <a:pt x="557920" y="88593"/>
                      </a:lnTo>
                      <a:cubicBezTo>
                        <a:pt x="552554" y="70451"/>
                        <a:pt x="537957" y="56814"/>
                        <a:pt x="519839" y="53047"/>
                      </a:cubicBezTo>
                      <a:cubicBezTo>
                        <a:pt x="381817" y="24247"/>
                        <a:pt x="3791" y="18142"/>
                        <a:pt x="0" y="18068"/>
                      </a:cubicBezTo>
                      <a:lnTo>
                        <a:pt x="295" y="0"/>
                      </a:lnTo>
                      <a:cubicBezTo>
                        <a:pt x="15877" y="246"/>
                        <a:pt x="383812" y="6203"/>
                        <a:pt x="523556" y="35349"/>
                      </a:cubicBezTo>
                      <a:cubicBezTo>
                        <a:pt x="548197" y="40518"/>
                        <a:pt x="568013" y="58955"/>
                        <a:pt x="575274" y="83473"/>
                      </a:cubicBezTo>
                      <a:lnTo>
                        <a:pt x="619337" y="232965"/>
                      </a:lnTo>
                      <a:lnTo>
                        <a:pt x="601983" y="238061"/>
                      </a:ln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grpSp>
      <p:sp>
        <p:nvSpPr>
          <p:cNvPr id="113" name="等腰三角形 112"/>
          <p:cNvSpPr/>
          <p:nvPr/>
        </p:nvSpPr>
        <p:spPr>
          <a:xfrm rot="5400000">
            <a:off x="-280865" y="-1382180"/>
            <a:ext cx="3206658" cy="2764360"/>
          </a:xfrm>
          <a:prstGeom prst="triangle">
            <a:avLst/>
          </a:prstGeom>
          <a:solidFill>
            <a:srgbClr val="BDD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等腰三角形 113"/>
          <p:cNvSpPr/>
          <p:nvPr/>
        </p:nvSpPr>
        <p:spPr>
          <a:xfrm rot="5400000">
            <a:off x="257078" y="358341"/>
            <a:ext cx="1603217" cy="1382083"/>
          </a:xfrm>
          <a:prstGeom prst="triangl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593908" y="2380733"/>
            <a:ext cx="5516880" cy="1014730"/>
          </a:xfrm>
          <a:prstGeom prst="rect">
            <a:avLst/>
          </a:prstGeom>
        </p:spPr>
        <p:txBody>
          <a:bodyPr wrap="none">
            <a:spAutoFit/>
          </a:bodyPr>
          <a:lstStyle/>
          <a:p>
            <a:r>
              <a:rPr lang="zh-CN" altLang="en-US" sz="6000" b="1" dirty="0">
                <a:solidFill>
                  <a:srgbClr val="4F52FF"/>
                </a:solidFill>
                <a:cs typeface="+mn-ea"/>
                <a:sym typeface="+mn-lt"/>
              </a:rPr>
              <a:t>高压电池的种类</a:t>
            </a:r>
            <a:endParaRPr lang="zh-CN" altLang="en-US" sz="6000" b="1" dirty="0">
              <a:solidFill>
                <a:srgbClr val="4F52FF"/>
              </a:solidFill>
              <a:cs typeface="+mn-ea"/>
              <a:sym typeface="+mn-lt"/>
            </a:endParaRPr>
          </a:p>
        </p:txBody>
      </p:sp>
      <p:grpSp>
        <p:nvGrpSpPr>
          <p:cNvPr id="124" name="组合 123"/>
          <p:cNvGrpSpPr/>
          <p:nvPr/>
        </p:nvGrpSpPr>
        <p:grpSpPr>
          <a:xfrm>
            <a:off x="658813" y="4800811"/>
            <a:ext cx="2058741" cy="512930"/>
            <a:chOff x="953312" y="4441742"/>
            <a:chExt cx="2058741" cy="512930"/>
          </a:xfrm>
        </p:grpSpPr>
        <p:sp>
          <p:nvSpPr>
            <p:cNvPr id="122" name="矩形 121"/>
            <p:cNvSpPr/>
            <p:nvPr/>
          </p:nvSpPr>
          <p:spPr>
            <a:xfrm>
              <a:off x="953312" y="4441742"/>
              <a:ext cx="2058741" cy="512930"/>
            </a:xfrm>
            <a:prstGeom prst="rect">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矩形 122"/>
            <p:cNvSpPr/>
            <p:nvPr/>
          </p:nvSpPr>
          <p:spPr>
            <a:xfrm>
              <a:off x="992667" y="4505322"/>
              <a:ext cx="1960880" cy="398780"/>
            </a:xfrm>
            <a:prstGeom prst="rect">
              <a:avLst/>
            </a:prstGeom>
          </p:spPr>
          <p:txBody>
            <a:bodyPr wrap="none">
              <a:spAutoFit/>
            </a:bodyPr>
            <a:lstStyle/>
            <a:p>
              <a:r>
                <a:rPr lang="zh-CN" altLang="en-US" sz="2000" b="1" dirty="0">
                  <a:solidFill>
                    <a:schemeClr val="bg1"/>
                  </a:solidFill>
                  <a:cs typeface="+mn-ea"/>
                  <a:sym typeface="+mn-lt"/>
                </a:rPr>
                <a:t>主讲人：李亚杰</a:t>
              </a:r>
              <a:endParaRPr lang="zh-CN" altLang="en-US" sz="2000" b="1" dirty="0">
                <a:solidFill>
                  <a:schemeClr val="bg1"/>
                </a:solidFill>
                <a:cs typeface="+mn-ea"/>
                <a:sym typeface="+mn-lt"/>
              </a:endParaRPr>
            </a:p>
          </p:txBody>
        </p:sp>
      </p:grpSp>
      <p:cxnSp>
        <p:nvCxnSpPr>
          <p:cNvPr id="126" name="直接连接符 125"/>
          <p:cNvCxnSpPr/>
          <p:nvPr/>
        </p:nvCxnSpPr>
        <p:spPr>
          <a:xfrm>
            <a:off x="0" y="6531385"/>
            <a:ext cx="9866325" cy="0"/>
          </a:xfrm>
          <a:prstGeom prst="line">
            <a:avLst/>
          </a:prstGeom>
          <a:ln>
            <a:solidFill>
              <a:srgbClr val="4F52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294967295"/>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326961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磷酸铁锂电池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effectLst/>
                <a:latin typeface="宋体" panose="02010600030101010101" pitchFamily="2" charset="-122"/>
                <a:ea typeface="宋体" panose="02010600030101010101" pitchFamily="2" charset="-122"/>
                <a:cs typeface="宋体" panose="02010600030101010101" pitchFamily="2" charset="-122"/>
                <a:sym typeface="+mn-ea"/>
              </a:rPr>
              <a:t>高温性能好、</a:t>
            </a:r>
            <a:r>
              <a:rPr sz="3200" b="1">
                <a:effectLst/>
                <a:latin typeface="宋体" panose="02010600030101010101" pitchFamily="2" charset="-122"/>
                <a:ea typeface="宋体" panose="02010600030101010101" pitchFamily="2" charset="-122"/>
                <a:cs typeface="宋体" panose="02010600030101010101" pitchFamily="2" charset="-122"/>
                <a:sym typeface="+mn-ea"/>
              </a:rPr>
              <a:t>安全性高</a:t>
            </a:r>
            <a:r>
              <a:rPr lang="zh-CN" sz="3200" b="1">
                <a:effectLst/>
                <a:latin typeface="宋体" panose="02010600030101010101" pitchFamily="2" charset="-122"/>
                <a:ea typeface="宋体" panose="02010600030101010101" pitchFamily="2" charset="-122"/>
                <a:cs typeface="宋体" panose="02010600030101010101" pitchFamily="2" charset="-122"/>
                <a:sym typeface="+mn-ea"/>
              </a:rPr>
              <a:t>：</a:t>
            </a:r>
            <a:endParaRPr lang="zh-CN" sz="2800">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2800">
                <a:effectLst/>
                <a:latin typeface="宋体" panose="02010600030101010101" pitchFamily="2" charset="-122"/>
                <a:ea typeface="宋体" panose="02010600030101010101" pitchFamily="2" charset="-122"/>
                <a:cs typeface="宋体" panose="02010600030101010101" pitchFamily="2" charset="-122"/>
                <a:sym typeface="+mn-ea"/>
              </a:rPr>
              <a:t>       </a:t>
            </a:r>
            <a:r>
              <a:rPr sz="2400">
                <a:effectLst/>
                <a:latin typeface="宋体" panose="02010600030101010101" pitchFamily="2" charset="-122"/>
                <a:ea typeface="宋体" panose="02010600030101010101" pitchFamily="2" charset="-122"/>
                <a:cs typeface="宋体" panose="02010600030101010101" pitchFamily="2" charset="-122"/>
                <a:sym typeface="+mn-ea"/>
              </a:rPr>
              <a:t>磷酸铁锂电池在高温下的稳定性可达400以上，保证了电池内在的</a:t>
            </a:r>
            <a:r>
              <a:rPr lang="en-US" sz="2400">
                <a:effectLst/>
                <a:latin typeface="宋体" panose="02010600030101010101" pitchFamily="2" charset="-122"/>
                <a:ea typeface="宋体" panose="02010600030101010101" pitchFamily="2" charset="-122"/>
                <a:cs typeface="宋体" panose="02010600030101010101" pitchFamily="2" charset="-122"/>
                <a:sym typeface="+mn-ea"/>
              </a:rPr>
              <a:t> </a:t>
            </a:r>
            <a:r>
              <a:rPr sz="2400">
                <a:effectLst/>
                <a:latin typeface="宋体" panose="02010600030101010101" pitchFamily="2" charset="-122"/>
                <a:ea typeface="宋体" panose="02010600030101010101" pitchFamily="2" charset="-122"/>
                <a:cs typeface="宋体" panose="02010600030101010101" pitchFamily="2" charset="-122"/>
                <a:sym typeface="+mn-ea"/>
              </a:rPr>
              <a:t>高安全性；不会因过充、温度过高、短路、撞击而产生爆炸或燃烧。</a:t>
            </a:r>
            <a:endParaRPr sz="2400">
              <a:effectLst/>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a:latin typeface="Arial" panose="020B0604020202020204" pitchFamily="34" charset="0"/>
                <a:ea typeface="宋体" panose="02010600030101010101" pitchFamily="2" charset="-122"/>
                <a:sym typeface="+mn-ea"/>
              </a:rPr>
              <a:t>电池安全性能足以经受各种严苛试验：为了确保动力电池具有良好的安全稳定性，在研发过程中曾多次对“铁电池”进行：火烧、短路、针刺、撞击、高温、挤压、过充等极端测试。</a:t>
            </a:r>
            <a:endParaRPr lang="zh-CN" altLang="en-US" sz="2400">
              <a:latin typeface="Arial" panose="020B0604020202020204" pitchFamily="34" charset="0"/>
              <a:ea typeface="宋体" panose="02010600030101010101" pitchFamily="2" charset="-122"/>
            </a:endParaRPr>
          </a:p>
          <a:p>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pic>
        <p:nvPicPr>
          <p:cNvPr id="82945" name="内容占位符 3"/>
          <p:cNvPicPr>
            <a:picLocks noGrp="1" noChangeAspect="1"/>
          </p:cNvPicPr>
          <p:nvPr>
            <p:ph idx="1"/>
            <p:custDataLst>
              <p:tags r:id="rId2"/>
            </p:custDataLst>
          </p:nvPr>
        </p:nvPicPr>
        <p:blipFill>
          <a:blip r:embed="rId3"/>
          <a:srcRect t="3504"/>
          <a:stretch>
            <a:fillRect/>
          </a:stretch>
        </p:blipFill>
        <p:spPr>
          <a:xfrm>
            <a:off x="2113915" y="2707640"/>
            <a:ext cx="8274050" cy="3791585"/>
          </a:xfrm>
        </p:spPr>
      </p:pic>
      <p:sp>
        <p:nvSpPr>
          <p:cNvPr id="9" name="椭圆 8"/>
          <p:cNvSpPr/>
          <p:nvPr>
            <p:custDataLst>
              <p:tags r:id="rId4"/>
            </p:custDataLst>
          </p:nvPr>
        </p:nvSpPr>
        <p:spPr>
          <a:xfrm>
            <a:off x="1247055" y="77496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294967295"/>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640016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磷酸铁锂电池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effectLst/>
                <a:latin typeface="宋体" panose="02010600030101010101" pitchFamily="2" charset="-122"/>
                <a:ea typeface="宋体" panose="02010600030101010101" pitchFamily="2" charset="-122"/>
                <a:cs typeface="宋体" panose="02010600030101010101" pitchFamily="2" charset="-122"/>
                <a:sym typeface="+mn-ea"/>
              </a:rPr>
              <a:t>     </a:t>
            </a:r>
            <a:endParaRPr lang="en-US" sz="3200" b="1">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effectLst/>
                <a:latin typeface="宋体" panose="02010600030101010101" pitchFamily="2" charset="-122"/>
                <a:ea typeface="宋体" panose="02010600030101010101" pitchFamily="2" charset="-122"/>
                <a:cs typeface="宋体" panose="02010600030101010101" pitchFamily="2" charset="-122"/>
                <a:sym typeface="+mn-ea"/>
              </a:rPr>
              <a:t>      </a:t>
            </a:r>
            <a:r>
              <a:rPr sz="2800" b="1">
                <a:effectLst/>
                <a:latin typeface="宋体" panose="02010600030101010101" pitchFamily="2" charset="-122"/>
                <a:ea typeface="宋体" panose="02010600030101010101" pitchFamily="2" charset="-122"/>
                <a:cs typeface="宋体" panose="02010600030101010101" pitchFamily="2" charset="-122"/>
                <a:sym typeface="+mn-ea"/>
              </a:rPr>
              <a:t>环保且不需要稀有金属</a:t>
            </a:r>
            <a:r>
              <a:rPr lang="zh-CN" sz="3200" b="1">
                <a:effectLst/>
                <a:latin typeface="宋体" panose="02010600030101010101" pitchFamily="2" charset="-122"/>
                <a:ea typeface="宋体" panose="02010600030101010101" pitchFamily="2" charset="-122"/>
                <a:cs typeface="宋体" panose="02010600030101010101" pitchFamily="2" charset="-122"/>
                <a:sym typeface="+mn-ea"/>
              </a:rPr>
              <a:t>：</a:t>
            </a:r>
            <a:endParaRPr lang="zh-CN" sz="3200" b="1">
              <a:effectLst/>
              <a:latin typeface="宋体" panose="02010600030101010101" pitchFamily="2" charset="-122"/>
              <a:ea typeface="宋体" panose="02010600030101010101" pitchFamily="2" charset="-122"/>
              <a:cs typeface="宋体" panose="02010600030101010101" pitchFamily="2" charset="-122"/>
              <a:sym typeface="+mn-ea"/>
            </a:endParaRPr>
          </a:p>
          <a:p>
            <a:r>
              <a:rPr lang="zh-CN" sz="3200" b="1">
                <a:effectLst/>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effectLst/>
                <a:latin typeface="宋体" panose="02010600030101010101" pitchFamily="2" charset="-122"/>
                <a:ea typeface="宋体" panose="02010600030101010101" pitchFamily="2" charset="-122"/>
                <a:cs typeface="宋体" panose="02010600030101010101" pitchFamily="2" charset="-122"/>
                <a:sym typeface="+mn-ea"/>
              </a:rPr>
              <a:t>     </a:t>
            </a:r>
            <a:r>
              <a:rPr sz="2800">
                <a:effectLst/>
                <a:latin typeface="宋体" panose="02010600030101010101" pitchFamily="2" charset="-122"/>
                <a:ea typeface="宋体" panose="02010600030101010101" pitchFamily="2" charset="-122"/>
                <a:cs typeface="宋体" panose="02010600030101010101" pitchFamily="2" charset="-122"/>
                <a:sym typeface="+mn-ea"/>
              </a:rPr>
              <a:t>磷酸铁锂电池不含任何（锂之外）重金属或者稀有金属，无毒（SGS认证通过），无污染，符合欧洲RoHS规定，为环保电池。</a:t>
            </a:r>
            <a:endParaRPr sz="280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r>
              <a:rPr lang="en-US" sz="2800">
                <a:effectLst/>
                <a:latin typeface="宋体" panose="02010600030101010101" pitchFamily="2" charset="-122"/>
                <a:ea typeface="宋体" panose="02010600030101010101" pitchFamily="2" charset="-122"/>
                <a:cs typeface="宋体" panose="02010600030101010101" pitchFamily="2" charset="-122"/>
                <a:sym typeface="+mn-ea"/>
              </a:rPr>
              <a:t>       </a:t>
            </a:r>
            <a:endParaRPr lang="en-US" sz="2800">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2800">
                <a:effectLst/>
                <a:latin typeface="宋体" panose="02010600030101010101" pitchFamily="2" charset="-122"/>
                <a:ea typeface="宋体" panose="02010600030101010101" pitchFamily="2" charset="-122"/>
                <a:cs typeface="宋体" panose="02010600030101010101" pitchFamily="2" charset="-122"/>
                <a:sym typeface="+mn-ea"/>
              </a:rPr>
              <a:t>       </a:t>
            </a:r>
            <a:r>
              <a:rPr sz="2800" b="1">
                <a:effectLst/>
                <a:latin typeface="宋体" panose="02010600030101010101" pitchFamily="2" charset="-122"/>
                <a:ea typeface="宋体" panose="02010600030101010101" pitchFamily="2" charset="-122"/>
                <a:cs typeface="宋体" panose="02010600030101010101" pitchFamily="2" charset="-122"/>
                <a:sym typeface="+mn-ea"/>
              </a:rPr>
              <a:t>充电速度快，自放电少，无记忆效应：</a:t>
            </a:r>
            <a:endParaRPr sz="2800" b="1">
              <a:effectLst/>
              <a:latin typeface="宋体" panose="02010600030101010101" pitchFamily="2" charset="-122"/>
              <a:ea typeface="宋体" panose="02010600030101010101" pitchFamily="2" charset="-122"/>
              <a:cs typeface="宋体" panose="02010600030101010101" pitchFamily="2" charset="-122"/>
              <a:sym typeface="+mn-ea"/>
            </a:endParaRPr>
          </a:p>
          <a:p>
            <a:r>
              <a:rPr sz="2800" b="1">
                <a:effectLst/>
                <a:latin typeface="宋体" panose="02010600030101010101" pitchFamily="2" charset="-122"/>
                <a:ea typeface="宋体" panose="02010600030101010101" pitchFamily="2" charset="-122"/>
                <a:cs typeface="宋体" panose="02010600030101010101" pitchFamily="2" charset="-122"/>
                <a:sym typeface="+mn-ea"/>
              </a:rPr>
              <a:t> </a:t>
            </a:r>
            <a:r>
              <a:rPr lang="en-US" sz="2800" b="1">
                <a:effectLst/>
                <a:latin typeface="宋体" panose="02010600030101010101" pitchFamily="2" charset="-122"/>
                <a:ea typeface="宋体" panose="02010600030101010101" pitchFamily="2" charset="-122"/>
                <a:cs typeface="宋体" panose="02010600030101010101" pitchFamily="2" charset="-122"/>
                <a:sym typeface="+mn-ea"/>
              </a:rPr>
              <a:t>      </a:t>
            </a:r>
            <a:r>
              <a:rPr sz="2800">
                <a:effectLst/>
                <a:latin typeface="宋体" panose="02010600030101010101" pitchFamily="2" charset="-122"/>
                <a:ea typeface="宋体" panose="02010600030101010101" pitchFamily="2" charset="-122"/>
                <a:cs typeface="宋体" panose="02010600030101010101" pitchFamily="2" charset="-122"/>
                <a:sym typeface="+mn-ea"/>
              </a:rPr>
              <a:t>磷酸铁锂电池可大电流2C快速充放电，在专用充电器下，2C充电30分钟内即可使电池充满95%，起动电流可达2C，而铅酸电池现在无此性能。</a:t>
            </a:r>
            <a:endParaRPr sz="2800">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2800">
                <a:effectLst/>
                <a:latin typeface="宋体" panose="02010600030101010101" pitchFamily="2" charset="-122"/>
                <a:ea typeface="宋体" panose="02010600030101010101" pitchFamily="2" charset="-122"/>
                <a:cs typeface="宋体" panose="02010600030101010101" pitchFamily="2" charset="-122"/>
                <a:sym typeface="+mn-ea"/>
              </a:rPr>
              <a:t>       </a:t>
            </a:r>
            <a:r>
              <a:rPr sz="2800" b="1">
                <a:effectLst/>
                <a:latin typeface="宋体" panose="02010600030101010101" pitchFamily="2" charset="-122"/>
                <a:ea typeface="宋体" panose="02010600030101010101" pitchFamily="2" charset="-122"/>
                <a:cs typeface="宋体" panose="02010600030101010101" pitchFamily="2" charset="-122"/>
                <a:sym typeface="+mn-ea"/>
              </a:rPr>
              <a:t>体积小，重量轻：</a:t>
            </a:r>
            <a:endParaRPr sz="2800" b="1">
              <a:effectLst/>
              <a:latin typeface="宋体" panose="02010600030101010101" pitchFamily="2" charset="-122"/>
              <a:ea typeface="宋体" panose="02010600030101010101" pitchFamily="2" charset="-122"/>
              <a:cs typeface="宋体" panose="02010600030101010101" pitchFamily="2" charset="-122"/>
              <a:sym typeface="+mn-ea"/>
            </a:endParaRPr>
          </a:p>
          <a:p>
            <a:r>
              <a:rPr sz="2800" b="1">
                <a:effectLst/>
                <a:latin typeface="宋体" panose="02010600030101010101" pitchFamily="2" charset="-122"/>
                <a:ea typeface="宋体" panose="02010600030101010101" pitchFamily="2" charset="-122"/>
                <a:cs typeface="宋体" panose="02010600030101010101" pitchFamily="2" charset="-122"/>
                <a:sym typeface="+mn-ea"/>
              </a:rPr>
              <a:t> </a:t>
            </a:r>
            <a:r>
              <a:rPr lang="en-US" sz="2800" b="1">
                <a:effectLst/>
                <a:latin typeface="宋体" panose="02010600030101010101" pitchFamily="2" charset="-122"/>
                <a:ea typeface="宋体" panose="02010600030101010101" pitchFamily="2" charset="-122"/>
                <a:cs typeface="宋体" panose="02010600030101010101" pitchFamily="2" charset="-122"/>
                <a:sym typeface="+mn-ea"/>
              </a:rPr>
              <a:t>      </a:t>
            </a:r>
            <a:r>
              <a:rPr sz="2800">
                <a:effectLst/>
                <a:latin typeface="宋体" panose="02010600030101010101" pitchFamily="2" charset="-122"/>
                <a:ea typeface="宋体" panose="02010600030101010101" pitchFamily="2" charset="-122"/>
                <a:cs typeface="宋体" panose="02010600030101010101" pitchFamily="2" charset="-122"/>
                <a:sym typeface="+mn-ea"/>
              </a:rPr>
              <a:t>商品设计可轻量化，体积是相同容量铅酸电池的2/3，也较镍氢电池体积小；重量是相同容量铅酸电池的1/3，镍氢电池的2/3左右</a:t>
            </a:r>
            <a:r>
              <a:rPr lang="zh-CN" sz="2800">
                <a:effectLst/>
                <a:latin typeface="宋体" panose="02010600030101010101" pitchFamily="2" charset="-122"/>
                <a:ea typeface="宋体" panose="02010600030101010101" pitchFamily="2" charset="-122"/>
                <a:cs typeface="宋体" panose="02010600030101010101" pitchFamily="2" charset="-122"/>
                <a:sym typeface="+mn-ea"/>
              </a:rPr>
              <a:t>。</a:t>
            </a:r>
            <a:endParaRPr sz="2800">
              <a:solidFill>
                <a:schemeClr val="tx1"/>
              </a:solidFill>
              <a:effectLst/>
              <a:latin typeface="宋体" panose="02010600030101010101" pitchFamily="2" charset="-122"/>
              <a:ea typeface="宋体" panose="02010600030101010101" pitchFamily="2" charset="-122"/>
              <a:cs typeface="宋体" panose="02010600030101010101" pitchFamily="2" charset="-122"/>
            </a:endParaRPr>
          </a:p>
          <a:p>
            <a:endParaRPr lang="zh-CN" sz="2800">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2800">
                <a:effectLst/>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6" name="椭圆 5"/>
          <p:cNvSpPr/>
          <p:nvPr>
            <p:custDataLst>
              <p:tags r:id="rId2"/>
            </p:custDataLst>
          </p:nvPr>
        </p:nvSpPr>
        <p:spPr>
          <a:xfrm>
            <a:off x="1247055" y="123089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custDataLst>
              <p:tags r:id="rId3"/>
            </p:custDataLst>
          </p:nvPr>
        </p:nvSpPr>
        <p:spPr>
          <a:xfrm>
            <a:off x="1247055" y="300508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custDataLst>
              <p:tags r:id="rId4"/>
            </p:custDataLst>
          </p:nvPr>
        </p:nvSpPr>
        <p:spPr>
          <a:xfrm>
            <a:off x="1247055" y="4692280"/>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2426970"/>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磷酸铁锂电池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endParaRPr lang="en-US" sz="3200" b="1">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r>
              <a:rPr sz="2800">
                <a:latin typeface="宋体" panose="02010600030101010101" pitchFamily="2" charset="-122"/>
                <a:ea typeface="宋体" panose="02010600030101010101" pitchFamily="2" charset="-122"/>
                <a:cs typeface="宋体" panose="02010600030101010101" pitchFamily="2" charset="-122"/>
                <a:sym typeface="+mn-ea"/>
              </a:rPr>
              <a:t>电池单体电压高，放电平台稳定：为3.2V，串联少，电池组可靠性高；电池组可靠性高，可作大电流高功率充放电高倍率放电特性：9-C充放电效率达到96%以上，容量保持率90%以上，可实现9-C放电；</a:t>
            </a:r>
            <a:r>
              <a:rPr lang="zh-CN" sz="3200" b="1">
                <a:latin typeface="宋体" panose="02010600030101010101" pitchFamily="2" charset="-122"/>
                <a:ea typeface="宋体" panose="02010600030101010101" pitchFamily="2" charset="-122"/>
                <a:cs typeface="宋体" panose="02010600030101010101" pitchFamily="2" charset="-122"/>
                <a:sym typeface="+mn-ea"/>
              </a:rPr>
              <a:t>：</a:t>
            </a:r>
            <a:endParaRPr 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zh-CN" sz="3200" b="1">
                <a:latin typeface="宋体" panose="02010600030101010101" pitchFamily="2" charset="-122"/>
                <a:ea typeface="宋体" panose="02010600030101010101" pitchFamily="2" charset="-122"/>
                <a:cs typeface="宋体" panose="02010600030101010101" pitchFamily="2" charset="-122"/>
                <a:sym typeface="+mn-ea"/>
              </a:rPr>
              <a:t>磷酸铁锂电池标称电压</a:t>
            </a:r>
            <a:endParaRPr 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4000" b="1">
                <a:latin typeface="宋体" panose="02010600030101010101" pitchFamily="2" charset="-122"/>
                <a:ea typeface="宋体" panose="02010600030101010101" pitchFamily="2" charset="-122"/>
                <a:cs typeface="宋体" panose="02010600030101010101" pitchFamily="2" charset="-122"/>
                <a:sym typeface="+mn-ea"/>
              </a:rPr>
              <a:t>3.2V</a:t>
            </a:r>
            <a:endParaRPr lang="en-US" altLang="zh-CN" sz="4000" b="1">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4400" b="1">
              <a:latin typeface="宋体" panose="02010600030101010101" pitchFamily="2" charset="-122"/>
              <a:ea typeface="宋体" panose="02010600030101010101" pitchFamily="2" charset="-122"/>
              <a:cs typeface="宋体" panose="02010600030101010101" pitchFamily="2" charset="-122"/>
              <a:sym typeface="+mn-ea"/>
            </a:endParaRPr>
          </a:p>
          <a:p>
            <a:r>
              <a:rPr lang="zh-CN" sz="3200" b="1">
                <a:latin typeface="宋体" panose="02010600030101010101" pitchFamily="2" charset="-122"/>
                <a:ea typeface="宋体" panose="02010600030101010101" pitchFamily="2" charset="-122"/>
                <a:cs typeface="宋体" panose="02010600030101010101" pitchFamily="2" charset="-122"/>
                <a:sym typeface="+mn-ea"/>
              </a:rPr>
              <a:t>磷酸铁锂电池充电截止电压</a:t>
            </a:r>
            <a:endParaRPr sz="3200">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4000" b="1">
                <a:latin typeface="宋体" panose="02010600030101010101" pitchFamily="2" charset="-122"/>
                <a:ea typeface="宋体" panose="02010600030101010101" pitchFamily="2" charset="-122"/>
                <a:cs typeface="宋体" panose="02010600030101010101" pitchFamily="2" charset="-122"/>
                <a:sym typeface="+mn-ea"/>
              </a:rPr>
              <a:t>3.65V</a:t>
            </a:r>
            <a:endParaRPr lang="en-US" altLang="zh-CN" sz="400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6" name="椭圆 5"/>
          <p:cNvSpPr/>
          <p:nvPr>
            <p:custDataLst>
              <p:tags r:id="rId2"/>
            </p:custDataLst>
          </p:nvPr>
        </p:nvSpPr>
        <p:spPr>
          <a:xfrm>
            <a:off x="1247055" y="123089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1" name="图片 120"/>
          <p:cNvPicPr/>
          <p:nvPr/>
        </p:nvPicPr>
        <p:blipFill>
          <a:blip r:embed="rId3"/>
          <a:stretch>
            <a:fillRect/>
          </a:stretch>
        </p:blipFill>
        <p:spPr>
          <a:xfrm>
            <a:off x="6473190" y="2585085"/>
            <a:ext cx="4785995" cy="3884295"/>
          </a:xfrm>
          <a:prstGeom prst="rect">
            <a:avLst/>
          </a:prstGeom>
          <a:noFill/>
          <a:ln w="9525">
            <a:no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312610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磷酸铁锂电池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缺点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endParaRPr lang="en-US" sz="3200" b="1">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能量密度低</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32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latin typeface="宋体" panose="02010600030101010101" pitchFamily="2" charset="-122"/>
                <a:ea typeface="宋体" panose="02010600030101010101" pitchFamily="2" charset="-122"/>
                <a:cs typeface="宋体" panose="02010600030101010101" pitchFamily="2" charset="-122"/>
                <a:sym typeface="+mn-ea"/>
              </a:rPr>
              <a:t>低温性能差</a:t>
            </a:r>
            <a:endParaRPr lang="en-US" altLang="zh-CN" sz="4400" b="1">
              <a:latin typeface="宋体" panose="02010600030101010101" pitchFamily="2" charset="-122"/>
              <a:ea typeface="宋体" panose="02010600030101010101" pitchFamily="2" charset="-122"/>
              <a:cs typeface="宋体" panose="02010600030101010101" pitchFamily="2" charset="-122"/>
              <a:sym typeface="+mn-ea"/>
            </a:endParaRPr>
          </a:p>
          <a:p>
            <a:r>
              <a:rPr lang="en-US" sz="28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6" name="椭圆 5"/>
          <p:cNvSpPr/>
          <p:nvPr>
            <p:custDataLst>
              <p:tags r:id="rId2"/>
            </p:custDataLst>
          </p:nvPr>
        </p:nvSpPr>
        <p:spPr>
          <a:xfrm>
            <a:off x="414570" y="123089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custDataLst>
              <p:tags r:id="rId3"/>
            </p:custDataLst>
          </p:nvPr>
        </p:nvSpPr>
        <p:spPr>
          <a:xfrm>
            <a:off x="414570" y="270155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9" name="图片 108"/>
          <p:cNvPicPr/>
          <p:nvPr/>
        </p:nvPicPr>
        <p:blipFill>
          <a:blip r:embed="rId4"/>
          <a:srcRect t="31102" b="48972"/>
          <a:stretch>
            <a:fillRect/>
          </a:stretch>
        </p:blipFill>
        <p:spPr>
          <a:xfrm>
            <a:off x="6415405" y="3190240"/>
            <a:ext cx="4370070" cy="3288665"/>
          </a:xfrm>
          <a:prstGeom prst="rect">
            <a:avLst/>
          </a:prstGeom>
          <a:noFill/>
          <a:ln w="9525">
            <a:noFill/>
          </a:ln>
        </p:spPr>
      </p:pic>
      <p:pic>
        <p:nvPicPr>
          <p:cNvPr id="110" name="图片 109"/>
          <p:cNvPicPr/>
          <p:nvPr/>
        </p:nvPicPr>
        <p:blipFill>
          <a:blip r:embed="rId5"/>
          <a:srcRect l="3398" t="63359" r="3213" b="10000"/>
          <a:stretch>
            <a:fillRect/>
          </a:stretch>
        </p:blipFill>
        <p:spPr>
          <a:xfrm>
            <a:off x="84455" y="3190875"/>
            <a:ext cx="4749165" cy="3288030"/>
          </a:xfrm>
          <a:prstGeom prst="rect">
            <a:avLst/>
          </a:prstGeom>
          <a:noFill/>
          <a:ln w="9525">
            <a:noFill/>
          </a:ln>
        </p:spPr>
      </p:pic>
      <p:pic>
        <p:nvPicPr>
          <p:cNvPr id="111" name="图片 110"/>
          <p:cNvPicPr/>
          <p:nvPr/>
        </p:nvPicPr>
        <p:blipFill>
          <a:blip r:embed="rId6"/>
          <a:srcRect b="25241"/>
          <a:stretch>
            <a:fillRect/>
          </a:stretch>
        </p:blipFill>
        <p:spPr>
          <a:xfrm>
            <a:off x="6415405" y="816610"/>
            <a:ext cx="4370705" cy="1971675"/>
          </a:xfrm>
          <a:prstGeom prst="rect">
            <a:avLst/>
          </a:prstGeom>
          <a:noFill/>
          <a:ln w="9525">
            <a:noFill/>
          </a:ln>
        </p:spPr>
      </p:pic>
    </p:spTree>
    <p:custDataLst>
      <p:tags r:id="rId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8C50716F-5AB9-4B52-8789-10F77A5EC7B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2" name="矩形 1"/>
          <p:cNvSpPr/>
          <p:nvPr/>
        </p:nvSpPr>
        <p:spPr>
          <a:xfrm>
            <a:off x="4479925" y="0"/>
            <a:ext cx="3232150" cy="706755"/>
          </a:xfrm>
          <a:prstGeom prst="rect">
            <a:avLst/>
          </a:prstGeom>
        </p:spPr>
        <p:txBody>
          <a:bodyPr wrap="square">
            <a:spAutoFit/>
          </a:bodyPr>
          <a:lstStyle/>
          <a:p>
            <a:r>
              <a:rPr lang="zh-CN" sz="4000" b="1" dirty="0">
                <a:solidFill>
                  <a:srgbClr val="4F52FF"/>
                </a:solidFill>
                <a:cs typeface="+mn-ea"/>
                <a:sym typeface="+mn-lt"/>
              </a:rPr>
              <a:t>三元锂电池</a:t>
            </a:r>
            <a:endParaRPr lang="zh-CN" sz="4000" b="1" dirty="0">
              <a:solidFill>
                <a:srgbClr val="4F52FF"/>
              </a:solidFill>
              <a:cs typeface="+mn-ea"/>
              <a:sym typeface="+mn-lt"/>
            </a:endParaRPr>
          </a:p>
        </p:txBody>
      </p:sp>
      <p:sp>
        <p:nvSpPr>
          <p:cNvPr id="3" name="文本框 2"/>
          <p:cNvSpPr txBox="1"/>
          <p:nvPr/>
        </p:nvSpPr>
        <p:spPr>
          <a:xfrm>
            <a:off x="314960" y="525145"/>
            <a:ext cx="11329670" cy="2122805"/>
          </a:xfrm>
          <a:prstGeom prst="rect">
            <a:avLst/>
          </a:prstGeom>
          <a:noFill/>
        </p:spPr>
        <p:txBody>
          <a:bodyPr wrap="square" rtlCol="0" anchor="t">
            <a:spAutoFit/>
          </a:bodyPr>
          <a:p>
            <a:r>
              <a:rPr lang="en-US" sz="4000" b="1">
                <a:solidFill>
                  <a:schemeClr val="accent3"/>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en-US" sz="3600" b="1">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sz="4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三元锂</a:t>
            </a:r>
            <a:r>
              <a:rPr sz="4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电池</a:t>
            </a:r>
            <a:r>
              <a:rPr lang="zh-CN" sz="4000" b="1">
                <a:solidFill>
                  <a:schemeClr val="tx1"/>
                </a:solidFill>
                <a:latin typeface="宋体" panose="02010600030101010101" pitchFamily="2" charset="-122"/>
                <a:ea typeface="宋体" panose="02010600030101010101" pitchFamily="2" charset="-122"/>
                <a:cs typeface="宋体" panose="02010600030101010101" pitchFamily="2" charset="-122"/>
                <a:sym typeface="+mn-ea"/>
              </a:rPr>
              <a:t>：</a:t>
            </a:r>
            <a:endParaRPr lang="zh-CN" sz="3600" b="1">
              <a:solidFill>
                <a:schemeClr val="accent3"/>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sz="3600" b="1">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是指用</a:t>
            </a:r>
            <a:r>
              <a:rPr lang="zh-CN" altLang="en-US" sz="3600" b="1" u="sng" spc="200">
                <a:solidFill>
                  <a:schemeClr val="tx1"/>
                </a:solidFill>
                <a:effectLst>
                  <a:reflection blurRad="6350" stA="53000" endA="300" endPos="35500" dir="5400000" sy="-90000" algn="bl" rotWithShape="0"/>
                </a:effectLst>
                <a:latin typeface="Arial" panose="020B0604020202020204" pitchFamily="34" charset="0"/>
                <a:ea typeface="微软雅黑" panose="020B0503020204020204" charset="-122"/>
                <a:cs typeface="+mj-cs"/>
                <a:sym typeface="+mn-ea"/>
              </a:rPr>
              <a:t>镍钴锰酸锂</a:t>
            </a:r>
            <a:r>
              <a:rPr sz="3600" b="1">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作为</a:t>
            </a:r>
            <a:r>
              <a:rPr sz="3600" b="1" u="sng">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正极</a:t>
            </a:r>
            <a:r>
              <a:rPr sz="3600" b="1">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材料的锂离子电池</a:t>
            </a:r>
            <a:r>
              <a:rPr sz="2400" b="1">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a:t>
            </a:r>
            <a:endParaRPr sz="2400" b="1">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endParaRPr>
          </a:p>
          <a:p>
            <a:endParaRPr sz="2800" b="1">
              <a:solidFill>
                <a:schemeClr val="tx1"/>
              </a:solidFill>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b="1" spc="200">
                <a:latin typeface="Arial" panose="020B0604020202020204" pitchFamily="34" charset="0"/>
                <a:ea typeface="微软雅黑" panose="020B0503020204020204" charset="-122"/>
                <a:cs typeface="+mj-cs"/>
                <a:sym typeface="+mn-ea"/>
              </a:rPr>
              <a:t>镍管理电池的容量，钴管理电池寿命，锰管理电池的稳定性。</a:t>
            </a:r>
            <a:endParaRPr lang="zh-CN" altLang="en-US" sz="28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12" name="图片 111"/>
          <p:cNvPicPr/>
          <p:nvPr/>
        </p:nvPicPr>
        <p:blipFill>
          <a:blip r:embed="rId1"/>
          <a:stretch>
            <a:fillRect/>
          </a:stretch>
        </p:blipFill>
        <p:spPr>
          <a:xfrm>
            <a:off x="410845" y="2647950"/>
            <a:ext cx="4777105" cy="3529965"/>
          </a:xfrm>
          <a:prstGeom prst="rect">
            <a:avLst/>
          </a:prstGeom>
          <a:noFill/>
          <a:ln w="9525">
            <a:noFill/>
          </a:ln>
        </p:spPr>
      </p:pic>
      <p:pic>
        <p:nvPicPr>
          <p:cNvPr id="113" name="图片 112"/>
          <p:cNvPicPr/>
          <p:nvPr/>
        </p:nvPicPr>
        <p:blipFill>
          <a:blip r:embed="rId2"/>
          <a:stretch>
            <a:fillRect/>
          </a:stretch>
        </p:blipFill>
        <p:spPr>
          <a:xfrm>
            <a:off x="5922645" y="2647950"/>
            <a:ext cx="5067300" cy="352933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8C50716F-5AB9-4B52-8789-10F77A5EC7B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5" name="文本框 4"/>
          <p:cNvSpPr txBox="1"/>
          <p:nvPr>
            <p:custDataLst>
              <p:tags r:id="rId1"/>
            </p:custDataLst>
          </p:nvPr>
        </p:nvSpPr>
        <p:spPr>
          <a:xfrm>
            <a:off x="97155" y="1421130"/>
            <a:ext cx="4864100" cy="4935220"/>
          </a:xfrm>
          <a:prstGeom prst="rect">
            <a:avLst/>
          </a:prstGeom>
          <a:noFill/>
        </p:spPr>
        <p:txBody>
          <a:bodyPr wrap="square" rtlCol="0" anchor="t">
            <a:noAutofit/>
          </a:bodyPr>
          <a:p>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锂电池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endParaRPr lang="zh-CN" sz="3200" b="1">
              <a:solidFill>
                <a:schemeClr val="accent3"/>
              </a:solidFill>
              <a:latin typeface="宋体" panose="02010600030101010101" pitchFamily="2" charset="-122"/>
              <a:ea typeface="宋体" panose="02010600030101010101" pitchFamily="2" charset="-122"/>
              <a:cs typeface="宋体" panose="02010600030101010101" pitchFamily="2" charset="-122"/>
              <a:sym typeface="+mn-ea"/>
            </a:endParaRPr>
          </a:p>
          <a:p>
            <a:r>
              <a:rPr lang="en-US" sz="2800">
                <a:solidFill>
                  <a:schemeClr val="accent3"/>
                </a:solidFill>
                <a:latin typeface="宋体" panose="02010600030101010101" pitchFamily="2" charset="-122"/>
                <a:ea typeface="宋体" panose="02010600030101010101" pitchFamily="2" charset="-122"/>
                <a:cs typeface="宋体" panose="02010600030101010101" pitchFamily="2" charset="-122"/>
                <a:sym typeface="+mn-ea"/>
              </a:rPr>
              <a:t>  </a:t>
            </a:r>
            <a:r>
              <a:rPr lang="zh-CN"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寿命长</a:t>
            </a:r>
            <a:r>
              <a:rPr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a:t>
            </a:r>
            <a:r>
              <a:rPr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锂动力电池在室温下1℃充放电循环</a:t>
            </a:r>
            <a:r>
              <a:rPr lang="en-US"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2500</a:t>
            </a:r>
            <a:r>
              <a:rPr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次</a:t>
            </a:r>
            <a:r>
              <a:rPr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，容量保持率80%以上</a:t>
            </a:r>
            <a:r>
              <a:rPr lang="zh-CN" sz="2800">
                <a:solidFill>
                  <a:schemeClr val="accent3"/>
                </a:solidFill>
                <a:latin typeface="宋体" panose="02010600030101010101" pitchFamily="2" charset="-122"/>
                <a:ea typeface="宋体" panose="02010600030101010101" pitchFamily="2" charset="-122"/>
                <a:cs typeface="宋体" panose="02010600030101010101" pitchFamily="2" charset="-122"/>
                <a:sym typeface="+mn-ea"/>
              </a:rPr>
              <a:t>。</a:t>
            </a:r>
            <a:endParaRPr lang="zh-CN" sz="2800">
              <a:solidFill>
                <a:schemeClr val="accent3"/>
              </a:solidFill>
              <a:latin typeface="宋体" panose="02010600030101010101" pitchFamily="2" charset="-122"/>
              <a:ea typeface="宋体" panose="02010600030101010101" pitchFamily="2" charset="-122"/>
              <a:cs typeface="宋体" panose="02010600030101010101" pitchFamily="2" charset="-122"/>
              <a:sym typeface="+mn-ea"/>
            </a:endParaRPr>
          </a:p>
          <a:p>
            <a:endParaRPr lang="zh-CN" altLang="zh-CN" sz="2800" b="1">
              <a:solidFill>
                <a:schemeClr val="accent3"/>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5"/>
          <p:cNvSpPr/>
          <p:nvPr>
            <p:custDataLst>
              <p:tags r:id="rId2"/>
            </p:custDataLst>
          </p:nvPr>
        </p:nvSpPr>
        <p:spPr>
          <a:xfrm>
            <a:off x="4479925" y="0"/>
            <a:ext cx="3232150" cy="706755"/>
          </a:xfrm>
          <a:prstGeom prst="rect">
            <a:avLst/>
          </a:prstGeom>
        </p:spPr>
        <p:txBody>
          <a:bodyPr wrap="square">
            <a:spAutoFit/>
          </a:bodyPr>
          <a:p>
            <a:r>
              <a:rPr lang="zh-CN" sz="4000" b="1" dirty="0">
                <a:solidFill>
                  <a:srgbClr val="4F52FF"/>
                </a:solidFill>
                <a:cs typeface="+mn-ea"/>
                <a:sym typeface="+mn-lt"/>
              </a:rPr>
              <a:t>三元锂电池</a:t>
            </a:r>
            <a:endParaRPr lang="zh-CN" sz="4000" b="1" dirty="0">
              <a:solidFill>
                <a:srgbClr val="4F52FF"/>
              </a:solidFill>
              <a:cs typeface="+mn-ea"/>
              <a:sym typeface="+mn-lt"/>
            </a:endParaRPr>
          </a:p>
        </p:txBody>
      </p:sp>
      <p:pic>
        <p:nvPicPr>
          <p:cNvPr id="9" name="图片 8" descr="北方logo"/>
          <p:cNvPicPr>
            <a:picLocks noChangeAspect="1"/>
          </p:cNvPicPr>
          <p:nvPr>
            <p:custDataLst>
              <p:tags r:id="rId3"/>
            </p:custDataLst>
          </p:nvPr>
        </p:nvPicPr>
        <p:blipFill>
          <a:blip r:embed="rId4"/>
          <a:stretch>
            <a:fillRect/>
          </a:stretch>
        </p:blipFill>
        <p:spPr>
          <a:xfrm>
            <a:off x="11083290" y="0"/>
            <a:ext cx="1108710" cy="1195705"/>
          </a:xfrm>
          <a:prstGeom prst="rect">
            <a:avLst/>
          </a:prstGeom>
        </p:spPr>
      </p:pic>
      <p:sp>
        <p:nvSpPr>
          <p:cNvPr id="8" name="椭圆 7"/>
          <p:cNvSpPr/>
          <p:nvPr>
            <p:custDataLst>
              <p:tags r:id="rId5"/>
            </p:custDataLst>
          </p:nvPr>
        </p:nvSpPr>
        <p:spPr>
          <a:xfrm>
            <a:off x="258360" y="2548520"/>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4" name="图片 113"/>
          <p:cNvPicPr/>
          <p:nvPr/>
        </p:nvPicPr>
        <p:blipFill>
          <a:blip r:embed="rId6"/>
          <a:stretch>
            <a:fillRect/>
          </a:stretch>
        </p:blipFill>
        <p:spPr>
          <a:xfrm>
            <a:off x="5205730" y="1506220"/>
            <a:ext cx="5606415" cy="462470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294967295"/>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326961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三元锂</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effectLst/>
                <a:latin typeface="宋体" panose="02010600030101010101" pitchFamily="2" charset="-122"/>
                <a:ea typeface="宋体" panose="02010600030101010101" pitchFamily="2" charset="-122"/>
                <a:cs typeface="宋体" panose="02010600030101010101" pitchFamily="2" charset="-122"/>
                <a:sym typeface="+mn-ea"/>
              </a:rPr>
              <a:t>低温性能好：</a:t>
            </a:r>
            <a:endParaRPr lang="zh-CN" sz="3200" b="1">
              <a:effectLst/>
              <a:latin typeface="宋体" panose="02010600030101010101" pitchFamily="2" charset="-122"/>
              <a:ea typeface="宋体" panose="02010600030101010101" pitchFamily="2" charset="-122"/>
              <a:cs typeface="宋体" panose="02010600030101010101" pitchFamily="2" charset="-122"/>
              <a:sym typeface="+mn-ea"/>
            </a:endParaRPr>
          </a:p>
          <a:p>
            <a:r>
              <a:rPr lang="zh-CN" sz="3200" b="1">
                <a:effectLst/>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effectLst/>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3200" b="1">
              <a:effectLst/>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effectLst/>
                <a:latin typeface="宋体" panose="02010600030101010101" pitchFamily="2" charset="-122"/>
                <a:ea typeface="宋体" panose="02010600030101010101" pitchFamily="2" charset="-122"/>
                <a:cs typeface="宋体" panose="02010600030101010101" pitchFamily="2" charset="-122"/>
                <a:sym typeface="+mn-ea"/>
              </a:rPr>
              <a:t>三元锂电池在零下</a:t>
            </a:r>
            <a:r>
              <a:rPr lang="en-US" altLang="zh-CN" sz="3200" b="1">
                <a:effectLst/>
                <a:latin typeface="宋体" panose="02010600030101010101" pitchFamily="2" charset="-122"/>
                <a:ea typeface="宋体" panose="02010600030101010101" pitchFamily="2" charset="-122"/>
                <a:cs typeface="宋体" panose="02010600030101010101" pitchFamily="2" charset="-122"/>
                <a:sym typeface="+mn-ea"/>
              </a:rPr>
              <a:t>20℃</a:t>
            </a:r>
            <a:r>
              <a:rPr lang="zh-CN" altLang="en-US" sz="3200" b="1">
                <a:effectLst/>
                <a:latin typeface="宋体" panose="02010600030101010101" pitchFamily="2" charset="-122"/>
                <a:ea typeface="宋体" panose="02010600030101010101" pitchFamily="2" charset="-122"/>
                <a:cs typeface="宋体" panose="02010600030101010101" pitchFamily="2" charset="-122"/>
                <a:sym typeface="+mn-ea"/>
              </a:rPr>
              <a:t>能够释放</a:t>
            </a:r>
            <a:r>
              <a:rPr lang="en-US" altLang="zh-CN" sz="3200" b="1">
                <a:effectLst/>
                <a:latin typeface="宋体" panose="02010600030101010101" pitchFamily="2" charset="-122"/>
                <a:ea typeface="宋体" panose="02010600030101010101" pitchFamily="2" charset="-122"/>
                <a:cs typeface="宋体" panose="02010600030101010101" pitchFamily="2" charset="-122"/>
                <a:sym typeface="+mn-ea"/>
              </a:rPr>
              <a:t>70.14%</a:t>
            </a:r>
            <a:r>
              <a:rPr lang="zh-CN" altLang="en-US" sz="3200" b="1">
                <a:effectLst/>
                <a:latin typeface="宋体" panose="02010600030101010101" pitchFamily="2" charset="-122"/>
                <a:ea typeface="宋体" panose="02010600030101010101" pitchFamily="2" charset="-122"/>
                <a:cs typeface="宋体" panose="02010600030101010101" pitchFamily="2" charset="-122"/>
                <a:sym typeface="+mn-ea"/>
              </a:rPr>
              <a:t>的容量。</a:t>
            </a:r>
            <a:endParaRPr lang="zh-CN" sz="2800">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2800">
                <a:effectLst/>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9" name="椭圆 8"/>
          <p:cNvSpPr/>
          <p:nvPr>
            <p:custDataLst>
              <p:tags r:id="rId2"/>
            </p:custDataLst>
          </p:nvPr>
        </p:nvSpPr>
        <p:spPr>
          <a:xfrm>
            <a:off x="1247055" y="77496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0" name="图片 109"/>
          <p:cNvPicPr/>
          <p:nvPr>
            <p:custDataLst>
              <p:tags r:id="rId3"/>
            </p:custDataLst>
          </p:nvPr>
        </p:nvPicPr>
        <p:blipFill>
          <a:blip r:embed="rId4"/>
          <a:srcRect l="3398" t="63359" r="3213" b="10000"/>
          <a:stretch>
            <a:fillRect/>
          </a:stretch>
        </p:blipFill>
        <p:spPr>
          <a:xfrm>
            <a:off x="1567815" y="2597150"/>
            <a:ext cx="8332470" cy="3898265"/>
          </a:xfrm>
          <a:prstGeom prst="rect">
            <a:avLst/>
          </a:prstGeom>
          <a:noFill/>
          <a:ln w="9525">
            <a:noFill/>
          </a:ln>
        </p:spPr>
      </p:pic>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326961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三元锂</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r>
              <a:rPr lang="zh-CN" sz="3200" b="1">
                <a:latin typeface="宋体" panose="02010600030101010101" pitchFamily="2" charset="-122"/>
                <a:ea typeface="宋体" panose="02010600030101010101" pitchFamily="2" charset="-122"/>
                <a:cs typeface="宋体" panose="02010600030101010101" pitchFamily="2" charset="-122"/>
                <a:sym typeface="+mn-ea"/>
              </a:rPr>
              <a:t>能量密度高：</a:t>
            </a:r>
            <a:endParaRPr 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zh-CN" sz="32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en-US" sz="28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9" name="椭圆 8"/>
          <p:cNvSpPr/>
          <p:nvPr>
            <p:custDataLst>
              <p:tags r:id="rId2"/>
            </p:custDataLst>
          </p:nvPr>
        </p:nvSpPr>
        <p:spPr>
          <a:xfrm>
            <a:off x="1247055" y="77496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5" name="图片 114"/>
          <p:cNvPicPr/>
          <p:nvPr/>
        </p:nvPicPr>
        <p:blipFill>
          <a:blip r:embed="rId3"/>
          <a:stretch>
            <a:fillRect/>
          </a:stretch>
        </p:blipFill>
        <p:spPr>
          <a:xfrm>
            <a:off x="1507490" y="1847850"/>
            <a:ext cx="8342630" cy="4353560"/>
          </a:xfrm>
          <a:prstGeom prst="rect">
            <a:avLst/>
          </a:prstGeom>
          <a:noFill/>
          <a:ln w="9525">
            <a:noFill/>
          </a:ln>
        </p:spPr>
      </p:pic>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2426970"/>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三元锂</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endParaRPr lang="en-US" sz="3200" b="1">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r>
              <a:rPr lang="zh-CN" sz="4000" b="1">
                <a:latin typeface="宋体" panose="02010600030101010101" pitchFamily="2" charset="-122"/>
                <a:ea typeface="宋体" panose="02010600030101010101" pitchFamily="2" charset="-122"/>
                <a:cs typeface="宋体" panose="02010600030101010101" pitchFamily="2" charset="-122"/>
                <a:sym typeface="+mn-ea"/>
              </a:rPr>
              <a:t>充电效率</a:t>
            </a:r>
            <a:r>
              <a:rPr sz="4000" b="1">
                <a:latin typeface="宋体" panose="02010600030101010101" pitchFamily="2" charset="-122"/>
                <a:ea typeface="宋体" panose="02010600030101010101" pitchFamily="2" charset="-122"/>
                <a:cs typeface="宋体" panose="02010600030101010101" pitchFamily="2" charset="-122"/>
                <a:sym typeface="+mn-ea"/>
              </a:rPr>
              <a:t>高</a:t>
            </a:r>
            <a:endParaRPr 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zh-CN" sz="3200" b="1">
                <a:latin typeface="宋体" panose="02010600030101010101" pitchFamily="2" charset="-122"/>
                <a:ea typeface="宋体" panose="02010600030101010101" pitchFamily="2" charset="-122"/>
                <a:cs typeface="宋体" panose="02010600030101010101" pitchFamily="2" charset="-122"/>
                <a:sym typeface="+mn-ea"/>
              </a:rPr>
              <a:t>三元锂电池标称电压</a:t>
            </a:r>
            <a:endParaRPr lang="zh-CN" sz="3200" b="1">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4400" b="1">
                <a:latin typeface="宋体" panose="02010600030101010101" pitchFamily="2" charset="-122"/>
                <a:ea typeface="宋体" panose="02010600030101010101" pitchFamily="2" charset="-122"/>
                <a:cs typeface="宋体" panose="02010600030101010101" pitchFamily="2" charset="-122"/>
                <a:sym typeface="+mn-ea"/>
              </a:rPr>
              <a:t>3.6-3.7V</a:t>
            </a:r>
            <a:endParaRPr lang="en-US" altLang="zh-CN" sz="4400" b="1">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4400" b="1">
              <a:latin typeface="宋体" panose="02010600030101010101" pitchFamily="2" charset="-122"/>
              <a:ea typeface="宋体" panose="02010600030101010101" pitchFamily="2" charset="-122"/>
              <a:cs typeface="宋体" panose="02010600030101010101" pitchFamily="2" charset="-122"/>
              <a:sym typeface="+mn-ea"/>
            </a:endParaRPr>
          </a:p>
          <a:p>
            <a:r>
              <a:rPr lang="zh-CN" sz="3200" b="1">
                <a:latin typeface="宋体" panose="02010600030101010101" pitchFamily="2" charset="-122"/>
                <a:ea typeface="宋体" panose="02010600030101010101" pitchFamily="2" charset="-122"/>
                <a:cs typeface="宋体" panose="02010600030101010101" pitchFamily="2" charset="-122"/>
                <a:sym typeface="+mn-ea"/>
              </a:rPr>
              <a:t>三元锂电池充电截止电压</a:t>
            </a:r>
            <a:endParaRPr sz="3200">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4400" b="1">
                <a:latin typeface="宋体" panose="02010600030101010101" pitchFamily="2" charset="-122"/>
                <a:ea typeface="宋体" panose="02010600030101010101" pitchFamily="2" charset="-122"/>
                <a:cs typeface="宋体" panose="02010600030101010101" pitchFamily="2" charset="-122"/>
                <a:sym typeface="+mn-ea"/>
              </a:rPr>
              <a:t>4.2V</a:t>
            </a:r>
            <a:endParaRPr lang="zh-CN" sz="2800" b="1">
              <a:latin typeface="宋体" panose="02010600030101010101" pitchFamily="2" charset="-122"/>
              <a:ea typeface="宋体" panose="02010600030101010101" pitchFamily="2" charset="-122"/>
              <a:cs typeface="宋体" panose="02010600030101010101" pitchFamily="2" charset="-122"/>
              <a:sym typeface="+mn-ea"/>
            </a:endParaRPr>
          </a:p>
          <a:p>
            <a:r>
              <a:rPr lang="en-US" sz="28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6" name="椭圆 5"/>
          <p:cNvSpPr/>
          <p:nvPr>
            <p:custDataLst>
              <p:tags r:id="rId2"/>
            </p:custDataLst>
          </p:nvPr>
        </p:nvSpPr>
        <p:spPr>
          <a:xfrm>
            <a:off x="1247055" y="123089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6" name="图片 115"/>
          <p:cNvPicPr/>
          <p:nvPr/>
        </p:nvPicPr>
        <p:blipFill>
          <a:blip r:embed="rId3"/>
          <a:stretch>
            <a:fillRect/>
          </a:stretch>
        </p:blipFill>
        <p:spPr>
          <a:xfrm>
            <a:off x="5132070" y="722630"/>
            <a:ext cx="5723890" cy="5752465"/>
          </a:xfrm>
          <a:prstGeom prst="rect">
            <a:avLst/>
          </a:prstGeom>
          <a:noFill/>
          <a:ln w="9525">
            <a:noFill/>
          </a:ln>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326961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三元锂</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缺点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r>
              <a:rPr lang="zh-CN" sz="2800" b="1">
                <a:latin typeface="宋体" panose="02010600030101010101" pitchFamily="2" charset="-122"/>
                <a:ea typeface="宋体" panose="02010600030101010101" pitchFamily="2" charset="-122"/>
                <a:cs typeface="宋体" panose="02010600030101010101" pitchFamily="2" charset="-122"/>
                <a:sym typeface="+mn-ea"/>
              </a:rPr>
              <a:t>高温稳定性差：</a:t>
            </a:r>
            <a:r>
              <a:rPr lang="zh-CN" altLang="en-US" sz="2800" b="1" spc="150">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能量密度可达最高，但高温性相对较差，并且无法通过针剌实验。这就表明了三元电池在内部短路、电池外壳损坏的情况下，很容易引发燃烧、爆炸等安全事故。但是在应用了陶瓷隔膜之后三元锂电池的安全问题已得到改善和解决。</a:t>
            </a:r>
            <a:endParaRPr lang="zh-CN" sz="3200">
              <a:latin typeface="宋体" panose="02010600030101010101" pitchFamily="2" charset="-122"/>
              <a:ea typeface="宋体" panose="02010600030101010101" pitchFamily="2" charset="-122"/>
              <a:cs typeface="宋体" panose="02010600030101010101" pitchFamily="2" charset="-122"/>
              <a:sym typeface="+mn-ea"/>
            </a:endParaRPr>
          </a:p>
          <a:p>
            <a:r>
              <a:rPr lang="zh-CN"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en-US" sz="2800">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400" b="1">
              <a:latin typeface="Arial" panose="020B0604020202020204" pitchFamily="34" charset="0"/>
              <a:ea typeface="宋体" panose="02010600030101010101" pitchFamily="2" charset="-122"/>
              <a:cs typeface="宋体" panose="02010600030101010101" pitchFamily="2" charset="-122"/>
              <a:sym typeface="+mn-ea"/>
            </a:endParaRPr>
          </a:p>
        </p:txBody>
      </p:sp>
      <p:sp>
        <p:nvSpPr>
          <p:cNvPr id="9" name="椭圆 8"/>
          <p:cNvSpPr/>
          <p:nvPr>
            <p:custDataLst>
              <p:tags r:id="rId2"/>
            </p:custDataLst>
          </p:nvPr>
        </p:nvSpPr>
        <p:spPr>
          <a:xfrm>
            <a:off x="1247055" y="77496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7" name="图片 116"/>
          <p:cNvPicPr/>
          <p:nvPr/>
        </p:nvPicPr>
        <p:blipFill>
          <a:blip r:embed="rId3"/>
          <a:stretch>
            <a:fillRect/>
          </a:stretch>
        </p:blipFill>
        <p:spPr>
          <a:xfrm>
            <a:off x="2238375" y="2383155"/>
            <a:ext cx="7741285" cy="4173855"/>
          </a:xfrm>
          <a:prstGeom prst="rect">
            <a:avLst/>
          </a:prstGeom>
          <a:noFill/>
          <a:ln w="9525">
            <a:no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p:nvPr>
            <p:custDataLst>
              <p:tags r:id="rId1"/>
            </p:custDataLst>
          </p:nvPr>
        </p:nvPicPr>
        <p:blipFill>
          <a:blip r:embed="rId2"/>
          <a:stretch>
            <a:fillRect/>
          </a:stretch>
        </p:blipFill>
        <p:spPr>
          <a:xfrm>
            <a:off x="8288020" y="3732530"/>
            <a:ext cx="3065780" cy="2623820"/>
          </a:xfrm>
          <a:prstGeom prst="rect">
            <a:avLst/>
          </a:prstGeom>
          <a:noFill/>
          <a:ln w="9525">
            <a:noFill/>
          </a:ln>
        </p:spPr>
      </p:pic>
      <p:sp>
        <p:nvSpPr>
          <p:cNvPr id="4" name="灯片编号占位符 5"/>
          <p:cNvSpPr>
            <a:spLocks noGrp="1"/>
          </p:cNvSpPr>
          <p:nvPr>
            <p:ph type="sldNum" sz="quarter" idx="4"/>
          </p:nvPr>
        </p:nvSpPr>
        <p:spPr>
          <a:xfrm>
            <a:off x="8610600" y="6356350"/>
            <a:ext cx="2743200" cy="365125"/>
          </a:xfrm>
        </p:spPr>
        <p:txBody>
          <a:bodyPr/>
          <a:lstStyle/>
          <a:p>
            <a:fld id="{054596FF-DB11-4818-AF0A-CC4AB9BC4345}"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21" name="矩形 20"/>
          <p:cNvSpPr/>
          <p:nvPr/>
        </p:nvSpPr>
        <p:spPr>
          <a:xfrm>
            <a:off x="1479309" y="407649"/>
            <a:ext cx="10354283" cy="737235"/>
          </a:xfrm>
          <a:prstGeom prst="rect">
            <a:avLst/>
          </a:prstGeom>
        </p:spPr>
        <p:txBody>
          <a:bodyPr wrap="square">
            <a:spAutoFit/>
          </a:bodyPr>
          <a:lstStyle/>
          <a:p>
            <a:pPr>
              <a:lnSpc>
                <a:spcPct val="150000"/>
              </a:lnSpc>
            </a:pPr>
            <a:r>
              <a:rPr lang="zh-CN" sz="2800" b="1" dirty="0">
                <a:solidFill>
                  <a:srgbClr val="4F52FF"/>
                </a:solidFill>
                <a:cs typeface="+mn-ea"/>
                <a:sym typeface="+mn-lt"/>
              </a:rPr>
              <a:t>电池</a:t>
            </a:r>
            <a:endParaRPr lang="zh-CN" sz="2000" dirty="0">
              <a:cs typeface="+mn-ea"/>
              <a:sym typeface="+mn-lt"/>
            </a:endParaRPr>
          </a:p>
        </p:txBody>
      </p:sp>
      <p:pic>
        <p:nvPicPr>
          <p:cNvPr id="100" name="图片 99"/>
          <p:cNvPicPr/>
          <p:nvPr>
            <p:custDataLst>
              <p:tags r:id="rId3"/>
            </p:custDataLst>
          </p:nvPr>
        </p:nvPicPr>
        <p:blipFill>
          <a:blip r:embed="rId4"/>
          <a:stretch>
            <a:fillRect/>
          </a:stretch>
        </p:blipFill>
        <p:spPr>
          <a:xfrm>
            <a:off x="0" y="1144905"/>
            <a:ext cx="2256790" cy="2623185"/>
          </a:xfrm>
          <a:prstGeom prst="rect">
            <a:avLst/>
          </a:prstGeom>
          <a:noFill/>
          <a:ln w="9525">
            <a:noFill/>
          </a:ln>
        </p:spPr>
      </p:pic>
      <p:pic>
        <p:nvPicPr>
          <p:cNvPr id="101" name="图片 100"/>
          <p:cNvPicPr/>
          <p:nvPr>
            <p:custDataLst>
              <p:tags r:id="rId5"/>
            </p:custDataLst>
          </p:nvPr>
        </p:nvPicPr>
        <p:blipFill>
          <a:blip r:embed="rId6"/>
          <a:srcRect l="22911" t="7791" r="18625" b="1051"/>
          <a:stretch>
            <a:fillRect/>
          </a:stretch>
        </p:blipFill>
        <p:spPr>
          <a:xfrm>
            <a:off x="2574290" y="1144270"/>
            <a:ext cx="2423160" cy="2623820"/>
          </a:xfrm>
          <a:prstGeom prst="rect">
            <a:avLst/>
          </a:prstGeom>
          <a:noFill/>
          <a:ln w="9525">
            <a:noFill/>
          </a:ln>
        </p:spPr>
      </p:pic>
      <p:pic>
        <p:nvPicPr>
          <p:cNvPr id="104" name="图片 103"/>
          <p:cNvPicPr/>
          <p:nvPr>
            <p:custDataLst>
              <p:tags r:id="rId7"/>
            </p:custDataLst>
          </p:nvPr>
        </p:nvPicPr>
        <p:blipFill>
          <a:blip r:embed="rId8"/>
          <a:stretch>
            <a:fillRect/>
          </a:stretch>
        </p:blipFill>
        <p:spPr>
          <a:xfrm>
            <a:off x="5314950" y="1144905"/>
            <a:ext cx="2588895" cy="2623185"/>
          </a:xfrm>
          <a:prstGeom prst="rect">
            <a:avLst/>
          </a:prstGeom>
          <a:noFill/>
          <a:ln w="9525">
            <a:noFill/>
          </a:ln>
        </p:spPr>
      </p:pic>
      <p:pic>
        <p:nvPicPr>
          <p:cNvPr id="106" name="图片 105"/>
          <p:cNvPicPr/>
          <p:nvPr/>
        </p:nvPicPr>
        <p:blipFill>
          <a:blip r:embed="rId9"/>
          <a:stretch>
            <a:fillRect/>
          </a:stretch>
        </p:blipFill>
        <p:spPr>
          <a:xfrm>
            <a:off x="195580" y="3820795"/>
            <a:ext cx="3141345" cy="2535555"/>
          </a:xfrm>
          <a:prstGeom prst="rect">
            <a:avLst/>
          </a:prstGeom>
          <a:noFill/>
          <a:ln w="9525">
            <a:noFill/>
          </a:ln>
        </p:spPr>
      </p:pic>
      <p:pic>
        <p:nvPicPr>
          <p:cNvPr id="107" name="图片 106"/>
          <p:cNvPicPr/>
          <p:nvPr>
            <p:custDataLst>
              <p:tags r:id="rId10"/>
            </p:custDataLst>
          </p:nvPr>
        </p:nvPicPr>
        <p:blipFill>
          <a:blip r:embed="rId11"/>
          <a:stretch>
            <a:fillRect/>
          </a:stretch>
        </p:blipFill>
        <p:spPr>
          <a:xfrm>
            <a:off x="3663950" y="3820795"/>
            <a:ext cx="3654425" cy="2620645"/>
          </a:xfrm>
          <a:prstGeom prst="rect">
            <a:avLst/>
          </a:prstGeom>
          <a:noFill/>
          <a:ln w="9525">
            <a:noFill/>
          </a:ln>
        </p:spPr>
      </p:pic>
      <p:pic>
        <p:nvPicPr>
          <p:cNvPr id="108" name="图片 107"/>
          <p:cNvPicPr/>
          <p:nvPr>
            <p:custDataLst>
              <p:tags r:id="rId12"/>
            </p:custDataLst>
          </p:nvPr>
        </p:nvPicPr>
        <p:blipFill>
          <a:blip r:embed="rId13"/>
          <a:stretch>
            <a:fillRect/>
          </a:stretch>
        </p:blipFill>
        <p:spPr>
          <a:xfrm>
            <a:off x="8115935" y="906780"/>
            <a:ext cx="3942080" cy="2914015"/>
          </a:xfrm>
          <a:prstGeom prst="rect">
            <a:avLst/>
          </a:prstGeom>
          <a:noFill/>
          <a:ln w="9525">
            <a:noFill/>
          </a:ln>
        </p:spPr>
      </p:pic>
    </p:spTree>
    <p:custDataLst>
      <p:tags r:id="rId1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57FE857C-0C5E-40AE-B83D-21859996D793}"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7" name="文本框 6"/>
          <p:cNvSpPr txBox="1"/>
          <p:nvPr>
            <p:custDataLst>
              <p:tags r:id="rId1"/>
            </p:custDataLst>
          </p:nvPr>
        </p:nvSpPr>
        <p:spPr>
          <a:xfrm>
            <a:off x="211455" y="64770"/>
            <a:ext cx="11682730" cy="3269615"/>
          </a:xfrm>
          <a:prstGeom prst="rect">
            <a:avLst/>
          </a:prstGeom>
          <a:noFill/>
        </p:spPr>
        <p:txBody>
          <a:bodyPr wrap="square" rtlCol="0" anchor="t">
            <a:noAutofit/>
          </a:bodyPr>
          <a:p>
            <a:r>
              <a:rPr lang="en-US"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三元锂</a:t>
            </a:r>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缺点</a:t>
            </a:r>
            <a:endParaRPr lang="en-US" alt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3200" b="1">
                <a:latin typeface="宋体" panose="02010600030101010101" pitchFamily="2" charset="-122"/>
                <a:ea typeface="宋体" panose="02010600030101010101" pitchFamily="2" charset="-122"/>
                <a:cs typeface="宋体" panose="02010600030101010101" pitchFamily="2" charset="-122"/>
                <a:sym typeface="+mn-ea"/>
              </a:rPr>
              <a:t>          </a:t>
            </a:r>
            <a:r>
              <a:rPr lang="zh-CN"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a:latin typeface="宋体" panose="02010600030101010101" pitchFamily="2" charset="-122"/>
              <a:ea typeface="宋体" panose="02010600030101010101" pitchFamily="2" charset="-122"/>
              <a:cs typeface="宋体" panose="02010600030101010101" pitchFamily="2" charset="-122"/>
              <a:sym typeface="+mn-ea"/>
            </a:endParaRPr>
          </a:p>
          <a:p>
            <a:r>
              <a:rPr lang="en-US" altLang="zh-CN" sz="3200" b="1">
                <a:latin typeface="宋体" panose="02010600030101010101" pitchFamily="2" charset="-122"/>
                <a:ea typeface="宋体" panose="02010600030101010101" pitchFamily="2" charset="-122"/>
                <a:cs typeface="宋体" panose="02010600030101010101" pitchFamily="2" charset="-122"/>
                <a:sym typeface="+mn-ea"/>
              </a:rPr>
              <a:t>      </a:t>
            </a:r>
            <a:r>
              <a:rPr lang="en-US"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rPr>
              <a:t>制造成本高</a:t>
            </a:r>
            <a:endParaRPr lang="zh-CN" altLang="en-US" sz="3200" b="1">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椭圆 8"/>
          <p:cNvSpPr/>
          <p:nvPr>
            <p:custDataLst>
              <p:tags r:id="rId2"/>
            </p:custDataLst>
          </p:nvPr>
        </p:nvSpPr>
        <p:spPr>
          <a:xfrm>
            <a:off x="2473875" y="1216925"/>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9" name="图片 118"/>
          <p:cNvPicPr/>
          <p:nvPr/>
        </p:nvPicPr>
        <p:blipFill>
          <a:blip r:embed="rId3"/>
          <a:stretch>
            <a:fillRect/>
          </a:stretch>
        </p:blipFill>
        <p:spPr>
          <a:xfrm>
            <a:off x="1490980" y="1840865"/>
            <a:ext cx="8877300" cy="4453890"/>
          </a:xfrm>
          <a:prstGeom prst="rect">
            <a:avLst/>
          </a:prstGeom>
          <a:noFill/>
          <a:ln w="9525">
            <a:no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8C50716F-5AB9-4B52-8789-10F77A5EC7B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2" name="矩形 1"/>
          <p:cNvSpPr/>
          <p:nvPr/>
        </p:nvSpPr>
        <p:spPr>
          <a:xfrm>
            <a:off x="4479925" y="0"/>
            <a:ext cx="3232150" cy="706755"/>
          </a:xfrm>
          <a:prstGeom prst="rect">
            <a:avLst/>
          </a:prstGeom>
        </p:spPr>
        <p:txBody>
          <a:bodyPr wrap="square">
            <a:spAutoFit/>
          </a:bodyPr>
          <a:lstStyle/>
          <a:p>
            <a:r>
              <a:rPr lang="zh-CN" sz="4000" b="1" dirty="0">
                <a:solidFill>
                  <a:srgbClr val="4F52FF"/>
                </a:solidFill>
                <a:cs typeface="+mn-ea"/>
                <a:sym typeface="+mn-lt"/>
              </a:rPr>
              <a:t>镍氢电池</a:t>
            </a:r>
            <a:endParaRPr lang="zh-CN" sz="4000" b="1" dirty="0">
              <a:solidFill>
                <a:srgbClr val="4F52FF"/>
              </a:solidFill>
              <a:cs typeface="+mn-ea"/>
              <a:sym typeface="+mn-lt"/>
            </a:endParaRPr>
          </a:p>
        </p:txBody>
      </p:sp>
      <p:sp>
        <p:nvSpPr>
          <p:cNvPr id="3" name="文本框 2"/>
          <p:cNvSpPr txBox="1"/>
          <p:nvPr/>
        </p:nvSpPr>
        <p:spPr>
          <a:xfrm>
            <a:off x="335280" y="706755"/>
            <a:ext cx="11687175" cy="3290570"/>
          </a:xfrm>
          <a:prstGeom prst="rect">
            <a:avLst/>
          </a:prstGeom>
          <a:noFill/>
        </p:spPr>
        <p:txBody>
          <a:bodyPr wrap="square" rtlCol="0" anchor="t">
            <a:noAutofit/>
          </a:bodyPr>
          <a:p>
            <a:r>
              <a:rPr lang="en-US" sz="32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 </a:t>
            </a:r>
            <a:r>
              <a:rPr sz="28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是指用</a:t>
            </a:r>
            <a:r>
              <a:rPr lang="zh-CN" altLang="en-US" sz="2800" b="1" u="sng" spc="200">
                <a:effectLst>
                  <a:reflection blurRad="6350" stA="53000" endA="300" endPos="35500" dir="5400000" sy="-90000" algn="bl" rotWithShape="0"/>
                </a:effectLst>
                <a:latin typeface="Arial" panose="020B0604020202020204" pitchFamily="34" charset="0"/>
                <a:ea typeface="微软雅黑" panose="020B0503020204020204" charset="-122"/>
                <a:cs typeface="+mj-cs"/>
                <a:sym typeface="+mn-ea"/>
              </a:rPr>
              <a:t>镍</a:t>
            </a:r>
            <a:r>
              <a:rPr sz="28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作为</a:t>
            </a:r>
            <a:r>
              <a:rPr sz="2800" b="1" u="sng">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正极</a:t>
            </a:r>
            <a:r>
              <a:rPr sz="28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材料的</a:t>
            </a:r>
            <a:r>
              <a:rPr lang="zh-CN" sz="28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动力</a:t>
            </a:r>
            <a:r>
              <a:rPr sz="28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电池</a:t>
            </a:r>
            <a:r>
              <a:rPr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a:t>
            </a:r>
            <a:endParaRPr sz="24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r>
              <a:rPr lang="zh-CN" altLang="en-US" sz="2400" spc="150">
                <a:latin typeface="Arial" panose="020B0604020202020204" pitchFamily="34" charset="0"/>
                <a:ea typeface="微软雅黑" panose="020B0503020204020204" charset="-122"/>
                <a:sym typeface="微软雅黑" panose="020B0503020204020204" charset="-122"/>
              </a:rPr>
              <a:t>优点：价格低廉、技术成熟、寿命耐用性长</a:t>
            </a:r>
            <a:r>
              <a:rPr lang="en-US" altLang="zh-CN" sz="2400" spc="150">
                <a:latin typeface="Arial" panose="020B0604020202020204" pitchFamily="34" charset="0"/>
                <a:ea typeface="微软雅黑" panose="020B0503020204020204" charset="-122"/>
                <a:sym typeface="微软雅黑" panose="020B0503020204020204" charset="-122"/>
              </a:rPr>
              <a:t>30000</a:t>
            </a:r>
            <a:r>
              <a:rPr lang="zh-CN" altLang="en-US" sz="2400" spc="150">
                <a:latin typeface="Arial" panose="020B0604020202020204" pitchFamily="34" charset="0"/>
                <a:ea typeface="微软雅黑" panose="020B0503020204020204" charset="-122"/>
                <a:sym typeface="微软雅黑" panose="020B0503020204020204" charset="-122"/>
              </a:rPr>
              <a:t>次充放电循环次数、无污染</a:t>
            </a:r>
            <a:endParaRPr kumimoji="0" lang="zh-CN" altLang="en-US" sz="2400" b="0" i="0" kern="1200" cap="none" spc="150" normalizeH="0" baseline="0" noProof="1">
              <a:latin typeface="Arial" panose="020B0604020202020204" pitchFamily="34" charset="0"/>
              <a:ea typeface="微软雅黑" panose="020B0503020204020204" charset="-122"/>
              <a:cs typeface="+mn-cs"/>
              <a:sym typeface="微软雅黑" panose="020B0503020204020204" charset="-122"/>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r>
              <a:rPr lang="zh-CN" altLang="en-US" sz="2400" spc="150">
                <a:latin typeface="Arial" panose="020B0604020202020204" pitchFamily="34" charset="0"/>
                <a:ea typeface="微软雅黑" panose="020B0503020204020204" charset="-122"/>
                <a:sym typeface="微软雅黑" panose="020B0503020204020204" charset="-122"/>
              </a:rPr>
              <a:t>缺点：、电压低、无法使用高压快充</a:t>
            </a:r>
            <a:endParaRPr lang="zh-CN" altLang="en-US" sz="2400" spc="150">
              <a:latin typeface="Arial" panose="020B0604020202020204" pitchFamily="34" charset="0"/>
              <a:ea typeface="微软雅黑" panose="020B0503020204020204" charset="-122"/>
              <a:sym typeface="微软雅黑" panose="020B0503020204020204" charset="-122"/>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r>
              <a:rPr lang="zh-CN" altLang="en-US" sz="2400" spc="150">
                <a:latin typeface="Arial" panose="020B0604020202020204" pitchFamily="34" charset="0"/>
                <a:ea typeface="微软雅黑" panose="020B0503020204020204" charset="-122"/>
                <a:sym typeface="微软雅黑" panose="020B0503020204020204" charset="-122"/>
              </a:rPr>
              <a:t>但就能量密度来看，听上去颇为落伍的镍氢电池其实与普通锂电池差距并不大，约为70-100Wh/kg，但由于电池单体电压仅为1.2V，仅为锂电池的1/3，因此在需求电压一定的情况下，镍氢电池组的体积要比锂电池大不少！</a:t>
            </a:r>
            <a:endParaRPr kumimoji="0" lang="zh-CN" altLang="en-US" sz="2400" b="0" i="0" kern="1200" cap="none" spc="150" normalizeH="0" baseline="0" noProof="1">
              <a:latin typeface="Arial" panose="020B0604020202020204" pitchFamily="34" charset="0"/>
              <a:ea typeface="微软雅黑" panose="020B0503020204020204" charset="-122"/>
              <a:cs typeface="+mn-cs"/>
              <a:sym typeface="微软雅黑" panose="020B0503020204020204" charset="-122"/>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endParaRPr kumimoji="0" lang="zh-CN" altLang="en-US" sz="2800" b="0" i="0" kern="1200" cap="none" spc="150" normalizeH="0" baseline="0" noProof="1">
              <a:latin typeface="Arial" panose="020B0604020202020204" pitchFamily="34" charset="0"/>
              <a:ea typeface="微软雅黑" panose="020B0503020204020204" charset="-122"/>
              <a:cs typeface="+mn-cs"/>
              <a:sym typeface="微软雅黑" panose="020B0503020204020204" charset="-122"/>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endParaRPr kumimoji="0" lang="zh-CN" altLang="en-US" sz="2800" b="0" i="0" kern="1200" cap="none" spc="150" normalizeH="0" baseline="0" noProof="1">
              <a:latin typeface="Arial" panose="020B0604020202020204" pitchFamily="34" charset="0"/>
              <a:ea typeface="微软雅黑" panose="020B0503020204020204" charset="-122"/>
              <a:cs typeface="+mn-cs"/>
              <a:sym typeface="微软雅黑" panose="020B0503020204020204" charset="-122"/>
            </a:endParaRPr>
          </a:p>
          <a:p>
            <a:endParaRPr lang="zh-CN" altLang="en-US" sz="28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22" name="图片 121"/>
          <p:cNvPicPr/>
          <p:nvPr/>
        </p:nvPicPr>
        <p:blipFill>
          <a:blip r:embed="rId1"/>
          <a:srcRect t="15614"/>
          <a:stretch>
            <a:fillRect/>
          </a:stretch>
        </p:blipFill>
        <p:spPr>
          <a:xfrm>
            <a:off x="5872480" y="4055110"/>
            <a:ext cx="5763895" cy="2803525"/>
          </a:xfrm>
          <a:prstGeom prst="rect">
            <a:avLst/>
          </a:prstGeom>
          <a:noFill/>
          <a:ln w="9525">
            <a:noFill/>
          </a:ln>
        </p:spPr>
      </p:pic>
      <p:pic>
        <p:nvPicPr>
          <p:cNvPr id="123" name="图片 122"/>
          <p:cNvPicPr/>
          <p:nvPr/>
        </p:nvPicPr>
        <p:blipFill>
          <a:blip r:embed="rId2"/>
          <a:stretch>
            <a:fillRect/>
          </a:stretch>
        </p:blipFill>
        <p:spPr>
          <a:xfrm>
            <a:off x="247650" y="4055110"/>
            <a:ext cx="5043170" cy="280352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8C50716F-5AB9-4B52-8789-10F77A5EC7B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2" name="矩形 1"/>
          <p:cNvSpPr/>
          <p:nvPr/>
        </p:nvSpPr>
        <p:spPr>
          <a:xfrm>
            <a:off x="4479925" y="0"/>
            <a:ext cx="3232150" cy="706755"/>
          </a:xfrm>
          <a:prstGeom prst="rect">
            <a:avLst/>
          </a:prstGeom>
        </p:spPr>
        <p:txBody>
          <a:bodyPr wrap="square">
            <a:spAutoFit/>
          </a:bodyPr>
          <a:lstStyle/>
          <a:p>
            <a:r>
              <a:rPr lang="zh-CN" sz="4000" b="1" dirty="0">
                <a:solidFill>
                  <a:srgbClr val="4F52FF"/>
                </a:solidFill>
                <a:cs typeface="+mn-ea"/>
                <a:sym typeface="+mn-lt"/>
              </a:rPr>
              <a:t>镍氢电池</a:t>
            </a:r>
            <a:endParaRPr lang="zh-CN" sz="4000" b="1" dirty="0">
              <a:solidFill>
                <a:srgbClr val="4F52FF"/>
              </a:solidFill>
              <a:cs typeface="+mn-ea"/>
              <a:sym typeface="+mn-lt"/>
            </a:endParaRPr>
          </a:p>
        </p:txBody>
      </p:sp>
      <p:sp>
        <p:nvSpPr>
          <p:cNvPr id="3" name="文本框 2"/>
          <p:cNvSpPr txBox="1"/>
          <p:nvPr/>
        </p:nvSpPr>
        <p:spPr>
          <a:xfrm>
            <a:off x="693420" y="706755"/>
            <a:ext cx="11329035" cy="3290570"/>
          </a:xfrm>
          <a:prstGeom prst="rect">
            <a:avLst/>
          </a:prstGeom>
          <a:noFill/>
        </p:spPr>
        <p:txBody>
          <a:bodyPr wrap="square" rtlCol="0" anchor="t">
            <a:noAutofit/>
          </a:bodyPr>
          <a:p>
            <a:r>
              <a:rPr lang="en-US" sz="32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spc="200">
                <a:solidFill>
                  <a:srgbClr val="FF0000"/>
                </a:solidFill>
                <a:uFillTx/>
                <a:latin typeface="Arial" panose="020B0604020202020204" pitchFamily="34" charset="0"/>
                <a:ea typeface="微软雅黑" panose="020B0503020204020204" charset="-122"/>
                <a:cs typeface="+mj-cs"/>
                <a:sym typeface="微软雅黑" panose="020B0503020204020204" charset="-122"/>
              </a:rPr>
              <a:t>为何丰田还会固执己见的坚守镍氢电池的阵营呢？</a:t>
            </a:r>
            <a:endParaRPr sz="2400" b="1">
              <a:effectLst>
                <a:reflection blurRad="6350" stA="53000" endA="300" endPos="35500" dir="5400000" sy="-90000" algn="bl" rotWithShape="0"/>
              </a:effectLst>
              <a:latin typeface="宋体" panose="02010600030101010101" pitchFamily="2" charset="-122"/>
              <a:ea typeface="宋体" panose="02010600030101010101" pitchFamily="2" charset="-122"/>
              <a:cs typeface="宋体" panose="02010600030101010101" pitchFamily="2" charset="-122"/>
              <a:sym typeface="+mn-ea"/>
            </a:endParaRPr>
          </a:p>
          <a:p>
            <a:pPr marL="228600" marR="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pPr>
            <a:r>
              <a:rPr lang="zh-CN" altLang="en-US" sz="2400" spc="150">
                <a:uFillTx/>
                <a:latin typeface="Arial" panose="020B0604020202020204" pitchFamily="34" charset="0"/>
                <a:ea typeface="微软雅黑" panose="020B0503020204020204" charset="-122"/>
                <a:sym typeface="微软雅黑" panose="020B0503020204020204" charset="-122"/>
              </a:rPr>
              <a:t>美国著名的汽车媒体《消费者报告》对一台使用了十年后的第一代普锐斯进行了对比测试，比较新车时的数据对比结果为：测试结果显示，采用镍氢电池的第一代普锐斯车型在经过了10年行驶33万公里之后，将其与新车时的数据对比，无论是在油耗性能还是在动力性能都保持在同一水平，说明混动系统和镍氢电池组仍然工作正常。</a:t>
            </a:r>
            <a:endParaRPr kumimoji="0" lang="zh-CN" altLang="en-US" sz="24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228600" marR="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pPr>
            <a:r>
              <a:rPr lang="zh-CN" altLang="en-US" sz="2400" spc="150">
                <a:uFillTx/>
                <a:latin typeface="Arial" panose="020B0604020202020204" pitchFamily="34" charset="0"/>
                <a:ea typeface="微软雅黑" panose="020B0503020204020204" charset="-122"/>
                <a:sym typeface="微软雅黑" panose="020B0503020204020204" charset="-122"/>
              </a:rPr>
              <a:t>此外，即便在使用十年跑了33万公里之后，这辆第一代普锐斯其镍氢电池组从未发生过问题，人们十年前所质疑因电池容量衰减将大幅影响油耗和动力性能的情况也没有出现。由此看来，一向严谨保守的日本人对于镍氢电池的钟爱确实有其独到的原因。</a:t>
            </a:r>
            <a:endParaRPr kumimoji="0" lang="zh-CN" altLang="en-US" sz="2400" b="0" i="0" u="none" strike="noStrike" kern="1200" cap="none" spc="150" normalizeH="0" baseline="0" noProof="1">
              <a:solidFill>
                <a:schemeClr val="tx1"/>
              </a:solidFill>
              <a:uFillTx/>
              <a:latin typeface="Arial" panose="020B0604020202020204" pitchFamily="34" charset="0"/>
              <a:ea typeface="微软雅黑" panose="020B0503020204020204" charset="-122"/>
              <a:cs typeface="+mn-cs"/>
              <a:sym typeface="微软雅黑" panose="020B0503020204020204" charset="-122"/>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endParaRPr kumimoji="0" lang="zh-CN" altLang="en-US" sz="2800" b="0" i="0" kern="1200" cap="none" spc="150" normalizeH="0" baseline="0" noProof="1">
              <a:latin typeface="Arial" panose="020B0604020202020204" pitchFamily="34" charset="0"/>
              <a:ea typeface="微软雅黑" panose="020B0503020204020204" charset="-122"/>
              <a:cs typeface="+mn-cs"/>
              <a:sym typeface="微软雅黑" panose="020B0503020204020204" charset="-122"/>
            </a:endParaRPr>
          </a:p>
          <a:p>
            <a:pPr marL="228600" marR="0" indent="-228600" defTabSz="914400" fontAlgn="auto">
              <a:lnSpc>
                <a:spcPct val="130000"/>
              </a:lnSpc>
              <a:spcBef>
                <a:spcPts val="0"/>
              </a:spcBef>
              <a:spcAft>
                <a:spcPts val="1000"/>
              </a:spcAft>
              <a:buClrTx/>
              <a:buSzTx/>
              <a:buFont typeface="Arial" panose="020B0604020202020204" pitchFamily="34" charset="0"/>
              <a:buChar char="•"/>
            </a:pPr>
            <a:endParaRPr kumimoji="0" lang="zh-CN" altLang="en-US" sz="2800" b="0" i="0" kern="1200" cap="none" spc="150" normalizeH="0" baseline="0" noProof="1">
              <a:latin typeface="Arial" panose="020B0604020202020204" pitchFamily="34" charset="0"/>
              <a:ea typeface="微软雅黑" panose="020B0503020204020204" charset="-122"/>
              <a:cs typeface="+mn-cs"/>
              <a:sym typeface="微软雅黑" panose="020B0503020204020204" charset="-122"/>
            </a:endParaRPr>
          </a:p>
          <a:p>
            <a:endParaRPr lang="zh-CN" altLang="en-US" sz="28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p:cNvGrpSpPr/>
          <p:nvPr/>
        </p:nvGrpSpPr>
        <p:grpSpPr>
          <a:xfrm rot="10800000">
            <a:off x="9916089" y="4928168"/>
            <a:ext cx="2764360" cy="3454320"/>
            <a:chOff x="92684" y="-1450929"/>
            <a:chExt cx="2764360" cy="3454320"/>
          </a:xfrm>
        </p:grpSpPr>
        <p:sp>
          <p:nvSpPr>
            <p:cNvPr id="119" name="等腰三角形 118"/>
            <p:cNvSpPr/>
            <p:nvPr/>
          </p:nvSpPr>
          <p:spPr>
            <a:xfrm rot="5400000">
              <a:off x="-128465" y="-1229780"/>
              <a:ext cx="3206658" cy="2764360"/>
            </a:xfrm>
            <a:prstGeom prst="triangle">
              <a:avLst/>
            </a:prstGeom>
            <a:solidFill>
              <a:srgbClr val="BDD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等腰三角形 119"/>
            <p:cNvSpPr/>
            <p:nvPr/>
          </p:nvSpPr>
          <p:spPr>
            <a:xfrm rot="5400000">
              <a:off x="409478" y="510741"/>
              <a:ext cx="1603217" cy="1382083"/>
            </a:xfrm>
            <a:prstGeom prst="triangl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2" name="组合 111"/>
          <p:cNvGrpSpPr/>
          <p:nvPr/>
        </p:nvGrpSpPr>
        <p:grpSpPr>
          <a:xfrm>
            <a:off x="6479059" y="1136821"/>
            <a:ext cx="5096036" cy="5059335"/>
            <a:chOff x="6385010" y="1346980"/>
            <a:chExt cx="4884352" cy="4849175"/>
          </a:xfrm>
        </p:grpSpPr>
        <p:sp>
          <p:nvSpPr>
            <p:cNvPr id="6" name="任意多边形: 形状 5"/>
            <p:cNvSpPr/>
            <p:nvPr/>
          </p:nvSpPr>
          <p:spPr>
            <a:xfrm>
              <a:off x="6437860" y="1362523"/>
              <a:ext cx="4799822" cy="4822275"/>
            </a:xfrm>
            <a:custGeom>
              <a:avLst/>
              <a:gdLst>
                <a:gd name="connsiteX0" fmla="*/ 6001599 w 6788482"/>
                <a:gd name="connsiteY0" fmla="*/ 5860893 h 6820238"/>
                <a:gd name="connsiteX1" fmla="*/ 5626108 w 6788482"/>
                <a:gd name="connsiteY1" fmla="*/ 6177060 h 6820238"/>
                <a:gd name="connsiteX2" fmla="*/ 2643690 w 6788482"/>
                <a:gd name="connsiteY2" fmla="*/ 6737196 h 6820238"/>
                <a:gd name="connsiteX3" fmla="*/ 673799 w 6788482"/>
                <a:gd name="connsiteY3" fmla="*/ 5718638 h 6820238"/>
                <a:gd name="connsiteX4" fmla="*/ 607804 w 6788482"/>
                <a:gd name="connsiteY4" fmla="*/ 1629462 h 6820238"/>
                <a:gd name="connsiteX5" fmla="*/ 2930121 w 6788482"/>
                <a:gd name="connsiteY5" fmla="*/ 28614 h 6820238"/>
                <a:gd name="connsiteX6" fmla="*/ 5598735 w 6788482"/>
                <a:gd name="connsiteY6" fmla="*/ 773517 h 6820238"/>
                <a:gd name="connsiteX7" fmla="*/ 6001599 w 6788482"/>
                <a:gd name="connsiteY7" fmla="*/ 5860893 h 68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8482" h="6820238">
                  <a:moveTo>
                    <a:pt x="6001599" y="5860893"/>
                  </a:moveTo>
                  <a:cubicBezTo>
                    <a:pt x="5862199" y="6007653"/>
                    <a:pt x="5730307" y="6102277"/>
                    <a:pt x="5626108" y="6177060"/>
                  </a:cubicBezTo>
                  <a:cubicBezTo>
                    <a:pt x="4401170" y="7055972"/>
                    <a:pt x="2951734" y="6799769"/>
                    <a:pt x="2643690" y="6737196"/>
                  </a:cubicBezTo>
                  <a:cubicBezTo>
                    <a:pt x="2188812" y="6644812"/>
                    <a:pt x="1309506" y="6466223"/>
                    <a:pt x="673799" y="5718638"/>
                  </a:cubicBezTo>
                  <a:cubicBezTo>
                    <a:pt x="-287970" y="4587634"/>
                    <a:pt x="-138207" y="2805735"/>
                    <a:pt x="607804" y="1629462"/>
                  </a:cubicBezTo>
                  <a:cubicBezTo>
                    <a:pt x="744250" y="1414294"/>
                    <a:pt x="1465079" y="220126"/>
                    <a:pt x="2930121" y="28614"/>
                  </a:cubicBezTo>
                  <a:cubicBezTo>
                    <a:pt x="3816738" y="-87278"/>
                    <a:pt x="4850263" y="146475"/>
                    <a:pt x="5598735" y="773517"/>
                  </a:cubicBezTo>
                  <a:cubicBezTo>
                    <a:pt x="7169798" y="2089780"/>
                    <a:pt x="7057943" y="4748819"/>
                    <a:pt x="6001599" y="5860893"/>
                  </a:cubicBezTo>
                  <a:close/>
                </a:path>
              </a:pathLst>
            </a:custGeom>
            <a:solidFill>
              <a:srgbClr val="DAE3FE"/>
            </a:solidFill>
            <a:ln w="2461" cap="flat">
              <a:noFill/>
              <a:prstDash val="solid"/>
              <a:miter/>
            </a:ln>
          </p:spPr>
          <p:txBody>
            <a:bodyPr rtlCol="0" anchor="ctr"/>
            <a:lstStyle/>
            <a:p>
              <a:endParaRPr lang="zh-CN" altLang="en-US">
                <a:cs typeface="+mn-ea"/>
                <a:sym typeface="+mn-lt"/>
              </a:endParaRPr>
            </a:p>
          </p:txBody>
        </p:sp>
        <p:grpSp>
          <p:nvGrpSpPr>
            <p:cNvPr id="7" name="图形 3"/>
            <p:cNvGrpSpPr/>
            <p:nvPr/>
          </p:nvGrpSpPr>
          <p:grpSpPr>
            <a:xfrm>
              <a:off x="6385010" y="1385292"/>
              <a:ext cx="1835631" cy="2326071"/>
              <a:chOff x="2642383" y="54173"/>
              <a:chExt cx="2596169" cy="3289808"/>
            </a:xfrm>
          </p:grpSpPr>
          <p:grpSp>
            <p:nvGrpSpPr>
              <p:cNvPr id="8" name="图形 3"/>
              <p:cNvGrpSpPr/>
              <p:nvPr/>
            </p:nvGrpSpPr>
            <p:grpSpPr>
              <a:xfrm>
                <a:off x="2941361" y="1046687"/>
                <a:ext cx="2297192" cy="2297294"/>
                <a:chOff x="2941361" y="1046687"/>
                <a:chExt cx="2297192" cy="2297294"/>
              </a:xfrm>
            </p:grpSpPr>
            <p:grpSp>
              <p:nvGrpSpPr>
                <p:cNvPr id="9" name="图形 3"/>
                <p:cNvGrpSpPr/>
                <p:nvPr/>
              </p:nvGrpSpPr>
              <p:grpSpPr>
                <a:xfrm>
                  <a:off x="3939520" y="1046687"/>
                  <a:ext cx="1299032" cy="1812813"/>
                  <a:chOff x="3939520" y="1046687"/>
                  <a:chExt cx="1299032" cy="1812813"/>
                </a:xfrm>
                <a:solidFill>
                  <a:srgbClr val="91B3FA"/>
                </a:solidFill>
              </p:grpSpPr>
              <p:sp>
                <p:nvSpPr>
                  <p:cNvPr id="10" name="任意多边形: 形状 9"/>
                  <p:cNvSpPr/>
                  <p:nvPr/>
                </p:nvSpPr>
                <p:spPr>
                  <a:xfrm>
                    <a:off x="3939520" y="1046687"/>
                    <a:ext cx="1299032" cy="1636975"/>
                  </a:xfrm>
                  <a:custGeom>
                    <a:avLst/>
                    <a:gdLst>
                      <a:gd name="connsiteX0" fmla="*/ 0 w 1299032"/>
                      <a:gd name="connsiteY0" fmla="*/ 35035 h 1636975"/>
                      <a:gd name="connsiteX1" fmla="*/ 25675 w 1299032"/>
                      <a:gd name="connsiteY1" fmla="*/ 6382 h 1636975"/>
                      <a:gd name="connsiteX2" fmla="*/ 123548 w 1299032"/>
                      <a:gd name="connsiteY2" fmla="*/ 7 h 1636975"/>
                      <a:gd name="connsiteX3" fmla="*/ 152964 w 1299032"/>
                      <a:gd name="connsiteY3" fmla="*/ 28118 h 1636975"/>
                      <a:gd name="connsiteX4" fmla="*/ 152964 w 1299032"/>
                      <a:gd name="connsiteY4" fmla="*/ 28684 h 1636975"/>
                      <a:gd name="connsiteX5" fmla="*/ 124852 w 1299032"/>
                      <a:gd name="connsiteY5" fmla="*/ 57534 h 1636975"/>
                      <a:gd name="connsiteX6" fmla="*/ 31878 w 1299032"/>
                      <a:gd name="connsiteY6" fmla="*/ 63590 h 1636975"/>
                      <a:gd name="connsiteX7" fmla="*/ 197 w 1299032"/>
                      <a:gd name="connsiteY7" fmla="*/ 38088 h 1636975"/>
                      <a:gd name="connsiteX8" fmla="*/ 0 w 1299032"/>
                      <a:gd name="connsiteY8" fmla="*/ 35035 h 1636975"/>
                      <a:gd name="connsiteX9" fmla="*/ 250541 w 1299032"/>
                      <a:gd name="connsiteY9" fmla="*/ 36045 h 1636975"/>
                      <a:gd name="connsiteX10" fmla="*/ 250738 w 1299032"/>
                      <a:gd name="connsiteY10" fmla="*/ 32623 h 1636975"/>
                      <a:gd name="connsiteX11" fmla="*/ 282591 w 1299032"/>
                      <a:gd name="connsiteY11" fmla="*/ 7318 h 1636975"/>
                      <a:gd name="connsiteX12" fmla="*/ 379406 w 1299032"/>
                      <a:gd name="connsiteY12" fmla="*/ 22629 h 1636975"/>
                      <a:gd name="connsiteX13" fmla="*/ 401904 w 1299032"/>
                      <a:gd name="connsiteY13" fmla="*/ 56525 h 1636975"/>
                      <a:gd name="connsiteX14" fmla="*/ 368008 w 1299032"/>
                      <a:gd name="connsiteY14" fmla="*/ 79024 h 1636975"/>
                      <a:gd name="connsiteX15" fmla="*/ 275994 w 1299032"/>
                      <a:gd name="connsiteY15" fmla="*/ 64501 h 1636975"/>
                      <a:gd name="connsiteX16" fmla="*/ 250541 w 1299032"/>
                      <a:gd name="connsiteY16" fmla="*/ 36045 h 1636975"/>
                      <a:gd name="connsiteX17" fmla="*/ 494657 w 1299032"/>
                      <a:gd name="connsiteY17" fmla="*/ 92194 h 1636975"/>
                      <a:gd name="connsiteX18" fmla="*/ 496307 w 1299032"/>
                      <a:gd name="connsiteY18" fmla="*/ 82544 h 1636975"/>
                      <a:gd name="connsiteX19" fmla="*/ 532984 w 1299032"/>
                      <a:gd name="connsiteY19" fmla="*/ 64968 h 1636975"/>
                      <a:gd name="connsiteX20" fmla="*/ 623990 w 1299032"/>
                      <a:gd name="connsiteY20" fmla="*/ 101498 h 1636975"/>
                      <a:gd name="connsiteX21" fmla="*/ 638341 w 1299032"/>
                      <a:gd name="connsiteY21" fmla="*/ 139555 h 1636975"/>
                      <a:gd name="connsiteX22" fmla="*/ 600284 w 1299032"/>
                      <a:gd name="connsiteY22" fmla="*/ 153906 h 1636975"/>
                      <a:gd name="connsiteX23" fmla="*/ 513858 w 1299032"/>
                      <a:gd name="connsiteY23" fmla="*/ 119222 h 1636975"/>
                      <a:gd name="connsiteX24" fmla="*/ 494657 w 1299032"/>
                      <a:gd name="connsiteY24" fmla="*/ 92194 h 1636975"/>
                      <a:gd name="connsiteX25" fmla="*/ 720139 w 1299032"/>
                      <a:gd name="connsiteY25" fmla="*/ 201538 h 1636975"/>
                      <a:gd name="connsiteX26" fmla="*/ 724595 w 1299032"/>
                      <a:gd name="connsiteY26" fmla="*/ 186079 h 1636975"/>
                      <a:gd name="connsiteX27" fmla="*/ 764276 w 1299032"/>
                      <a:gd name="connsiteY27" fmla="*/ 177168 h 1636975"/>
                      <a:gd name="connsiteX28" fmla="*/ 844844 w 1299032"/>
                      <a:gd name="connsiteY28" fmla="*/ 233120 h 1636975"/>
                      <a:gd name="connsiteX29" fmla="*/ 850333 w 1299032"/>
                      <a:gd name="connsiteY29" fmla="*/ 273416 h 1636975"/>
                      <a:gd name="connsiteX30" fmla="*/ 810037 w 1299032"/>
                      <a:gd name="connsiteY30" fmla="*/ 278906 h 1636975"/>
                      <a:gd name="connsiteX31" fmla="*/ 733506 w 1299032"/>
                      <a:gd name="connsiteY31" fmla="*/ 225760 h 1636975"/>
                      <a:gd name="connsiteX32" fmla="*/ 720139 w 1299032"/>
                      <a:gd name="connsiteY32" fmla="*/ 201538 h 1636975"/>
                      <a:gd name="connsiteX33" fmla="*/ 915541 w 1299032"/>
                      <a:gd name="connsiteY33" fmla="*/ 358415 h 1636975"/>
                      <a:gd name="connsiteX34" fmla="*/ 924033 w 1299032"/>
                      <a:gd name="connsiteY34" fmla="*/ 337935 h 1636975"/>
                      <a:gd name="connsiteX35" fmla="*/ 964699 w 1299032"/>
                      <a:gd name="connsiteY35" fmla="*/ 338033 h 1636975"/>
                      <a:gd name="connsiteX36" fmla="*/ 1030842 w 1299032"/>
                      <a:gd name="connsiteY36" fmla="*/ 410404 h 1636975"/>
                      <a:gd name="connsiteX37" fmla="*/ 1027297 w 1299032"/>
                      <a:gd name="connsiteY37" fmla="*/ 450922 h 1636975"/>
                      <a:gd name="connsiteX38" fmla="*/ 986779 w 1299032"/>
                      <a:gd name="connsiteY38" fmla="*/ 447377 h 1636975"/>
                      <a:gd name="connsiteX39" fmla="*/ 923910 w 1299032"/>
                      <a:gd name="connsiteY39" fmla="*/ 378575 h 1636975"/>
                      <a:gd name="connsiteX40" fmla="*/ 915541 w 1299032"/>
                      <a:gd name="connsiteY40" fmla="*/ 358415 h 1636975"/>
                      <a:gd name="connsiteX41" fmla="*/ 1071384 w 1299032"/>
                      <a:gd name="connsiteY41" fmla="*/ 554579 h 1636975"/>
                      <a:gd name="connsiteX42" fmla="*/ 1084874 w 1299032"/>
                      <a:gd name="connsiteY42" fmla="*/ 530087 h 1636975"/>
                      <a:gd name="connsiteX43" fmla="*/ 1124530 w 1299032"/>
                      <a:gd name="connsiteY43" fmla="*/ 539194 h 1636975"/>
                      <a:gd name="connsiteX44" fmla="*/ 1173023 w 1299032"/>
                      <a:gd name="connsiteY44" fmla="*/ 624415 h 1636975"/>
                      <a:gd name="connsiteX45" fmla="*/ 1160592 w 1299032"/>
                      <a:gd name="connsiteY45" fmla="*/ 663136 h 1636975"/>
                      <a:gd name="connsiteX46" fmla="*/ 1121872 w 1299032"/>
                      <a:gd name="connsiteY46" fmla="*/ 650705 h 1636975"/>
                      <a:gd name="connsiteX47" fmla="*/ 1075815 w 1299032"/>
                      <a:gd name="connsiteY47" fmla="*/ 569718 h 1636975"/>
                      <a:gd name="connsiteX48" fmla="*/ 1071384 w 1299032"/>
                      <a:gd name="connsiteY48" fmla="*/ 554579 h 1636975"/>
                      <a:gd name="connsiteX49" fmla="*/ 1143460 w 1299032"/>
                      <a:gd name="connsiteY49" fmla="*/ 1608265 h 1636975"/>
                      <a:gd name="connsiteX50" fmla="*/ 1145995 w 1299032"/>
                      <a:gd name="connsiteY50" fmla="*/ 1596375 h 1636975"/>
                      <a:gd name="connsiteX51" fmla="*/ 1180556 w 1299032"/>
                      <a:gd name="connsiteY51" fmla="*/ 1509850 h 1636975"/>
                      <a:gd name="connsiteX52" fmla="*/ 1217209 w 1299032"/>
                      <a:gd name="connsiteY52" fmla="*/ 1492225 h 1636975"/>
                      <a:gd name="connsiteX53" fmla="*/ 1234859 w 1299032"/>
                      <a:gd name="connsiteY53" fmla="*/ 1528878 h 1636975"/>
                      <a:gd name="connsiteX54" fmla="*/ 1198476 w 1299032"/>
                      <a:gd name="connsiteY54" fmla="*/ 1620006 h 1636975"/>
                      <a:gd name="connsiteX55" fmla="*/ 1160445 w 1299032"/>
                      <a:gd name="connsiteY55" fmla="*/ 1634431 h 1636975"/>
                      <a:gd name="connsiteX56" fmla="*/ 1143460 w 1299032"/>
                      <a:gd name="connsiteY56" fmla="*/ 1608265 h 1636975"/>
                      <a:gd name="connsiteX57" fmla="*/ 1179817 w 1299032"/>
                      <a:gd name="connsiteY57" fmla="*/ 780283 h 1636975"/>
                      <a:gd name="connsiteX58" fmla="*/ 1199116 w 1299032"/>
                      <a:gd name="connsiteY58" fmla="*/ 753033 h 1636975"/>
                      <a:gd name="connsiteX59" fmla="*/ 1235745 w 1299032"/>
                      <a:gd name="connsiteY59" fmla="*/ 770732 h 1636975"/>
                      <a:gd name="connsiteX60" fmla="*/ 1264028 w 1299032"/>
                      <a:gd name="connsiteY60" fmla="*/ 864593 h 1636975"/>
                      <a:gd name="connsiteX61" fmla="*/ 1243253 w 1299032"/>
                      <a:gd name="connsiteY61" fmla="*/ 899572 h 1636975"/>
                      <a:gd name="connsiteX62" fmla="*/ 1208273 w 1299032"/>
                      <a:gd name="connsiteY62" fmla="*/ 878796 h 1636975"/>
                      <a:gd name="connsiteX63" fmla="*/ 1181442 w 1299032"/>
                      <a:gd name="connsiteY63" fmla="*/ 789662 h 1636975"/>
                      <a:gd name="connsiteX64" fmla="*/ 1179817 w 1299032"/>
                      <a:gd name="connsiteY64" fmla="*/ 780283 h 1636975"/>
                      <a:gd name="connsiteX65" fmla="*/ 1219917 w 1299032"/>
                      <a:gd name="connsiteY65" fmla="*/ 1369662 h 1636975"/>
                      <a:gd name="connsiteX66" fmla="*/ 1220458 w 1299032"/>
                      <a:gd name="connsiteY66" fmla="*/ 1363902 h 1636975"/>
                      <a:gd name="connsiteX67" fmla="*/ 1234834 w 1299032"/>
                      <a:gd name="connsiteY67" fmla="*/ 1271814 h 1636975"/>
                      <a:gd name="connsiteX68" fmla="*/ 1266638 w 1299032"/>
                      <a:gd name="connsiteY68" fmla="*/ 1246460 h 1636975"/>
                      <a:gd name="connsiteX69" fmla="*/ 1291992 w 1299032"/>
                      <a:gd name="connsiteY69" fmla="*/ 1278263 h 1636975"/>
                      <a:gd name="connsiteX70" fmla="*/ 1276878 w 1299032"/>
                      <a:gd name="connsiteY70" fmla="*/ 1375152 h 1636975"/>
                      <a:gd name="connsiteX71" fmla="*/ 1243031 w 1299032"/>
                      <a:gd name="connsiteY71" fmla="*/ 1397725 h 1636975"/>
                      <a:gd name="connsiteX72" fmla="*/ 1219917 w 1299032"/>
                      <a:gd name="connsiteY72" fmla="*/ 1369662 h 1636975"/>
                      <a:gd name="connsiteX73" fmla="*/ 1235105 w 1299032"/>
                      <a:gd name="connsiteY73" fmla="*/ 1024547 h 1636975"/>
                      <a:gd name="connsiteX74" fmla="*/ 1260705 w 1299032"/>
                      <a:gd name="connsiteY74" fmla="*/ 995894 h 1636975"/>
                      <a:gd name="connsiteX75" fmla="*/ 1292460 w 1299032"/>
                      <a:gd name="connsiteY75" fmla="*/ 1021322 h 1636975"/>
                      <a:gd name="connsiteX76" fmla="*/ 1299008 w 1299032"/>
                      <a:gd name="connsiteY76" fmla="*/ 1119146 h 1636975"/>
                      <a:gd name="connsiteX77" fmla="*/ 1299033 w 1299032"/>
                      <a:gd name="connsiteY77" fmla="*/ 1119761 h 1636975"/>
                      <a:gd name="connsiteX78" fmla="*/ 1270970 w 1299032"/>
                      <a:gd name="connsiteY78" fmla="*/ 1148611 h 1636975"/>
                      <a:gd name="connsiteX79" fmla="*/ 1241530 w 1299032"/>
                      <a:gd name="connsiteY79" fmla="*/ 1120549 h 1636975"/>
                      <a:gd name="connsiteX80" fmla="*/ 1235277 w 1299032"/>
                      <a:gd name="connsiteY80" fmla="*/ 1027624 h 1636975"/>
                      <a:gd name="connsiteX81" fmla="*/ 1235105 w 1299032"/>
                      <a:gd name="connsiteY81" fmla="*/ 1024547 h 16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99032" h="1636975">
                        <a:moveTo>
                          <a:pt x="0" y="35035"/>
                        </a:moveTo>
                        <a:cubicBezTo>
                          <a:pt x="-49" y="20487"/>
                          <a:pt x="10905" y="7983"/>
                          <a:pt x="25675" y="6382"/>
                        </a:cubicBezTo>
                        <a:cubicBezTo>
                          <a:pt x="57971" y="2887"/>
                          <a:pt x="90907" y="745"/>
                          <a:pt x="123548" y="7"/>
                        </a:cubicBezTo>
                        <a:cubicBezTo>
                          <a:pt x="139425" y="-338"/>
                          <a:pt x="152594" y="12241"/>
                          <a:pt x="152964" y="28118"/>
                        </a:cubicBezTo>
                        <a:cubicBezTo>
                          <a:pt x="152964" y="28315"/>
                          <a:pt x="152964" y="28488"/>
                          <a:pt x="152964" y="28684"/>
                        </a:cubicBezTo>
                        <a:cubicBezTo>
                          <a:pt x="153013" y="44316"/>
                          <a:pt x="140557" y="57165"/>
                          <a:pt x="124852" y="57534"/>
                        </a:cubicBezTo>
                        <a:cubicBezTo>
                          <a:pt x="93836" y="58224"/>
                          <a:pt x="62549" y="60267"/>
                          <a:pt x="31878" y="63590"/>
                        </a:cubicBezTo>
                        <a:cubicBezTo>
                          <a:pt x="16099" y="65313"/>
                          <a:pt x="1895" y="53891"/>
                          <a:pt x="197" y="38088"/>
                        </a:cubicBezTo>
                        <a:cubicBezTo>
                          <a:pt x="49" y="37054"/>
                          <a:pt x="0" y="36045"/>
                          <a:pt x="0" y="35035"/>
                        </a:cubicBezTo>
                        <a:close/>
                        <a:moveTo>
                          <a:pt x="250541" y="36045"/>
                        </a:moveTo>
                        <a:cubicBezTo>
                          <a:pt x="250541" y="34912"/>
                          <a:pt x="250590" y="33780"/>
                          <a:pt x="250738" y="32623"/>
                        </a:cubicBezTo>
                        <a:cubicBezTo>
                          <a:pt x="252560" y="16844"/>
                          <a:pt x="266812" y="5521"/>
                          <a:pt x="282591" y="7318"/>
                        </a:cubicBezTo>
                        <a:cubicBezTo>
                          <a:pt x="315010" y="11035"/>
                          <a:pt x="347577" y="16180"/>
                          <a:pt x="379406" y="22629"/>
                        </a:cubicBezTo>
                        <a:cubicBezTo>
                          <a:pt x="394987" y="25780"/>
                          <a:pt x="405006" y="40869"/>
                          <a:pt x="401904" y="56525"/>
                        </a:cubicBezTo>
                        <a:cubicBezTo>
                          <a:pt x="398754" y="72107"/>
                          <a:pt x="383590" y="82175"/>
                          <a:pt x="368008" y="79024"/>
                        </a:cubicBezTo>
                        <a:cubicBezTo>
                          <a:pt x="337755" y="72919"/>
                          <a:pt x="306813" y="68021"/>
                          <a:pt x="275994" y="64501"/>
                        </a:cubicBezTo>
                        <a:cubicBezTo>
                          <a:pt x="261397" y="62802"/>
                          <a:pt x="250590" y="50420"/>
                          <a:pt x="250541" y="36045"/>
                        </a:cubicBezTo>
                        <a:close/>
                        <a:moveTo>
                          <a:pt x="494657" y="92194"/>
                        </a:moveTo>
                        <a:cubicBezTo>
                          <a:pt x="494657" y="88994"/>
                          <a:pt x="495174" y="85744"/>
                          <a:pt x="496307" y="82544"/>
                        </a:cubicBezTo>
                        <a:cubicBezTo>
                          <a:pt x="501599" y="67578"/>
                          <a:pt x="518018" y="59701"/>
                          <a:pt x="532984" y="64968"/>
                        </a:cubicBezTo>
                        <a:cubicBezTo>
                          <a:pt x="563705" y="75775"/>
                          <a:pt x="594327" y="88083"/>
                          <a:pt x="623990" y="101498"/>
                        </a:cubicBezTo>
                        <a:cubicBezTo>
                          <a:pt x="638464" y="108046"/>
                          <a:pt x="644864" y="125105"/>
                          <a:pt x="638341" y="139555"/>
                        </a:cubicBezTo>
                        <a:cubicBezTo>
                          <a:pt x="631793" y="154029"/>
                          <a:pt x="614759" y="160454"/>
                          <a:pt x="600284" y="153906"/>
                        </a:cubicBezTo>
                        <a:cubicBezTo>
                          <a:pt x="572099" y="141155"/>
                          <a:pt x="543028" y="129487"/>
                          <a:pt x="513858" y="119222"/>
                        </a:cubicBezTo>
                        <a:cubicBezTo>
                          <a:pt x="502091" y="115062"/>
                          <a:pt x="494707" y="104009"/>
                          <a:pt x="494657" y="92194"/>
                        </a:cubicBezTo>
                        <a:close/>
                        <a:moveTo>
                          <a:pt x="720139" y="201538"/>
                        </a:moveTo>
                        <a:cubicBezTo>
                          <a:pt x="720115" y="196245"/>
                          <a:pt x="721567" y="190879"/>
                          <a:pt x="724595" y="186079"/>
                        </a:cubicBezTo>
                        <a:cubicBezTo>
                          <a:pt x="733087" y="172663"/>
                          <a:pt x="750860" y="168675"/>
                          <a:pt x="764276" y="177168"/>
                        </a:cubicBezTo>
                        <a:cubicBezTo>
                          <a:pt x="791796" y="194596"/>
                          <a:pt x="818899" y="213427"/>
                          <a:pt x="844844" y="233120"/>
                        </a:cubicBezTo>
                        <a:cubicBezTo>
                          <a:pt x="857472" y="242745"/>
                          <a:pt x="859933" y="260764"/>
                          <a:pt x="850333" y="273416"/>
                        </a:cubicBezTo>
                        <a:cubicBezTo>
                          <a:pt x="840733" y="286069"/>
                          <a:pt x="822689" y="288530"/>
                          <a:pt x="810037" y="278906"/>
                        </a:cubicBezTo>
                        <a:cubicBezTo>
                          <a:pt x="785421" y="260197"/>
                          <a:pt x="759673" y="242302"/>
                          <a:pt x="733506" y="225760"/>
                        </a:cubicBezTo>
                        <a:cubicBezTo>
                          <a:pt x="724890" y="220295"/>
                          <a:pt x="720164" y="211039"/>
                          <a:pt x="720139" y="201538"/>
                        </a:cubicBezTo>
                        <a:close/>
                        <a:moveTo>
                          <a:pt x="915541" y="358415"/>
                        </a:moveTo>
                        <a:cubicBezTo>
                          <a:pt x="915516" y="351006"/>
                          <a:pt x="918347" y="343572"/>
                          <a:pt x="924033" y="337935"/>
                        </a:cubicBezTo>
                        <a:cubicBezTo>
                          <a:pt x="935307" y="326734"/>
                          <a:pt x="953498" y="326784"/>
                          <a:pt x="964699" y="338033"/>
                        </a:cubicBezTo>
                        <a:cubicBezTo>
                          <a:pt x="987616" y="361074"/>
                          <a:pt x="1009869" y="385419"/>
                          <a:pt x="1030842" y="410404"/>
                        </a:cubicBezTo>
                        <a:cubicBezTo>
                          <a:pt x="1041057" y="422564"/>
                          <a:pt x="1039482" y="440706"/>
                          <a:pt x="1027297" y="450922"/>
                        </a:cubicBezTo>
                        <a:cubicBezTo>
                          <a:pt x="1015137" y="461137"/>
                          <a:pt x="996995" y="459537"/>
                          <a:pt x="986779" y="447377"/>
                        </a:cubicBezTo>
                        <a:cubicBezTo>
                          <a:pt x="966865" y="423623"/>
                          <a:pt x="945695" y="400484"/>
                          <a:pt x="923910" y="378575"/>
                        </a:cubicBezTo>
                        <a:cubicBezTo>
                          <a:pt x="918372" y="373012"/>
                          <a:pt x="915565" y="365701"/>
                          <a:pt x="915541" y="358415"/>
                        </a:cubicBezTo>
                        <a:close/>
                        <a:moveTo>
                          <a:pt x="1071384" y="554579"/>
                        </a:moveTo>
                        <a:cubicBezTo>
                          <a:pt x="1071360" y="544979"/>
                          <a:pt x="1076135" y="535551"/>
                          <a:pt x="1084874" y="530087"/>
                        </a:cubicBezTo>
                        <a:cubicBezTo>
                          <a:pt x="1098339" y="521643"/>
                          <a:pt x="1116087" y="525730"/>
                          <a:pt x="1124530" y="539194"/>
                        </a:cubicBezTo>
                        <a:cubicBezTo>
                          <a:pt x="1141810" y="566789"/>
                          <a:pt x="1158131" y="595466"/>
                          <a:pt x="1173023" y="624415"/>
                        </a:cubicBezTo>
                        <a:cubicBezTo>
                          <a:pt x="1180285" y="638544"/>
                          <a:pt x="1174722" y="655874"/>
                          <a:pt x="1160592" y="663136"/>
                        </a:cubicBezTo>
                        <a:cubicBezTo>
                          <a:pt x="1146463" y="670397"/>
                          <a:pt x="1129133" y="664834"/>
                          <a:pt x="1121872" y="650705"/>
                        </a:cubicBezTo>
                        <a:cubicBezTo>
                          <a:pt x="1107717" y="623184"/>
                          <a:pt x="1092234" y="595934"/>
                          <a:pt x="1075815" y="569718"/>
                        </a:cubicBezTo>
                        <a:cubicBezTo>
                          <a:pt x="1072812" y="565017"/>
                          <a:pt x="1071409" y="559773"/>
                          <a:pt x="1071384" y="554579"/>
                        </a:cubicBezTo>
                        <a:close/>
                        <a:moveTo>
                          <a:pt x="1143460" y="1608265"/>
                        </a:moveTo>
                        <a:cubicBezTo>
                          <a:pt x="1143435" y="1604277"/>
                          <a:pt x="1144272" y="1600240"/>
                          <a:pt x="1145995" y="1596375"/>
                        </a:cubicBezTo>
                        <a:cubicBezTo>
                          <a:pt x="1158672" y="1568190"/>
                          <a:pt x="1170316" y="1539094"/>
                          <a:pt x="1180556" y="1509850"/>
                        </a:cubicBezTo>
                        <a:cubicBezTo>
                          <a:pt x="1185799" y="1494859"/>
                          <a:pt x="1202218" y="1486957"/>
                          <a:pt x="1217209" y="1492225"/>
                        </a:cubicBezTo>
                        <a:cubicBezTo>
                          <a:pt x="1232200" y="1497468"/>
                          <a:pt x="1240102" y="1513887"/>
                          <a:pt x="1234859" y="1528878"/>
                        </a:cubicBezTo>
                        <a:cubicBezTo>
                          <a:pt x="1224077" y="1559673"/>
                          <a:pt x="1211843" y="1590320"/>
                          <a:pt x="1198476" y="1620006"/>
                        </a:cubicBezTo>
                        <a:cubicBezTo>
                          <a:pt x="1191953" y="1634505"/>
                          <a:pt x="1174919" y="1640954"/>
                          <a:pt x="1160445" y="1634431"/>
                        </a:cubicBezTo>
                        <a:cubicBezTo>
                          <a:pt x="1149811" y="1629631"/>
                          <a:pt x="1143509" y="1619194"/>
                          <a:pt x="1143460" y="1608265"/>
                        </a:cubicBezTo>
                        <a:close/>
                        <a:moveTo>
                          <a:pt x="1179817" y="780283"/>
                        </a:moveTo>
                        <a:cubicBezTo>
                          <a:pt x="1179768" y="768344"/>
                          <a:pt x="1187227" y="757169"/>
                          <a:pt x="1199116" y="753033"/>
                        </a:cubicBezTo>
                        <a:cubicBezTo>
                          <a:pt x="1214132" y="747815"/>
                          <a:pt x="1230526" y="755716"/>
                          <a:pt x="1235745" y="770732"/>
                        </a:cubicBezTo>
                        <a:cubicBezTo>
                          <a:pt x="1246477" y="801477"/>
                          <a:pt x="1255979" y="833060"/>
                          <a:pt x="1264028" y="864593"/>
                        </a:cubicBezTo>
                        <a:cubicBezTo>
                          <a:pt x="1267869" y="880002"/>
                          <a:pt x="1258662" y="895658"/>
                          <a:pt x="1243253" y="899572"/>
                        </a:cubicBezTo>
                        <a:cubicBezTo>
                          <a:pt x="1227868" y="903486"/>
                          <a:pt x="1212212" y="894205"/>
                          <a:pt x="1208273" y="878796"/>
                        </a:cubicBezTo>
                        <a:cubicBezTo>
                          <a:pt x="1200643" y="848838"/>
                          <a:pt x="1191609" y="818856"/>
                          <a:pt x="1181442" y="789662"/>
                        </a:cubicBezTo>
                        <a:cubicBezTo>
                          <a:pt x="1180359" y="786560"/>
                          <a:pt x="1179817" y="783385"/>
                          <a:pt x="1179817" y="780283"/>
                        </a:cubicBezTo>
                        <a:close/>
                        <a:moveTo>
                          <a:pt x="1219917" y="1369662"/>
                        </a:moveTo>
                        <a:cubicBezTo>
                          <a:pt x="1219917" y="1367767"/>
                          <a:pt x="1220089" y="1365847"/>
                          <a:pt x="1220458" y="1363902"/>
                        </a:cubicBezTo>
                        <a:cubicBezTo>
                          <a:pt x="1226514" y="1333575"/>
                          <a:pt x="1231339" y="1302609"/>
                          <a:pt x="1234834" y="1271814"/>
                        </a:cubicBezTo>
                        <a:cubicBezTo>
                          <a:pt x="1236631" y="1256035"/>
                          <a:pt x="1250859" y="1244687"/>
                          <a:pt x="1266638" y="1246460"/>
                        </a:cubicBezTo>
                        <a:cubicBezTo>
                          <a:pt x="1282417" y="1248257"/>
                          <a:pt x="1293839" y="1262485"/>
                          <a:pt x="1291992" y="1278263"/>
                        </a:cubicBezTo>
                        <a:cubicBezTo>
                          <a:pt x="1288324" y="1310658"/>
                          <a:pt x="1283254" y="1343249"/>
                          <a:pt x="1276878" y="1375152"/>
                        </a:cubicBezTo>
                        <a:cubicBezTo>
                          <a:pt x="1273752" y="1390734"/>
                          <a:pt x="1258613" y="1400826"/>
                          <a:pt x="1243031" y="1397725"/>
                        </a:cubicBezTo>
                        <a:cubicBezTo>
                          <a:pt x="1229419" y="1395017"/>
                          <a:pt x="1219966" y="1383053"/>
                          <a:pt x="1219917" y="1369662"/>
                        </a:cubicBezTo>
                        <a:close/>
                        <a:moveTo>
                          <a:pt x="1235105" y="1024547"/>
                        </a:moveTo>
                        <a:cubicBezTo>
                          <a:pt x="1235056" y="1010024"/>
                          <a:pt x="1245960" y="997519"/>
                          <a:pt x="1260705" y="995894"/>
                        </a:cubicBezTo>
                        <a:cubicBezTo>
                          <a:pt x="1276484" y="994146"/>
                          <a:pt x="1290712" y="1005543"/>
                          <a:pt x="1292460" y="1021322"/>
                        </a:cubicBezTo>
                        <a:cubicBezTo>
                          <a:pt x="1296029" y="1053643"/>
                          <a:pt x="1298220" y="1086554"/>
                          <a:pt x="1299008" y="1119146"/>
                        </a:cubicBezTo>
                        <a:cubicBezTo>
                          <a:pt x="1299033" y="1119343"/>
                          <a:pt x="1299033" y="1119564"/>
                          <a:pt x="1299033" y="1119761"/>
                        </a:cubicBezTo>
                        <a:cubicBezTo>
                          <a:pt x="1299082" y="1135368"/>
                          <a:pt x="1286651" y="1148217"/>
                          <a:pt x="1270970" y="1148611"/>
                        </a:cubicBezTo>
                        <a:cubicBezTo>
                          <a:pt x="1255093" y="1149005"/>
                          <a:pt x="1241899" y="1136451"/>
                          <a:pt x="1241530" y="1120549"/>
                        </a:cubicBezTo>
                        <a:cubicBezTo>
                          <a:pt x="1240767" y="1089582"/>
                          <a:pt x="1238674" y="1058320"/>
                          <a:pt x="1235277" y="1027624"/>
                        </a:cubicBezTo>
                        <a:cubicBezTo>
                          <a:pt x="1235154" y="1026590"/>
                          <a:pt x="1235105" y="1025556"/>
                          <a:pt x="1235105" y="1024547"/>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1" name="任意多边形: 形状 10"/>
                  <p:cNvSpPr/>
                  <p:nvPr/>
                </p:nvSpPr>
                <p:spPr>
                  <a:xfrm>
                    <a:off x="4983753" y="2763624"/>
                    <a:ext cx="82899" cy="95876"/>
                  </a:xfrm>
                  <a:custGeom>
                    <a:avLst/>
                    <a:gdLst>
                      <a:gd name="connsiteX0" fmla="*/ 0 w 82899"/>
                      <a:gd name="connsiteY0" fmla="*/ 67208 h 95876"/>
                      <a:gd name="connsiteX1" fmla="*/ 5096 w 82899"/>
                      <a:gd name="connsiteY1" fmla="*/ 50789 h 95876"/>
                      <a:gd name="connsiteX2" fmla="*/ 29810 w 82899"/>
                      <a:gd name="connsiteY2" fmla="*/ 13398 h 95876"/>
                      <a:gd name="connsiteX3" fmla="*/ 69491 w 82899"/>
                      <a:gd name="connsiteY3" fmla="*/ 4437 h 95876"/>
                      <a:gd name="connsiteX4" fmla="*/ 78427 w 82899"/>
                      <a:gd name="connsiteY4" fmla="*/ 44118 h 95876"/>
                      <a:gd name="connsiteX5" fmla="*/ 52432 w 82899"/>
                      <a:gd name="connsiteY5" fmla="*/ 83455 h 95876"/>
                      <a:gd name="connsiteX6" fmla="*/ 12431 w 82899"/>
                      <a:gd name="connsiteY6" fmla="*/ 90790 h 95876"/>
                      <a:gd name="connsiteX7" fmla="*/ 0 w 82899"/>
                      <a:gd name="connsiteY7" fmla="*/ 67208 h 9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9" h="95876">
                        <a:moveTo>
                          <a:pt x="0" y="67208"/>
                        </a:moveTo>
                        <a:cubicBezTo>
                          <a:pt x="-24" y="61546"/>
                          <a:pt x="1625" y="55811"/>
                          <a:pt x="5096" y="50789"/>
                        </a:cubicBezTo>
                        <a:cubicBezTo>
                          <a:pt x="13515" y="38580"/>
                          <a:pt x="21835" y="26001"/>
                          <a:pt x="29810" y="13398"/>
                        </a:cubicBezTo>
                        <a:cubicBezTo>
                          <a:pt x="38303" y="-18"/>
                          <a:pt x="56051" y="-4030"/>
                          <a:pt x="69491" y="4437"/>
                        </a:cubicBezTo>
                        <a:cubicBezTo>
                          <a:pt x="82931" y="12930"/>
                          <a:pt x="86944" y="30703"/>
                          <a:pt x="78427" y="44118"/>
                        </a:cubicBezTo>
                        <a:cubicBezTo>
                          <a:pt x="70057" y="57386"/>
                          <a:pt x="61294" y="70605"/>
                          <a:pt x="52432" y="83455"/>
                        </a:cubicBezTo>
                        <a:cubicBezTo>
                          <a:pt x="43398" y="96526"/>
                          <a:pt x="25502" y="99800"/>
                          <a:pt x="12431" y="90790"/>
                        </a:cubicBezTo>
                        <a:cubicBezTo>
                          <a:pt x="4357" y="85251"/>
                          <a:pt x="25" y="76316"/>
                          <a:pt x="0" y="67208"/>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12" name="图形 3"/>
                <p:cNvGrpSpPr/>
                <p:nvPr/>
              </p:nvGrpSpPr>
              <p:grpSpPr>
                <a:xfrm>
                  <a:off x="2941361" y="1488821"/>
                  <a:ext cx="1404754" cy="1855161"/>
                  <a:chOff x="2941361" y="1488821"/>
                  <a:chExt cx="1404754" cy="1855161"/>
                </a:xfrm>
                <a:solidFill>
                  <a:srgbClr val="91B3FA"/>
                </a:solidFill>
              </p:grpSpPr>
              <p:sp>
                <p:nvSpPr>
                  <p:cNvPr id="13" name="任意多边形: 形状 12"/>
                  <p:cNvSpPr/>
                  <p:nvPr/>
                </p:nvSpPr>
                <p:spPr>
                  <a:xfrm>
                    <a:off x="4243330" y="3263402"/>
                    <a:ext cx="102784" cy="65913"/>
                  </a:xfrm>
                  <a:custGeom>
                    <a:avLst/>
                    <a:gdLst>
                      <a:gd name="connsiteX0" fmla="*/ 0 w 102784"/>
                      <a:gd name="connsiteY0" fmla="*/ 37200 h 65913"/>
                      <a:gd name="connsiteX1" fmla="*/ 24124 w 102784"/>
                      <a:gd name="connsiteY1" fmla="*/ 8744 h 65913"/>
                      <a:gd name="connsiteX2" fmla="*/ 68186 w 102784"/>
                      <a:gd name="connsiteY2" fmla="*/ 596 h 65913"/>
                      <a:gd name="connsiteX3" fmla="*/ 102181 w 102784"/>
                      <a:gd name="connsiteY3" fmla="*/ 22948 h 65913"/>
                      <a:gd name="connsiteX4" fmla="*/ 79830 w 102784"/>
                      <a:gd name="connsiteY4" fmla="*/ 56942 h 65913"/>
                      <a:gd name="connsiteX5" fmla="*/ 33429 w 102784"/>
                      <a:gd name="connsiteY5" fmla="*/ 65533 h 65913"/>
                      <a:gd name="connsiteX6" fmla="*/ 394 w 102784"/>
                      <a:gd name="connsiteY6" fmla="*/ 41803 h 65913"/>
                      <a:gd name="connsiteX7" fmla="*/ 0 w 102784"/>
                      <a:gd name="connsiteY7" fmla="*/ 37200 h 6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84" h="65913">
                        <a:moveTo>
                          <a:pt x="0" y="37200"/>
                        </a:moveTo>
                        <a:cubicBezTo>
                          <a:pt x="-49" y="23317"/>
                          <a:pt x="9970" y="11058"/>
                          <a:pt x="24124" y="8744"/>
                        </a:cubicBezTo>
                        <a:cubicBezTo>
                          <a:pt x="38746" y="6357"/>
                          <a:pt x="53589" y="3600"/>
                          <a:pt x="68186" y="596"/>
                        </a:cubicBezTo>
                        <a:cubicBezTo>
                          <a:pt x="83744" y="-2603"/>
                          <a:pt x="98956" y="7390"/>
                          <a:pt x="102181" y="22948"/>
                        </a:cubicBezTo>
                        <a:cubicBezTo>
                          <a:pt x="105406" y="38579"/>
                          <a:pt x="95387" y="53718"/>
                          <a:pt x="79830" y="56942"/>
                        </a:cubicBezTo>
                        <a:cubicBezTo>
                          <a:pt x="64445" y="60118"/>
                          <a:pt x="48838" y="62998"/>
                          <a:pt x="33429" y="65533"/>
                        </a:cubicBezTo>
                        <a:cubicBezTo>
                          <a:pt x="17748" y="68093"/>
                          <a:pt x="2954" y="57459"/>
                          <a:pt x="394" y="41803"/>
                        </a:cubicBezTo>
                        <a:cubicBezTo>
                          <a:pt x="123" y="40253"/>
                          <a:pt x="0" y="38702"/>
                          <a:pt x="0" y="37200"/>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4" name="任意多边形: 形状 13"/>
                  <p:cNvSpPr/>
                  <p:nvPr/>
                </p:nvSpPr>
                <p:spPr>
                  <a:xfrm>
                    <a:off x="2941361" y="1657602"/>
                    <a:ext cx="1207349" cy="1686379"/>
                  </a:xfrm>
                  <a:custGeom>
                    <a:avLst/>
                    <a:gdLst>
                      <a:gd name="connsiteX0" fmla="*/ 8 w 1207349"/>
                      <a:gd name="connsiteY0" fmla="*/ 542644 h 1686379"/>
                      <a:gd name="connsiteX1" fmla="*/ 550 w 1207349"/>
                      <a:gd name="connsiteY1" fmla="*/ 502791 h 1686379"/>
                      <a:gd name="connsiteX2" fmla="*/ 30163 w 1207349"/>
                      <a:gd name="connsiteY2" fmla="*/ 474901 h 1686379"/>
                      <a:gd name="connsiteX3" fmla="*/ 58053 w 1207349"/>
                      <a:gd name="connsiteY3" fmla="*/ 504514 h 1686379"/>
                      <a:gd name="connsiteX4" fmla="*/ 59037 w 1207349"/>
                      <a:gd name="connsiteY4" fmla="*/ 596208 h 1686379"/>
                      <a:gd name="connsiteX5" fmla="*/ 31837 w 1207349"/>
                      <a:gd name="connsiteY5" fmla="*/ 626436 h 1686379"/>
                      <a:gd name="connsiteX6" fmla="*/ 1608 w 1207349"/>
                      <a:gd name="connsiteY6" fmla="*/ 599211 h 1686379"/>
                      <a:gd name="connsiteX7" fmla="*/ 8 w 1207349"/>
                      <a:gd name="connsiteY7" fmla="*/ 542644 h 1686379"/>
                      <a:gd name="connsiteX8" fmla="*/ 15492 w 1207349"/>
                      <a:gd name="connsiteY8" fmla="*/ 351673 h 1686379"/>
                      <a:gd name="connsiteX9" fmla="*/ 15885 w 1207349"/>
                      <a:gd name="connsiteY9" fmla="*/ 346799 h 1686379"/>
                      <a:gd name="connsiteX10" fmla="*/ 35800 w 1207349"/>
                      <a:gd name="connsiteY10" fmla="*/ 252348 h 1686379"/>
                      <a:gd name="connsiteX11" fmla="*/ 70779 w 1207349"/>
                      <a:gd name="connsiteY11" fmla="*/ 231597 h 1686379"/>
                      <a:gd name="connsiteX12" fmla="*/ 91530 w 1207349"/>
                      <a:gd name="connsiteY12" fmla="*/ 266576 h 1686379"/>
                      <a:gd name="connsiteX13" fmla="*/ 72625 w 1207349"/>
                      <a:gd name="connsiteY13" fmla="*/ 356301 h 1686379"/>
                      <a:gd name="connsiteX14" fmla="*/ 39517 w 1207349"/>
                      <a:gd name="connsiteY14" fmla="*/ 379908 h 1686379"/>
                      <a:gd name="connsiteX15" fmla="*/ 15492 w 1207349"/>
                      <a:gd name="connsiteY15" fmla="*/ 351673 h 1686379"/>
                      <a:gd name="connsiteX16" fmla="*/ 19972 w 1207349"/>
                      <a:gd name="connsiteY16" fmla="*/ 749467 h 1686379"/>
                      <a:gd name="connsiteX17" fmla="*/ 43308 w 1207349"/>
                      <a:gd name="connsiteY17" fmla="*/ 721158 h 1686379"/>
                      <a:gd name="connsiteX18" fmla="*/ 76982 w 1207349"/>
                      <a:gd name="connsiteY18" fmla="*/ 744002 h 1686379"/>
                      <a:gd name="connsiteX19" fmla="*/ 98029 w 1207349"/>
                      <a:gd name="connsiteY19" fmla="*/ 833186 h 1686379"/>
                      <a:gd name="connsiteX20" fmla="*/ 78139 w 1207349"/>
                      <a:gd name="connsiteY20" fmla="*/ 868657 h 1686379"/>
                      <a:gd name="connsiteX21" fmla="*/ 42668 w 1207349"/>
                      <a:gd name="connsiteY21" fmla="*/ 848743 h 1686379"/>
                      <a:gd name="connsiteX22" fmla="*/ 20489 w 1207349"/>
                      <a:gd name="connsiteY22" fmla="*/ 754833 h 1686379"/>
                      <a:gd name="connsiteX23" fmla="*/ 19972 w 1207349"/>
                      <a:gd name="connsiteY23" fmla="*/ 749467 h 1686379"/>
                      <a:gd name="connsiteX24" fmla="*/ 82742 w 1207349"/>
                      <a:gd name="connsiteY24" fmla="*/ 114400 h 1686379"/>
                      <a:gd name="connsiteX25" fmla="*/ 84884 w 1207349"/>
                      <a:gd name="connsiteY25" fmla="*/ 103446 h 1686379"/>
                      <a:gd name="connsiteX26" fmla="*/ 125082 w 1207349"/>
                      <a:gd name="connsiteY26" fmla="*/ 15690 h 1686379"/>
                      <a:gd name="connsiteX27" fmla="*/ 163753 w 1207349"/>
                      <a:gd name="connsiteY27" fmla="*/ 3161 h 1686379"/>
                      <a:gd name="connsiteX28" fmla="*/ 176308 w 1207349"/>
                      <a:gd name="connsiteY28" fmla="*/ 41857 h 1686379"/>
                      <a:gd name="connsiteX29" fmla="*/ 138128 w 1207349"/>
                      <a:gd name="connsiteY29" fmla="*/ 125182 h 1686379"/>
                      <a:gd name="connsiteX30" fmla="*/ 100638 w 1207349"/>
                      <a:gd name="connsiteY30" fmla="*/ 140936 h 1686379"/>
                      <a:gd name="connsiteX31" fmla="*/ 82742 w 1207349"/>
                      <a:gd name="connsiteY31" fmla="*/ 114400 h 1686379"/>
                      <a:gd name="connsiteX32" fmla="*/ 92909 w 1207349"/>
                      <a:gd name="connsiteY32" fmla="*/ 984844 h 1686379"/>
                      <a:gd name="connsiteX33" fmla="*/ 110165 w 1207349"/>
                      <a:gd name="connsiteY33" fmla="*/ 958382 h 1686379"/>
                      <a:gd name="connsiteX34" fmla="*/ 148024 w 1207349"/>
                      <a:gd name="connsiteY34" fmla="*/ 973250 h 1686379"/>
                      <a:gd name="connsiteX35" fmla="*/ 188172 w 1207349"/>
                      <a:gd name="connsiteY35" fmla="*/ 1055615 h 1686379"/>
                      <a:gd name="connsiteX36" fmla="*/ 176554 w 1207349"/>
                      <a:gd name="connsiteY36" fmla="*/ 1094582 h 1686379"/>
                      <a:gd name="connsiteX37" fmla="*/ 137587 w 1207349"/>
                      <a:gd name="connsiteY37" fmla="*/ 1082963 h 1686379"/>
                      <a:gd name="connsiteX38" fmla="*/ 95321 w 1207349"/>
                      <a:gd name="connsiteY38" fmla="*/ 996242 h 1686379"/>
                      <a:gd name="connsiteX39" fmla="*/ 92909 w 1207349"/>
                      <a:gd name="connsiteY39" fmla="*/ 984844 h 1686379"/>
                      <a:gd name="connsiteX40" fmla="*/ 215718 w 1207349"/>
                      <a:gd name="connsiteY40" fmla="*/ 1198535 h 1686379"/>
                      <a:gd name="connsiteX41" fmla="*/ 227484 w 1207349"/>
                      <a:gd name="connsiteY41" fmla="*/ 1175200 h 1686379"/>
                      <a:gd name="connsiteX42" fmla="*/ 267682 w 1207349"/>
                      <a:gd name="connsiteY42" fmla="*/ 1181427 h 1686379"/>
                      <a:gd name="connsiteX43" fmla="*/ 324865 w 1207349"/>
                      <a:gd name="connsiteY43" fmla="*/ 1253084 h 1686379"/>
                      <a:gd name="connsiteX44" fmla="*/ 322009 w 1207349"/>
                      <a:gd name="connsiteY44" fmla="*/ 1293651 h 1686379"/>
                      <a:gd name="connsiteX45" fmla="*/ 281442 w 1207349"/>
                      <a:gd name="connsiteY45" fmla="*/ 1290796 h 1686379"/>
                      <a:gd name="connsiteX46" fmla="*/ 221281 w 1207349"/>
                      <a:gd name="connsiteY46" fmla="*/ 1215373 h 1686379"/>
                      <a:gd name="connsiteX47" fmla="*/ 215718 w 1207349"/>
                      <a:gd name="connsiteY47" fmla="*/ 1198535 h 1686379"/>
                      <a:gd name="connsiteX48" fmla="*/ 382195 w 1207349"/>
                      <a:gd name="connsiteY48" fmla="*/ 1380349 h 1686379"/>
                      <a:gd name="connsiteX49" fmla="*/ 389334 w 1207349"/>
                      <a:gd name="connsiteY49" fmla="*/ 1361296 h 1686379"/>
                      <a:gd name="connsiteX50" fmla="*/ 429925 w 1207349"/>
                      <a:gd name="connsiteY50" fmla="*/ 1358613 h 1686379"/>
                      <a:gd name="connsiteX51" fmla="*/ 501336 w 1207349"/>
                      <a:gd name="connsiteY51" fmla="*/ 1416116 h 1686379"/>
                      <a:gd name="connsiteX52" fmla="*/ 507392 w 1207349"/>
                      <a:gd name="connsiteY52" fmla="*/ 1456338 h 1686379"/>
                      <a:gd name="connsiteX53" fmla="*/ 467169 w 1207349"/>
                      <a:gd name="connsiteY53" fmla="*/ 1462394 h 1686379"/>
                      <a:gd name="connsiteX54" fmla="*/ 392017 w 1207349"/>
                      <a:gd name="connsiteY54" fmla="*/ 1401888 h 1686379"/>
                      <a:gd name="connsiteX55" fmla="*/ 382195 w 1207349"/>
                      <a:gd name="connsiteY55" fmla="*/ 1380349 h 1686379"/>
                      <a:gd name="connsiteX56" fmla="*/ 584341 w 1207349"/>
                      <a:gd name="connsiteY56" fmla="*/ 1521521 h 1686379"/>
                      <a:gd name="connsiteX57" fmla="*/ 587861 w 1207349"/>
                      <a:gd name="connsiteY57" fmla="*/ 1507687 h 1686379"/>
                      <a:gd name="connsiteX58" fmla="*/ 626878 w 1207349"/>
                      <a:gd name="connsiteY58" fmla="*/ 1496216 h 1686379"/>
                      <a:gd name="connsiteX59" fmla="*/ 709144 w 1207349"/>
                      <a:gd name="connsiteY59" fmla="*/ 1536660 h 1686379"/>
                      <a:gd name="connsiteX60" fmla="*/ 723889 w 1207349"/>
                      <a:gd name="connsiteY60" fmla="*/ 1574569 h 1686379"/>
                      <a:gd name="connsiteX61" fmla="*/ 685981 w 1207349"/>
                      <a:gd name="connsiteY61" fmla="*/ 1589313 h 1686379"/>
                      <a:gd name="connsiteX62" fmla="*/ 599357 w 1207349"/>
                      <a:gd name="connsiteY62" fmla="*/ 1546728 h 1686379"/>
                      <a:gd name="connsiteX63" fmla="*/ 584341 w 1207349"/>
                      <a:gd name="connsiteY63" fmla="*/ 1521521 h 1686379"/>
                      <a:gd name="connsiteX64" fmla="*/ 812654 w 1207349"/>
                      <a:gd name="connsiteY64" fmla="*/ 1614914 h 1686379"/>
                      <a:gd name="connsiteX65" fmla="*/ 813762 w 1207349"/>
                      <a:gd name="connsiteY65" fmla="*/ 1606938 h 1686379"/>
                      <a:gd name="connsiteX66" fmla="*/ 849283 w 1207349"/>
                      <a:gd name="connsiteY66" fmla="*/ 1587147 h 1686379"/>
                      <a:gd name="connsiteX67" fmla="*/ 938392 w 1207349"/>
                      <a:gd name="connsiteY67" fmla="*/ 1608465 h 1686379"/>
                      <a:gd name="connsiteX68" fmla="*/ 961113 w 1207349"/>
                      <a:gd name="connsiteY68" fmla="*/ 1642188 h 1686379"/>
                      <a:gd name="connsiteX69" fmla="*/ 927364 w 1207349"/>
                      <a:gd name="connsiteY69" fmla="*/ 1664909 h 1686379"/>
                      <a:gd name="connsiteX70" fmla="*/ 833553 w 1207349"/>
                      <a:gd name="connsiteY70" fmla="*/ 1642459 h 1686379"/>
                      <a:gd name="connsiteX71" fmla="*/ 812654 w 1207349"/>
                      <a:gd name="connsiteY71" fmla="*/ 1614914 h 1686379"/>
                      <a:gd name="connsiteX72" fmla="*/ 1055737 w 1207349"/>
                      <a:gd name="connsiteY72" fmla="*/ 1655850 h 1686379"/>
                      <a:gd name="connsiteX73" fmla="*/ 1055786 w 1207349"/>
                      <a:gd name="connsiteY73" fmla="*/ 1654078 h 1686379"/>
                      <a:gd name="connsiteX74" fmla="*/ 1086162 w 1207349"/>
                      <a:gd name="connsiteY74" fmla="*/ 1627025 h 1686379"/>
                      <a:gd name="connsiteX75" fmla="*/ 1153609 w 1207349"/>
                      <a:gd name="connsiteY75" fmla="*/ 1628846 h 1686379"/>
                      <a:gd name="connsiteX76" fmla="*/ 1177856 w 1207349"/>
                      <a:gd name="connsiteY76" fmla="*/ 1628502 h 1686379"/>
                      <a:gd name="connsiteX77" fmla="*/ 1207321 w 1207349"/>
                      <a:gd name="connsiteY77" fmla="*/ 1656539 h 1686379"/>
                      <a:gd name="connsiteX78" fmla="*/ 1179309 w 1207349"/>
                      <a:gd name="connsiteY78" fmla="*/ 1686005 h 1686379"/>
                      <a:gd name="connsiteX79" fmla="*/ 1153806 w 1207349"/>
                      <a:gd name="connsiteY79" fmla="*/ 1686374 h 1686379"/>
                      <a:gd name="connsiteX80" fmla="*/ 1082863 w 1207349"/>
                      <a:gd name="connsiteY80" fmla="*/ 1684454 h 1686379"/>
                      <a:gd name="connsiteX81" fmla="*/ 1055737 w 1207349"/>
                      <a:gd name="connsiteY81" fmla="*/ 1655850 h 168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07349" h="1686379">
                        <a:moveTo>
                          <a:pt x="8" y="542644"/>
                        </a:moveTo>
                        <a:cubicBezTo>
                          <a:pt x="-41" y="529400"/>
                          <a:pt x="131" y="516132"/>
                          <a:pt x="550" y="502791"/>
                        </a:cubicBezTo>
                        <a:cubicBezTo>
                          <a:pt x="1042" y="486913"/>
                          <a:pt x="14285" y="474433"/>
                          <a:pt x="30163" y="474901"/>
                        </a:cubicBezTo>
                        <a:cubicBezTo>
                          <a:pt x="46040" y="475368"/>
                          <a:pt x="58569" y="488710"/>
                          <a:pt x="58053" y="504514"/>
                        </a:cubicBezTo>
                        <a:cubicBezTo>
                          <a:pt x="57117" y="535284"/>
                          <a:pt x="57437" y="566029"/>
                          <a:pt x="59037" y="596208"/>
                        </a:cubicBezTo>
                        <a:cubicBezTo>
                          <a:pt x="59850" y="612085"/>
                          <a:pt x="47689" y="625599"/>
                          <a:pt x="31837" y="626436"/>
                        </a:cubicBezTo>
                        <a:cubicBezTo>
                          <a:pt x="15959" y="627273"/>
                          <a:pt x="2421" y="615088"/>
                          <a:pt x="1608" y="599211"/>
                        </a:cubicBezTo>
                        <a:cubicBezTo>
                          <a:pt x="599" y="580577"/>
                          <a:pt x="57" y="561524"/>
                          <a:pt x="8" y="542644"/>
                        </a:cubicBezTo>
                        <a:close/>
                        <a:moveTo>
                          <a:pt x="15492" y="351673"/>
                        </a:moveTo>
                        <a:cubicBezTo>
                          <a:pt x="15492" y="350073"/>
                          <a:pt x="15615" y="348424"/>
                          <a:pt x="15885" y="346799"/>
                        </a:cubicBezTo>
                        <a:cubicBezTo>
                          <a:pt x="21178" y="315143"/>
                          <a:pt x="27873" y="283364"/>
                          <a:pt x="35800" y="252348"/>
                        </a:cubicBezTo>
                        <a:cubicBezTo>
                          <a:pt x="39714" y="236963"/>
                          <a:pt x="55394" y="227658"/>
                          <a:pt x="70779" y="231597"/>
                        </a:cubicBezTo>
                        <a:cubicBezTo>
                          <a:pt x="86164" y="235535"/>
                          <a:pt x="95493" y="251216"/>
                          <a:pt x="91530" y="266576"/>
                        </a:cubicBezTo>
                        <a:cubicBezTo>
                          <a:pt x="84022" y="296041"/>
                          <a:pt x="77647" y="326220"/>
                          <a:pt x="72625" y="356301"/>
                        </a:cubicBezTo>
                        <a:cubicBezTo>
                          <a:pt x="70016" y="371957"/>
                          <a:pt x="55172" y="382542"/>
                          <a:pt x="39517" y="379908"/>
                        </a:cubicBezTo>
                        <a:cubicBezTo>
                          <a:pt x="25486" y="377569"/>
                          <a:pt x="15541" y="365434"/>
                          <a:pt x="15492" y="351673"/>
                        </a:cubicBezTo>
                        <a:close/>
                        <a:moveTo>
                          <a:pt x="19972" y="749467"/>
                        </a:moveTo>
                        <a:cubicBezTo>
                          <a:pt x="19922" y="735904"/>
                          <a:pt x="29523" y="723792"/>
                          <a:pt x="43308" y="721158"/>
                        </a:cubicBezTo>
                        <a:cubicBezTo>
                          <a:pt x="58914" y="718155"/>
                          <a:pt x="73979" y="728396"/>
                          <a:pt x="76982" y="744002"/>
                        </a:cubicBezTo>
                        <a:cubicBezTo>
                          <a:pt x="82693" y="773837"/>
                          <a:pt x="89782" y="803843"/>
                          <a:pt x="98029" y="833186"/>
                        </a:cubicBezTo>
                        <a:cubicBezTo>
                          <a:pt x="102312" y="848497"/>
                          <a:pt x="93426" y="864349"/>
                          <a:pt x="78139" y="868657"/>
                        </a:cubicBezTo>
                        <a:cubicBezTo>
                          <a:pt x="62853" y="872965"/>
                          <a:pt x="46951" y="864054"/>
                          <a:pt x="42668" y="848743"/>
                        </a:cubicBezTo>
                        <a:cubicBezTo>
                          <a:pt x="33978" y="817850"/>
                          <a:pt x="26520" y="786243"/>
                          <a:pt x="20489" y="754833"/>
                        </a:cubicBezTo>
                        <a:cubicBezTo>
                          <a:pt x="20144" y="753036"/>
                          <a:pt x="19972" y="751239"/>
                          <a:pt x="19972" y="749467"/>
                        </a:cubicBezTo>
                        <a:close/>
                        <a:moveTo>
                          <a:pt x="82742" y="114400"/>
                        </a:moveTo>
                        <a:cubicBezTo>
                          <a:pt x="82718" y="110757"/>
                          <a:pt x="83432" y="107040"/>
                          <a:pt x="84884" y="103446"/>
                        </a:cubicBezTo>
                        <a:cubicBezTo>
                          <a:pt x="96995" y="73759"/>
                          <a:pt x="110534" y="44245"/>
                          <a:pt x="125082" y="15690"/>
                        </a:cubicBezTo>
                        <a:cubicBezTo>
                          <a:pt x="132294" y="1536"/>
                          <a:pt x="149624" y="-4076"/>
                          <a:pt x="163753" y="3161"/>
                        </a:cubicBezTo>
                        <a:cubicBezTo>
                          <a:pt x="177908" y="10373"/>
                          <a:pt x="183520" y="27703"/>
                          <a:pt x="176308" y="41857"/>
                        </a:cubicBezTo>
                        <a:cubicBezTo>
                          <a:pt x="162473" y="68959"/>
                          <a:pt x="149624" y="96997"/>
                          <a:pt x="138128" y="125182"/>
                        </a:cubicBezTo>
                        <a:cubicBezTo>
                          <a:pt x="132147" y="139902"/>
                          <a:pt x="115334" y="146943"/>
                          <a:pt x="100638" y="140936"/>
                        </a:cubicBezTo>
                        <a:cubicBezTo>
                          <a:pt x="89536" y="136407"/>
                          <a:pt x="82792" y="125724"/>
                          <a:pt x="82742" y="114400"/>
                        </a:cubicBezTo>
                        <a:close/>
                        <a:moveTo>
                          <a:pt x="92909" y="984844"/>
                        </a:moveTo>
                        <a:cubicBezTo>
                          <a:pt x="92859" y="973718"/>
                          <a:pt x="99333" y="963109"/>
                          <a:pt x="110165" y="958382"/>
                        </a:cubicBezTo>
                        <a:cubicBezTo>
                          <a:pt x="124713" y="952031"/>
                          <a:pt x="141673" y="958678"/>
                          <a:pt x="148024" y="973250"/>
                        </a:cubicBezTo>
                        <a:cubicBezTo>
                          <a:pt x="160159" y="1001091"/>
                          <a:pt x="173674" y="1028808"/>
                          <a:pt x="188172" y="1055615"/>
                        </a:cubicBezTo>
                        <a:cubicBezTo>
                          <a:pt x="195729" y="1069597"/>
                          <a:pt x="190536" y="1087050"/>
                          <a:pt x="176554" y="1094582"/>
                        </a:cubicBezTo>
                        <a:cubicBezTo>
                          <a:pt x="162572" y="1102139"/>
                          <a:pt x="145144" y="1096921"/>
                          <a:pt x="137587" y="1082963"/>
                        </a:cubicBezTo>
                        <a:cubicBezTo>
                          <a:pt x="122325" y="1054729"/>
                          <a:pt x="108097" y="1025559"/>
                          <a:pt x="95321" y="996242"/>
                        </a:cubicBezTo>
                        <a:cubicBezTo>
                          <a:pt x="93696" y="992524"/>
                          <a:pt x="92909" y="988660"/>
                          <a:pt x="92909" y="984844"/>
                        </a:cubicBezTo>
                        <a:close/>
                        <a:moveTo>
                          <a:pt x="215718" y="1198535"/>
                        </a:moveTo>
                        <a:cubicBezTo>
                          <a:pt x="215693" y="1189649"/>
                          <a:pt x="219779" y="1180861"/>
                          <a:pt x="227484" y="1175200"/>
                        </a:cubicBezTo>
                        <a:cubicBezTo>
                          <a:pt x="240309" y="1165821"/>
                          <a:pt x="258303" y="1168602"/>
                          <a:pt x="267682" y="1181427"/>
                        </a:cubicBezTo>
                        <a:cubicBezTo>
                          <a:pt x="285676" y="1206018"/>
                          <a:pt x="304901" y="1230118"/>
                          <a:pt x="324865" y="1253084"/>
                        </a:cubicBezTo>
                        <a:cubicBezTo>
                          <a:pt x="335302" y="1265072"/>
                          <a:pt x="334022" y="1283214"/>
                          <a:pt x="322009" y="1293651"/>
                        </a:cubicBezTo>
                        <a:cubicBezTo>
                          <a:pt x="310021" y="1304064"/>
                          <a:pt x="291855" y="1302784"/>
                          <a:pt x="281442" y="1290796"/>
                        </a:cubicBezTo>
                        <a:cubicBezTo>
                          <a:pt x="260445" y="1266623"/>
                          <a:pt x="240210" y="1241244"/>
                          <a:pt x="221281" y="1215373"/>
                        </a:cubicBezTo>
                        <a:cubicBezTo>
                          <a:pt x="217539" y="1210302"/>
                          <a:pt x="215742" y="1204394"/>
                          <a:pt x="215718" y="1198535"/>
                        </a:cubicBezTo>
                        <a:close/>
                        <a:moveTo>
                          <a:pt x="382195" y="1380349"/>
                        </a:moveTo>
                        <a:cubicBezTo>
                          <a:pt x="382171" y="1373579"/>
                          <a:pt x="384509" y="1366785"/>
                          <a:pt x="389334" y="1361296"/>
                        </a:cubicBezTo>
                        <a:cubicBezTo>
                          <a:pt x="399796" y="1349357"/>
                          <a:pt x="417962" y="1348151"/>
                          <a:pt x="429925" y="1358613"/>
                        </a:cubicBezTo>
                        <a:cubicBezTo>
                          <a:pt x="452868" y="1378724"/>
                          <a:pt x="476868" y="1398072"/>
                          <a:pt x="501336" y="1416116"/>
                        </a:cubicBezTo>
                        <a:cubicBezTo>
                          <a:pt x="514112" y="1425544"/>
                          <a:pt x="516844" y="1443538"/>
                          <a:pt x="507392" y="1456338"/>
                        </a:cubicBezTo>
                        <a:cubicBezTo>
                          <a:pt x="497964" y="1469114"/>
                          <a:pt x="479945" y="1471822"/>
                          <a:pt x="467169" y="1462394"/>
                        </a:cubicBezTo>
                        <a:cubicBezTo>
                          <a:pt x="441446" y="1443390"/>
                          <a:pt x="416141" y="1423033"/>
                          <a:pt x="392017" y="1401888"/>
                        </a:cubicBezTo>
                        <a:cubicBezTo>
                          <a:pt x="385543" y="1396226"/>
                          <a:pt x="382220" y="1388324"/>
                          <a:pt x="382195" y="1380349"/>
                        </a:cubicBezTo>
                        <a:close/>
                        <a:moveTo>
                          <a:pt x="584341" y="1521521"/>
                        </a:moveTo>
                        <a:cubicBezTo>
                          <a:pt x="584317" y="1516844"/>
                          <a:pt x="585449" y="1512093"/>
                          <a:pt x="587861" y="1507687"/>
                        </a:cubicBezTo>
                        <a:cubicBezTo>
                          <a:pt x="595468" y="1493730"/>
                          <a:pt x="612920" y="1488610"/>
                          <a:pt x="626878" y="1496216"/>
                        </a:cubicBezTo>
                        <a:cubicBezTo>
                          <a:pt x="653635" y="1510813"/>
                          <a:pt x="681304" y="1524426"/>
                          <a:pt x="709144" y="1536660"/>
                        </a:cubicBezTo>
                        <a:cubicBezTo>
                          <a:pt x="723692" y="1543060"/>
                          <a:pt x="730289" y="1560045"/>
                          <a:pt x="723889" y="1574569"/>
                        </a:cubicBezTo>
                        <a:cubicBezTo>
                          <a:pt x="717489" y="1589116"/>
                          <a:pt x="700504" y="1595714"/>
                          <a:pt x="685981" y="1589313"/>
                        </a:cubicBezTo>
                        <a:cubicBezTo>
                          <a:pt x="656663" y="1576415"/>
                          <a:pt x="627518" y="1562088"/>
                          <a:pt x="599357" y="1546728"/>
                        </a:cubicBezTo>
                        <a:cubicBezTo>
                          <a:pt x="589806" y="1541509"/>
                          <a:pt x="584391" y="1531687"/>
                          <a:pt x="584341" y="1521521"/>
                        </a:cubicBezTo>
                        <a:close/>
                        <a:moveTo>
                          <a:pt x="812654" y="1614914"/>
                        </a:moveTo>
                        <a:cubicBezTo>
                          <a:pt x="812654" y="1612280"/>
                          <a:pt x="812999" y="1609597"/>
                          <a:pt x="813762" y="1606938"/>
                        </a:cubicBezTo>
                        <a:cubicBezTo>
                          <a:pt x="818094" y="1591652"/>
                          <a:pt x="834021" y="1582790"/>
                          <a:pt x="849283" y="1587147"/>
                        </a:cubicBezTo>
                        <a:cubicBezTo>
                          <a:pt x="878526" y="1595467"/>
                          <a:pt x="908509" y="1602630"/>
                          <a:pt x="938392" y="1608465"/>
                        </a:cubicBezTo>
                        <a:cubicBezTo>
                          <a:pt x="953974" y="1611517"/>
                          <a:pt x="964141" y="1626656"/>
                          <a:pt x="961113" y="1642188"/>
                        </a:cubicBezTo>
                        <a:cubicBezTo>
                          <a:pt x="958085" y="1657770"/>
                          <a:pt x="942971" y="1667961"/>
                          <a:pt x="927364" y="1664909"/>
                        </a:cubicBezTo>
                        <a:cubicBezTo>
                          <a:pt x="895881" y="1658780"/>
                          <a:pt x="864323" y="1651223"/>
                          <a:pt x="833553" y="1642459"/>
                        </a:cubicBezTo>
                        <a:cubicBezTo>
                          <a:pt x="820950" y="1638890"/>
                          <a:pt x="812703" y="1627419"/>
                          <a:pt x="812654" y="1614914"/>
                        </a:cubicBezTo>
                        <a:close/>
                        <a:moveTo>
                          <a:pt x="1055737" y="1655850"/>
                        </a:moveTo>
                        <a:cubicBezTo>
                          <a:pt x="1055737" y="1655259"/>
                          <a:pt x="1055761" y="1654669"/>
                          <a:pt x="1055786" y="1654078"/>
                        </a:cubicBezTo>
                        <a:cubicBezTo>
                          <a:pt x="1056697" y="1638225"/>
                          <a:pt x="1070285" y="1626114"/>
                          <a:pt x="1086162" y="1627025"/>
                        </a:cubicBezTo>
                        <a:cubicBezTo>
                          <a:pt x="1108538" y="1628305"/>
                          <a:pt x="1131234" y="1628920"/>
                          <a:pt x="1153609" y="1628846"/>
                        </a:cubicBezTo>
                        <a:cubicBezTo>
                          <a:pt x="1161708" y="1628822"/>
                          <a:pt x="1169807" y="1628699"/>
                          <a:pt x="1177856" y="1628502"/>
                        </a:cubicBezTo>
                        <a:cubicBezTo>
                          <a:pt x="1193734" y="1628108"/>
                          <a:pt x="1206928" y="1640662"/>
                          <a:pt x="1207321" y="1656539"/>
                        </a:cubicBezTo>
                        <a:cubicBezTo>
                          <a:pt x="1208035" y="1672614"/>
                          <a:pt x="1195186" y="1685611"/>
                          <a:pt x="1179309" y="1686005"/>
                        </a:cubicBezTo>
                        <a:cubicBezTo>
                          <a:pt x="1170816" y="1686226"/>
                          <a:pt x="1162324" y="1686349"/>
                          <a:pt x="1153806" y="1686374"/>
                        </a:cubicBezTo>
                        <a:cubicBezTo>
                          <a:pt x="1130274" y="1686448"/>
                          <a:pt x="1106396" y="1685808"/>
                          <a:pt x="1082863" y="1684454"/>
                        </a:cubicBezTo>
                        <a:cubicBezTo>
                          <a:pt x="1067577" y="1683568"/>
                          <a:pt x="1055786" y="1670940"/>
                          <a:pt x="1055737" y="1655850"/>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5" name="任意多边形: 形状 14"/>
                  <p:cNvSpPr/>
                  <p:nvPr/>
                </p:nvSpPr>
                <p:spPr>
                  <a:xfrm>
                    <a:off x="3142382" y="1488821"/>
                    <a:ext cx="84608" cy="94673"/>
                  </a:xfrm>
                  <a:custGeom>
                    <a:avLst/>
                    <a:gdLst>
                      <a:gd name="connsiteX0" fmla="*/ 0 w 84608"/>
                      <a:gd name="connsiteY0" fmla="*/ 65995 h 94673"/>
                      <a:gd name="connsiteX1" fmla="*/ 5170 w 84608"/>
                      <a:gd name="connsiteY1" fmla="*/ 49453 h 94673"/>
                      <a:gd name="connsiteX2" fmla="*/ 32961 w 84608"/>
                      <a:gd name="connsiteY2" fmla="*/ 11348 h 94673"/>
                      <a:gd name="connsiteX3" fmla="*/ 73257 w 84608"/>
                      <a:gd name="connsiteY3" fmla="*/ 5883 h 94673"/>
                      <a:gd name="connsiteX4" fmla="*/ 78722 w 84608"/>
                      <a:gd name="connsiteY4" fmla="*/ 46179 h 94673"/>
                      <a:gd name="connsiteX5" fmla="*/ 52334 w 84608"/>
                      <a:gd name="connsiteY5" fmla="*/ 82365 h 94673"/>
                      <a:gd name="connsiteX6" fmla="*/ 12284 w 84608"/>
                      <a:gd name="connsiteY6" fmla="*/ 89503 h 94673"/>
                      <a:gd name="connsiteX7" fmla="*/ 0 w 84608"/>
                      <a:gd name="connsiteY7" fmla="*/ 65995 h 9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8" h="94673">
                        <a:moveTo>
                          <a:pt x="0" y="65995"/>
                        </a:moveTo>
                        <a:cubicBezTo>
                          <a:pt x="-24" y="60284"/>
                          <a:pt x="1650" y="54500"/>
                          <a:pt x="5170" y="49453"/>
                        </a:cubicBezTo>
                        <a:cubicBezTo>
                          <a:pt x="14081" y="36678"/>
                          <a:pt x="23435" y="23853"/>
                          <a:pt x="32961" y="11348"/>
                        </a:cubicBezTo>
                        <a:cubicBezTo>
                          <a:pt x="42586" y="-1305"/>
                          <a:pt x="60629" y="-3742"/>
                          <a:pt x="73257" y="5883"/>
                        </a:cubicBezTo>
                        <a:cubicBezTo>
                          <a:pt x="85885" y="15508"/>
                          <a:pt x="88372" y="33527"/>
                          <a:pt x="78722" y="46179"/>
                        </a:cubicBezTo>
                        <a:cubicBezTo>
                          <a:pt x="69663" y="58069"/>
                          <a:pt x="60802" y="70254"/>
                          <a:pt x="52334" y="82365"/>
                        </a:cubicBezTo>
                        <a:cubicBezTo>
                          <a:pt x="43250" y="95387"/>
                          <a:pt x="25330" y="98587"/>
                          <a:pt x="12284" y="89503"/>
                        </a:cubicBezTo>
                        <a:cubicBezTo>
                          <a:pt x="4308" y="83940"/>
                          <a:pt x="25" y="75029"/>
                          <a:pt x="0" y="65995"/>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16" name="图形 3"/>
                <p:cNvGrpSpPr/>
                <p:nvPr/>
              </p:nvGrpSpPr>
              <p:grpSpPr>
                <a:xfrm>
                  <a:off x="3231796" y="1328702"/>
                  <a:ext cx="1734324" cy="1734299"/>
                  <a:chOff x="3231796" y="1328702"/>
                  <a:chExt cx="1734324" cy="1734299"/>
                </a:xfrm>
              </p:grpSpPr>
              <p:sp>
                <p:nvSpPr>
                  <p:cNvPr id="17" name="任意多边形: 形状 16"/>
                  <p:cNvSpPr/>
                  <p:nvPr/>
                </p:nvSpPr>
                <p:spPr>
                  <a:xfrm>
                    <a:off x="3231796" y="1328702"/>
                    <a:ext cx="1734324" cy="1734299"/>
                  </a:xfrm>
                  <a:custGeom>
                    <a:avLst/>
                    <a:gdLst>
                      <a:gd name="connsiteX0" fmla="*/ 244305 w 1734324"/>
                      <a:gd name="connsiteY0" fmla="*/ 263776 h 1734299"/>
                      <a:gd name="connsiteX1" fmla="*/ 240244 w 1734324"/>
                      <a:gd name="connsiteY1" fmla="*/ 278841 h 1734299"/>
                      <a:gd name="connsiteX2" fmla="*/ 297229 w 1734324"/>
                      <a:gd name="connsiteY2" fmla="*/ 432199 h 1734299"/>
                      <a:gd name="connsiteX3" fmla="*/ 188452 w 1734324"/>
                      <a:gd name="connsiteY3" fmla="*/ 635871 h 1734299"/>
                      <a:gd name="connsiteX4" fmla="*/ 29433 w 1734324"/>
                      <a:gd name="connsiteY4" fmla="*/ 673853 h 1734299"/>
                      <a:gd name="connsiteX5" fmla="*/ 19168 w 1734324"/>
                      <a:gd name="connsiteY5" fmla="*/ 685620 h 1734299"/>
                      <a:gd name="connsiteX6" fmla="*/ 66 w 1734324"/>
                      <a:gd name="connsiteY6" fmla="*/ 880923 h 1734299"/>
                      <a:gd name="connsiteX7" fmla="*/ 7844 w 1734324"/>
                      <a:gd name="connsiteY7" fmla="*/ 894461 h 1734299"/>
                      <a:gd name="connsiteX8" fmla="*/ 156500 w 1734324"/>
                      <a:gd name="connsiteY8" fmla="*/ 962549 h 1734299"/>
                      <a:gd name="connsiteX9" fmla="*/ 223751 w 1734324"/>
                      <a:gd name="connsiteY9" fmla="*/ 1183428 h 1734299"/>
                      <a:gd name="connsiteX10" fmla="*/ 138112 w 1734324"/>
                      <a:gd name="connsiteY10" fmla="*/ 1322828 h 1734299"/>
                      <a:gd name="connsiteX11" fmla="*/ 139171 w 1734324"/>
                      <a:gd name="connsiteY11" fmla="*/ 1338385 h 1734299"/>
                      <a:gd name="connsiteX12" fmla="*/ 263752 w 1734324"/>
                      <a:gd name="connsiteY12" fmla="*/ 1489995 h 1734299"/>
                      <a:gd name="connsiteX13" fmla="*/ 278817 w 1734324"/>
                      <a:gd name="connsiteY13" fmla="*/ 1494056 h 1734299"/>
                      <a:gd name="connsiteX14" fmla="*/ 432174 w 1734324"/>
                      <a:gd name="connsiteY14" fmla="*/ 1437070 h 1734299"/>
                      <a:gd name="connsiteX15" fmla="*/ 635846 w 1734324"/>
                      <a:gd name="connsiteY15" fmla="*/ 1545848 h 1734299"/>
                      <a:gd name="connsiteX16" fmla="*/ 673853 w 1734324"/>
                      <a:gd name="connsiteY16" fmla="*/ 1704867 h 1734299"/>
                      <a:gd name="connsiteX17" fmla="*/ 685620 w 1734324"/>
                      <a:gd name="connsiteY17" fmla="*/ 1715132 h 1734299"/>
                      <a:gd name="connsiteX18" fmla="*/ 880923 w 1734324"/>
                      <a:gd name="connsiteY18" fmla="*/ 1734234 h 1734299"/>
                      <a:gd name="connsiteX19" fmla="*/ 894461 w 1734324"/>
                      <a:gd name="connsiteY19" fmla="*/ 1726455 h 1734299"/>
                      <a:gd name="connsiteX20" fmla="*/ 962574 w 1734324"/>
                      <a:gd name="connsiteY20" fmla="*/ 1577800 h 1734299"/>
                      <a:gd name="connsiteX21" fmla="*/ 1183453 w 1734324"/>
                      <a:gd name="connsiteY21" fmla="*/ 1510549 h 1734299"/>
                      <a:gd name="connsiteX22" fmla="*/ 1322853 w 1734324"/>
                      <a:gd name="connsiteY22" fmla="*/ 1596188 h 1734299"/>
                      <a:gd name="connsiteX23" fmla="*/ 1338410 w 1734324"/>
                      <a:gd name="connsiteY23" fmla="*/ 1595129 h 1734299"/>
                      <a:gd name="connsiteX24" fmla="*/ 1490019 w 1734324"/>
                      <a:gd name="connsiteY24" fmla="*/ 1470548 h 1734299"/>
                      <a:gd name="connsiteX25" fmla="*/ 1494081 w 1734324"/>
                      <a:gd name="connsiteY25" fmla="*/ 1455483 h 1734299"/>
                      <a:gd name="connsiteX26" fmla="*/ 1437095 w 1734324"/>
                      <a:gd name="connsiteY26" fmla="*/ 1302126 h 1734299"/>
                      <a:gd name="connsiteX27" fmla="*/ 1545873 w 1734324"/>
                      <a:gd name="connsiteY27" fmla="*/ 1098454 h 1734299"/>
                      <a:gd name="connsiteX28" fmla="*/ 1704892 w 1734324"/>
                      <a:gd name="connsiteY28" fmla="*/ 1060471 h 1734299"/>
                      <a:gd name="connsiteX29" fmla="*/ 1715157 w 1734324"/>
                      <a:gd name="connsiteY29" fmla="*/ 1048705 h 1734299"/>
                      <a:gd name="connsiteX30" fmla="*/ 1734259 w 1734324"/>
                      <a:gd name="connsiteY30" fmla="*/ 853402 h 1734299"/>
                      <a:gd name="connsiteX31" fmla="*/ 1726480 w 1734324"/>
                      <a:gd name="connsiteY31" fmla="*/ 839863 h 1734299"/>
                      <a:gd name="connsiteX32" fmla="*/ 1577824 w 1734324"/>
                      <a:gd name="connsiteY32" fmla="*/ 771775 h 1734299"/>
                      <a:gd name="connsiteX33" fmla="*/ 1510574 w 1734324"/>
                      <a:gd name="connsiteY33" fmla="*/ 550872 h 1734299"/>
                      <a:gd name="connsiteX34" fmla="*/ 1596213 w 1734324"/>
                      <a:gd name="connsiteY34" fmla="*/ 411472 h 1734299"/>
                      <a:gd name="connsiteX35" fmla="*/ 1595154 w 1734324"/>
                      <a:gd name="connsiteY35" fmla="*/ 395890 h 1734299"/>
                      <a:gd name="connsiteX36" fmla="*/ 1470573 w 1734324"/>
                      <a:gd name="connsiteY36" fmla="*/ 244281 h 1734299"/>
                      <a:gd name="connsiteX37" fmla="*/ 1455508 w 1734324"/>
                      <a:gd name="connsiteY37" fmla="*/ 240219 h 1734299"/>
                      <a:gd name="connsiteX38" fmla="*/ 1302151 w 1734324"/>
                      <a:gd name="connsiteY38" fmla="*/ 297205 h 1734299"/>
                      <a:gd name="connsiteX39" fmla="*/ 1098478 w 1734324"/>
                      <a:gd name="connsiteY39" fmla="*/ 188427 h 1734299"/>
                      <a:gd name="connsiteX40" fmla="*/ 1060496 w 1734324"/>
                      <a:gd name="connsiteY40" fmla="*/ 29408 h 1734299"/>
                      <a:gd name="connsiteX41" fmla="*/ 1048729 w 1734324"/>
                      <a:gd name="connsiteY41" fmla="*/ 19168 h 1734299"/>
                      <a:gd name="connsiteX42" fmla="*/ 853427 w 1734324"/>
                      <a:gd name="connsiteY42" fmla="*/ 66 h 1734299"/>
                      <a:gd name="connsiteX43" fmla="*/ 839888 w 1734324"/>
                      <a:gd name="connsiteY43" fmla="*/ 7845 h 1734299"/>
                      <a:gd name="connsiteX44" fmla="*/ 771800 w 1734324"/>
                      <a:gd name="connsiteY44" fmla="*/ 156500 h 1734299"/>
                      <a:gd name="connsiteX45" fmla="*/ 550921 w 1734324"/>
                      <a:gd name="connsiteY45" fmla="*/ 223751 h 1734299"/>
                      <a:gd name="connsiteX46" fmla="*/ 411521 w 1734324"/>
                      <a:gd name="connsiteY46" fmla="*/ 138112 h 1734299"/>
                      <a:gd name="connsiteX47" fmla="*/ 395939 w 1734324"/>
                      <a:gd name="connsiteY47" fmla="*/ 139171 h 1734299"/>
                      <a:gd name="connsiteX48" fmla="*/ 244305 w 1734324"/>
                      <a:gd name="connsiteY48" fmla="*/ 263776 h 173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34324" h="1734299">
                        <a:moveTo>
                          <a:pt x="244305" y="263776"/>
                        </a:moveTo>
                        <a:cubicBezTo>
                          <a:pt x="239874" y="267420"/>
                          <a:pt x="238250" y="273475"/>
                          <a:pt x="240244" y="278841"/>
                        </a:cubicBezTo>
                        <a:lnTo>
                          <a:pt x="297229" y="432199"/>
                        </a:lnTo>
                        <a:cubicBezTo>
                          <a:pt x="250828" y="492902"/>
                          <a:pt x="213757" y="561408"/>
                          <a:pt x="188452" y="635871"/>
                        </a:cubicBezTo>
                        <a:lnTo>
                          <a:pt x="29433" y="673853"/>
                        </a:lnTo>
                        <a:cubicBezTo>
                          <a:pt x="23845" y="675183"/>
                          <a:pt x="19734" y="679909"/>
                          <a:pt x="19168" y="685620"/>
                        </a:cubicBezTo>
                        <a:lnTo>
                          <a:pt x="66" y="880923"/>
                        </a:lnTo>
                        <a:cubicBezTo>
                          <a:pt x="-500" y="886634"/>
                          <a:pt x="2626" y="892074"/>
                          <a:pt x="7844" y="894461"/>
                        </a:cubicBezTo>
                        <a:lnTo>
                          <a:pt x="156500" y="962549"/>
                        </a:lnTo>
                        <a:cubicBezTo>
                          <a:pt x="166888" y="1040483"/>
                          <a:pt x="189978" y="1114897"/>
                          <a:pt x="223751" y="1183428"/>
                        </a:cubicBezTo>
                        <a:lnTo>
                          <a:pt x="138112" y="1322828"/>
                        </a:lnTo>
                        <a:cubicBezTo>
                          <a:pt x="135109" y="1327702"/>
                          <a:pt x="135527" y="1333954"/>
                          <a:pt x="139171" y="1338385"/>
                        </a:cubicBezTo>
                        <a:lnTo>
                          <a:pt x="263752" y="1489995"/>
                        </a:lnTo>
                        <a:cubicBezTo>
                          <a:pt x="267395" y="1494426"/>
                          <a:pt x="273450" y="1496050"/>
                          <a:pt x="278817" y="1494056"/>
                        </a:cubicBezTo>
                        <a:lnTo>
                          <a:pt x="432174" y="1437070"/>
                        </a:lnTo>
                        <a:cubicBezTo>
                          <a:pt x="492852" y="1483472"/>
                          <a:pt x="561408" y="1520543"/>
                          <a:pt x="635846" y="1545848"/>
                        </a:cubicBezTo>
                        <a:lnTo>
                          <a:pt x="673853" y="1704867"/>
                        </a:lnTo>
                        <a:cubicBezTo>
                          <a:pt x="675183" y="1710455"/>
                          <a:pt x="679909" y="1714566"/>
                          <a:pt x="685620" y="1715132"/>
                        </a:cubicBezTo>
                        <a:lnTo>
                          <a:pt x="880923" y="1734234"/>
                        </a:lnTo>
                        <a:cubicBezTo>
                          <a:pt x="886633" y="1734800"/>
                          <a:pt x="892074" y="1731674"/>
                          <a:pt x="894461" y="1726455"/>
                        </a:cubicBezTo>
                        <a:lnTo>
                          <a:pt x="962574" y="1577800"/>
                        </a:lnTo>
                        <a:cubicBezTo>
                          <a:pt x="1040508" y="1567412"/>
                          <a:pt x="1114922" y="1544322"/>
                          <a:pt x="1183453" y="1510549"/>
                        </a:cubicBezTo>
                        <a:lnTo>
                          <a:pt x="1322853" y="1596188"/>
                        </a:lnTo>
                        <a:cubicBezTo>
                          <a:pt x="1327727" y="1599191"/>
                          <a:pt x="1333979" y="1598748"/>
                          <a:pt x="1338410" y="1595129"/>
                        </a:cubicBezTo>
                        <a:lnTo>
                          <a:pt x="1490019" y="1470548"/>
                        </a:lnTo>
                        <a:cubicBezTo>
                          <a:pt x="1494450" y="1466905"/>
                          <a:pt x="1496075" y="1460849"/>
                          <a:pt x="1494081" y="1455483"/>
                        </a:cubicBezTo>
                        <a:lnTo>
                          <a:pt x="1437095" y="1302126"/>
                        </a:lnTo>
                        <a:cubicBezTo>
                          <a:pt x="1483521" y="1241448"/>
                          <a:pt x="1520568" y="1172917"/>
                          <a:pt x="1545873" y="1098454"/>
                        </a:cubicBezTo>
                        <a:lnTo>
                          <a:pt x="1704892" y="1060471"/>
                        </a:lnTo>
                        <a:cubicBezTo>
                          <a:pt x="1710480" y="1059142"/>
                          <a:pt x="1714591" y="1054416"/>
                          <a:pt x="1715157" y="1048705"/>
                        </a:cubicBezTo>
                        <a:lnTo>
                          <a:pt x="1734259" y="853402"/>
                        </a:lnTo>
                        <a:cubicBezTo>
                          <a:pt x="1734825" y="847691"/>
                          <a:pt x="1731699" y="842251"/>
                          <a:pt x="1726480" y="839863"/>
                        </a:cubicBezTo>
                        <a:lnTo>
                          <a:pt x="1577824" y="771775"/>
                        </a:lnTo>
                        <a:cubicBezTo>
                          <a:pt x="1567437" y="693841"/>
                          <a:pt x="1544347" y="619427"/>
                          <a:pt x="1510574" y="550872"/>
                        </a:cubicBezTo>
                        <a:lnTo>
                          <a:pt x="1596213" y="411472"/>
                        </a:lnTo>
                        <a:cubicBezTo>
                          <a:pt x="1599216" y="406598"/>
                          <a:pt x="1598797" y="400321"/>
                          <a:pt x="1595154" y="395890"/>
                        </a:cubicBezTo>
                        <a:lnTo>
                          <a:pt x="1470573" y="244281"/>
                        </a:lnTo>
                        <a:cubicBezTo>
                          <a:pt x="1466930" y="239850"/>
                          <a:pt x="1460874" y="238225"/>
                          <a:pt x="1455508" y="240219"/>
                        </a:cubicBezTo>
                        <a:lnTo>
                          <a:pt x="1302151" y="297205"/>
                        </a:lnTo>
                        <a:cubicBezTo>
                          <a:pt x="1241448" y="250779"/>
                          <a:pt x="1172917" y="213732"/>
                          <a:pt x="1098478" y="188427"/>
                        </a:cubicBezTo>
                        <a:lnTo>
                          <a:pt x="1060496" y="29408"/>
                        </a:lnTo>
                        <a:cubicBezTo>
                          <a:pt x="1059167" y="23845"/>
                          <a:pt x="1054440" y="19709"/>
                          <a:pt x="1048729" y="19168"/>
                        </a:cubicBezTo>
                        <a:lnTo>
                          <a:pt x="853427" y="66"/>
                        </a:lnTo>
                        <a:cubicBezTo>
                          <a:pt x="847716" y="-500"/>
                          <a:pt x="842276" y="2626"/>
                          <a:pt x="839888" y="7845"/>
                        </a:cubicBezTo>
                        <a:lnTo>
                          <a:pt x="771800" y="156500"/>
                        </a:lnTo>
                        <a:cubicBezTo>
                          <a:pt x="693866" y="166888"/>
                          <a:pt x="619452" y="189978"/>
                          <a:pt x="550921" y="223751"/>
                        </a:cubicBezTo>
                        <a:lnTo>
                          <a:pt x="411521" y="138112"/>
                        </a:lnTo>
                        <a:cubicBezTo>
                          <a:pt x="406623" y="135109"/>
                          <a:pt x="400395" y="135527"/>
                          <a:pt x="395939" y="139171"/>
                        </a:cubicBezTo>
                        <a:lnTo>
                          <a:pt x="244305" y="263776"/>
                        </a:ln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8" name="任意多边形: 形状 17"/>
                  <p:cNvSpPr/>
                  <p:nvPr/>
                </p:nvSpPr>
                <p:spPr>
                  <a:xfrm>
                    <a:off x="3901684" y="1998633"/>
                    <a:ext cx="394559" cy="394535"/>
                  </a:xfrm>
                  <a:custGeom>
                    <a:avLst/>
                    <a:gdLst>
                      <a:gd name="connsiteX0" fmla="*/ 1 w 394559"/>
                      <a:gd name="connsiteY0" fmla="*/ 197822 h 394535"/>
                      <a:gd name="connsiteX1" fmla="*/ 167833 w 394559"/>
                      <a:gd name="connsiteY1" fmla="*/ 2224 h 394535"/>
                      <a:gd name="connsiteX2" fmla="*/ 392305 w 394559"/>
                      <a:gd name="connsiteY2" fmla="*/ 167840 h 394535"/>
                      <a:gd name="connsiteX3" fmla="*/ 355997 w 394559"/>
                      <a:gd name="connsiteY3" fmla="*/ 314378 h 394535"/>
                      <a:gd name="connsiteX4" fmla="*/ 226689 w 394559"/>
                      <a:gd name="connsiteY4" fmla="*/ 392312 h 394535"/>
                      <a:gd name="connsiteX5" fmla="*/ 2217 w 394559"/>
                      <a:gd name="connsiteY5" fmla="*/ 226696 h 394535"/>
                      <a:gd name="connsiteX6" fmla="*/ 1 w 394559"/>
                      <a:gd name="connsiteY6" fmla="*/ 197822 h 394535"/>
                      <a:gd name="connsiteX7" fmla="*/ 348538 w 394559"/>
                      <a:gd name="connsiteY7" fmla="*/ 197083 h 394535"/>
                      <a:gd name="connsiteX8" fmla="*/ 346815 w 394559"/>
                      <a:gd name="connsiteY8" fmla="*/ 174707 h 394535"/>
                      <a:gd name="connsiteX9" fmla="*/ 174700 w 394559"/>
                      <a:gd name="connsiteY9" fmla="*/ 47714 h 394535"/>
                      <a:gd name="connsiteX10" fmla="*/ 47707 w 394559"/>
                      <a:gd name="connsiteY10" fmla="*/ 219828 h 394535"/>
                      <a:gd name="connsiteX11" fmla="*/ 219821 w 394559"/>
                      <a:gd name="connsiteY11" fmla="*/ 346822 h 394535"/>
                      <a:gd name="connsiteX12" fmla="*/ 318974 w 394559"/>
                      <a:gd name="connsiteY12" fmla="*/ 287054 h 394535"/>
                      <a:gd name="connsiteX13" fmla="*/ 348538 w 394559"/>
                      <a:gd name="connsiteY13" fmla="*/ 197083 h 39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559" h="394535">
                        <a:moveTo>
                          <a:pt x="1" y="197822"/>
                        </a:moveTo>
                        <a:cubicBezTo>
                          <a:pt x="-319" y="101672"/>
                          <a:pt x="69984" y="16993"/>
                          <a:pt x="167833" y="2224"/>
                        </a:cubicBezTo>
                        <a:cubicBezTo>
                          <a:pt x="275404" y="-13998"/>
                          <a:pt x="376083" y="60292"/>
                          <a:pt x="392305" y="167840"/>
                        </a:cubicBezTo>
                        <a:cubicBezTo>
                          <a:pt x="400182" y="219952"/>
                          <a:pt x="387259" y="271990"/>
                          <a:pt x="355997" y="314378"/>
                        </a:cubicBezTo>
                        <a:cubicBezTo>
                          <a:pt x="324710" y="356767"/>
                          <a:pt x="278801" y="384460"/>
                          <a:pt x="226689" y="392312"/>
                        </a:cubicBezTo>
                        <a:cubicBezTo>
                          <a:pt x="119118" y="408534"/>
                          <a:pt x="18438" y="334243"/>
                          <a:pt x="2217" y="226696"/>
                        </a:cubicBezTo>
                        <a:cubicBezTo>
                          <a:pt x="764" y="216998"/>
                          <a:pt x="26" y="207348"/>
                          <a:pt x="1" y="197822"/>
                        </a:cubicBezTo>
                        <a:close/>
                        <a:moveTo>
                          <a:pt x="348538" y="197083"/>
                        </a:moveTo>
                        <a:cubicBezTo>
                          <a:pt x="348514" y="189649"/>
                          <a:pt x="347947" y="182191"/>
                          <a:pt x="346815" y="174707"/>
                        </a:cubicBezTo>
                        <a:cubicBezTo>
                          <a:pt x="334384" y="92244"/>
                          <a:pt x="257164" y="35283"/>
                          <a:pt x="174700" y="47714"/>
                        </a:cubicBezTo>
                        <a:cubicBezTo>
                          <a:pt x="92237" y="60145"/>
                          <a:pt x="35227" y="137340"/>
                          <a:pt x="47707" y="219828"/>
                        </a:cubicBezTo>
                        <a:cubicBezTo>
                          <a:pt x="60138" y="302292"/>
                          <a:pt x="137358" y="359253"/>
                          <a:pt x="219821" y="346822"/>
                        </a:cubicBezTo>
                        <a:cubicBezTo>
                          <a:pt x="259773" y="340791"/>
                          <a:pt x="294974" y="319572"/>
                          <a:pt x="318974" y="287054"/>
                        </a:cubicBezTo>
                        <a:cubicBezTo>
                          <a:pt x="338470" y="260642"/>
                          <a:pt x="348661" y="229330"/>
                          <a:pt x="348538" y="197083"/>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19" name="任意多边形: 形状 18"/>
                  <p:cNvSpPr/>
                  <p:nvPr/>
                </p:nvSpPr>
                <p:spPr>
                  <a:xfrm>
                    <a:off x="3616803" y="1713857"/>
                    <a:ext cx="970127" cy="970143"/>
                  </a:xfrm>
                  <a:custGeom>
                    <a:avLst/>
                    <a:gdLst>
                      <a:gd name="connsiteX0" fmla="*/ 2 w 970127"/>
                      <a:gd name="connsiteY0" fmla="*/ 487595 h 970143"/>
                      <a:gd name="connsiteX1" fmla="*/ 2341 w 970127"/>
                      <a:gd name="connsiteY1" fmla="*/ 437797 h 970143"/>
                      <a:gd name="connsiteX2" fmla="*/ 2341 w 970127"/>
                      <a:gd name="connsiteY2" fmla="*/ 437797 h 970143"/>
                      <a:gd name="connsiteX3" fmla="*/ 4138 w 970127"/>
                      <a:gd name="connsiteY3" fmla="*/ 422092 h 970143"/>
                      <a:gd name="connsiteX4" fmla="*/ 20261 w 970127"/>
                      <a:gd name="connsiteY4" fmla="*/ 346102 h 970143"/>
                      <a:gd name="connsiteX5" fmla="*/ 20557 w 970127"/>
                      <a:gd name="connsiteY5" fmla="*/ 345093 h 970143"/>
                      <a:gd name="connsiteX6" fmla="*/ 21443 w 970127"/>
                      <a:gd name="connsiteY6" fmla="*/ 342213 h 970143"/>
                      <a:gd name="connsiteX7" fmla="*/ 23190 w 970127"/>
                      <a:gd name="connsiteY7" fmla="*/ 336650 h 970143"/>
                      <a:gd name="connsiteX8" fmla="*/ 34095 w 970127"/>
                      <a:gd name="connsiteY8" fmla="*/ 328650 h 970143"/>
                      <a:gd name="connsiteX9" fmla="*/ 37665 w 970127"/>
                      <a:gd name="connsiteY9" fmla="*/ 329216 h 970143"/>
                      <a:gd name="connsiteX10" fmla="*/ 45099 w 970127"/>
                      <a:gd name="connsiteY10" fmla="*/ 343690 h 970143"/>
                      <a:gd name="connsiteX11" fmla="*/ 25258 w 970127"/>
                      <a:gd name="connsiteY11" fmla="*/ 440061 h 970143"/>
                      <a:gd name="connsiteX12" fmla="*/ 200622 w 970127"/>
                      <a:gd name="connsiteY12" fmla="*/ 848981 h 970143"/>
                      <a:gd name="connsiteX13" fmla="*/ 440086 w 970127"/>
                      <a:gd name="connsiteY13" fmla="*/ 944885 h 970143"/>
                      <a:gd name="connsiteX14" fmla="*/ 487595 w 970127"/>
                      <a:gd name="connsiteY14" fmla="*/ 947125 h 970143"/>
                      <a:gd name="connsiteX15" fmla="*/ 778407 w 970127"/>
                      <a:gd name="connsiteY15" fmla="*/ 842015 h 970143"/>
                      <a:gd name="connsiteX16" fmla="*/ 944910 w 970127"/>
                      <a:gd name="connsiteY16" fmla="*/ 530057 h 970143"/>
                      <a:gd name="connsiteX17" fmla="*/ 530082 w 970127"/>
                      <a:gd name="connsiteY17" fmla="*/ 25234 h 970143"/>
                      <a:gd name="connsiteX18" fmla="*/ 483189 w 970127"/>
                      <a:gd name="connsiteY18" fmla="*/ 23018 h 970143"/>
                      <a:gd name="connsiteX19" fmla="*/ 287590 w 970127"/>
                      <a:gd name="connsiteY19" fmla="*/ 67278 h 970143"/>
                      <a:gd name="connsiteX20" fmla="*/ 282716 w 970127"/>
                      <a:gd name="connsiteY20" fmla="*/ 68385 h 970143"/>
                      <a:gd name="connsiteX21" fmla="*/ 272279 w 970127"/>
                      <a:gd name="connsiteY21" fmla="*/ 61813 h 970143"/>
                      <a:gd name="connsiteX22" fmla="*/ 277744 w 970127"/>
                      <a:gd name="connsiteY22" fmla="*/ 46477 h 970143"/>
                      <a:gd name="connsiteX23" fmla="*/ 483090 w 970127"/>
                      <a:gd name="connsiteY23" fmla="*/ 2 h 970143"/>
                      <a:gd name="connsiteX24" fmla="*/ 532297 w 970127"/>
                      <a:gd name="connsiteY24" fmla="*/ 2316 h 970143"/>
                      <a:gd name="connsiteX25" fmla="*/ 967802 w 970127"/>
                      <a:gd name="connsiteY25" fmla="*/ 532273 h 970143"/>
                      <a:gd name="connsiteX26" fmla="*/ 793005 w 970127"/>
                      <a:gd name="connsiteY26" fmla="*/ 859788 h 970143"/>
                      <a:gd name="connsiteX27" fmla="*/ 487693 w 970127"/>
                      <a:gd name="connsiteY27" fmla="*/ 970141 h 970143"/>
                      <a:gd name="connsiteX28" fmla="*/ 437846 w 970127"/>
                      <a:gd name="connsiteY28" fmla="*/ 967778 h 970143"/>
                      <a:gd name="connsiteX29" fmla="*/ 110331 w 970127"/>
                      <a:gd name="connsiteY29" fmla="*/ 792980 h 970143"/>
                      <a:gd name="connsiteX30" fmla="*/ 2 w 970127"/>
                      <a:gd name="connsiteY30" fmla="*/ 487595 h 97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70127" h="970143">
                        <a:moveTo>
                          <a:pt x="2" y="487595"/>
                        </a:moveTo>
                        <a:cubicBezTo>
                          <a:pt x="-47" y="471077"/>
                          <a:pt x="716" y="454462"/>
                          <a:pt x="2341" y="437797"/>
                        </a:cubicBezTo>
                        <a:lnTo>
                          <a:pt x="2341" y="437797"/>
                        </a:lnTo>
                        <a:cubicBezTo>
                          <a:pt x="2858" y="432554"/>
                          <a:pt x="3448" y="427310"/>
                          <a:pt x="4138" y="422092"/>
                        </a:cubicBezTo>
                        <a:cubicBezTo>
                          <a:pt x="7510" y="396319"/>
                          <a:pt x="12901" y="370866"/>
                          <a:pt x="20261" y="346102"/>
                        </a:cubicBezTo>
                        <a:cubicBezTo>
                          <a:pt x="20360" y="345758"/>
                          <a:pt x="20458" y="345438"/>
                          <a:pt x="20557" y="345093"/>
                        </a:cubicBezTo>
                        <a:cubicBezTo>
                          <a:pt x="20852" y="344133"/>
                          <a:pt x="21123" y="343173"/>
                          <a:pt x="21443" y="342213"/>
                        </a:cubicBezTo>
                        <a:cubicBezTo>
                          <a:pt x="22009" y="340342"/>
                          <a:pt x="22600" y="338496"/>
                          <a:pt x="23190" y="336650"/>
                        </a:cubicBezTo>
                        <a:cubicBezTo>
                          <a:pt x="24741" y="331776"/>
                          <a:pt x="29246" y="328674"/>
                          <a:pt x="34095" y="328650"/>
                        </a:cubicBezTo>
                        <a:cubicBezTo>
                          <a:pt x="35277" y="328650"/>
                          <a:pt x="36483" y="328822"/>
                          <a:pt x="37665" y="329216"/>
                        </a:cubicBezTo>
                        <a:cubicBezTo>
                          <a:pt x="43720" y="331161"/>
                          <a:pt x="47019" y="337635"/>
                          <a:pt x="45099" y="343690"/>
                        </a:cubicBezTo>
                        <a:cubicBezTo>
                          <a:pt x="35129" y="374829"/>
                          <a:pt x="28458" y="407248"/>
                          <a:pt x="25258" y="440061"/>
                        </a:cubicBezTo>
                        <a:cubicBezTo>
                          <a:pt x="9282" y="602994"/>
                          <a:pt x="80447" y="754727"/>
                          <a:pt x="200622" y="848981"/>
                        </a:cubicBezTo>
                        <a:cubicBezTo>
                          <a:pt x="267454" y="901413"/>
                          <a:pt x="349475" y="936023"/>
                          <a:pt x="440086" y="944885"/>
                        </a:cubicBezTo>
                        <a:cubicBezTo>
                          <a:pt x="455988" y="946436"/>
                          <a:pt x="471841" y="947199"/>
                          <a:pt x="487595" y="947125"/>
                        </a:cubicBezTo>
                        <a:cubicBezTo>
                          <a:pt x="593616" y="946756"/>
                          <a:pt x="695402" y="910226"/>
                          <a:pt x="778407" y="842015"/>
                        </a:cubicBezTo>
                        <a:cubicBezTo>
                          <a:pt x="873770" y="763662"/>
                          <a:pt x="932897" y="652866"/>
                          <a:pt x="944910" y="530057"/>
                        </a:cubicBezTo>
                        <a:cubicBezTo>
                          <a:pt x="969698" y="276390"/>
                          <a:pt x="783626" y="50046"/>
                          <a:pt x="530082" y="25234"/>
                        </a:cubicBezTo>
                        <a:cubicBezTo>
                          <a:pt x="514451" y="23707"/>
                          <a:pt x="498795" y="22969"/>
                          <a:pt x="483189" y="23018"/>
                        </a:cubicBezTo>
                        <a:cubicBezTo>
                          <a:pt x="415568" y="23264"/>
                          <a:pt x="348761" y="38305"/>
                          <a:pt x="287590" y="67278"/>
                        </a:cubicBezTo>
                        <a:cubicBezTo>
                          <a:pt x="286015" y="68016"/>
                          <a:pt x="284341" y="68385"/>
                          <a:pt x="282716" y="68385"/>
                        </a:cubicBezTo>
                        <a:cubicBezTo>
                          <a:pt x="278409" y="68410"/>
                          <a:pt x="274248" y="65973"/>
                          <a:pt x="272279" y="61813"/>
                        </a:cubicBezTo>
                        <a:cubicBezTo>
                          <a:pt x="269571" y="56053"/>
                          <a:pt x="271984" y="49209"/>
                          <a:pt x="277744" y="46477"/>
                        </a:cubicBezTo>
                        <a:cubicBezTo>
                          <a:pt x="341967" y="16052"/>
                          <a:pt x="412122" y="248"/>
                          <a:pt x="483090" y="2"/>
                        </a:cubicBezTo>
                        <a:cubicBezTo>
                          <a:pt x="499460" y="-47"/>
                          <a:pt x="515903" y="716"/>
                          <a:pt x="532297" y="2316"/>
                        </a:cubicBezTo>
                        <a:cubicBezTo>
                          <a:pt x="798494" y="28360"/>
                          <a:pt x="993822" y="266174"/>
                          <a:pt x="967802" y="532273"/>
                        </a:cubicBezTo>
                        <a:cubicBezTo>
                          <a:pt x="955199" y="661211"/>
                          <a:pt x="893118" y="777521"/>
                          <a:pt x="793005" y="859788"/>
                        </a:cubicBezTo>
                        <a:cubicBezTo>
                          <a:pt x="705864" y="931395"/>
                          <a:pt x="598982" y="969723"/>
                          <a:pt x="487693" y="970141"/>
                        </a:cubicBezTo>
                        <a:cubicBezTo>
                          <a:pt x="471151" y="970190"/>
                          <a:pt x="454511" y="969427"/>
                          <a:pt x="437846" y="967778"/>
                        </a:cubicBezTo>
                        <a:cubicBezTo>
                          <a:pt x="308908" y="955150"/>
                          <a:pt x="192573" y="893093"/>
                          <a:pt x="110331" y="792980"/>
                        </a:cubicBezTo>
                        <a:cubicBezTo>
                          <a:pt x="38698" y="705815"/>
                          <a:pt x="371" y="598908"/>
                          <a:pt x="2" y="487595"/>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grpSp>
          </p:grpSp>
          <p:grpSp>
            <p:nvGrpSpPr>
              <p:cNvPr id="20" name="图形 3"/>
              <p:cNvGrpSpPr/>
              <p:nvPr/>
            </p:nvGrpSpPr>
            <p:grpSpPr>
              <a:xfrm>
                <a:off x="2642383" y="54173"/>
                <a:ext cx="1533476" cy="1456114"/>
                <a:chOff x="2642383" y="54173"/>
                <a:chExt cx="1533476" cy="1456114"/>
              </a:xfrm>
            </p:grpSpPr>
            <p:grpSp>
              <p:nvGrpSpPr>
                <p:cNvPr id="21" name="图形 3"/>
                <p:cNvGrpSpPr/>
                <p:nvPr/>
              </p:nvGrpSpPr>
              <p:grpSpPr>
                <a:xfrm>
                  <a:off x="3178223" y="54173"/>
                  <a:ext cx="997637" cy="913922"/>
                  <a:chOff x="3178223" y="54173"/>
                  <a:chExt cx="997637" cy="913922"/>
                </a:xfrm>
                <a:solidFill>
                  <a:srgbClr val="91B3FA"/>
                </a:solidFill>
              </p:grpSpPr>
              <p:sp>
                <p:nvSpPr>
                  <p:cNvPr id="22" name="任意多边形: 形状 21"/>
                  <p:cNvSpPr/>
                  <p:nvPr/>
                </p:nvSpPr>
                <p:spPr>
                  <a:xfrm>
                    <a:off x="3178223" y="73654"/>
                    <a:ext cx="78462" cy="46920"/>
                  </a:xfrm>
                  <a:custGeom>
                    <a:avLst/>
                    <a:gdLst>
                      <a:gd name="connsiteX0" fmla="*/ 0 w 78462"/>
                      <a:gd name="connsiteY0" fmla="*/ 29191 h 46920"/>
                      <a:gd name="connsiteX1" fmla="*/ 12702 w 78462"/>
                      <a:gd name="connsiteY1" fmla="*/ 12107 h 46920"/>
                      <a:gd name="connsiteX2" fmla="*/ 56641 w 78462"/>
                      <a:gd name="connsiteY2" fmla="*/ 464 h 46920"/>
                      <a:gd name="connsiteX3" fmla="*/ 77983 w 78462"/>
                      <a:gd name="connsiteY3" fmla="*/ 13732 h 46920"/>
                      <a:gd name="connsiteX4" fmla="*/ 64715 w 78462"/>
                      <a:gd name="connsiteY4" fmla="*/ 35074 h 46920"/>
                      <a:gd name="connsiteX5" fmla="*/ 22819 w 78462"/>
                      <a:gd name="connsiteY5" fmla="*/ 46176 h 46920"/>
                      <a:gd name="connsiteX6" fmla="*/ 739 w 78462"/>
                      <a:gd name="connsiteY6" fmla="*/ 34212 h 46920"/>
                      <a:gd name="connsiteX7" fmla="*/ 0 w 78462"/>
                      <a:gd name="connsiteY7" fmla="*/ 29191 h 4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462" h="46920">
                        <a:moveTo>
                          <a:pt x="0" y="29191"/>
                        </a:moveTo>
                        <a:cubicBezTo>
                          <a:pt x="-25" y="21510"/>
                          <a:pt x="4973" y="14421"/>
                          <a:pt x="12702" y="12107"/>
                        </a:cubicBezTo>
                        <a:cubicBezTo>
                          <a:pt x="27152" y="7799"/>
                          <a:pt x="41946" y="3885"/>
                          <a:pt x="56641" y="464"/>
                        </a:cubicBezTo>
                        <a:cubicBezTo>
                          <a:pt x="66192" y="-1752"/>
                          <a:pt x="75743" y="4181"/>
                          <a:pt x="77983" y="13732"/>
                        </a:cubicBezTo>
                        <a:cubicBezTo>
                          <a:pt x="80248" y="23283"/>
                          <a:pt x="74266" y="32834"/>
                          <a:pt x="64715" y="35074"/>
                        </a:cubicBezTo>
                        <a:cubicBezTo>
                          <a:pt x="50709" y="38348"/>
                          <a:pt x="36629" y="42065"/>
                          <a:pt x="22819" y="46176"/>
                        </a:cubicBezTo>
                        <a:cubicBezTo>
                          <a:pt x="13416" y="48982"/>
                          <a:pt x="3545" y="43616"/>
                          <a:pt x="739" y="34212"/>
                        </a:cubicBezTo>
                        <a:cubicBezTo>
                          <a:pt x="246" y="32538"/>
                          <a:pt x="25" y="30865"/>
                          <a:pt x="0" y="29191"/>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23" name="任意多边形: 形状 22"/>
                  <p:cNvSpPr/>
                  <p:nvPr/>
                </p:nvSpPr>
                <p:spPr>
                  <a:xfrm>
                    <a:off x="3312232" y="54173"/>
                    <a:ext cx="863627" cy="913922"/>
                  </a:xfrm>
                  <a:custGeom>
                    <a:avLst/>
                    <a:gdLst>
                      <a:gd name="connsiteX0" fmla="*/ 0 w 863627"/>
                      <a:gd name="connsiteY0" fmla="*/ 21939 h 913922"/>
                      <a:gd name="connsiteX1" fmla="*/ 15902 w 863627"/>
                      <a:gd name="connsiteY1" fmla="*/ 4240 h 913922"/>
                      <a:gd name="connsiteX2" fmla="*/ 93934 w 863627"/>
                      <a:gd name="connsiteY2" fmla="*/ 6 h 913922"/>
                      <a:gd name="connsiteX3" fmla="*/ 110378 w 863627"/>
                      <a:gd name="connsiteY3" fmla="*/ 129 h 913922"/>
                      <a:gd name="connsiteX4" fmla="*/ 127831 w 863627"/>
                      <a:gd name="connsiteY4" fmla="*/ 18197 h 913922"/>
                      <a:gd name="connsiteX5" fmla="*/ 109763 w 863627"/>
                      <a:gd name="connsiteY5" fmla="*/ 35650 h 913922"/>
                      <a:gd name="connsiteX6" fmla="*/ 94033 w 863627"/>
                      <a:gd name="connsiteY6" fmla="*/ 35527 h 913922"/>
                      <a:gd name="connsiteX7" fmla="*/ 19619 w 863627"/>
                      <a:gd name="connsiteY7" fmla="*/ 39564 h 913922"/>
                      <a:gd name="connsiteX8" fmla="*/ 74 w 863627"/>
                      <a:gd name="connsiteY8" fmla="*/ 23761 h 913922"/>
                      <a:gd name="connsiteX9" fmla="*/ 0 w 863627"/>
                      <a:gd name="connsiteY9" fmla="*/ 21939 h 913922"/>
                      <a:gd name="connsiteX10" fmla="*/ 184423 w 863627"/>
                      <a:gd name="connsiteY10" fmla="*/ 25213 h 913922"/>
                      <a:gd name="connsiteX11" fmla="*/ 184595 w 863627"/>
                      <a:gd name="connsiteY11" fmla="*/ 22653 h 913922"/>
                      <a:gd name="connsiteX12" fmla="*/ 204657 w 863627"/>
                      <a:gd name="connsiteY12" fmla="*/ 7514 h 913922"/>
                      <a:gd name="connsiteX13" fmla="*/ 297311 w 863627"/>
                      <a:gd name="connsiteY13" fmla="*/ 26370 h 913922"/>
                      <a:gd name="connsiteX14" fmla="*/ 309866 w 863627"/>
                      <a:gd name="connsiteY14" fmla="*/ 48130 h 913922"/>
                      <a:gd name="connsiteX15" fmla="*/ 288105 w 863627"/>
                      <a:gd name="connsiteY15" fmla="*/ 60685 h 913922"/>
                      <a:gd name="connsiteX16" fmla="*/ 199734 w 863627"/>
                      <a:gd name="connsiteY16" fmla="*/ 42690 h 913922"/>
                      <a:gd name="connsiteX17" fmla="*/ 184423 w 863627"/>
                      <a:gd name="connsiteY17" fmla="*/ 25213 h 913922"/>
                      <a:gd name="connsiteX18" fmla="*/ 362544 w 863627"/>
                      <a:gd name="connsiteY18" fmla="*/ 73091 h 913922"/>
                      <a:gd name="connsiteX19" fmla="*/ 363848 w 863627"/>
                      <a:gd name="connsiteY19" fmla="*/ 66322 h 913922"/>
                      <a:gd name="connsiteX20" fmla="*/ 387012 w 863627"/>
                      <a:gd name="connsiteY20" fmla="*/ 56574 h 913922"/>
                      <a:gd name="connsiteX21" fmla="*/ 472232 w 863627"/>
                      <a:gd name="connsiteY21" fmla="*/ 97658 h 913922"/>
                      <a:gd name="connsiteX22" fmla="*/ 479026 w 863627"/>
                      <a:gd name="connsiteY22" fmla="*/ 121855 h 913922"/>
                      <a:gd name="connsiteX23" fmla="*/ 454853 w 863627"/>
                      <a:gd name="connsiteY23" fmla="*/ 128649 h 913922"/>
                      <a:gd name="connsiteX24" fmla="*/ 373596 w 863627"/>
                      <a:gd name="connsiteY24" fmla="*/ 89485 h 913922"/>
                      <a:gd name="connsiteX25" fmla="*/ 362544 w 863627"/>
                      <a:gd name="connsiteY25" fmla="*/ 73091 h 913922"/>
                      <a:gd name="connsiteX26" fmla="*/ 523433 w 863627"/>
                      <a:gd name="connsiteY26" fmla="*/ 163333 h 913922"/>
                      <a:gd name="connsiteX27" fmla="*/ 526880 w 863627"/>
                      <a:gd name="connsiteY27" fmla="*/ 152748 h 913922"/>
                      <a:gd name="connsiteX28" fmla="*/ 551717 w 863627"/>
                      <a:gd name="connsiteY28" fmla="*/ 148982 h 913922"/>
                      <a:gd name="connsiteX29" fmla="*/ 624285 w 863627"/>
                      <a:gd name="connsiteY29" fmla="*/ 209660 h 913922"/>
                      <a:gd name="connsiteX30" fmla="*/ 624950 w 863627"/>
                      <a:gd name="connsiteY30" fmla="*/ 234768 h 913922"/>
                      <a:gd name="connsiteX31" fmla="*/ 599841 w 863627"/>
                      <a:gd name="connsiteY31" fmla="*/ 235458 h 913922"/>
                      <a:gd name="connsiteX32" fmla="*/ 530646 w 863627"/>
                      <a:gd name="connsiteY32" fmla="*/ 177610 h 913922"/>
                      <a:gd name="connsiteX33" fmla="*/ 523433 w 863627"/>
                      <a:gd name="connsiteY33" fmla="*/ 163333 h 913922"/>
                      <a:gd name="connsiteX34" fmla="*/ 657393 w 863627"/>
                      <a:gd name="connsiteY34" fmla="*/ 290105 h 913922"/>
                      <a:gd name="connsiteX35" fmla="*/ 663843 w 863627"/>
                      <a:gd name="connsiteY35" fmla="*/ 276345 h 913922"/>
                      <a:gd name="connsiteX36" fmla="*/ 688853 w 863627"/>
                      <a:gd name="connsiteY36" fmla="*/ 278733 h 913922"/>
                      <a:gd name="connsiteX37" fmla="*/ 744460 w 863627"/>
                      <a:gd name="connsiteY37" fmla="*/ 355165 h 913922"/>
                      <a:gd name="connsiteX38" fmla="*/ 739044 w 863627"/>
                      <a:gd name="connsiteY38" fmla="*/ 379707 h 913922"/>
                      <a:gd name="connsiteX39" fmla="*/ 714527 w 863627"/>
                      <a:gd name="connsiteY39" fmla="*/ 374292 h 913922"/>
                      <a:gd name="connsiteX40" fmla="*/ 661455 w 863627"/>
                      <a:gd name="connsiteY40" fmla="*/ 301379 h 913922"/>
                      <a:gd name="connsiteX41" fmla="*/ 657393 w 863627"/>
                      <a:gd name="connsiteY41" fmla="*/ 290105 h 913922"/>
                      <a:gd name="connsiteX42" fmla="*/ 756546 w 863627"/>
                      <a:gd name="connsiteY42" fmla="*/ 445530 h 913922"/>
                      <a:gd name="connsiteX43" fmla="*/ 766663 w 863627"/>
                      <a:gd name="connsiteY43" fmla="*/ 429431 h 913922"/>
                      <a:gd name="connsiteX44" fmla="*/ 790344 w 863627"/>
                      <a:gd name="connsiteY44" fmla="*/ 437825 h 913922"/>
                      <a:gd name="connsiteX45" fmla="*/ 825643 w 863627"/>
                      <a:gd name="connsiteY45" fmla="*/ 525507 h 913922"/>
                      <a:gd name="connsiteX46" fmla="*/ 814369 w 863627"/>
                      <a:gd name="connsiteY46" fmla="*/ 547957 h 913922"/>
                      <a:gd name="connsiteX47" fmla="*/ 791919 w 863627"/>
                      <a:gd name="connsiteY47" fmla="*/ 536708 h 913922"/>
                      <a:gd name="connsiteX48" fmla="*/ 758269 w 863627"/>
                      <a:gd name="connsiteY48" fmla="*/ 453112 h 913922"/>
                      <a:gd name="connsiteX49" fmla="*/ 756546 w 863627"/>
                      <a:gd name="connsiteY49" fmla="*/ 445530 h 913922"/>
                      <a:gd name="connsiteX50" fmla="*/ 814640 w 863627"/>
                      <a:gd name="connsiteY50" fmla="*/ 620451 h 913922"/>
                      <a:gd name="connsiteX51" fmla="*/ 828917 w 863627"/>
                      <a:gd name="connsiteY51" fmla="*/ 602998 h 913922"/>
                      <a:gd name="connsiteX52" fmla="*/ 849816 w 863627"/>
                      <a:gd name="connsiteY52" fmla="*/ 616956 h 913922"/>
                      <a:gd name="connsiteX53" fmla="*/ 862518 w 863627"/>
                      <a:gd name="connsiteY53" fmla="*/ 710668 h 913922"/>
                      <a:gd name="connsiteX54" fmla="*/ 846075 w 863627"/>
                      <a:gd name="connsiteY54" fmla="*/ 729672 h 913922"/>
                      <a:gd name="connsiteX55" fmla="*/ 827046 w 863627"/>
                      <a:gd name="connsiteY55" fmla="*/ 713253 h 913922"/>
                      <a:gd name="connsiteX56" fmla="*/ 814935 w 863627"/>
                      <a:gd name="connsiteY56" fmla="*/ 623897 h 913922"/>
                      <a:gd name="connsiteX57" fmla="*/ 814640 w 863627"/>
                      <a:gd name="connsiteY57" fmla="*/ 620451 h 913922"/>
                      <a:gd name="connsiteX58" fmla="*/ 817840 w 863627"/>
                      <a:gd name="connsiteY58" fmla="*/ 896223 h 913922"/>
                      <a:gd name="connsiteX59" fmla="*/ 818111 w 863627"/>
                      <a:gd name="connsiteY59" fmla="*/ 893097 h 913922"/>
                      <a:gd name="connsiteX60" fmla="*/ 827391 w 863627"/>
                      <a:gd name="connsiteY60" fmla="*/ 815212 h 913922"/>
                      <a:gd name="connsiteX61" fmla="*/ 828080 w 863627"/>
                      <a:gd name="connsiteY61" fmla="*/ 803470 h 913922"/>
                      <a:gd name="connsiteX62" fmla="*/ 846690 w 863627"/>
                      <a:gd name="connsiteY62" fmla="*/ 786584 h 913922"/>
                      <a:gd name="connsiteX63" fmla="*/ 863576 w 863627"/>
                      <a:gd name="connsiteY63" fmla="*/ 805194 h 913922"/>
                      <a:gd name="connsiteX64" fmla="*/ 862838 w 863627"/>
                      <a:gd name="connsiteY64" fmla="*/ 817625 h 913922"/>
                      <a:gd name="connsiteX65" fmla="*/ 853115 w 863627"/>
                      <a:gd name="connsiteY65" fmla="*/ 899202 h 913922"/>
                      <a:gd name="connsiteX66" fmla="*/ 832560 w 863627"/>
                      <a:gd name="connsiteY66" fmla="*/ 913651 h 913922"/>
                      <a:gd name="connsiteX67" fmla="*/ 817840 w 863627"/>
                      <a:gd name="connsiteY67" fmla="*/ 896223 h 91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63627" h="913922">
                        <a:moveTo>
                          <a:pt x="0" y="21939"/>
                        </a:moveTo>
                        <a:cubicBezTo>
                          <a:pt x="-25" y="12930"/>
                          <a:pt x="6769" y="5200"/>
                          <a:pt x="15902" y="4240"/>
                        </a:cubicBezTo>
                        <a:cubicBezTo>
                          <a:pt x="41724" y="1508"/>
                          <a:pt x="67989" y="80"/>
                          <a:pt x="93934" y="6"/>
                        </a:cubicBezTo>
                        <a:cubicBezTo>
                          <a:pt x="99399" y="-18"/>
                          <a:pt x="104889" y="31"/>
                          <a:pt x="110378" y="129"/>
                        </a:cubicBezTo>
                        <a:cubicBezTo>
                          <a:pt x="120200" y="302"/>
                          <a:pt x="127634" y="8917"/>
                          <a:pt x="127831" y="18197"/>
                        </a:cubicBezTo>
                        <a:cubicBezTo>
                          <a:pt x="127658" y="28019"/>
                          <a:pt x="119560" y="35822"/>
                          <a:pt x="109763" y="35650"/>
                        </a:cubicBezTo>
                        <a:cubicBezTo>
                          <a:pt x="104495" y="35552"/>
                          <a:pt x="99276" y="35502"/>
                          <a:pt x="94033" y="35527"/>
                        </a:cubicBezTo>
                        <a:cubicBezTo>
                          <a:pt x="69269" y="35601"/>
                          <a:pt x="44235" y="36979"/>
                          <a:pt x="19619" y="39564"/>
                        </a:cubicBezTo>
                        <a:cubicBezTo>
                          <a:pt x="9846" y="40598"/>
                          <a:pt x="1132" y="33533"/>
                          <a:pt x="74" y="23761"/>
                        </a:cubicBezTo>
                        <a:cubicBezTo>
                          <a:pt x="49" y="23145"/>
                          <a:pt x="0" y="22530"/>
                          <a:pt x="0" y="21939"/>
                        </a:cubicBezTo>
                        <a:close/>
                        <a:moveTo>
                          <a:pt x="184423" y="25213"/>
                        </a:moveTo>
                        <a:cubicBezTo>
                          <a:pt x="184423" y="24376"/>
                          <a:pt x="184472" y="23514"/>
                          <a:pt x="184595" y="22653"/>
                        </a:cubicBezTo>
                        <a:cubicBezTo>
                          <a:pt x="185974" y="12930"/>
                          <a:pt x="194958" y="6160"/>
                          <a:pt x="204657" y="7514"/>
                        </a:cubicBezTo>
                        <a:cubicBezTo>
                          <a:pt x="235821" y="11896"/>
                          <a:pt x="267009" y="18222"/>
                          <a:pt x="297311" y="26370"/>
                        </a:cubicBezTo>
                        <a:cubicBezTo>
                          <a:pt x="306789" y="28905"/>
                          <a:pt x="312376" y="38703"/>
                          <a:pt x="309866" y="48130"/>
                        </a:cubicBezTo>
                        <a:cubicBezTo>
                          <a:pt x="307305" y="57608"/>
                          <a:pt x="297582" y="63220"/>
                          <a:pt x="288105" y="60685"/>
                        </a:cubicBezTo>
                        <a:cubicBezTo>
                          <a:pt x="259206" y="52906"/>
                          <a:pt x="229445" y="46875"/>
                          <a:pt x="199734" y="42690"/>
                        </a:cubicBezTo>
                        <a:cubicBezTo>
                          <a:pt x="190872" y="41460"/>
                          <a:pt x="184447" y="33902"/>
                          <a:pt x="184423" y="25213"/>
                        </a:cubicBezTo>
                        <a:close/>
                        <a:moveTo>
                          <a:pt x="362544" y="73091"/>
                        </a:moveTo>
                        <a:cubicBezTo>
                          <a:pt x="362544" y="70826"/>
                          <a:pt x="362962" y="68537"/>
                          <a:pt x="363848" y="66322"/>
                        </a:cubicBezTo>
                        <a:cubicBezTo>
                          <a:pt x="367541" y="57238"/>
                          <a:pt x="377929" y="52881"/>
                          <a:pt x="387012" y="56574"/>
                        </a:cubicBezTo>
                        <a:cubicBezTo>
                          <a:pt x="416108" y="68439"/>
                          <a:pt x="444810" y="82248"/>
                          <a:pt x="472232" y="97658"/>
                        </a:cubicBezTo>
                        <a:cubicBezTo>
                          <a:pt x="480799" y="102458"/>
                          <a:pt x="483851" y="113264"/>
                          <a:pt x="479026" y="121855"/>
                        </a:cubicBezTo>
                        <a:cubicBezTo>
                          <a:pt x="474226" y="130397"/>
                          <a:pt x="463395" y="133449"/>
                          <a:pt x="454853" y="128649"/>
                        </a:cubicBezTo>
                        <a:cubicBezTo>
                          <a:pt x="428687" y="113978"/>
                          <a:pt x="401338" y="100784"/>
                          <a:pt x="373596" y="89485"/>
                        </a:cubicBezTo>
                        <a:cubicBezTo>
                          <a:pt x="366728" y="86704"/>
                          <a:pt x="362568" y="80082"/>
                          <a:pt x="362544" y="73091"/>
                        </a:cubicBezTo>
                        <a:close/>
                        <a:moveTo>
                          <a:pt x="523433" y="163333"/>
                        </a:moveTo>
                        <a:cubicBezTo>
                          <a:pt x="523409" y="159665"/>
                          <a:pt x="524541" y="155948"/>
                          <a:pt x="526880" y="152748"/>
                        </a:cubicBezTo>
                        <a:cubicBezTo>
                          <a:pt x="532689" y="144846"/>
                          <a:pt x="543840" y="143148"/>
                          <a:pt x="551717" y="148982"/>
                        </a:cubicBezTo>
                        <a:cubicBezTo>
                          <a:pt x="577071" y="167665"/>
                          <a:pt x="601490" y="188072"/>
                          <a:pt x="624285" y="209660"/>
                        </a:cubicBezTo>
                        <a:cubicBezTo>
                          <a:pt x="631399" y="216405"/>
                          <a:pt x="631694" y="227654"/>
                          <a:pt x="624950" y="234768"/>
                        </a:cubicBezTo>
                        <a:cubicBezTo>
                          <a:pt x="618205" y="241907"/>
                          <a:pt x="606980" y="242202"/>
                          <a:pt x="599841" y="235458"/>
                        </a:cubicBezTo>
                        <a:cubicBezTo>
                          <a:pt x="578130" y="214879"/>
                          <a:pt x="554819" y="195408"/>
                          <a:pt x="530646" y="177610"/>
                        </a:cubicBezTo>
                        <a:cubicBezTo>
                          <a:pt x="525944" y="174115"/>
                          <a:pt x="523458" y="168749"/>
                          <a:pt x="523433" y="163333"/>
                        </a:cubicBezTo>
                        <a:close/>
                        <a:moveTo>
                          <a:pt x="657393" y="290105"/>
                        </a:moveTo>
                        <a:cubicBezTo>
                          <a:pt x="657369" y="284960"/>
                          <a:pt x="659584" y="279865"/>
                          <a:pt x="663843" y="276345"/>
                        </a:cubicBezTo>
                        <a:cubicBezTo>
                          <a:pt x="671400" y="270092"/>
                          <a:pt x="682600" y="271175"/>
                          <a:pt x="688853" y="278733"/>
                        </a:cubicBezTo>
                        <a:cubicBezTo>
                          <a:pt x="708865" y="302979"/>
                          <a:pt x="727598" y="328703"/>
                          <a:pt x="744460" y="355165"/>
                        </a:cubicBezTo>
                        <a:cubicBezTo>
                          <a:pt x="749752" y="363436"/>
                          <a:pt x="747315" y="374415"/>
                          <a:pt x="739044" y="379707"/>
                        </a:cubicBezTo>
                        <a:cubicBezTo>
                          <a:pt x="730773" y="384975"/>
                          <a:pt x="719770" y="382563"/>
                          <a:pt x="714527" y="374292"/>
                        </a:cubicBezTo>
                        <a:cubicBezTo>
                          <a:pt x="698404" y="349036"/>
                          <a:pt x="680557" y="324518"/>
                          <a:pt x="661455" y="301379"/>
                        </a:cubicBezTo>
                        <a:cubicBezTo>
                          <a:pt x="658747" y="298056"/>
                          <a:pt x="657418" y="294068"/>
                          <a:pt x="657393" y="290105"/>
                        </a:cubicBezTo>
                        <a:close/>
                        <a:moveTo>
                          <a:pt x="756546" y="445530"/>
                        </a:moveTo>
                        <a:cubicBezTo>
                          <a:pt x="756522" y="438884"/>
                          <a:pt x="760263" y="432484"/>
                          <a:pt x="766663" y="429431"/>
                        </a:cubicBezTo>
                        <a:cubicBezTo>
                          <a:pt x="775525" y="425222"/>
                          <a:pt x="786110" y="428988"/>
                          <a:pt x="790344" y="437825"/>
                        </a:cubicBezTo>
                        <a:cubicBezTo>
                          <a:pt x="803858" y="466208"/>
                          <a:pt x="815748" y="495722"/>
                          <a:pt x="825643" y="525507"/>
                        </a:cubicBezTo>
                        <a:cubicBezTo>
                          <a:pt x="828720" y="534861"/>
                          <a:pt x="823674" y="544880"/>
                          <a:pt x="814369" y="547957"/>
                        </a:cubicBezTo>
                        <a:cubicBezTo>
                          <a:pt x="805064" y="551059"/>
                          <a:pt x="794996" y="546012"/>
                          <a:pt x="791919" y="536708"/>
                        </a:cubicBezTo>
                        <a:cubicBezTo>
                          <a:pt x="782492" y="508301"/>
                          <a:pt x="771168" y="480189"/>
                          <a:pt x="758269" y="453112"/>
                        </a:cubicBezTo>
                        <a:cubicBezTo>
                          <a:pt x="757088" y="450650"/>
                          <a:pt x="756546" y="448066"/>
                          <a:pt x="756546" y="445530"/>
                        </a:cubicBezTo>
                        <a:close/>
                        <a:moveTo>
                          <a:pt x="814640" y="620451"/>
                        </a:moveTo>
                        <a:cubicBezTo>
                          <a:pt x="814615" y="612131"/>
                          <a:pt x="820474" y="604672"/>
                          <a:pt x="828917" y="602998"/>
                        </a:cubicBezTo>
                        <a:cubicBezTo>
                          <a:pt x="838542" y="601078"/>
                          <a:pt x="847896" y="607331"/>
                          <a:pt x="849816" y="616956"/>
                        </a:cubicBezTo>
                        <a:cubicBezTo>
                          <a:pt x="855946" y="647701"/>
                          <a:pt x="860204" y="679209"/>
                          <a:pt x="862518" y="710668"/>
                        </a:cubicBezTo>
                        <a:cubicBezTo>
                          <a:pt x="863059" y="720490"/>
                          <a:pt x="855872" y="728983"/>
                          <a:pt x="846075" y="729672"/>
                        </a:cubicBezTo>
                        <a:cubicBezTo>
                          <a:pt x="836302" y="730386"/>
                          <a:pt x="827785" y="723050"/>
                          <a:pt x="827046" y="713253"/>
                        </a:cubicBezTo>
                        <a:cubicBezTo>
                          <a:pt x="824856" y="683246"/>
                          <a:pt x="820794" y="653190"/>
                          <a:pt x="814935" y="623897"/>
                        </a:cubicBezTo>
                        <a:cubicBezTo>
                          <a:pt x="814763" y="622716"/>
                          <a:pt x="814640" y="621559"/>
                          <a:pt x="814640" y="620451"/>
                        </a:cubicBezTo>
                        <a:close/>
                        <a:moveTo>
                          <a:pt x="817840" y="896223"/>
                        </a:moveTo>
                        <a:cubicBezTo>
                          <a:pt x="817840" y="895189"/>
                          <a:pt x="817914" y="894156"/>
                          <a:pt x="818111" y="893097"/>
                        </a:cubicBezTo>
                        <a:cubicBezTo>
                          <a:pt x="822542" y="867570"/>
                          <a:pt x="825668" y="841379"/>
                          <a:pt x="827391" y="815212"/>
                        </a:cubicBezTo>
                        <a:cubicBezTo>
                          <a:pt x="827662" y="811249"/>
                          <a:pt x="827908" y="807360"/>
                          <a:pt x="828080" y="803470"/>
                        </a:cubicBezTo>
                        <a:cubicBezTo>
                          <a:pt x="828572" y="793673"/>
                          <a:pt x="836893" y="786116"/>
                          <a:pt x="846690" y="786584"/>
                        </a:cubicBezTo>
                        <a:cubicBezTo>
                          <a:pt x="856512" y="787052"/>
                          <a:pt x="864340" y="795446"/>
                          <a:pt x="863576" y="805194"/>
                        </a:cubicBezTo>
                        <a:cubicBezTo>
                          <a:pt x="863355" y="809329"/>
                          <a:pt x="863133" y="813489"/>
                          <a:pt x="862838" y="817625"/>
                        </a:cubicBezTo>
                        <a:cubicBezTo>
                          <a:pt x="861041" y="844973"/>
                          <a:pt x="857767" y="872444"/>
                          <a:pt x="853115" y="899202"/>
                        </a:cubicBezTo>
                        <a:cubicBezTo>
                          <a:pt x="851441" y="908876"/>
                          <a:pt x="842234" y="915350"/>
                          <a:pt x="832560" y="913651"/>
                        </a:cubicBezTo>
                        <a:cubicBezTo>
                          <a:pt x="823945" y="912150"/>
                          <a:pt x="817865" y="904691"/>
                          <a:pt x="817840" y="896223"/>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24" name="图形 3"/>
                <p:cNvGrpSpPr/>
                <p:nvPr/>
              </p:nvGrpSpPr>
              <p:grpSpPr>
                <a:xfrm>
                  <a:off x="2642383" y="350192"/>
                  <a:ext cx="450961" cy="1160095"/>
                  <a:chOff x="2642383" y="350192"/>
                  <a:chExt cx="450961" cy="1160095"/>
                </a:xfrm>
                <a:solidFill>
                  <a:srgbClr val="91B3FA"/>
                </a:solidFill>
              </p:grpSpPr>
              <p:sp>
                <p:nvSpPr>
                  <p:cNvPr id="25" name="任意多边形: 形状 24"/>
                  <p:cNvSpPr/>
                  <p:nvPr/>
                </p:nvSpPr>
                <p:spPr>
                  <a:xfrm>
                    <a:off x="2642383" y="465462"/>
                    <a:ext cx="450961" cy="1044825"/>
                  </a:xfrm>
                  <a:custGeom>
                    <a:avLst/>
                    <a:gdLst>
                      <a:gd name="connsiteX0" fmla="*/ 0 w 450961"/>
                      <a:gd name="connsiteY0" fmla="*/ 368993 h 1044825"/>
                      <a:gd name="connsiteX1" fmla="*/ 17477 w 450961"/>
                      <a:gd name="connsiteY1" fmla="*/ 351171 h 1044825"/>
                      <a:gd name="connsiteX2" fmla="*/ 35521 w 450961"/>
                      <a:gd name="connsiteY2" fmla="*/ 368648 h 1044825"/>
                      <a:gd name="connsiteX3" fmla="*/ 42339 w 450961"/>
                      <a:gd name="connsiteY3" fmla="*/ 457069 h 1044825"/>
                      <a:gd name="connsiteX4" fmla="*/ 27176 w 450961"/>
                      <a:gd name="connsiteY4" fmla="*/ 477106 h 1044825"/>
                      <a:gd name="connsiteX5" fmla="*/ 7139 w 450961"/>
                      <a:gd name="connsiteY5" fmla="*/ 461943 h 1044825"/>
                      <a:gd name="connsiteX6" fmla="*/ 0 w 450961"/>
                      <a:gd name="connsiteY6" fmla="*/ 369239 h 1044825"/>
                      <a:gd name="connsiteX7" fmla="*/ 0 w 450961"/>
                      <a:gd name="connsiteY7" fmla="*/ 368993 h 1044825"/>
                      <a:gd name="connsiteX8" fmla="*/ 3963 w 450961"/>
                      <a:gd name="connsiteY8" fmla="*/ 278185 h 1044825"/>
                      <a:gd name="connsiteX9" fmla="*/ 4062 w 450961"/>
                      <a:gd name="connsiteY9" fmla="*/ 276265 h 1044825"/>
                      <a:gd name="connsiteX10" fmla="*/ 19200 w 450961"/>
                      <a:gd name="connsiteY10" fmla="*/ 184497 h 1044825"/>
                      <a:gd name="connsiteX11" fmla="*/ 40469 w 450961"/>
                      <a:gd name="connsiteY11" fmla="*/ 171130 h 1044825"/>
                      <a:gd name="connsiteX12" fmla="*/ 53860 w 450961"/>
                      <a:gd name="connsiteY12" fmla="*/ 192398 h 1044825"/>
                      <a:gd name="connsiteX13" fmla="*/ 39386 w 450961"/>
                      <a:gd name="connsiteY13" fmla="*/ 279982 h 1044825"/>
                      <a:gd name="connsiteX14" fmla="*/ 19890 w 450961"/>
                      <a:gd name="connsiteY14" fmla="*/ 295810 h 1044825"/>
                      <a:gd name="connsiteX15" fmla="*/ 3963 w 450961"/>
                      <a:gd name="connsiteY15" fmla="*/ 278185 h 1044825"/>
                      <a:gd name="connsiteX16" fmla="*/ 24911 w 450961"/>
                      <a:gd name="connsiteY16" fmla="*/ 548640 h 1044825"/>
                      <a:gd name="connsiteX17" fmla="*/ 38106 w 450961"/>
                      <a:gd name="connsiteY17" fmla="*/ 531409 h 1044825"/>
                      <a:gd name="connsiteX18" fmla="*/ 59841 w 450961"/>
                      <a:gd name="connsiteY18" fmla="*/ 543988 h 1044825"/>
                      <a:gd name="connsiteX19" fmla="*/ 87854 w 450961"/>
                      <a:gd name="connsiteY19" fmla="*/ 628174 h 1044825"/>
                      <a:gd name="connsiteX20" fmla="*/ 77983 w 450961"/>
                      <a:gd name="connsiteY20" fmla="*/ 651264 h 1044825"/>
                      <a:gd name="connsiteX21" fmla="*/ 54869 w 450961"/>
                      <a:gd name="connsiteY21" fmla="*/ 641393 h 1044825"/>
                      <a:gd name="connsiteX22" fmla="*/ 25527 w 450961"/>
                      <a:gd name="connsiteY22" fmla="*/ 553120 h 1044825"/>
                      <a:gd name="connsiteX23" fmla="*/ 24911 w 450961"/>
                      <a:gd name="connsiteY23" fmla="*/ 548640 h 1044825"/>
                      <a:gd name="connsiteX24" fmla="*/ 44358 w 450961"/>
                      <a:gd name="connsiteY24" fmla="*/ 101270 h 1044825"/>
                      <a:gd name="connsiteX25" fmla="*/ 45416 w 450961"/>
                      <a:gd name="connsiteY25" fmla="*/ 95190 h 1044825"/>
                      <a:gd name="connsiteX26" fmla="*/ 82291 w 450961"/>
                      <a:gd name="connsiteY26" fmla="*/ 9748 h 1044825"/>
                      <a:gd name="connsiteX27" fmla="*/ 106169 w 450961"/>
                      <a:gd name="connsiteY27" fmla="*/ 1920 h 1044825"/>
                      <a:gd name="connsiteX28" fmla="*/ 113996 w 450961"/>
                      <a:gd name="connsiteY28" fmla="*/ 25798 h 1044825"/>
                      <a:gd name="connsiteX29" fmla="*/ 78845 w 450961"/>
                      <a:gd name="connsiteY29" fmla="*/ 107276 h 1044825"/>
                      <a:gd name="connsiteX30" fmla="*/ 56100 w 450961"/>
                      <a:gd name="connsiteY30" fmla="*/ 117960 h 1044825"/>
                      <a:gd name="connsiteX31" fmla="*/ 44358 w 450961"/>
                      <a:gd name="connsiteY31" fmla="*/ 101270 h 1044825"/>
                      <a:gd name="connsiteX32" fmla="*/ 92482 w 450961"/>
                      <a:gd name="connsiteY32" fmla="*/ 716939 h 1044825"/>
                      <a:gd name="connsiteX33" fmla="*/ 101664 w 450961"/>
                      <a:gd name="connsiteY33" fmla="*/ 701308 h 1044825"/>
                      <a:gd name="connsiteX34" fmla="*/ 125812 w 450961"/>
                      <a:gd name="connsiteY34" fmla="*/ 708299 h 1044825"/>
                      <a:gd name="connsiteX35" fmla="*/ 173222 w 450961"/>
                      <a:gd name="connsiteY35" fmla="*/ 783279 h 1044825"/>
                      <a:gd name="connsiteX36" fmla="*/ 169185 w 450961"/>
                      <a:gd name="connsiteY36" fmla="*/ 808092 h 1044825"/>
                      <a:gd name="connsiteX37" fmla="*/ 144373 w 450961"/>
                      <a:gd name="connsiteY37" fmla="*/ 804055 h 1044825"/>
                      <a:gd name="connsiteX38" fmla="*/ 94673 w 450961"/>
                      <a:gd name="connsiteY38" fmla="*/ 725456 h 1044825"/>
                      <a:gd name="connsiteX39" fmla="*/ 92482 w 450961"/>
                      <a:gd name="connsiteY39" fmla="*/ 716939 h 1044825"/>
                      <a:gd name="connsiteX40" fmla="*/ 198478 w 450961"/>
                      <a:gd name="connsiteY40" fmla="*/ 864143 h 1044825"/>
                      <a:gd name="connsiteX41" fmla="*/ 204189 w 450961"/>
                      <a:gd name="connsiteY41" fmla="*/ 851022 h 1044825"/>
                      <a:gd name="connsiteX42" fmla="*/ 229298 w 450961"/>
                      <a:gd name="connsiteY42" fmla="*/ 852032 h 1044825"/>
                      <a:gd name="connsiteX43" fmla="*/ 293274 w 450961"/>
                      <a:gd name="connsiteY43" fmla="*/ 913522 h 1044825"/>
                      <a:gd name="connsiteX44" fmla="*/ 295293 w 450961"/>
                      <a:gd name="connsiteY44" fmla="*/ 938557 h 1044825"/>
                      <a:gd name="connsiteX45" fmla="*/ 270258 w 450961"/>
                      <a:gd name="connsiteY45" fmla="*/ 940575 h 1044825"/>
                      <a:gd name="connsiteX46" fmla="*/ 203180 w 450961"/>
                      <a:gd name="connsiteY46" fmla="*/ 876131 h 1044825"/>
                      <a:gd name="connsiteX47" fmla="*/ 198478 w 450961"/>
                      <a:gd name="connsiteY47" fmla="*/ 864143 h 1044825"/>
                      <a:gd name="connsiteX48" fmla="*/ 336697 w 450961"/>
                      <a:gd name="connsiteY48" fmla="*/ 981684 h 1044825"/>
                      <a:gd name="connsiteX49" fmla="*/ 339651 w 450961"/>
                      <a:gd name="connsiteY49" fmla="*/ 971837 h 1044825"/>
                      <a:gd name="connsiteX50" fmla="*/ 364267 w 450961"/>
                      <a:gd name="connsiteY50" fmla="*/ 966816 h 1044825"/>
                      <a:gd name="connsiteX51" fmla="*/ 441118 w 450961"/>
                      <a:gd name="connsiteY51" fmla="*/ 1011149 h 1044825"/>
                      <a:gd name="connsiteX52" fmla="*/ 449093 w 450961"/>
                      <a:gd name="connsiteY52" fmla="*/ 1034977 h 1044825"/>
                      <a:gd name="connsiteX53" fmla="*/ 425265 w 450961"/>
                      <a:gd name="connsiteY53" fmla="*/ 1042953 h 1044825"/>
                      <a:gd name="connsiteX54" fmla="*/ 344648 w 450961"/>
                      <a:gd name="connsiteY54" fmla="*/ 996453 h 1044825"/>
                      <a:gd name="connsiteX55" fmla="*/ 336697 w 450961"/>
                      <a:gd name="connsiteY55" fmla="*/ 981684 h 1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50961" h="1044825">
                        <a:moveTo>
                          <a:pt x="0" y="368993"/>
                        </a:moveTo>
                        <a:cubicBezTo>
                          <a:pt x="-25" y="359294"/>
                          <a:pt x="7754" y="351343"/>
                          <a:pt x="17477" y="351171"/>
                        </a:cubicBezTo>
                        <a:cubicBezTo>
                          <a:pt x="27275" y="350999"/>
                          <a:pt x="35373" y="358827"/>
                          <a:pt x="35521" y="368648"/>
                        </a:cubicBezTo>
                        <a:cubicBezTo>
                          <a:pt x="36013" y="398188"/>
                          <a:pt x="38302" y="427924"/>
                          <a:pt x="42339" y="457069"/>
                        </a:cubicBezTo>
                        <a:cubicBezTo>
                          <a:pt x="43595" y="466743"/>
                          <a:pt x="36899" y="475752"/>
                          <a:pt x="27176" y="477106"/>
                        </a:cubicBezTo>
                        <a:cubicBezTo>
                          <a:pt x="17453" y="478460"/>
                          <a:pt x="8493" y="471666"/>
                          <a:pt x="7139" y="461943"/>
                        </a:cubicBezTo>
                        <a:cubicBezTo>
                          <a:pt x="2929" y="431370"/>
                          <a:pt x="517" y="400181"/>
                          <a:pt x="0" y="369239"/>
                        </a:cubicBezTo>
                        <a:cubicBezTo>
                          <a:pt x="0" y="369165"/>
                          <a:pt x="0" y="369067"/>
                          <a:pt x="0" y="368993"/>
                        </a:cubicBezTo>
                        <a:close/>
                        <a:moveTo>
                          <a:pt x="3963" y="278185"/>
                        </a:moveTo>
                        <a:cubicBezTo>
                          <a:pt x="3963" y="277545"/>
                          <a:pt x="3988" y="276905"/>
                          <a:pt x="4062" y="276265"/>
                        </a:cubicBezTo>
                        <a:cubicBezTo>
                          <a:pt x="7262" y="245495"/>
                          <a:pt x="12357" y="214627"/>
                          <a:pt x="19200" y="184497"/>
                        </a:cubicBezTo>
                        <a:cubicBezTo>
                          <a:pt x="21391" y="174921"/>
                          <a:pt x="30893" y="168939"/>
                          <a:pt x="40469" y="171130"/>
                        </a:cubicBezTo>
                        <a:cubicBezTo>
                          <a:pt x="50044" y="173296"/>
                          <a:pt x="56001" y="182872"/>
                          <a:pt x="53860" y="192398"/>
                        </a:cubicBezTo>
                        <a:cubicBezTo>
                          <a:pt x="47312" y="221150"/>
                          <a:pt x="42463" y="250615"/>
                          <a:pt x="39386" y="279982"/>
                        </a:cubicBezTo>
                        <a:cubicBezTo>
                          <a:pt x="38376" y="289730"/>
                          <a:pt x="29638" y="296819"/>
                          <a:pt x="19890" y="295810"/>
                        </a:cubicBezTo>
                        <a:cubicBezTo>
                          <a:pt x="10782" y="294825"/>
                          <a:pt x="4012" y="287145"/>
                          <a:pt x="3963" y="278185"/>
                        </a:cubicBezTo>
                        <a:close/>
                        <a:moveTo>
                          <a:pt x="24911" y="548640"/>
                        </a:moveTo>
                        <a:cubicBezTo>
                          <a:pt x="24887" y="540763"/>
                          <a:pt x="30130" y="533551"/>
                          <a:pt x="38106" y="531409"/>
                        </a:cubicBezTo>
                        <a:cubicBezTo>
                          <a:pt x="47558" y="528898"/>
                          <a:pt x="57306" y="534511"/>
                          <a:pt x="59841" y="543988"/>
                        </a:cubicBezTo>
                        <a:cubicBezTo>
                          <a:pt x="67472" y="572542"/>
                          <a:pt x="76876" y="600875"/>
                          <a:pt x="87854" y="628174"/>
                        </a:cubicBezTo>
                        <a:cubicBezTo>
                          <a:pt x="91473" y="637307"/>
                          <a:pt x="87091" y="647621"/>
                          <a:pt x="77983" y="651264"/>
                        </a:cubicBezTo>
                        <a:cubicBezTo>
                          <a:pt x="68900" y="654932"/>
                          <a:pt x="58537" y="650501"/>
                          <a:pt x="54869" y="641393"/>
                        </a:cubicBezTo>
                        <a:cubicBezTo>
                          <a:pt x="43373" y="612765"/>
                          <a:pt x="33502" y="583053"/>
                          <a:pt x="25527" y="553120"/>
                        </a:cubicBezTo>
                        <a:cubicBezTo>
                          <a:pt x="25108" y="551668"/>
                          <a:pt x="24911" y="550142"/>
                          <a:pt x="24911" y="548640"/>
                        </a:cubicBezTo>
                        <a:close/>
                        <a:moveTo>
                          <a:pt x="44358" y="101270"/>
                        </a:moveTo>
                        <a:cubicBezTo>
                          <a:pt x="44358" y="99252"/>
                          <a:pt x="44703" y="97184"/>
                          <a:pt x="45416" y="95190"/>
                        </a:cubicBezTo>
                        <a:cubicBezTo>
                          <a:pt x="55927" y="66069"/>
                          <a:pt x="68334" y="37318"/>
                          <a:pt x="82291" y="9748"/>
                        </a:cubicBezTo>
                        <a:cubicBezTo>
                          <a:pt x="86722" y="985"/>
                          <a:pt x="97405" y="-2511"/>
                          <a:pt x="106169" y="1920"/>
                        </a:cubicBezTo>
                        <a:cubicBezTo>
                          <a:pt x="114883" y="6351"/>
                          <a:pt x="118403" y="17034"/>
                          <a:pt x="113996" y="25798"/>
                        </a:cubicBezTo>
                        <a:cubicBezTo>
                          <a:pt x="100679" y="52112"/>
                          <a:pt x="88864" y="79510"/>
                          <a:pt x="78845" y="107276"/>
                        </a:cubicBezTo>
                        <a:cubicBezTo>
                          <a:pt x="75522" y="116507"/>
                          <a:pt x="65331" y="121283"/>
                          <a:pt x="56100" y="117960"/>
                        </a:cubicBezTo>
                        <a:cubicBezTo>
                          <a:pt x="48863" y="115301"/>
                          <a:pt x="44383" y="108507"/>
                          <a:pt x="44358" y="101270"/>
                        </a:cubicBezTo>
                        <a:close/>
                        <a:moveTo>
                          <a:pt x="92482" y="716939"/>
                        </a:moveTo>
                        <a:cubicBezTo>
                          <a:pt x="92458" y="710662"/>
                          <a:pt x="95781" y="704533"/>
                          <a:pt x="101664" y="701308"/>
                        </a:cubicBezTo>
                        <a:cubicBezTo>
                          <a:pt x="110279" y="696557"/>
                          <a:pt x="121061" y="699708"/>
                          <a:pt x="125812" y="708299"/>
                        </a:cubicBezTo>
                        <a:cubicBezTo>
                          <a:pt x="140016" y="734121"/>
                          <a:pt x="155967" y="759353"/>
                          <a:pt x="173222" y="783279"/>
                        </a:cubicBezTo>
                        <a:cubicBezTo>
                          <a:pt x="178983" y="791255"/>
                          <a:pt x="177161" y="802357"/>
                          <a:pt x="169185" y="808092"/>
                        </a:cubicBezTo>
                        <a:cubicBezTo>
                          <a:pt x="161234" y="813828"/>
                          <a:pt x="150108" y="812031"/>
                          <a:pt x="144373" y="804055"/>
                        </a:cubicBezTo>
                        <a:cubicBezTo>
                          <a:pt x="126304" y="778972"/>
                          <a:pt x="109566" y="752534"/>
                          <a:pt x="94673" y="725456"/>
                        </a:cubicBezTo>
                        <a:cubicBezTo>
                          <a:pt x="93196" y="722749"/>
                          <a:pt x="92507" y="719819"/>
                          <a:pt x="92482" y="716939"/>
                        </a:cubicBezTo>
                        <a:close/>
                        <a:moveTo>
                          <a:pt x="198478" y="864143"/>
                        </a:moveTo>
                        <a:cubicBezTo>
                          <a:pt x="198454" y="859318"/>
                          <a:pt x="200398" y="854542"/>
                          <a:pt x="204189" y="851022"/>
                        </a:cubicBezTo>
                        <a:cubicBezTo>
                          <a:pt x="211402" y="844376"/>
                          <a:pt x="222651" y="844819"/>
                          <a:pt x="229298" y="852032"/>
                        </a:cubicBezTo>
                        <a:cubicBezTo>
                          <a:pt x="249335" y="873743"/>
                          <a:pt x="270874" y="894445"/>
                          <a:pt x="293274" y="913522"/>
                        </a:cubicBezTo>
                        <a:cubicBezTo>
                          <a:pt x="300758" y="919898"/>
                          <a:pt x="301644" y="931098"/>
                          <a:pt x="295293" y="938557"/>
                        </a:cubicBezTo>
                        <a:cubicBezTo>
                          <a:pt x="288942" y="946040"/>
                          <a:pt x="277742" y="946926"/>
                          <a:pt x="270258" y="940575"/>
                        </a:cubicBezTo>
                        <a:cubicBezTo>
                          <a:pt x="246750" y="920562"/>
                          <a:pt x="224177" y="898876"/>
                          <a:pt x="203180" y="876131"/>
                        </a:cubicBezTo>
                        <a:cubicBezTo>
                          <a:pt x="200054" y="872709"/>
                          <a:pt x="198503" y="868426"/>
                          <a:pt x="198478" y="864143"/>
                        </a:cubicBezTo>
                        <a:close/>
                        <a:moveTo>
                          <a:pt x="336697" y="981684"/>
                        </a:moveTo>
                        <a:cubicBezTo>
                          <a:pt x="336697" y="978311"/>
                          <a:pt x="337632" y="974890"/>
                          <a:pt x="339651" y="971837"/>
                        </a:cubicBezTo>
                        <a:cubicBezTo>
                          <a:pt x="345042" y="963640"/>
                          <a:pt x="356070" y="961400"/>
                          <a:pt x="364267" y="966816"/>
                        </a:cubicBezTo>
                        <a:cubicBezTo>
                          <a:pt x="388907" y="983111"/>
                          <a:pt x="414779" y="998029"/>
                          <a:pt x="441118" y="1011149"/>
                        </a:cubicBezTo>
                        <a:cubicBezTo>
                          <a:pt x="449881" y="1015531"/>
                          <a:pt x="453475" y="1026189"/>
                          <a:pt x="449093" y="1034977"/>
                        </a:cubicBezTo>
                        <a:cubicBezTo>
                          <a:pt x="444712" y="1043765"/>
                          <a:pt x="434053" y="1047334"/>
                          <a:pt x="425265" y="1042953"/>
                        </a:cubicBezTo>
                        <a:cubicBezTo>
                          <a:pt x="397646" y="1029193"/>
                          <a:pt x="370495" y="1013537"/>
                          <a:pt x="344648" y="996453"/>
                        </a:cubicBezTo>
                        <a:cubicBezTo>
                          <a:pt x="339503" y="993056"/>
                          <a:pt x="336697" y="987444"/>
                          <a:pt x="336697" y="981684"/>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26" name="任意多边形: 形状 25"/>
                  <p:cNvSpPr/>
                  <p:nvPr/>
                </p:nvSpPr>
                <p:spPr>
                  <a:xfrm>
                    <a:off x="2769106" y="350192"/>
                    <a:ext cx="61343" cy="71662"/>
                  </a:xfrm>
                  <a:custGeom>
                    <a:avLst/>
                    <a:gdLst>
                      <a:gd name="connsiteX0" fmla="*/ 0 w 61343"/>
                      <a:gd name="connsiteY0" fmla="*/ 53902 h 71662"/>
                      <a:gd name="connsiteX1" fmla="*/ 3028 w 61343"/>
                      <a:gd name="connsiteY1" fmla="*/ 43957 h 71662"/>
                      <a:gd name="connsiteX2" fmla="*/ 29441 w 61343"/>
                      <a:gd name="connsiteY2" fmla="*/ 7009 h 71662"/>
                      <a:gd name="connsiteX3" fmla="*/ 54352 w 61343"/>
                      <a:gd name="connsiteY3" fmla="*/ 3637 h 71662"/>
                      <a:gd name="connsiteX4" fmla="*/ 57724 w 61343"/>
                      <a:gd name="connsiteY4" fmla="*/ 28548 h 71662"/>
                      <a:gd name="connsiteX5" fmla="*/ 32518 w 61343"/>
                      <a:gd name="connsiteY5" fmla="*/ 63798 h 71662"/>
                      <a:gd name="connsiteX6" fmla="*/ 7877 w 61343"/>
                      <a:gd name="connsiteY6" fmla="*/ 68647 h 71662"/>
                      <a:gd name="connsiteX7" fmla="*/ 0 w 61343"/>
                      <a:gd name="connsiteY7" fmla="*/ 53902 h 7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43" h="71662">
                        <a:moveTo>
                          <a:pt x="0" y="53902"/>
                        </a:moveTo>
                        <a:cubicBezTo>
                          <a:pt x="0" y="50481"/>
                          <a:pt x="960" y="47010"/>
                          <a:pt x="3028" y="43957"/>
                        </a:cubicBezTo>
                        <a:cubicBezTo>
                          <a:pt x="11496" y="31330"/>
                          <a:pt x="20382" y="18898"/>
                          <a:pt x="29441" y="7009"/>
                        </a:cubicBezTo>
                        <a:cubicBezTo>
                          <a:pt x="35373" y="-794"/>
                          <a:pt x="46524" y="-2320"/>
                          <a:pt x="54352" y="3637"/>
                        </a:cubicBezTo>
                        <a:cubicBezTo>
                          <a:pt x="62131" y="9594"/>
                          <a:pt x="63657" y="20720"/>
                          <a:pt x="57724" y="28548"/>
                        </a:cubicBezTo>
                        <a:cubicBezTo>
                          <a:pt x="49084" y="39896"/>
                          <a:pt x="40616" y="51736"/>
                          <a:pt x="32518" y="63798"/>
                        </a:cubicBezTo>
                        <a:cubicBezTo>
                          <a:pt x="27053" y="71946"/>
                          <a:pt x="16000" y="74112"/>
                          <a:pt x="7877" y="68647"/>
                        </a:cubicBezTo>
                        <a:cubicBezTo>
                          <a:pt x="2782" y="65201"/>
                          <a:pt x="25" y="59613"/>
                          <a:pt x="0" y="53902"/>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nvGrpSpPr>
                <p:cNvPr id="27" name="图形 3"/>
                <p:cNvGrpSpPr/>
                <p:nvPr/>
              </p:nvGrpSpPr>
              <p:grpSpPr>
                <a:xfrm>
                  <a:off x="2835134" y="241612"/>
                  <a:ext cx="1160602" cy="1160577"/>
                  <a:chOff x="2835134" y="241612"/>
                  <a:chExt cx="1160602" cy="1160577"/>
                </a:xfrm>
              </p:grpSpPr>
              <p:sp>
                <p:nvSpPr>
                  <p:cNvPr id="28" name="任意多边形: 形状 27"/>
                  <p:cNvSpPr/>
                  <p:nvPr/>
                </p:nvSpPr>
                <p:spPr>
                  <a:xfrm>
                    <a:off x="2835134" y="241612"/>
                    <a:ext cx="1160602" cy="1160577"/>
                  </a:xfrm>
                  <a:custGeom>
                    <a:avLst/>
                    <a:gdLst>
                      <a:gd name="connsiteX0" fmla="*/ 163516 w 1160602"/>
                      <a:gd name="connsiteY0" fmla="*/ 176489 h 1160577"/>
                      <a:gd name="connsiteX1" fmla="*/ 160784 w 1160602"/>
                      <a:gd name="connsiteY1" fmla="*/ 186582 h 1160577"/>
                      <a:gd name="connsiteX2" fmla="*/ 198914 w 1160602"/>
                      <a:gd name="connsiteY2" fmla="*/ 289205 h 1160577"/>
                      <a:gd name="connsiteX3" fmla="*/ 126125 w 1160602"/>
                      <a:gd name="connsiteY3" fmla="*/ 425479 h 1160577"/>
                      <a:gd name="connsiteX4" fmla="*/ 19710 w 1160602"/>
                      <a:gd name="connsiteY4" fmla="*/ 450907 h 1160577"/>
                      <a:gd name="connsiteX5" fmla="*/ 12842 w 1160602"/>
                      <a:gd name="connsiteY5" fmla="*/ 458785 h 1160577"/>
                      <a:gd name="connsiteX6" fmla="*/ 42 w 1160602"/>
                      <a:gd name="connsiteY6" fmla="*/ 589471 h 1160577"/>
                      <a:gd name="connsiteX7" fmla="*/ 5236 w 1160602"/>
                      <a:gd name="connsiteY7" fmla="*/ 598529 h 1160577"/>
                      <a:gd name="connsiteX8" fmla="*/ 104709 w 1160602"/>
                      <a:gd name="connsiteY8" fmla="*/ 644093 h 1160577"/>
                      <a:gd name="connsiteX9" fmla="*/ 149707 w 1160602"/>
                      <a:gd name="connsiteY9" fmla="*/ 791912 h 1160577"/>
                      <a:gd name="connsiteX10" fmla="*/ 92401 w 1160602"/>
                      <a:gd name="connsiteY10" fmla="*/ 885182 h 1160577"/>
                      <a:gd name="connsiteX11" fmla="*/ 93115 w 1160602"/>
                      <a:gd name="connsiteY11" fmla="*/ 895594 h 1160577"/>
                      <a:gd name="connsiteX12" fmla="*/ 176489 w 1160602"/>
                      <a:gd name="connsiteY12" fmla="*/ 997061 h 1160577"/>
                      <a:gd name="connsiteX13" fmla="*/ 186582 w 1160602"/>
                      <a:gd name="connsiteY13" fmla="*/ 999794 h 1160577"/>
                      <a:gd name="connsiteX14" fmla="*/ 289205 w 1160602"/>
                      <a:gd name="connsiteY14" fmla="*/ 961664 h 1160577"/>
                      <a:gd name="connsiteX15" fmla="*/ 425479 w 1160602"/>
                      <a:gd name="connsiteY15" fmla="*/ 1034453 h 1160577"/>
                      <a:gd name="connsiteX16" fmla="*/ 450908 w 1160602"/>
                      <a:gd name="connsiteY16" fmla="*/ 1140868 h 1160577"/>
                      <a:gd name="connsiteX17" fmla="*/ 458785 w 1160602"/>
                      <a:gd name="connsiteY17" fmla="*/ 1147735 h 1160577"/>
                      <a:gd name="connsiteX18" fmla="*/ 589471 w 1160602"/>
                      <a:gd name="connsiteY18" fmla="*/ 1160536 h 1160577"/>
                      <a:gd name="connsiteX19" fmla="*/ 598529 w 1160602"/>
                      <a:gd name="connsiteY19" fmla="*/ 1155342 h 1160577"/>
                      <a:gd name="connsiteX20" fmla="*/ 644093 w 1160602"/>
                      <a:gd name="connsiteY20" fmla="*/ 1055869 h 1160577"/>
                      <a:gd name="connsiteX21" fmla="*/ 791912 w 1160602"/>
                      <a:gd name="connsiteY21" fmla="*/ 1010871 h 1160577"/>
                      <a:gd name="connsiteX22" fmla="*/ 885207 w 1160602"/>
                      <a:gd name="connsiteY22" fmla="*/ 1068177 h 1160577"/>
                      <a:gd name="connsiteX23" fmla="*/ 895619 w 1160602"/>
                      <a:gd name="connsiteY23" fmla="*/ 1067463 h 1160577"/>
                      <a:gd name="connsiteX24" fmla="*/ 997086 w 1160602"/>
                      <a:gd name="connsiteY24" fmla="*/ 984089 h 1160577"/>
                      <a:gd name="connsiteX25" fmla="*/ 999818 w 1160602"/>
                      <a:gd name="connsiteY25" fmla="*/ 973996 h 1160577"/>
                      <a:gd name="connsiteX26" fmla="*/ 961688 w 1160602"/>
                      <a:gd name="connsiteY26" fmla="*/ 871372 h 1160577"/>
                      <a:gd name="connsiteX27" fmla="*/ 1034478 w 1160602"/>
                      <a:gd name="connsiteY27" fmla="*/ 735099 h 1160577"/>
                      <a:gd name="connsiteX28" fmla="*/ 1140892 w 1160602"/>
                      <a:gd name="connsiteY28" fmla="*/ 709670 h 1160577"/>
                      <a:gd name="connsiteX29" fmla="*/ 1147760 w 1160602"/>
                      <a:gd name="connsiteY29" fmla="*/ 701793 h 1160577"/>
                      <a:gd name="connsiteX30" fmla="*/ 1160560 w 1160602"/>
                      <a:gd name="connsiteY30" fmla="*/ 571107 h 1160577"/>
                      <a:gd name="connsiteX31" fmla="*/ 1155366 w 1160602"/>
                      <a:gd name="connsiteY31" fmla="*/ 562049 h 1160577"/>
                      <a:gd name="connsiteX32" fmla="*/ 1055893 w 1160602"/>
                      <a:gd name="connsiteY32" fmla="*/ 516484 h 1160577"/>
                      <a:gd name="connsiteX33" fmla="*/ 1010896 w 1160602"/>
                      <a:gd name="connsiteY33" fmla="*/ 368666 h 1160577"/>
                      <a:gd name="connsiteX34" fmla="*/ 1068201 w 1160602"/>
                      <a:gd name="connsiteY34" fmla="*/ 275396 h 1160577"/>
                      <a:gd name="connsiteX35" fmla="*/ 1067488 w 1160602"/>
                      <a:gd name="connsiteY35" fmla="*/ 264983 h 1160577"/>
                      <a:gd name="connsiteX36" fmla="*/ 984113 w 1160602"/>
                      <a:gd name="connsiteY36" fmla="*/ 163516 h 1160577"/>
                      <a:gd name="connsiteX37" fmla="*/ 974021 w 1160602"/>
                      <a:gd name="connsiteY37" fmla="*/ 160784 h 1160577"/>
                      <a:gd name="connsiteX38" fmla="*/ 871397 w 1160602"/>
                      <a:gd name="connsiteY38" fmla="*/ 198914 h 1160577"/>
                      <a:gd name="connsiteX39" fmla="*/ 735123 w 1160602"/>
                      <a:gd name="connsiteY39" fmla="*/ 126125 h 1160577"/>
                      <a:gd name="connsiteX40" fmla="*/ 709695 w 1160602"/>
                      <a:gd name="connsiteY40" fmla="*/ 19710 h 1160577"/>
                      <a:gd name="connsiteX41" fmla="*/ 701818 w 1160602"/>
                      <a:gd name="connsiteY41" fmla="*/ 12842 h 1160577"/>
                      <a:gd name="connsiteX42" fmla="*/ 571132 w 1160602"/>
                      <a:gd name="connsiteY42" fmla="*/ 42 h 1160577"/>
                      <a:gd name="connsiteX43" fmla="*/ 562073 w 1160602"/>
                      <a:gd name="connsiteY43" fmla="*/ 5236 h 1160577"/>
                      <a:gd name="connsiteX44" fmla="*/ 516509 w 1160602"/>
                      <a:gd name="connsiteY44" fmla="*/ 104709 h 1160577"/>
                      <a:gd name="connsiteX45" fmla="*/ 368690 w 1160602"/>
                      <a:gd name="connsiteY45" fmla="*/ 149707 h 1160577"/>
                      <a:gd name="connsiteX46" fmla="*/ 275396 w 1160602"/>
                      <a:gd name="connsiteY46" fmla="*/ 92401 h 1160577"/>
                      <a:gd name="connsiteX47" fmla="*/ 264983 w 1160602"/>
                      <a:gd name="connsiteY47" fmla="*/ 93115 h 1160577"/>
                      <a:gd name="connsiteX48" fmla="*/ 163516 w 1160602"/>
                      <a:gd name="connsiteY48" fmla="*/ 176489 h 11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0602" h="1160577">
                        <a:moveTo>
                          <a:pt x="163516" y="176489"/>
                        </a:moveTo>
                        <a:cubicBezTo>
                          <a:pt x="160563" y="178926"/>
                          <a:pt x="159455" y="182963"/>
                          <a:pt x="160784" y="186582"/>
                        </a:cubicBezTo>
                        <a:lnTo>
                          <a:pt x="198914" y="289205"/>
                        </a:lnTo>
                        <a:cubicBezTo>
                          <a:pt x="167849" y="329822"/>
                          <a:pt x="143061" y="375681"/>
                          <a:pt x="126125" y="425479"/>
                        </a:cubicBezTo>
                        <a:lnTo>
                          <a:pt x="19710" y="450907"/>
                        </a:lnTo>
                        <a:cubicBezTo>
                          <a:pt x="15969" y="451794"/>
                          <a:pt x="13212" y="454969"/>
                          <a:pt x="12842" y="458785"/>
                        </a:cubicBezTo>
                        <a:lnTo>
                          <a:pt x="42" y="589471"/>
                        </a:lnTo>
                        <a:cubicBezTo>
                          <a:pt x="-327" y="593286"/>
                          <a:pt x="1765" y="596929"/>
                          <a:pt x="5236" y="598529"/>
                        </a:cubicBezTo>
                        <a:lnTo>
                          <a:pt x="104709" y="644093"/>
                        </a:lnTo>
                        <a:cubicBezTo>
                          <a:pt x="111675" y="696255"/>
                          <a:pt x="127109" y="746053"/>
                          <a:pt x="149707" y="791912"/>
                        </a:cubicBezTo>
                        <a:lnTo>
                          <a:pt x="92401" y="885182"/>
                        </a:lnTo>
                        <a:cubicBezTo>
                          <a:pt x="90382" y="888456"/>
                          <a:pt x="90678" y="892641"/>
                          <a:pt x="93115" y="895594"/>
                        </a:cubicBezTo>
                        <a:lnTo>
                          <a:pt x="176489" y="997061"/>
                        </a:lnTo>
                        <a:cubicBezTo>
                          <a:pt x="178926" y="1000015"/>
                          <a:pt x="182988" y="1001123"/>
                          <a:pt x="186582" y="999794"/>
                        </a:cubicBezTo>
                        <a:lnTo>
                          <a:pt x="289205" y="961664"/>
                        </a:lnTo>
                        <a:cubicBezTo>
                          <a:pt x="329822" y="992729"/>
                          <a:pt x="375681" y="1017517"/>
                          <a:pt x="425479" y="1034453"/>
                        </a:cubicBezTo>
                        <a:lnTo>
                          <a:pt x="450908" y="1140868"/>
                        </a:lnTo>
                        <a:cubicBezTo>
                          <a:pt x="451794" y="1144609"/>
                          <a:pt x="454969" y="1147366"/>
                          <a:pt x="458785" y="1147735"/>
                        </a:cubicBezTo>
                        <a:lnTo>
                          <a:pt x="589471" y="1160536"/>
                        </a:lnTo>
                        <a:cubicBezTo>
                          <a:pt x="593286" y="1160905"/>
                          <a:pt x="596929" y="1158813"/>
                          <a:pt x="598529" y="1155342"/>
                        </a:cubicBezTo>
                        <a:lnTo>
                          <a:pt x="644093" y="1055869"/>
                        </a:lnTo>
                        <a:cubicBezTo>
                          <a:pt x="696255" y="1048927"/>
                          <a:pt x="746053" y="1033468"/>
                          <a:pt x="791912" y="1010871"/>
                        </a:cubicBezTo>
                        <a:lnTo>
                          <a:pt x="885207" y="1068177"/>
                        </a:lnTo>
                        <a:cubicBezTo>
                          <a:pt x="888480" y="1070195"/>
                          <a:pt x="892665" y="1069900"/>
                          <a:pt x="895619" y="1067463"/>
                        </a:cubicBezTo>
                        <a:lnTo>
                          <a:pt x="997086" y="984089"/>
                        </a:lnTo>
                        <a:cubicBezTo>
                          <a:pt x="1000040" y="981652"/>
                          <a:pt x="1001148" y="977615"/>
                          <a:pt x="999818" y="973996"/>
                        </a:cubicBezTo>
                        <a:lnTo>
                          <a:pt x="961688" y="871372"/>
                        </a:lnTo>
                        <a:cubicBezTo>
                          <a:pt x="992754" y="830756"/>
                          <a:pt x="1017542" y="784897"/>
                          <a:pt x="1034478" y="735099"/>
                        </a:cubicBezTo>
                        <a:lnTo>
                          <a:pt x="1140892" y="709670"/>
                        </a:lnTo>
                        <a:cubicBezTo>
                          <a:pt x="1144634" y="708784"/>
                          <a:pt x="1147391" y="705609"/>
                          <a:pt x="1147760" y="701793"/>
                        </a:cubicBezTo>
                        <a:lnTo>
                          <a:pt x="1160560" y="571107"/>
                        </a:lnTo>
                        <a:cubicBezTo>
                          <a:pt x="1160930" y="567292"/>
                          <a:pt x="1158837" y="563649"/>
                          <a:pt x="1155366" y="562049"/>
                        </a:cubicBezTo>
                        <a:lnTo>
                          <a:pt x="1055893" y="516484"/>
                        </a:lnTo>
                        <a:cubicBezTo>
                          <a:pt x="1048952" y="464323"/>
                          <a:pt x="1033493" y="414525"/>
                          <a:pt x="1010896" y="368666"/>
                        </a:cubicBezTo>
                        <a:lnTo>
                          <a:pt x="1068201" y="275396"/>
                        </a:lnTo>
                        <a:cubicBezTo>
                          <a:pt x="1070220" y="272122"/>
                          <a:pt x="1069925" y="267937"/>
                          <a:pt x="1067488" y="264983"/>
                        </a:cubicBezTo>
                        <a:lnTo>
                          <a:pt x="984113" y="163516"/>
                        </a:lnTo>
                        <a:cubicBezTo>
                          <a:pt x="981676" y="160563"/>
                          <a:pt x="977639" y="159455"/>
                          <a:pt x="974021" y="160784"/>
                        </a:cubicBezTo>
                        <a:lnTo>
                          <a:pt x="871397" y="198914"/>
                        </a:lnTo>
                        <a:cubicBezTo>
                          <a:pt x="830781" y="167849"/>
                          <a:pt x="784921" y="143061"/>
                          <a:pt x="735123" y="126125"/>
                        </a:cubicBezTo>
                        <a:lnTo>
                          <a:pt x="709695" y="19710"/>
                        </a:lnTo>
                        <a:cubicBezTo>
                          <a:pt x="708809" y="15993"/>
                          <a:pt x="705633" y="13212"/>
                          <a:pt x="701818" y="12842"/>
                        </a:cubicBezTo>
                        <a:lnTo>
                          <a:pt x="571132" y="42"/>
                        </a:lnTo>
                        <a:cubicBezTo>
                          <a:pt x="567316" y="-327"/>
                          <a:pt x="563673" y="1765"/>
                          <a:pt x="562073" y="5236"/>
                        </a:cubicBezTo>
                        <a:lnTo>
                          <a:pt x="516509" y="104709"/>
                        </a:lnTo>
                        <a:cubicBezTo>
                          <a:pt x="464348" y="111675"/>
                          <a:pt x="414574" y="127109"/>
                          <a:pt x="368690" y="149707"/>
                        </a:cubicBezTo>
                        <a:lnTo>
                          <a:pt x="275396" y="92401"/>
                        </a:lnTo>
                        <a:cubicBezTo>
                          <a:pt x="272122" y="90382"/>
                          <a:pt x="267937" y="90678"/>
                          <a:pt x="264983" y="93115"/>
                        </a:cubicBezTo>
                        <a:lnTo>
                          <a:pt x="163516" y="176489"/>
                        </a:ln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29" name="任意多边形: 形状 28"/>
                  <p:cNvSpPr/>
                  <p:nvPr/>
                </p:nvSpPr>
                <p:spPr>
                  <a:xfrm>
                    <a:off x="3281043" y="687508"/>
                    <a:ext cx="268742" cy="268781"/>
                  </a:xfrm>
                  <a:custGeom>
                    <a:avLst/>
                    <a:gdLst>
                      <a:gd name="connsiteX0" fmla="*/ 1 w 268742"/>
                      <a:gd name="connsiteY0" fmla="*/ 134540 h 268781"/>
                      <a:gd name="connsiteX1" fmla="*/ 26266 w 268742"/>
                      <a:gd name="connsiteY1" fmla="*/ 54588 h 268781"/>
                      <a:gd name="connsiteX2" fmla="*/ 114342 w 268742"/>
                      <a:gd name="connsiteY2" fmla="*/ 1516 h 268781"/>
                      <a:gd name="connsiteX3" fmla="*/ 267256 w 268742"/>
                      <a:gd name="connsiteY3" fmla="*/ 114331 h 268781"/>
                      <a:gd name="connsiteX4" fmla="*/ 154441 w 268742"/>
                      <a:gd name="connsiteY4" fmla="*/ 267245 h 268781"/>
                      <a:gd name="connsiteX5" fmla="*/ 54624 w 268742"/>
                      <a:gd name="connsiteY5" fmla="*/ 242506 h 268781"/>
                      <a:gd name="connsiteX6" fmla="*/ 1527 w 268742"/>
                      <a:gd name="connsiteY6" fmla="*/ 154405 h 268781"/>
                      <a:gd name="connsiteX7" fmla="*/ 1 w 268742"/>
                      <a:gd name="connsiteY7" fmla="*/ 134540 h 268781"/>
                      <a:gd name="connsiteX8" fmla="*/ 233237 w 268742"/>
                      <a:gd name="connsiteY8" fmla="*/ 134073 h 268781"/>
                      <a:gd name="connsiteX9" fmla="*/ 232129 w 268742"/>
                      <a:gd name="connsiteY9" fmla="*/ 119598 h 268781"/>
                      <a:gd name="connsiteX10" fmla="*/ 119634 w 268742"/>
                      <a:gd name="connsiteY10" fmla="*/ 36618 h 268781"/>
                      <a:gd name="connsiteX11" fmla="*/ 54845 w 268742"/>
                      <a:gd name="connsiteY11" fmla="*/ 75659 h 268781"/>
                      <a:gd name="connsiteX12" fmla="*/ 36629 w 268742"/>
                      <a:gd name="connsiteY12" fmla="*/ 149088 h 268781"/>
                      <a:gd name="connsiteX13" fmla="*/ 36629 w 268742"/>
                      <a:gd name="connsiteY13" fmla="*/ 149088 h 268781"/>
                      <a:gd name="connsiteX14" fmla="*/ 75670 w 268742"/>
                      <a:gd name="connsiteY14" fmla="*/ 213877 h 268781"/>
                      <a:gd name="connsiteX15" fmla="*/ 149124 w 268742"/>
                      <a:gd name="connsiteY15" fmla="*/ 232069 h 268781"/>
                      <a:gd name="connsiteX16" fmla="*/ 233237 w 268742"/>
                      <a:gd name="connsiteY16" fmla="*/ 134073 h 26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742" h="268781">
                        <a:moveTo>
                          <a:pt x="1" y="134540"/>
                        </a:moveTo>
                        <a:cubicBezTo>
                          <a:pt x="-98" y="105887"/>
                          <a:pt x="8961" y="78071"/>
                          <a:pt x="26266" y="54588"/>
                        </a:cubicBezTo>
                        <a:cubicBezTo>
                          <a:pt x="47583" y="25713"/>
                          <a:pt x="78870" y="6857"/>
                          <a:pt x="114342" y="1516"/>
                        </a:cubicBezTo>
                        <a:cubicBezTo>
                          <a:pt x="187574" y="-9537"/>
                          <a:pt x="256179" y="41049"/>
                          <a:pt x="267256" y="114331"/>
                        </a:cubicBezTo>
                        <a:cubicBezTo>
                          <a:pt x="278185" y="187711"/>
                          <a:pt x="227674" y="256192"/>
                          <a:pt x="154441" y="267245"/>
                        </a:cubicBezTo>
                        <a:cubicBezTo>
                          <a:pt x="118945" y="272611"/>
                          <a:pt x="83498" y="263823"/>
                          <a:pt x="54624" y="242506"/>
                        </a:cubicBezTo>
                        <a:cubicBezTo>
                          <a:pt x="25724" y="221188"/>
                          <a:pt x="6869" y="189926"/>
                          <a:pt x="1527" y="154405"/>
                        </a:cubicBezTo>
                        <a:cubicBezTo>
                          <a:pt x="518" y="147759"/>
                          <a:pt x="25" y="141113"/>
                          <a:pt x="1" y="134540"/>
                        </a:cubicBezTo>
                        <a:close/>
                        <a:moveTo>
                          <a:pt x="233237" y="134073"/>
                        </a:moveTo>
                        <a:cubicBezTo>
                          <a:pt x="233212" y="129297"/>
                          <a:pt x="232868" y="124472"/>
                          <a:pt x="232129" y="119598"/>
                        </a:cubicBezTo>
                        <a:cubicBezTo>
                          <a:pt x="223981" y="65714"/>
                          <a:pt x="173543" y="28495"/>
                          <a:pt x="119634" y="36618"/>
                        </a:cubicBezTo>
                        <a:cubicBezTo>
                          <a:pt x="93541" y="40557"/>
                          <a:pt x="70525" y="54415"/>
                          <a:pt x="54845" y="75659"/>
                        </a:cubicBezTo>
                        <a:cubicBezTo>
                          <a:pt x="39165" y="96902"/>
                          <a:pt x="32740" y="122971"/>
                          <a:pt x="36629" y="149088"/>
                        </a:cubicBezTo>
                        <a:lnTo>
                          <a:pt x="36629" y="149088"/>
                        </a:lnTo>
                        <a:cubicBezTo>
                          <a:pt x="40568" y="175181"/>
                          <a:pt x="54451" y="198197"/>
                          <a:pt x="75670" y="213877"/>
                        </a:cubicBezTo>
                        <a:cubicBezTo>
                          <a:pt x="96914" y="229558"/>
                          <a:pt x="123007" y="236007"/>
                          <a:pt x="149124" y="232069"/>
                        </a:cubicBezTo>
                        <a:cubicBezTo>
                          <a:pt x="198159" y="224708"/>
                          <a:pt x="233409" y="182271"/>
                          <a:pt x="233237" y="134073"/>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30" name="任意多边形: 形状 29"/>
                  <p:cNvSpPr/>
                  <p:nvPr/>
                </p:nvSpPr>
                <p:spPr>
                  <a:xfrm>
                    <a:off x="3082735" y="489238"/>
                    <a:ext cx="669286" cy="669313"/>
                  </a:xfrm>
                  <a:custGeom>
                    <a:avLst/>
                    <a:gdLst>
                      <a:gd name="connsiteX0" fmla="*/ 3 w 669286"/>
                      <a:gd name="connsiteY0" fmla="*/ 336035 h 669313"/>
                      <a:gd name="connsiteX1" fmla="*/ 1603 w 669286"/>
                      <a:gd name="connsiteY1" fmla="*/ 302041 h 669313"/>
                      <a:gd name="connsiteX2" fmla="*/ 15068 w 669286"/>
                      <a:gd name="connsiteY2" fmla="*/ 235208 h 669313"/>
                      <a:gd name="connsiteX3" fmla="*/ 16003 w 669286"/>
                      <a:gd name="connsiteY3" fmla="*/ 232279 h 669313"/>
                      <a:gd name="connsiteX4" fmla="*/ 32841 w 669286"/>
                      <a:gd name="connsiteY4" fmla="*/ 219922 h 669313"/>
                      <a:gd name="connsiteX5" fmla="*/ 38330 w 669286"/>
                      <a:gd name="connsiteY5" fmla="*/ 220783 h 669313"/>
                      <a:gd name="connsiteX6" fmla="*/ 49826 w 669286"/>
                      <a:gd name="connsiteY6" fmla="*/ 243110 h 669313"/>
                      <a:gd name="connsiteX7" fmla="*/ 36976 w 669286"/>
                      <a:gd name="connsiteY7" fmla="*/ 305487 h 669313"/>
                      <a:gd name="connsiteX8" fmla="*/ 36976 w 669286"/>
                      <a:gd name="connsiteY8" fmla="*/ 305487 h 669313"/>
                      <a:gd name="connsiteX9" fmla="*/ 36656 w 669286"/>
                      <a:gd name="connsiteY9" fmla="*/ 308982 h 669313"/>
                      <a:gd name="connsiteX10" fmla="*/ 60066 w 669286"/>
                      <a:gd name="connsiteY10" fmla="*/ 453576 h 669313"/>
                      <a:gd name="connsiteX11" fmla="*/ 101839 w 669286"/>
                      <a:gd name="connsiteY11" fmla="*/ 522427 h 669313"/>
                      <a:gd name="connsiteX12" fmla="*/ 102258 w 669286"/>
                      <a:gd name="connsiteY12" fmla="*/ 522944 h 669313"/>
                      <a:gd name="connsiteX13" fmla="*/ 103538 w 669286"/>
                      <a:gd name="connsiteY13" fmla="*/ 524519 h 669313"/>
                      <a:gd name="connsiteX14" fmla="*/ 305511 w 669286"/>
                      <a:gd name="connsiteY14" fmla="*/ 632313 h 669313"/>
                      <a:gd name="connsiteX15" fmla="*/ 336257 w 669286"/>
                      <a:gd name="connsiteY15" fmla="*/ 633765 h 669313"/>
                      <a:gd name="connsiteX16" fmla="*/ 524544 w 669286"/>
                      <a:gd name="connsiteY16" fmla="*/ 565727 h 669313"/>
                      <a:gd name="connsiteX17" fmla="*/ 632313 w 669286"/>
                      <a:gd name="connsiteY17" fmla="*/ 363777 h 669313"/>
                      <a:gd name="connsiteX18" fmla="*/ 565727 w 669286"/>
                      <a:gd name="connsiteY18" fmla="*/ 144745 h 669313"/>
                      <a:gd name="connsiteX19" fmla="*/ 363753 w 669286"/>
                      <a:gd name="connsiteY19" fmla="*/ 36952 h 669313"/>
                      <a:gd name="connsiteX20" fmla="*/ 333401 w 669286"/>
                      <a:gd name="connsiteY20" fmla="*/ 35524 h 669313"/>
                      <a:gd name="connsiteX21" fmla="*/ 206777 w 669286"/>
                      <a:gd name="connsiteY21" fmla="*/ 64177 h 669313"/>
                      <a:gd name="connsiteX22" fmla="*/ 199244 w 669286"/>
                      <a:gd name="connsiteY22" fmla="*/ 65875 h 669313"/>
                      <a:gd name="connsiteX23" fmla="*/ 183121 w 669286"/>
                      <a:gd name="connsiteY23" fmla="*/ 55734 h 669313"/>
                      <a:gd name="connsiteX24" fmla="*/ 191564 w 669286"/>
                      <a:gd name="connsiteY24" fmla="*/ 32078 h 669313"/>
                      <a:gd name="connsiteX25" fmla="*/ 333229 w 669286"/>
                      <a:gd name="connsiteY25" fmla="*/ 3 h 669313"/>
                      <a:gd name="connsiteX26" fmla="*/ 367174 w 669286"/>
                      <a:gd name="connsiteY26" fmla="*/ 1603 h 669313"/>
                      <a:gd name="connsiteX27" fmla="*/ 593149 w 669286"/>
                      <a:gd name="connsiteY27" fmla="*/ 122197 h 669313"/>
                      <a:gd name="connsiteX28" fmla="*/ 667637 w 669286"/>
                      <a:gd name="connsiteY28" fmla="*/ 367224 h 669313"/>
                      <a:gd name="connsiteX29" fmla="*/ 547043 w 669286"/>
                      <a:gd name="connsiteY29" fmla="*/ 593173 h 669313"/>
                      <a:gd name="connsiteX30" fmla="*/ 336404 w 669286"/>
                      <a:gd name="connsiteY30" fmla="*/ 669310 h 669313"/>
                      <a:gd name="connsiteX31" fmla="*/ 302016 w 669286"/>
                      <a:gd name="connsiteY31" fmla="*/ 667686 h 669313"/>
                      <a:gd name="connsiteX32" fmla="*/ 3 w 669286"/>
                      <a:gd name="connsiteY32" fmla="*/ 336035 h 66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9286" h="669313">
                        <a:moveTo>
                          <a:pt x="3" y="336035"/>
                        </a:moveTo>
                        <a:cubicBezTo>
                          <a:pt x="-46" y="324786"/>
                          <a:pt x="495" y="313462"/>
                          <a:pt x="1603" y="302041"/>
                        </a:cubicBezTo>
                        <a:cubicBezTo>
                          <a:pt x="3819" y="279369"/>
                          <a:pt x="8348" y="256895"/>
                          <a:pt x="15068" y="235208"/>
                        </a:cubicBezTo>
                        <a:cubicBezTo>
                          <a:pt x="15388" y="234224"/>
                          <a:pt x="15683" y="233264"/>
                          <a:pt x="16003" y="232279"/>
                        </a:cubicBezTo>
                        <a:cubicBezTo>
                          <a:pt x="18416" y="224747"/>
                          <a:pt x="25358" y="219946"/>
                          <a:pt x="32841" y="219922"/>
                        </a:cubicBezTo>
                        <a:cubicBezTo>
                          <a:pt x="34662" y="219922"/>
                          <a:pt x="36509" y="220193"/>
                          <a:pt x="38330" y="220783"/>
                        </a:cubicBezTo>
                        <a:cubicBezTo>
                          <a:pt x="47684" y="223762"/>
                          <a:pt x="52780" y="233781"/>
                          <a:pt x="49826" y="243110"/>
                        </a:cubicBezTo>
                        <a:cubicBezTo>
                          <a:pt x="43352" y="263320"/>
                          <a:pt x="39044" y="284293"/>
                          <a:pt x="36976" y="305487"/>
                        </a:cubicBezTo>
                        <a:lnTo>
                          <a:pt x="36976" y="305487"/>
                        </a:lnTo>
                        <a:cubicBezTo>
                          <a:pt x="36853" y="306644"/>
                          <a:pt x="36755" y="307825"/>
                          <a:pt x="36656" y="308982"/>
                        </a:cubicBezTo>
                        <a:cubicBezTo>
                          <a:pt x="32225" y="359174"/>
                          <a:pt x="40472" y="408578"/>
                          <a:pt x="60066" y="453576"/>
                        </a:cubicBezTo>
                        <a:cubicBezTo>
                          <a:pt x="70700" y="478020"/>
                          <a:pt x="84682" y="501159"/>
                          <a:pt x="101839" y="522427"/>
                        </a:cubicBezTo>
                        <a:cubicBezTo>
                          <a:pt x="101987" y="522599"/>
                          <a:pt x="102110" y="522772"/>
                          <a:pt x="102258" y="522944"/>
                        </a:cubicBezTo>
                        <a:cubicBezTo>
                          <a:pt x="102701" y="523461"/>
                          <a:pt x="103119" y="524003"/>
                          <a:pt x="103538" y="524519"/>
                        </a:cubicBezTo>
                        <a:cubicBezTo>
                          <a:pt x="154271" y="586232"/>
                          <a:pt x="225977" y="624534"/>
                          <a:pt x="305511" y="632313"/>
                        </a:cubicBezTo>
                        <a:cubicBezTo>
                          <a:pt x="315801" y="633322"/>
                          <a:pt x="326066" y="633814"/>
                          <a:pt x="336257" y="633765"/>
                        </a:cubicBezTo>
                        <a:cubicBezTo>
                          <a:pt x="404886" y="633519"/>
                          <a:pt x="470783" y="609888"/>
                          <a:pt x="524544" y="565727"/>
                        </a:cubicBezTo>
                        <a:cubicBezTo>
                          <a:pt x="586256" y="514993"/>
                          <a:pt x="624534" y="443287"/>
                          <a:pt x="632313" y="363777"/>
                        </a:cubicBezTo>
                        <a:cubicBezTo>
                          <a:pt x="640067" y="284317"/>
                          <a:pt x="616435" y="206482"/>
                          <a:pt x="565727" y="144745"/>
                        </a:cubicBezTo>
                        <a:cubicBezTo>
                          <a:pt x="514993" y="83033"/>
                          <a:pt x="443287" y="44730"/>
                          <a:pt x="363753" y="36952"/>
                        </a:cubicBezTo>
                        <a:cubicBezTo>
                          <a:pt x="353636" y="35942"/>
                          <a:pt x="343494" y="35475"/>
                          <a:pt x="333401" y="35524"/>
                        </a:cubicBezTo>
                        <a:cubicBezTo>
                          <a:pt x="289610" y="35672"/>
                          <a:pt x="246359" y="45419"/>
                          <a:pt x="206777" y="64177"/>
                        </a:cubicBezTo>
                        <a:cubicBezTo>
                          <a:pt x="204340" y="65334"/>
                          <a:pt x="201780" y="65875"/>
                          <a:pt x="199244" y="65875"/>
                        </a:cubicBezTo>
                        <a:cubicBezTo>
                          <a:pt x="192574" y="65900"/>
                          <a:pt x="186173" y="62158"/>
                          <a:pt x="183121" y="55734"/>
                        </a:cubicBezTo>
                        <a:cubicBezTo>
                          <a:pt x="178936" y="46847"/>
                          <a:pt x="182703" y="36287"/>
                          <a:pt x="191564" y="32078"/>
                        </a:cubicBezTo>
                        <a:cubicBezTo>
                          <a:pt x="235873" y="11080"/>
                          <a:pt x="284268" y="200"/>
                          <a:pt x="333229" y="3"/>
                        </a:cubicBezTo>
                        <a:cubicBezTo>
                          <a:pt x="344528" y="-46"/>
                          <a:pt x="355876" y="495"/>
                          <a:pt x="367174" y="1603"/>
                        </a:cubicBezTo>
                        <a:cubicBezTo>
                          <a:pt x="456136" y="10317"/>
                          <a:pt x="536384" y="53149"/>
                          <a:pt x="593149" y="122197"/>
                        </a:cubicBezTo>
                        <a:cubicBezTo>
                          <a:pt x="649888" y="191244"/>
                          <a:pt x="676424" y="278237"/>
                          <a:pt x="667637" y="367224"/>
                        </a:cubicBezTo>
                        <a:cubicBezTo>
                          <a:pt x="658947" y="456186"/>
                          <a:pt x="616115" y="536434"/>
                          <a:pt x="547043" y="593173"/>
                        </a:cubicBezTo>
                        <a:cubicBezTo>
                          <a:pt x="486931" y="642578"/>
                          <a:pt x="413182" y="669040"/>
                          <a:pt x="336404" y="669310"/>
                        </a:cubicBezTo>
                        <a:cubicBezTo>
                          <a:pt x="325007" y="669360"/>
                          <a:pt x="313512" y="668818"/>
                          <a:pt x="302016" y="667686"/>
                        </a:cubicBezTo>
                        <a:cubicBezTo>
                          <a:pt x="129828" y="650824"/>
                          <a:pt x="569" y="505491"/>
                          <a:pt x="3" y="336035"/>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grpSp>
          </p:grpSp>
        </p:grpSp>
        <p:grpSp>
          <p:nvGrpSpPr>
            <p:cNvPr id="31" name="图形 3"/>
            <p:cNvGrpSpPr/>
            <p:nvPr/>
          </p:nvGrpSpPr>
          <p:grpSpPr>
            <a:xfrm>
              <a:off x="8770960" y="1346980"/>
              <a:ext cx="2310298" cy="4661394"/>
              <a:chOff x="6016879" y="-12"/>
              <a:chExt cx="3267499" cy="6592701"/>
            </a:xfrm>
          </p:grpSpPr>
          <p:sp>
            <p:nvSpPr>
              <p:cNvPr id="32" name="任意多边形: 形状 31"/>
              <p:cNvSpPr/>
              <p:nvPr/>
            </p:nvSpPr>
            <p:spPr>
              <a:xfrm>
                <a:off x="6016879" y="-12"/>
                <a:ext cx="3267499" cy="6592701"/>
              </a:xfrm>
              <a:custGeom>
                <a:avLst/>
                <a:gdLst>
                  <a:gd name="connsiteX0" fmla="*/ 3071188 w 3267499"/>
                  <a:gd name="connsiteY0" fmla="*/ 49047 h 6592701"/>
                  <a:gd name="connsiteX1" fmla="*/ 192206 w 3267499"/>
                  <a:gd name="connsiteY1" fmla="*/ 6592702 h 6592701"/>
                  <a:gd name="connsiteX2" fmla="*/ 2965340 w 3267499"/>
                  <a:gd name="connsiteY2" fmla="*/ 17662 h 6592701"/>
                  <a:gd name="connsiteX3" fmla="*/ 3071188 w 3267499"/>
                  <a:gd name="connsiteY3" fmla="*/ 49047 h 6592701"/>
                </a:gdLst>
                <a:ahLst/>
                <a:cxnLst>
                  <a:cxn ang="0">
                    <a:pos x="connsiteX0" y="connsiteY0"/>
                  </a:cxn>
                  <a:cxn ang="0">
                    <a:pos x="connsiteX1" y="connsiteY1"/>
                  </a:cxn>
                  <a:cxn ang="0">
                    <a:pos x="connsiteX2" y="connsiteY2"/>
                  </a:cxn>
                  <a:cxn ang="0">
                    <a:pos x="connsiteX3" y="connsiteY3"/>
                  </a:cxn>
                </a:cxnLst>
                <a:rect l="l" t="t" r="r" b="b"/>
                <a:pathLst>
                  <a:path w="3267499" h="6592701">
                    <a:moveTo>
                      <a:pt x="3071188" y="49047"/>
                    </a:moveTo>
                    <a:cubicBezTo>
                      <a:pt x="3245371" y="780731"/>
                      <a:pt x="4085094" y="5080052"/>
                      <a:pt x="192206" y="6592702"/>
                    </a:cubicBezTo>
                    <a:cubicBezTo>
                      <a:pt x="192206" y="6592702"/>
                      <a:pt x="-1089225" y="3904617"/>
                      <a:pt x="2965340" y="17662"/>
                    </a:cubicBezTo>
                    <a:cubicBezTo>
                      <a:pt x="3000811" y="-16333"/>
                      <a:pt x="3059815" y="1243"/>
                      <a:pt x="3071188" y="49047"/>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33" name="任意多边形: 形状 32"/>
              <p:cNvSpPr/>
              <p:nvPr/>
            </p:nvSpPr>
            <p:spPr>
              <a:xfrm>
                <a:off x="7066968" y="734962"/>
                <a:ext cx="1719530" cy="5504224"/>
              </a:xfrm>
              <a:custGeom>
                <a:avLst/>
                <a:gdLst>
                  <a:gd name="connsiteX0" fmla="*/ 1719430 w 1719530"/>
                  <a:gd name="connsiteY0" fmla="*/ 7897 h 5504224"/>
                  <a:gd name="connsiteX1" fmla="*/ 1676328 w 1719530"/>
                  <a:gd name="connsiteY1" fmla="*/ 251890 h 5504224"/>
                  <a:gd name="connsiteX2" fmla="*/ 1623527 w 1719530"/>
                  <a:gd name="connsiteY2" fmla="*/ 531281 h 5504224"/>
                  <a:gd name="connsiteX3" fmla="*/ 1551033 w 1719530"/>
                  <a:gd name="connsiteY3" fmla="*/ 892889 h 5504224"/>
                  <a:gd name="connsiteX4" fmla="*/ 1507758 w 1719530"/>
                  <a:gd name="connsiteY4" fmla="*/ 1099195 h 5504224"/>
                  <a:gd name="connsiteX5" fmla="*/ 1459782 w 1719530"/>
                  <a:gd name="connsiteY5" fmla="*/ 1319606 h 5504224"/>
                  <a:gd name="connsiteX6" fmla="*/ 1407374 w 1719530"/>
                  <a:gd name="connsiteY6" fmla="*/ 1552005 h 5504224"/>
                  <a:gd name="connsiteX7" fmla="*/ 1379731 w 1719530"/>
                  <a:gd name="connsiteY7" fmla="*/ 1672082 h 5504224"/>
                  <a:gd name="connsiteX8" fmla="*/ 1350757 w 1719530"/>
                  <a:gd name="connsiteY8" fmla="*/ 1794275 h 5504224"/>
                  <a:gd name="connsiteX9" fmla="*/ 1225610 w 1719530"/>
                  <a:gd name="connsiteY9" fmla="*/ 2299887 h 5504224"/>
                  <a:gd name="connsiteX10" fmla="*/ 1157399 w 1719530"/>
                  <a:gd name="connsiteY10" fmla="*/ 2558896 h 5504224"/>
                  <a:gd name="connsiteX11" fmla="*/ 1121805 w 1719530"/>
                  <a:gd name="connsiteY11" fmla="*/ 2688966 h 5504224"/>
                  <a:gd name="connsiteX12" fmla="*/ 1085619 w 1719530"/>
                  <a:gd name="connsiteY12" fmla="*/ 2819160 h 5504224"/>
                  <a:gd name="connsiteX13" fmla="*/ 1010787 w 1719530"/>
                  <a:gd name="connsiteY13" fmla="*/ 3078563 h 5504224"/>
                  <a:gd name="connsiteX14" fmla="*/ 972558 w 1719530"/>
                  <a:gd name="connsiteY14" fmla="*/ 3207353 h 5504224"/>
                  <a:gd name="connsiteX15" fmla="*/ 933222 w 1719530"/>
                  <a:gd name="connsiteY15" fmla="*/ 3334987 h 5504224"/>
                  <a:gd name="connsiteX16" fmla="*/ 893886 w 1719530"/>
                  <a:gd name="connsiteY16" fmla="*/ 3461513 h 5504224"/>
                  <a:gd name="connsiteX17" fmla="*/ 853368 w 1719530"/>
                  <a:gd name="connsiteY17" fmla="*/ 3586291 h 5504224"/>
                  <a:gd name="connsiteX18" fmla="*/ 812924 w 1719530"/>
                  <a:gd name="connsiteY18" fmla="*/ 3709420 h 5504224"/>
                  <a:gd name="connsiteX19" fmla="*/ 771668 w 1719530"/>
                  <a:gd name="connsiteY19" fmla="*/ 3830358 h 5504224"/>
                  <a:gd name="connsiteX20" fmla="*/ 688712 w 1719530"/>
                  <a:gd name="connsiteY20" fmla="*/ 4065071 h 5504224"/>
                  <a:gd name="connsiteX21" fmla="*/ 668182 w 1719530"/>
                  <a:gd name="connsiteY21" fmla="*/ 4122180 h 5504224"/>
                  <a:gd name="connsiteX22" fmla="*/ 646988 w 1719530"/>
                  <a:gd name="connsiteY22" fmla="*/ 4178304 h 5504224"/>
                  <a:gd name="connsiteX23" fmla="*/ 605166 w 1719530"/>
                  <a:gd name="connsiteY23" fmla="*/ 4288387 h 5504224"/>
                  <a:gd name="connsiteX24" fmla="*/ 584685 w 1719530"/>
                  <a:gd name="connsiteY24" fmla="*/ 4342345 h 5504224"/>
                  <a:gd name="connsiteX25" fmla="*/ 563466 w 1719530"/>
                  <a:gd name="connsiteY25" fmla="*/ 4395146 h 5504224"/>
                  <a:gd name="connsiteX26" fmla="*/ 521890 w 1719530"/>
                  <a:gd name="connsiteY26" fmla="*/ 4498262 h 5504224"/>
                  <a:gd name="connsiteX27" fmla="*/ 501606 w 1719530"/>
                  <a:gd name="connsiteY27" fmla="*/ 4548552 h 5504224"/>
                  <a:gd name="connsiteX28" fmla="*/ 480757 w 1719530"/>
                  <a:gd name="connsiteY28" fmla="*/ 4597588 h 5504224"/>
                  <a:gd name="connsiteX29" fmla="*/ 439894 w 1719530"/>
                  <a:gd name="connsiteY29" fmla="*/ 4692728 h 5504224"/>
                  <a:gd name="connsiteX30" fmla="*/ 420078 w 1719530"/>
                  <a:gd name="connsiteY30" fmla="*/ 4738858 h 5504224"/>
                  <a:gd name="connsiteX31" fmla="*/ 410330 w 1719530"/>
                  <a:gd name="connsiteY31" fmla="*/ 4761554 h 5504224"/>
                  <a:gd name="connsiteX32" fmla="*/ 400139 w 1719530"/>
                  <a:gd name="connsiteY32" fmla="*/ 4783758 h 5504224"/>
                  <a:gd name="connsiteX33" fmla="*/ 360483 w 1719530"/>
                  <a:gd name="connsiteY33" fmla="*/ 4869938 h 5504224"/>
                  <a:gd name="connsiteX34" fmla="*/ 322821 w 1719530"/>
                  <a:gd name="connsiteY34" fmla="*/ 4951786 h 5504224"/>
                  <a:gd name="connsiteX35" fmla="*/ 285232 w 1719530"/>
                  <a:gd name="connsiteY35" fmla="*/ 5028145 h 5504224"/>
                  <a:gd name="connsiteX36" fmla="*/ 249785 w 1719530"/>
                  <a:gd name="connsiteY36" fmla="*/ 5099654 h 5504224"/>
                  <a:gd name="connsiteX37" fmla="*/ 216209 w 1719530"/>
                  <a:gd name="connsiteY37" fmla="*/ 5165896 h 5504224"/>
                  <a:gd name="connsiteX38" fmla="*/ 154201 w 1719530"/>
                  <a:gd name="connsiteY38" fmla="*/ 5281148 h 5504224"/>
                  <a:gd name="connsiteX39" fmla="*/ 127542 w 1719530"/>
                  <a:gd name="connsiteY39" fmla="*/ 5330453 h 5504224"/>
                  <a:gd name="connsiteX40" fmla="*/ 102459 w 1719530"/>
                  <a:gd name="connsiteY40" fmla="*/ 5373088 h 5504224"/>
                  <a:gd name="connsiteX41" fmla="*/ 62901 w 1719530"/>
                  <a:gd name="connsiteY41" fmla="*/ 5440314 h 5504224"/>
                  <a:gd name="connsiteX42" fmla="*/ 29965 w 1719530"/>
                  <a:gd name="connsiteY42" fmla="*/ 5496291 h 5504224"/>
                  <a:gd name="connsiteX43" fmla="*/ 7934 w 1719530"/>
                  <a:gd name="connsiteY43" fmla="*/ 5502002 h 5504224"/>
                  <a:gd name="connsiteX44" fmla="*/ 2223 w 1719530"/>
                  <a:gd name="connsiteY44" fmla="*/ 5479971 h 5504224"/>
                  <a:gd name="connsiteX45" fmla="*/ 2247 w 1719530"/>
                  <a:gd name="connsiteY45" fmla="*/ 5479921 h 5504224"/>
                  <a:gd name="connsiteX46" fmla="*/ 2592 w 1719530"/>
                  <a:gd name="connsiteY46" fmla="*/ 5479331 h 5504224"/>
                  <a:gd name="connsiteX47" fmla="*/ 35479 w 1719530"/>
                  <a:gd name="connsiteY47" fmla="*/ 5423821 h 5504224"/>
                  <a:gd name="connsiteX48" fmla="*/ 74988 w 1719530"/>
                  <a:gd name="connsiteY48" fmla="*/ 5357162 h 5504224"/>
                  <a:gd name="connsiteX49" fmla="*/ 100046 w 1719530"/>
                  <a:gd name="connsiteY49" fmla="*/ 5314896 h 5504224"/>
                  <a:gd name="connsiteX50" fmla="*/ 126706 w 1719530"/>
                  <a:gd name="connsiteY50" fmla="*/ 5265960 h 5504224"/>
                  <a:gd name="connsiteX51" fmla="*/ 188738 w 1719530"/>
                  <a:gd name="connsiteY51" fmla="*/ 5151520 h 5504224"/>
                  <a:gd name="connsiteX52" fmla="*/ 222363 w 1719530"/>
                  <a:gd name="connsiteY52" fmla="*/ 5085697 h 5504224"/>
                  <a:gd name="connsiteX53" fmla="*/ 257884 w 1719530"/>
                  <a:gd name="connsiteY53" fmla="*/ 5014631 h 5504224"/>
                  <a:gd name="connsiteX54" fmla="*/ 295546 w 1719530"/>
                  <a:gd name="connsiteY54" fmla="*/ 4938740 h 5504224"/>
                  <a:gd name="connsiteX55" fmla="*/ 333332 w 1719530"/>
                  <a:gd name="connsiteY55" fmla="*/ 4857311 h 5504224"/>
                  <a:gd name="connsiteX56" fmla="*/ 373111 w 1719530"/>
                  <a:gd name="connsiteY56" fmla="*/ 4771598 h 5504224"/>
                  <a:gd name="connsiteX57" fmla="*/ 383351 w 1719530"/>
                  <a:gd name="connsiteY57" fmla="*/ 4749517 h 5504224"/>
                  <a:gd name="connsiteX58" fmla="*/ 393149 w 1719530"/>
                  <a:gd name="connsiteY58" fmla="*/ 4726920 h 5504224"/>
                  <a:gd name="connsiteX59" fmla="*/ 413063 w 1719530"/>
                  <a:gd name="connsiteY59" fmla="*/ 4681011 h 5504224"/>
                  <a:gd name="connsiteX60" fmla="*/ 454122 w 1719530"/>
                  <a:gd name="connsiteY60" fmla="*/ 4586289 h 5504224"/>
                  <a:gd name="connsiteX61" fmla="*/ 475070 w 1719530"/>
                  <a:gd name="connsiteY61" fmla="*/ 4537475 h 5504224"/>
                  <a:gd name="connsiteX62" fmla="*/ 495452 w 1719530"/>
                  <a:gd name="connsiteY62" fmla="*/ 4487382 h 5504224"/>
                  <a:gd name="connsiteX63" fmla="*/ 537250 w 1719530"/>
                  <a:gd name="connsiteY63" fmla="*/ 4384660 h 5504224"/>
                  <a:gd name="connsiteX64" fmla="*/ 558592 w 1719530"/>
                  <a:gd name="connsiteY64" fmla="*/ 4332080 h 5504224"/>
                  <a:gd name="connsiteX65" fmla="*/ 579220 w 1719530"/>
                  <a:gd name="connsiteY65" fmla="*/ 4278319 h 5504224"/>
                  <a:gd name="connsiteX66" fmla="*/ 621314 w 1719530"/>
                  <a:gd name="connsiteY66" fmla="*/ 4168606 h 5504224"/>
                  <a:gd name="connsiteX67" fmla="*/ 642656 w 1719530"/>
                  <a:gd name="connsiteY67" fmla="*/ 4112678 h 5504224"/>
                  <a:gd name="connsiteX68" fmla="*/ 663308 w 1719530"/>
                  <a:gd name="connsiteY68" fmla="*/ 4055766 h 5504224"/>
                  <a:gd name="connsiteX69" fmla="*/ 746880 w 1719530"/>
                  <a:gd name="connsiteY69" fmla="*/ 3821742 h 5504224"/>
                  <a:gd name="connsiteX70" fmla="*/ 788456 w 1719530"/>
                  <a:gd name="connsiteY70" fmla="*/ 3701149 h 5504224"/>
                  <a:gd name="connsiteX71" fmla="*/ 829245 w 1719530"/>
                  <a:gd name="connsiteY71" fmla="*/ 3578340 h 5504224"/>
                  <a:gd name="connsiteX72" fmla="*/ 870107 w 1719530"/>
                  <a:gd name="connsiteY72" fmla="*/ 3453882 h 5504224"/>
                  <a:gd name="connsiteX73" fmla="*/ 909812 w 1719530"/>
                  <a:gd name="connsiteY73" fmla="*/ 3327651 h 5504224"/>
                  <a:gd name="connsiteX74" fmla="*/ 949493 w 1719530"/>
                  <a:gd name="connsiteY74" fmla="*/ 3200313 h 5504224"/>
                  <a:gd name="connsiteX75" fmla="*/ 988091 w 1719530"/>
                  <a:gd name="connsiteY75" fmla="*/ 3071793 h 5504224"/>
                  <a:gd name="connsiteX76" fmla="*/ 1063687 w 1719530"/>
                  <a:gd name="connsiteY76" fmla="*/ 2812908 h 5504224"/>
                  <a:gd name="connsiteX77" fmla="*/ 1100241 w 1719530"/>
                  <a:gd name="connsiteY77" fmla="*/ 2682985 h 5504224"/>
                  <a:gd name="connsiteX78" fmla="*/ 1136230 w 1719530"/>
                  <a:gd name="connsiteY78" fmla="*/ 2553160 h 5504224"/>
                  <a:gd name="connsiteX79" fmla="*/ 1205228 w 1719530"/>
                  <a:gd name="connsiteY79" fmla="*/ 2294594 h 5504224"/>
                  <a:gd name="connsiteX80" fmla="*/ 1331902 w 1719530"/>
                  <a:gd name="connsiteY80" fmla="*/ 1789771 h 5504224"/>
                  <a:gd name="connsiteX81" fmla="*/ 1361269 w 1719530"/>
                  <a:gd name="connsiteY81" fmla="*/ 1667750 h 5504224"/>
                  <a:gd name="connsiteX82" fmla="*/ 1389282 w 1719530"/>
                  <a:gd name="connsiteY82" fmla="*/ 1547845 h 5504224"/>
                  <a:gd name="connsiteX83" fmla="*/ 1442403 w 1719530"/>
                  <a:gd name="connsiteY83" fmla="*/ 1315742 h 5504224"/>
                  <a:gd name="connsiteX84" fmla="*/ 1491068 w 1719530"/>
                  <a:gd name="connsiteY84" fmla="*/ 1095601 h 5504224"/>
                  <a:gd name="connsiteX85" fmla="*/ 1534983 w 1719530"/>
                  <a:gd name="connsiteY85" fmla="*/ 889566 h 5504224"/>
                  <a:gd name="connsiteX86" fmla="*/ 1608585 w 1719530"/>
                  <a:gd name="connsiteY86" fmla="*/ 528401 h 5504224"/>
                  <a:gd name="connsiteX87" fmla="*/ 1662272 w 1719530"/>
                  <a:gd name="connsiteY87" fmla="*/ 249330 h 5504224"/>
                  <a:gd name="connsiteX88" fmla="*/ 1706138 w 1719530"/>
                  <a:gd name="connsiteY88" fmla="*/ 5681 h 5504224"/>
                  <a:gd name="connsiteX89" fmla="*/ 1713990 w 1719530"/>
                  <a:gd name="connsiteY89" fmla="*/ 93 h 5504224"/>
                  <a:gd name="connsiteX90" fmla="*/ 1719430 w 1719530"/>
                  <a:gd name="connsiteY90" fmla="*/ 7897 h 55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719530" h="5504224">
                    <a:moveTo>
                      <a:pt x="1719430" y="7897"/>
                    </a:moveTo>
                    <a:cubicBezTo>
                      <a:pt x="1719430" y="7897"/>
                      <a:pt x="1704686" y="96834"/>
                      <a:pt x="1676328" y="251890"/>
                    </a:cubicBezTo>
                    <a:cubicBezTo>
                      <a:pt x="1662051" y="329406"/>
                      <a:pt x="1644500" y="423512"/>
                      <a:pt x="1623527" y="531281"/>
                    </a:cubicBezTo>
                    <a:cubicBezTo>
                      <a:pt x="1602702" y="639074"/>
                      <a:pt x="1578356" y="760529"/>
                      <a:pt x="1551033" y="892889"/>
                    </a:cubicBezTo>
                    <a:cubicBezTo>
                      <a:pt x="1537149" y="959007"/>
                      <a:pt x="1522700" y="1027907"/>
                      <a:pt x="1507758" y="1099195"/>
                    </a:cubicBezTo>
                    <a:cubicBezTo>
                      <a:pt x="1492274" y="1170385"/>
                      <a:pt x="1476249" y="1243961"/>
                      <a:pt x="1459782" y="1319606"/>
                    </a:cubicBezTo>
                    <a:cubicBezTo>
                      <a:pt x="1442821" y="1395153"/>
                      <a:pt x="1425861" y="1472841"/>
                      <a:pt x="1407374" y="1552005"/>
                    </a:cubicBezTo>
                    <a:cubicBezTo>
                      <a:pt x="1398266" y="1591612"/>
                      <a:pt x="1389035" y="1631662"/>
                      <a:pt x="1379731" y="1672082"/>
                    </a:cubicBezTo>
                    <a:cubicBezTo>
                      <a:pt x="1370155" y="1712452"/>
                      <a:pt x="1360505" y="1753191"/>
                      <a:pt x="1350757" y="1794275"/>
                    </a:cubicBezTo>
                    <a:cubicBezTo>
                      <a:pt x="1311913" y="1958685"/>
                      <a:pt x="1269574" y="2128018"/>
                      <a:pt x="1225610" y="2299887"/>
                    </a:cubicBezTo>
                    <a:cubicBezTo>
                      <a:pt x="1203013" y="2385649"/>
                      <a:pt x="1180243" y="2472100"/>
                      <a:pt x="1157399" y="2558896"/>
                    </a:cubicBezTo>
                    <a:cubicBezTo>
                      <a:pt x="1145559" y="2602171"/>
                      <a:pt x="1133694" y="2645544"/>
                      <a:pt x="1121805" y="2688966"/>
                    </a:cubicBezTo>
                    <a:cubicBezTo>
                      <a:pt x="1109940" y="2732389"/>
                      <a:pt x="1098149" y="2775861"/>
                      <a:pt x="1085619" y="2819160"/>
                    </a:cubicBezTo>
                    <a:cubicBezTo>
                      <a:pt x="1060782" y="2905783"/>
                      <a:pt x="1036757" y="2992629"/>
                      <a:pt x="1010787" y="3078563"/>
                    </a:cubicBezTo>
                    <a:cubicBezTo>
                      <a:pt x="998011" y="3121591"/>
                      <a:pt x="985260" y="3164522"/>
                      <a:pt x="972558" y="3207353"/>
                    </a:cubicBezTo>
                    <a:cubicBezTo>
                      <a:pt x="959783" y="3250161"/>
                      <a:pt x="946269" y="3292574"/>
                      <a:pt x="933222" y="3334987"/>
                    </a:cubicBezTo>
                    <a:cubicBezTo>
                      <a:pt x="920052" y="3377351"/>
                      <a:pt x="906932" y="3419543"/>
                      <a:pt x="893886" y="3461513"/>
                    </a:cubicBezTo>
                    <a:cubicBezTo>
                      <a:pt x="880298" y="3503335"/>
                      <a:pt x="866784" y="3544936"/>
                      <a:pt x="853368" y="3586291"/>
                    </a:cubicBezTo>
                    <a:cubicBezTo>
                      <a:pt x="839756" y="3627572"/>
                      <a:pt x="827004" y="3668878"/>
                      <a:pt x="812924" y="3709420"/>
                    </a:cubicBezTo>
                    <a:cubicBezTo>
                      <a:pt x="799065" y="3750036"/>
                      <a:pt x="785305" y="3790357"/>
                      <a:pt x="771668" y="3830358"/>
                    </a:cubicBezTo>
                    <a:cubicBezTo>
                      <a:pt x="744960" y="3910532"/>
                      <a:pt x="716011" y="3988466"/>
                      <a:pt x="688712" y="4065071"/>
                    </a:cubicBezTo>
                    <a:cubicBezTo>
                      <a:pt x="681844" y="4084222"/>
                      <a:pt x="675001" y="4103250"/>
                      <a:pt x="668182" y="4122180"/>
                    </a:cubicBezTo>
                    <a:cubicBezTo>
                      <a:pt x="661068" y="4140987"/>
                      <a:pt x="654003" y="4159695"/>
                      <a:pt x="646988" y="4178304"/>
                    </a:cubicBezTo>
                    <a:cubicBezTo>
                      <a:pt x="632859" y="4215474"/>
                      <a:pt x="618926" y="4252177"/>
                      <a:pt x="605166" y="4288387"/>
                    </a:cubicBezTo>
                    <a:cubicBezTo>
                      <a:pt x="598298" y="4306504"/>
                      <a:pt x="591454" y="4324474"/>
                      <a:pt x="584685" y="4342345"/>
                    </a:cubicBezTo>
                    <a:cubicBezTo>
                      <a:pt x="577571" y="4360069"/>
                      <a:pt x="570482" y="4377669"/>
                      <a:pt x="563466" y="4395146"/>
                    </a:cubicBezTo>
                    <a:cubicBezTo>
                      <a:pt x="549386" y="4430076"/>
                      <a:pt x="535527" y="4464465"/>
                      <a:pt x="521890" y="4498262"/>
                    </a:cubicBezTo>
                    <a:cubicBezTo>
                      <a:pt x="515071" y="4515174"/>
                      <a:pt x="508302" y="4531937"/>
                      <a:pt x="501606" y="4548552"/>
                    </a:cubicBezTo>
                    <a:cubicBezTo>
                      <a:pt x="494911" y="4565168"/>
                      <a:pt x="487624" y="4581366"/>
                      <a:pt x="480757" y="4597588"/>
                    </a:cubicBezTo>
                    <a:cubicBezTo>
                      <a:pt x="466873" y="4629933"/>
                      <a:pt x="453236" y="4661663"/>
                      <a:pt x="439894" y="4692728"/>
                    </a:cubicBezTo>
                    <a:cubicBezTo>
                      <a:pt x="433223" y="4708261"/>
                      <a:pt x="426601" y="4723646"/>
                      <a:pt x="420078" y="4738858"/>
                    </a:cubicBezTo>
                    <a:cubicBezTo>
                      <a:pt x="416804" y="4746465"/>
                      <a:pt x="413555" y="4754022"/>
                      <a:pt x="410330" y="4761554"/>
                    </a:cubicBezTo>
                    <a:cubicBezTo>
                      <a:pt x="406909" y="4768988"/>
                      <a:pt x="403512" y="4776398"/>
                      <a:pt x="400139" y="4783758"/>
                    </a:cubicBezTo>
                    <a:cubicBezTo>
                      <a:pt x="386601" y="4813174"/>
                      <a:pt x="373382" y="4841901"/>
                      <a:pt x="360483" y="4869938"/>
                    </a:cubicBezTo>
                    <a:cubicBezTo>
                      <a:pt x="347584" y="4897952"/>
                      <a:pt x="335030" y="4925250"/>
                      <a:pt x="322821" y="4951786"/>
                    </a:cubicBezTo>
                    <a:cubicBezTo>
                      <a:pt x="310291" y="4978174"/>
                      <a:pt x="297368" y="5003455"/>
                      <a:pt x="285232" y="5028145"/>
                    </a:cubicBezTo>
                    <a:cubicBezTo>
                      <a:pt x="273023" y="5052786"/>
                      <a:pt x="261182" y="5076638"/>
                      <a:pt x="249785" y="5099654"/>
                    </a:cubicBezTo>
                    <a:cubicBezTo>
                      <a:pt x="238166" y="5122572"/>
                      <a:pt x="227828" y="5145095"/>
                      <a:pt x="216209" y="5165896"/>
                    </a:cubicBezTo>
                    <a:cubicBezTo>
                      <a:pt x="193661" y="5207841"/>
                      <a:pt x="172934" y="5246366"/>
                      <a:pt x="154201" y="5281148"/>
                    </a:cubicBezTo>
                    <a:cubicBezTo>
                      <a:pt x="144798" y="5298527"/>
                      <a:pt x="136084" y="5315068"/>
                      <a:pt x="127542" y="5330453"/>
                    </a:cubicBezTo>
                    <a:cubicBezTo>
                      <a:pt x="118607" y="5345617"/>
                      <a:pt x="110262" y="5359845"/>
                      <a:pt x="102459" y="5373088"/>
                    </a:cubicBezTo>
                    <a:cubicBezTo>
                      <a:pt x="86902" y="5399551"/>
                      <a:pt x="73634" y="5422074"/>
                      <a:pt x="62901" y="5440314"/>
                    </a:cubicBezTo>
                    <a:cubicBezTo>
                      <a:pt x="41411" y="5476820"/>
                      <a:pt x="29965" y="5496291"/>
                      <a:pt x="29965" y="5496291"/>
                    </a:cubicBezTo>
                    <a:cubicBezTo>
                      <a:pt x="25460" y="5503946"/>
                      <a:pt x="15589" y="5506507"/>
                      <a:pt x="7934" y="5502002"/>
                    </a:cubicBezTo>
                    <a:cubicBezTo>
                      <a:pt x="278" y="5497497"/>
                      <a:pt x="-2282" y="5487626"/>
                      <a:pt x="2223" y="5479971"/>
                    </a:cubicBezTo>
                    <a:lnTo>
                      <a:pt x="2247" y="5479921"/>
                    </a:lnTo>
                    <a:lnTo>
                      <a:pt x="2592" y="5479331"/>
                    </a:lnTo>
                    <a:cubicBezTo>
                      <a:pt x="2592" y="5479331"/>
                      <a:pt x="14038" y="5460031"/>
                      <a:pt x="35479" y="5423821"/>
                    </a:cubicBezTo>
                    <a:cubicBezTo>
                      <a:pt x="46211" y="5405729"/>
                      <a:pt x="59430" y="5383402"/>
                      <a:pt x="74988" y="5357162"/>
                    </a:cubicBezTo>
                    <a:cubicBezTo>
                      <a:pt x="82766" y="5344041"/>
                      <a:pt x="91111" y="5329937"/>
                      <a:pt x="100046" y="5314896"/>
                    </a:cubicBezTo>
                    <a:cubicBezTo>
                      <a:pt x="108588" y="5299634"/>
                      <a:pt x="117302" y="5283191"/>
                      <a:pt x="126706" y="5265960"/>
                    </a:cubicBezTo>
                    <a:cubicBezTo>
                      <a:pt x="145438" y="5231424"/>
                      <a:pt x="166165" y="5193170"/>
                      <a:pt x="188738" y="5151520"/>
                    </a:cubicBezTo>
                    <a:cubicBezTo>
                      <a:pt x="200381" y="5130892"/>
                      <a:pt x="210744" y="5108467"/>
                      <a:pt x="222363" y="5085697"/>
                    </a:cubicBezTo>
                    <a:cubicBezTo>
                      <a:pt x="233810" y="5062804"/>
                      <a:pt x="245650" y="5039124"/>
                      <a:pt x="257884" y="5014631"/>
                    </a:cubicBezTo>
                    <a:cubicBezTo>
                      <a:pt x="270020" y="4990089"/>
                      <a:pt x="282968" y="4964981"/>
                      <a:pt x="295546" y="4938740"/>
                    </a:cubicBezTo>
                    <a:cubicBezTo>
                      <a:pt x="307805" y="4912351"/>
                      <a:pt x="320408" y="4885200"/>
                      <a:pt x="333332" y="4857311"/>
                    </a:cubicBezTo>
                    <a:cubicBezTo>
                      <a:pt x="346280" y="4829445"/>
                      <a:pt x="359523" y="4800842"/>
                      <a:pt x="373111" y="4771598"/>
                    </a:cubicBezTo>
                    <a:cubicBezTo>
                      <a:pt x="376508" y="4764287"/>
                      <a:pt x="379905" y="4756927"/>
                      <a:pt x="383351" y="4749517"/>
                    </a:cubicBezTo>
                    <a:cubicBezTo>
                      <a:pt x="386601" y="4742034"/>
                      <a:pt x="389874" y="4734501"/>
                      <a:pt x="393149" y="4726920"/>
                    </a:cubicBezTo>
                    <a:cubicBezTo>
                      <a:pt x="399721" y="4711781"/>
                      <a:pt x="406343" y="4696470"/>
                      <a:pt x="413063" y="4681011"/>
                    </a:cubicBezTo>
                    <a:cubicBezTo>
                      <a:pt x="426478" y="4650069"/>
                      <a:pt x="440165" y="4618487"/>
                      <a:pt x="454122" y="4586289"/>
                    </a:cubicBezTo>
                    <a:cubicBezTo>
                      <a:pt x="461015" y="4570165"/>
                      <a:pt x="468325" y="4554042"/>
                      <a:pt x="475070" y="4537475"/>
                    </a:cubicBezTo>
                    <a:cubicBezTo>
                      <a:pt x="481815" y="4520933"/>
                      <a:pt x="488609" y="4504220"/>
                      <a:pt x="495452" y="4487382"/>
                    </a:cubicBezTo>
                    <a:cubicBezTo>
                      <a:pt x="509163" y="4453708"/>
                      <a:pt x="523096" y="4419442"/>
                      <a:pt x="537250" y="4384660"/>
                    </a:cubicBezTo>
                    <a:cubicBezTo>
                      <a:pt x="544315" y="4367256"/>
                      <a:pt x="551429" y="4349730"/>
                      <a:pt x="558592" y="4332080"/>
                    </a:cubicBezTo>
                    <a:cubicBezTo>
                      <a:pt x="565411" y="4314283"/>
                      <a:pt x="572279" y="4296363"/>
                      <a:pt x="579220" y="4278319"/>
                    </a:cubicBezTo>
                    <a:cubicBezTo>
                      <a:pt x="593054" y="4242232"/>
                      <a:pt x="607085" y="4205653"/>
                      <a:pt x="621314" y="4168606"/>
                    </a:cubicBezTo>
                    <a:cubicBezTo>
                      <a:pt x="628378" y="4150070"/>
                      <a:pt x="635493" y="4131436"/>
                      <a:pt x="642656" y="4112678"/>
                    </a:cubicBezTo>
                    <a:cubicBezTo>
                      <a:pt x="649499" y="4093822"/>
                      <a:pt x="656392" y="4074843"/>
                      <a:pt x="663308" y="4055766"/>
                    </a:cubicBezTo>
                    <a:cubicBezTo>
                      <a:pt x="690829" y="3979383"/>
                      <a:pt x="719949" y="3901720"/>
                      <a:pt x="746880" y="3821742"/>
                    </a:cubicBezTo>
                    <a:cubicBezTo>
                      <a:pt x="760640" y="3781865"/>
                      <a:pt x="774499" y="3741642"/>
                      <a:pt x="788456" y="3701149"/>
                    </a:cubicBezTo>
                    <a:cubicBezTo>
                      <a:pt x="802635" y="3660730"/>
                      <a:pt x="815509" y="3619522"/>
                      <a:pt x="829245" y="3578340"/>
                    </a:cubicBezTo>
                    <a:cubicBezTo>
                      <a:pt x="842783" y="3537084"/>
                      <a:pt x="856421" y="3495581"/>
                      <a:pt x="870107" y="3453882"/>
                    </a:cubicBezTo>
                    <a:cubicBezTo>
                      <a:pt x="883276" y="3412010"/>
                      <a:pt x="896520" y="3369917"/>
                      <a:pt x="909812" y="3327651"/>
                    </a:cubicBezTo>
                    <a:cubicBezTo>
                      <a:pt x="922957" y="3285361"/>
                      <a:pt x="936594" y="3243022"/>
                      <a:pt x="949493" y="3200313"/>
                    </a:cubicBezTo>
                    <a:cubicBezTo>
                      <a:pt x="962318" y="3157580"/>
                      <a:pt x="975193" y="3114724"/>
                      <a:pt x="988091" y="3071793"/>
                    </a:cubicBezTo>
                    <a:cubicBezTo>
                      <a:pt x="1014307" y="2986056"/>
                      <a:pt x="1038603" y="2899359"/>
                      <a:pt x="1063687" y="2812908"/>
                    </a:cubicBezTo>
                    <a:cubicBezTo>
                      <a:pt x="1076339" y="2769707"/>
                      <a:pt x="1088253" y="2726309"/>
                      <a:pt x="1100241" y="2682985"/>
                    </a:cubicBezTo>
                    <a:cubicBezTo>
                      <a:pt x="1112254" y="2639661"/>
                      <a:pt x="1124242" y="2596361"/>
                      <a:pt x="1136230" y="2553160"/>
                    </a:cubicBezTo>
                    <a:cubicBezTo>
                      <a:pt x="1159344" y="2466512"/>
                      <a:pt x="1182385" y="2380209"/>
                      <a:pt x="1205228" y="2294594"/>
                    </a:cubicBezTo>
                    <a:cubicBezTo>
                      <a:pt x="1249685" y="2123021"/>
                      <a:pt x="1292566" y="1953934"/>
                      <a:pt x="1331902" y="1789771"/>
                    </a:cubicBezTo>
                    <a:cubicBezTo>
                      <a:pt x="1341773" y="1748736"/>
                      <a:pt x="1351570" y="1708046"/>
                      <a:pt x="1361269" y="1667750"/>
                    </a:cubicBezTo>
                    <a:cubicBezTo>
                      <a:pt x="1370697" y="1627379"/>
                      <a:pt x="1380051" y="1587403"/>
                      <a:pt x="1389282" y="1547845"/>
                    </a:cubicBezTo>
                    <a:cubicBezTo>
                      <a:pt x="1407990" y="1468779"/>
                      <a:pt x="1425196" y="1391189"/>
                      <a:pt x="1442403" y="1315742"/>
                    </a:cubicBezTo>
                    <a:cubicBezTo>
                      <a:pt x="1459092" y="1240195"/>
                      <a:pt x="1475364" y="1166692"/>
                      <a:pt x="1491068" y="1095601"/>
                    </a:cubicBezTo>
                    <a:cubicBezTo>
                      <a:pt x="1506257" y="1024387"/>
                      <a:pt x="1520903" y="955610"/>
                      <a:pt x="1534983" y="889566"/>
                    </a:cubicBezTo>
                    <a:cubicBezTo>
                      <a:pt x="1562701" y="757378"/>
                      <a:pt x="1587415" y="636071"/>
                      <a:pt x="1608585" y="528401"/>
                    </a:cubicBezTo>
                    <a:cubicBezTo>
                      <a:pt x="1629927" y="420755"/>
                      <a:pt x="1647749" y="326772"/>
                      <a:pt x="1662272" y="249330"/>
                    </a:cubicBezTo>
                    <a:cubicBezTo>
                      <a:pt x="1691122" y="94422"/>
                      <a:pt x="1706138" y="5681"/>
                      <a:pt x="1706138" y="5681"/>
                    </a:cubicBezTo>
                    <a:cubicBezTo>
                      <a:pt x="1706778" y="1964"/>
                      <a:pt x="1710273" y="-522"/>
                      <a:pt x="1713990" y="93"/>
                    </a:cubicBezTo>
                    <a:cubicBezTo>
                      <a:pt x="1717560" y="684"/>
                      <a:pt x="1720070" y="4204"/>
                      <a:pt x="1719430" y="7897"/>
                    </a:cubicBezTo>
                    <a:close/>
                  </a:path>
                </a:pathLst>
              </a:custGeom>
              <a:solidFill>
                <a:srgbClr val="FFFFFF">
                  <a:alpha val="56000"/>
                </a:srgbClr>
              </a:solidFill>
              <a:ln w="2461" cap="flat">
                <a:noFill/>
                <a:prstDash val="solid"/>
                <a:miter/>
              </a:ln>
            </p:spPr>
            <p:txBody>
              <a:bodyPr rtlCol="0" anchor="ctr"/>
              <a:lstStyle/>
              <a:p>
                <a:endParaRPr lang="zh-CN" altLang="en-US">
                  <a:cs typeface="+mn-ea"/>
                  <a:sym typeface="+mn-lt"/>
                </a:endParaRPr>
              </a:p>
            </p:txBody>
          </p:sp>
        </p:grpSp>
        <p:grpSp>
          <p:nvGrpSpPr>
            <p:cNvPr id="34" name="图形 3"/>
            <p:cNvGrpSpPr/>
            <p:nvPr/>
          </p:nvGrpSpPr>
          <p:grpSpPr>
            <a:xfrm>
              <a:off x="9008164" y="2614847"/>
              <a:ext cx="2261198" cy="3354912"/>
              <a:chOff x="6352360" y="1793157"/>
              <a:chExt cx="3198057" cy="4744917"/>
            </a:xfrm>
          </p:grpSpPr>
          <p:sp>
            <p:nvSpPr>
              <p:cNvPr id="35" name="任意多边形: 形状 34"/>
              <p:cNvSpPr/>
              <p:nvPr/>
            </p:nvSpPr>
            <p:spPr>
              <a:xfrm>
                <a:off x="6352360" y="1793157"/>
                <a:ext cx="3198057" cy="4744917"/>
              </a:xfrm>
              <a:custGeom>
                <a:avLst/>
                <a:gdLst>
                  <a:gd name="connsiteX0" fmla="*/ 3198043 w 3198057"/>
                  <a:gd name="connsiteY0" fmla="*/ 44028 h 4744917"/>
                  <a:gd name="connsiteX1" fmla="*/ 3117697 w 3198057"/>
                  <a:gd name="connsiteY1" fmla="*/ 21923 h 4744917"/>
                  <a:gd name="connsiteX2" fmla="*/ 1680938 w 3198057"/>
                  <a:gd name="connsiteY2" fmla="*/ 1804313 h 4744917"/>
                  <a:gd name="connsiteX3" fmla="*/ 75191 w 3198057"/>
                  <a:gd name="connsiteY3" fmla="*/ 4744269 h 4744917"/>
                  <a:gd name="connsiteX4" fmla="*/ 3198043 w 3198057"/>
                  <a:gd name="connsiteY4" fmla="*/ 44028 h 474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057" h="4744917">
                    <a:moveTo>
                      <a:pt x="3198043" y="44028"/>
                    </a:moveTo>
                    <a:cubicBezTo>
                      <a:pt x="3199126" y="-601"/>
                      <a:pt x="3139507" y="-17044"/>
                      <a:pt x="3117697" y="21923"/>
                    </a:cubicBezTo>
                    <a:cubicBezTo>
                      <a:pt x="2907034" y="398719"/>
                      <a:pt x="2323661" y="1369424"/>
                      <a:pt x="1680938" y="1804313"/>
                    </a:cubicBezTo>
                    <a:cubicBezTo>
                      <a:pt x="634441" y="2512416"/>
                      <a:pt x="-271401" y="3853320"/>
                      <a:pt x="75191" y="4744269"/>
                    </a:cubicBezTo>
                    <a:cubicBezTo>
                      <a:pt x="75191" y="4744269"/>
                      <a:pt x="3081289" y="4907768"/>
                      <a:pt x="3198043" y="44028"/>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36" name="任意多边形: 形状 35"/>
              <p:cNvSpPr/>
              <p:nvPr/>
            </p:nvSpPr>
            <p:spPr>
              <a:xfrm>
                <a:off x="6727157" y="2388740"/>
                <a:ext cx="2601423" cy="3730255"/>
              </a:xfrm>
              <a:custGeom>
                <a:avLst/>
                <a:gdLst>
                  <a:gd name="connsiteX0" fmla="*/ 2601186 w 2601423"/>
                  <a:gd name="connsiteY0" fmla="*/ 5356 h 3730255"/>
                  <a:gd name="connsiteX1" fmla="*/ 2596681 w 2601423"/>
                  <a:gd name="connsiteY1" fmla="*/ 17713 h 3730255"/>
                  <a:gd name="connsiteX2" fmla="*/ 2582084 w 2601423"/>
                  <a:gd name="connsiteY2" fmla="*/ 53505 h 3730255"/>
                  <a:gd name="connsiteX3" fmla="*/ 2524261 w 2601423"/>
                  <a:gd name="connsiteY3" fmla="*/ 186899 h 3730255"/>
                  <a:gd name="connsiteX4" fmla="*/ 2302078 w 2601423"/>
                  <a:gd name="connsiteY4" fmla="*/ 655685 h 3730255"/>
                  <a:gd name="connsiteX5" fmla="*/ 2142812 w 2601423"/>
                  <a:gd name="connsiteY5" fmla="*/ 963581 h 3730255"/>
                  <a:gd name="connsiteX6" fmla="*/ 1956617 w 2601423"/>
                  <a:gd name="connsiteY6" fmla="*/ 1302764 h 3730255"/>
                  <a:gd name="connsiteX7" fmla="*/ 1745979 w 2601423"/>
                  <a:gd name="connsiteY7" fmla="*/ 1658956 h 3730255"/>
                  <a:gd name="connsiteX8" fmla="*/ 1690494 w 2601423"/>
                  <a:gd name="connsiteY8" fmla="*/ 1749371 h 3730255"/>
                  <a:gd name="connsiteX9" fmla="*/ 1633435 w 2601423"/>
                  <a:gd name="connsiteY9" fmla="*/ 1839564 h 3730255"/>
                  <a:gd name="connsiteX10" fmla="*/ 1516927 w 2601423"/>
                  <a:gd name="connsiteY10" fmla="*/ 2019654 h 3730255"/>
                  <a:gd name="connsiteX11" fmla="*/ 1457258 w 2601423"/>
                  <a:gd name="connsiteY11" fmla="*/ 2108911 h 3730255"/>
                  <a:gd name="connsiteX12" fmla="*/ 1397072 w 2601423"/>
                  <a:gd name="connsiteY12" fmla="*/ 2197553 h 3730255"/>
                  <a:gd name="connsiteX13" fmla="*/ 1274165 w 2601423"/>
                  <a:gd name="connsiteY13" fmla="*/ 2371342 h 3730255"/>
                  <a:gd name="connsiteX14" fmla="*/ 1211788 w 2601423"/>
                  <a:gd name="connsiteY14" fmla="*/ 2456144 h 3730255"/>
                  <a:gd name="connsiteX15" fmla="*/ 1149510 w 2601423"/>
                  <a:gd name="connsiteY15" fmla="*/ 2539715 h 3730255"/>
                  <a:gd name="connsiteX16" fmla="*/ 1086838 w 2601423"/>
                  <a:gd name="connsiteY16" fmla="*/ 2621415 h 3730255"/>
                  <a:gd name="connsiteX17" fmla="*/ 1055822 w 2601423"/>
                  <a:gd name="connsiteY17" fmla="*/ 2661835 h 3730255"/>
                  <a:gd name="connsiteX18" fmla="*/ 1024264 w 2601423"/>
                  <a:gd name="connsiteY18" fmla="*/ 2701343 h 3730255"/>
                  <a:gd name="connsiteX19" fmla="*/ 776283 w 2601423"/>
                  <a:gd name="connsiteY19" fmla="*/ 2998630 h 3730255"/>
                  <a:gd name="connsiteX20" fmla="*/ 715703 w 2601423"/>
                  <a:gd name="connsiteY20" fmla="*/ 3066570 h 3730255"/>
                  <a:gd name="connsiteX21" fmla="*/ 686090 w 2601423"/>
                  <a:gd name="connsiteY21" fmla="*/ 3099801 h 3730255"/>
                  <a:gd name="connsiteX22" fmla="*/ 656108 w 2601423"/>
                  <a:gd name="connsiteY22" fmla="*/ 3131728 h 3730255"/>
                  <a:gd name="connsiteX23" fmla="*/ 597547 w 2601423"/>
                  <a:gd name="connsiteY23" fmla="*/ 3193834 h 3730255"/>
                  <a:gd name="connsiteX24" fmla="*/ 569066 w 2601423"/>
                  <a:gd name="connsiteY24" fmla="*/ 3224038 h 3730255"/>
                  <a:gd name="connsiteX25" fmla="*/ 555035 w 2601423"/>
                  <a:gd name="connsiteY25" fmla="*/ 3238930 h 3730255"/>
                  <a:gd name="connsiteX26" fmla="*/ 540709 w 2601423"/>
                  <a:gd name="connsiteY26" fmla="*/ 3253257 h 3730255"/>
                  <a:gd name="connsiteX27" fmla="*/ 431586 w 2601423"/>
                  <a:gd name="connsiteY27" fmla="*/ 3362158 h 3730255"/>
                  <a:gd name="connsiteX28" fmla="*/ 405370 w 2601423"/>
                  <a:gd name="connsiteY28" fmla="*/ 3387192 h 3730255"/>
                  <a:gd name="connsiteX29" fmla="*/ 379499 w 2601423"/>
                  <a:gd name="connsiteY29" fmla="*/ 3411193 h 3730255"/>
                  <a:gd name="connsiteX30" fmla="*/ 329996 w 2601423"/>
                  <a:gd name="connsiteY30" fmla="*/ 3457126 h 3730255"/>
                  <a:gd name="connsiteX31" fmla="*/ 283496 w 2601423"/>
                  <a:gd name="connsiteY31" fmla="*/ 3500106 h 3730255"/>
                  <a:gd name="connsiteX32" fmla="*/ 238868 w 2601423"/>
                  <a:gd name="connsiteY32" fmla="*/ 3538580 h 3730255"/>
                  <a:gd name="connsiteX33" fmla="*/ 160269 w 2601423"/>
                  <a:gd name="connsiteY33" fmla="*/ 3606348 h 3730255"/>
                  <a:gd name="connsiteX34" fmla="*/ 125905 w 2601423"/>
                  <a:gd name="connsiteY34" fmla="*/ 3634508 h 3730255"/>
                  <a:gd name="connsiteX35" fmla="*/ 95209 w 2601423"/>
                  <a:gd name="connsiteY35" fmla="*/ 3658903 h 3730255"/>
                  <a:gd name="connsiteX36" fmla="*/ 46814 w 2601423"/>
                  <a:gd name="connsiteY36" fmla="*/ 3697353 h 3730255"/>
                  <a:gd name="connsiteX37" fmla="*/ 6543 w 2601423"/>
                  <a:gd name="connsiteY37" fmla="*/ 3729378 h 3730255"/>
                  <a:gd name="connsiteX38" fmla="*/ 881 w 2601423"/>
                  <a:gd name="connsiteY38" fmla="*/ 3728738 h 3730255"/>
                  <a:gd name="connsiteX39" fmla="*/ 1472 w 2601423"/>
                  <a:gd name="connsiteY39" fmla="*/ 3723126 h 3730255"/>
                  <a:gd name="connsiteX40" fmla="*/ 1595 w 2601423"/>
                  <a:gd name="connsiteY40" fmla="*/ 3723028 h 3730255"/>
                  <a:gd name="connsiteX41" fmla="*/ 41301 w 2601423"/>
                  <a:gd name="connsiteY41" fmla="*/ 3690461 h 3730255"/>
                  <a:gd name="connsiteX42" fmla="*/ 88982 w 2601423"/>
                  <a:gd name="connsiteY42" fmla="*/ 3651346 h 3730255"/>
                  <a:gd name="connsiteX43" fmla="*/ 119210 w 2601423"/>
                  <a:gd name="connsiteY43" fmla="*/ 3626557 h 3730255"/>
                  <a:gd name="connsiteX44" fmla="*/ 153057 w 2601423"/>
                  <a:gd name="connsiteY44" fmla="*/ 3597929 h 3730255"/>
                  <a:gd name="connsiteX45" fmla="*/ 230425 w 2601423"/>
                  <a:gd name="connsiteY45" fmla="*/ 3529128 h 3730255"/>
                  <a:gd name="connsiteX46" fmla="*/ 274339 w 2601423"/>
                  <a:gd name="connsiteY46" fmla="*/ 3490087 h 3730255"/>
                  <a:gd name="connsiteX47" fmla="*/ 320076 w 2601423"/>
                  <a:gd name="connsiteY47" fmla="*/ 3446517 h 3730255"/>
                  <a:gd name="connsiteX48" fmla="*/ 419992 w 2601423"/>
                  <a:gd name="connsiteY48" fmla="*/ 3350391 h 3730255"/>
                  <a:gd name="connsiteX49" fmla="*/ 527834 w 2601423"/>
                  <a:gd name="connsiteY49" fmla="*/ 3240875 h 3730255"/>
                  <a:gd name="connsiteX50" fmla="*/ 541988 w 2601423"/>
                  <a:gd name="connsiteY50" fmla="*/ 3226475 h 3730255"/>
                  <a:gd name="connsiteX51" fmla="*/ 555847 w 2601423"/>
                  <a:gd name="connsiteY51" fmla="*/ 3211509 h 3730255"/>
                  <a:gd name="connsiteX52" fmla="*/ 583983 w 2601423"/>
                  <a:gd name="connsiteY52" fmla="*/ 3181132 h 3730255"/>
                  <a:gd name="connsiteX53" fmla="*/ 641831 w 2601423"/>
                  <a:gd name="connsiteY53" fmla="*/ 3118707 h 3730255"/>
                  <a:gd name="connsiteX54" fmla="*/ 671444 w 2601423"/>
                  <a:gd name="connsiteY54" fmla="*/ 3086607 h 3730255"/>
                  <a:gd name="connsiteX55" fmla="*/ 700688 w 2601423"/>
                  <a:gd name="connsiteY55" fmla="*/ 3053228 h 3730255"/>
                  <a:gd name="connsiteX56" fmla="*/ 760504 w 2601423"/>
                  <a:gd name="connsiteY56" fmla="*/ 2984943 h 3730255"/>
                  <a:gd name="connsiteX57" fmla="*/ 791053 w 2601423"/>
                  <a:gd name="connsiteY57" fmla="*/ 2950087 h 3730255"/>
                  <a:gd name="connsiteX58" fmla="*/ 821158 w 2601423"/>
                  <a:gd name="connsiteY58" fmla="*/ 2914074 h 3730255"/>
                  <a:gd name="connsiteX59" fmla="*/ 882378 w 2601423"/>
                  <a:gd name="connsiteY59" fmla="*/ 2840669 h 3730255"/>
                  <a:gd name="connsiteX60" fmla="*/ 913566 w 2601423"/>
                  <a:gd name="connsiteY60" fmla="*/ 2803401 h 3730255"/>
                  <a:gd name="connsiteX61" fmla="*/ 944238 w 2601423"/>
                  <a:gd name="connsiteY61" fmla="*/ 2765074 h 3730255"/>
                  <a:gd name="connsiteX62" fmla="*/ 1006319 w 2601423"/>
                  <a:gd name="connsiteY62" fmla="*/ 2687238 h 3730255"/>
                  <a:gd name="connsiteX63" fmla="*/ 1037680 w 2601423"/>
                  <a:gd name="connsiteY63" fmla="*/ 2647754 h 3730255"/>
                  <a:gd name="connsiteX64" fmla="*/ 1068499 w 2601423"/>
                  <a:gd name="connsiteY64" fmla="*/ 2607335 h 3730255"/>
                  <a:gd name="connsiteX65" fmla="*/ 1130777 w 2601423"/>
                  <a:gd name="connsiteY65" fmla="*/ 2525659 h 3730255"/>
                  <a:gd name="connsiteX66" fmla="*/ 1192661 w 2601423"/>
                  <a:gd name="connsiteY66" fmla="*/ 2442113 h 3730255"/>
                  <a:gd name="connsiteX67" fmla="*/ 1254645 w 2601423"/>
                  <a:gd name="connsiteY67" fmla="*/ 2357335 h 3730255"/>
                  <a:gd name="connsiteX68" fmla="*/ 1376764 w 2601423"/>
                  <a:gd name="connsiteY68" fmla="*/ 2183596 h 3730255"/>
                  <a:gd name="connsiteX69" fmla="*/ 1436852 w 2601423"/>
                  <a:gd name="connsiteY69" fmla="*/ 2095176 h 3730255"/>
                  <a:gd name="connsiteX70" fmla="*/ 1496619 w 2601423"/>
                  <a:gd name="connsiteY70" fmla="*/ 2006263 h 3730255"/>
                  <a:gd name="connsiteX71" fmla="*/ 1613348 w 2601423"/>
                  <a:gd name="connsiteY71" fmla="*/ 1826837 h 3730255"/>
                  <a:gd name="connsiteX72" fmla="*/ 1670531 w 2601423"/>
                  <a:gd name="connsiteY72" fmla="*/ 1736965 h 3730255"/>
                  <a:gd name="connsiteX73" fmla="*/ 1726138 w 2601423"/>
                  <a:gd name="connsiteY73" fmla="*/ 1646846 h 3730255"/>
                  <a:gd name="connsiteX74" fmla="*/ 1937294 w 2601423"/>
                  <a:gd name="connsiteY74" fmla="*/ 1291785 h 3730255"/>
                  <a:gd name="connsiteX75" fmla="*/ 2125532 w 2601423"/>
                  <a:gd name="connsiteY75" fmla="*/ 954375 h 3730255"/>
                  <a:gd name="connsiteX76" fmla="*/ 2286865 w 2601423"/>
                  <a:gd name="connsiteY76" fmla="*/ 648079 h 3730255"/>
                  <a:gd name="connsiteX77" fmla="*/ 2417649 w 2601423"/>
                  <a:gd name="connsiteY77" fmla="*/ 386313 h 3730255"/>
                  <a:gd name="connsiteX78" fmla="*/ 2514537 w 2601423"/>
                  <a:gd name="connsiteY78" fmla="*/ 182566 h 3730255"/>
                  <a:gd name="connsiteX79" fmla="*/ 2574034 w 2601423"/>
                  <a:gd name="connsiteY79" fmla="*/ 50157 h 3730255"/>
                  <a:gd name="connsiteX80" fmla="*/ 2588829 w 2601423"/>
                  <a:gd name="connsiteY80" fmla="*/ 15277 h 3730255"/>
                  <a:gd name="connsiteX81" fmla="*/ 2593481 w 2601423"/>
                  <a:gd name="connsiteY81" fmla="*/ 3018 h 3730255"/>
                  <a:gd name="connsiteX82" fmla="*/ 2593629 w 2601423"/>
                  <a:gd name="connsiteY82" fmla="*/ 2599 h 3730255"/>
                  <a:gd name="connsiteX83" fmla="*/ 2598798 w 2601423"/>
                  <a:gd name="connsiteY83" fmla="*/ 261 h 3730255"/>
                  <a:gd name="connsiteX84" fmla="*/ 2601186 w 2601423"/>
                  <a:gd name="connsiteY84" fmla="*/ 5356 h 373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601423" h="3730255">
                    <a:moveTo>
                      <a:pt x="2601186" y="5356"/>
                    </a:moveTo>
                    <a:cubicBezTo>
                      <a:pt x="2601186" y="5356"/>
                      <a:pt x="2599659" y="9566"/>
                      <a:pt x="2596681" y="17713"/>
                    </a:cubicBezTo>
                    <a:cubicBezTo>
                      <a:pt x="2593382" y="25788"/>
                      <a:pt x="2588632" y="38169"/>
                      <a:pt x="2582084" y="53505"/>
                    </a:cubicBezTo>
                    <a:cubicBezTo>
                      <a:pt x="2569283" y="84546"/>
                      <a:pt x="2549615" y="129642"/>
                      <a:pt x="2524261" y="186899"/>
                    </a:cubicBezTo>
                    <a:cubicBezTo>
                      <a:pt x="2473134" y="301215"/>
                      <a:pt x="2398055" y="463631"/>
                      <a:pt x="2302078" y="655685"/>
                    </a:cubicBezTo>
                    <a:cubicBezTo>
                      <a:pt x="2253633" y="751466"/>
                      <a:pt x="2200881" y="855123"/>
                      <a:pt x="2142812" y="963581"/>
                    </a:cubicBezTo>
                    <a:cubicBezTo>
                      <a:pt x="2085310" y="1072310"/>
                      <a:pt x="2022564" y="1185863"/>
                      <a:pt x="1956617" y="1302764"/>
                    </a:cubicBezTo>
                    <a:cubicBezTo>
                      <a:pt x="1889662" y="1419074"/>
                      <a:pt x="1819851" y="1538929"/>
                      <a:pt x="1745979" y="1658956"/>
                    </a:cubicBezTo>
                    <a:cubicBezTo>
                      <a:pt x="1727541" y="1688988"/>
                      <a:pt x="1709055" y="1719143"/>
                      <a:pt x="1690494" y="1749371"/>
                    </a:cubicBezTo>
                    <a:cubicBezTo>
                      <a:pt x="1671515" y="1779353"/>
                      <a:pt x="1652487" y="1809434"/>
                      <a:pt x="1633435" y="1839564"/>
                    </a:cubicBezTo>
                    <a:cubicBezTo>
                      <a:pt x="1595698" y="1900070"/>
                      <a:pt x="1556018" y="1959665"/>
                      <a:pt x="1516927" y="2019654"/>
                    </a:cubicBezTo>
                    <a:cubicBezTo>
                      <a:pt x="1497530" y="2049734"/>
                      <a:pt x="1477321" y="2079298"/>
                      <a:pt x="1457258" y="2108911"/>
                    </a:cubicBezTo>
                    <a:cubicBezTo>
                      <a:pt x="1437172" y="2138500"/>
                      <a:pt x="1417110" y="2168064"/>
                      <a:pt x="1397072" y="2197553"/>
                    </a:cubicBezTo>
                    <a:cubicBezTo>
                      <a:pt x="1356161" y="2255967"/>
                      <a:pt x="1315150" y="2314011"/>
                      <a:pt x="1274165" y="2371342"/>
                    </a:cubicBezTo>
                    <a:cubicBezTo>
                      <a:pt x="1253291" y="2399724"/>
                      <a:pt x="1232490" y="2428008"/>
                      <a:pt x="1211788" y="2456144"/>
                    </a:cubicBezTo>
                    <a:cubicBezTo>
                      <a:pt x="1190988" y="2484206"/>
                      <a:pt x="1170803" y="2512490"/>
                      <a:pt x="1149510" y="2539715"/>
                    </a:cubicBezTo>
                    <a:cubicBezTo>
                      <a:pt x="1128488" y="2567137"/>
                      <a:pt x="1107589" y="2594387"/>
                      <a:pt x="1086838" y="2621415"/>
                    </a:cubicBezTo>
                    <a:cubicBezTo>
                      <a:pt x="1076474" y="2634929"/>
                      <a:pt x="1066136" y="2648419"/>
                      <a:pt x="1055822" y="2661835"/>
                    </a:cubicBezTo>
                    <a:cubicBezTo>
                      <a:pt x="1045261" y="2675054"/>
                      <a:pt x="1034750" y="2688223"/>
                      <a:pt x="1024264" y="2701343"/>
                    </a:cubicBezTo>
                    <a:cubicBezTo>
                      <a:pt x="940816" y="2806552"/>
                      <a:pt x="857836" y="2906443"/>
                      <a:pt x="776283" y="2998630"/>
                    </a:cubicBezTo>
                    <a:cubicBezTo>
                      <a:pt x="755802" y="3021596"/>
                      <a:pt x="735593" y="3044268"/>
                      <a:pt x="715703" y="3066570"/>
                    </a:cubicBezTo>
                    <a:cubicBezTo>
                      <a:pt x="705758" y="3077721"/>
                      <a:pt x="695887" y="3088798"/>
                      <a:pt x="686090" y="3099801"/>
                    </a:cubicBezTo>
                    <a:cubicBezTo>
                      <a:pt x="676022" y="3110534"/>
                      <a:pt x="666028" y="3121168"/>
                      <a:pt x="656108" y="3131728"/>
                    </a:cubicBezTo>
                    <a:cubicBezTo>
                      <a:pt x="636243" y="3152799"/>
                      <a:pt x="616722" y="3173526"/>
                      <a:pt x="597547" y="3193834"/>
                    </a:cubicBezTo>
                    <a:cubicBezTo>
                      <a:pt x="587971" y="3204001"/>
                      <a:pt x="578469" y="3214069"/>
                      <a:pt x="569066" y="3224038"/>
                    </a:cubicBezTo>
                    <a:cubicBezTo>
                      <a:pt x="564365" y="3229035"/>
                      <a:pt x="559687" y="3233983"/>
                      <a:pt x="555035" y="3238930"/>
                    </a:cubicBezTo>
                    <a:cubicBezTo>
                      <a:pt x="550235" y="3243730"/>
                      <a:pt x="545459" y="3248506"/>
                      <a:pt x="540709" y="3253257"/>
                    </a:cubicBezTo>
                    <a:cubicBezTo>
                      <a:pt x="502677" y="3291215"/>
                      <a:pt x="466245" y="3327572"/>
                      <a:pt x="431586" y="3362158"/>
                    </a:cubicBezTo>
                    <a:cubicBezTo>
                      <a:pt x="423044" y="3370921"/>
                      <a:pt x="414133" y="3379093"/>
                      <a:pt x="405370" y="3387192"/>
                    </a:cubicBezTo>
                    <a:cubicBezTo>
                      <a:pt x="396632" y="3395291"/>
                      <a:pt x="388016" y="3403291"/>
                      <a:pt x="379499" y="3411193"/>
                    </a:cubicBezTo>
                    <a:cubicBezTo>
                      <a:pt x="362489" y="3426972"/>
                      <a:pt x="345996" y="3442283"/>
                      <a:pt x="329996" y="3457126"/>
                    </a:cubicBezTo>
                    <a:cubicBezTo>
                      <a:pt x="313971" y="3471945"/>
                      <a:pt x="298463" y="3486271"/>
                      <a:pt x="283496" y="3500106"/>
                    </a:cubicBezTo>
                    <a:cubicBezTo>
                      <a:pt x="268063" y="3513423"/>
                      <a:pt x="253170" y="3526248"/>
                      <a:pt x="238868" y="3538580"/>
                    </a:cubicBezTo>
                    <a:cubicBezTo>
                      <a:pt x="210264" y="3563245"/>
                      <a:pt x="183999" y="3585892"/>
                      <a:pt x="160269" y="3606348"/>
                    </a:cubicBezTo>
                    <a:cubicBezTo>
                      <a:pt x="148577" y="3616760"/>
                      <a:pt x="136810" y="3625819"/>
                      <a:pt x="125905" y="3634508"/>
                    </a:cubicBezTo>
                    <a:cubicBezTo>
                      <a:pt x="114976" y="3643198"/>
                      <a:pt x="104736" y="3651321"/>
                      <a:pt x="95209" y="3658903"/>
                    </a:cubicBezTo>
                    <a:cubicBezTo>
                      <a:pt x="76156" y="3674042"/>
                      <a:pt x="59959" y="3686916"/>
                      <a:pt x="46814" y="3697353"/>
                    </a:cubicBezTo>
                    <a:cubicBezTo>
                      <a:pt x="20549" y="3718227"/>
                      <a:pt x="6543" y="3729378"/>
                      <a:pt x="6543" y="3729378"/>
                    </a:cubicBezTo>
                    <a:cubicBezTo>
                      <a:pt x="4795" y="3730757"/>
                      <a:pt x="2259" y="3730486"/>
                      <a:pt x="881" y="3728738"/>
                    </a:cubicBezTo>
                    <a:cubicBezTo>
                      <a:pt x="-498" y="3727015"/>
                      <a:pt x="-227" y="3724529"/>
                      <a:pt x="1472" y="3723126"/>
                    </a:cubicBezTo>
                    <a:lnTo>
                      <a:pt x="1595" y="3723028"/>
                    </a:lnTo>
                    <a:cubicBezTo>
                      <a:pt x="1595" y="3723028"/>
                      <a:pt x="15405" y="3711704"/>
                      <a:pt x="41301" y="3690461"/>
                    </a:cubicBezTo>
                    <a:cubicBezTo>
                      <a:pt x="54248" y="3679851"/>
                      <a:pt x="70224" y="3666755"/>
                      <a:pt x="88982" y="3651346"/>
                    </a:cubicBezTo>
                    <a:cubicBezTo>
                      <a:pt x="98360" y="3643641"/>
                      <a:pt x="108453" y="3635370"/>
                      <a:pt x="119210" y="3626557"/>
                    </a:cubicBezTo>
                    <a:cubicBezTo>
                      <a:pt x="129942" y="3617721"/>
                      <a:pt x="141537" y="3608514"/>
                      <a:pt x="153057" y="3597929"/>
                    </a:cubicBezTo>
                    <a:cubicBezTo>
                      <a:pt x="176417" y="3577154"/>
                      <a:pt x="202264" y="3554162"/>
                      <a:pt x="230425" y="3529128"/>
                    </a:cubicBezTo>
                    <a:cubicBezTo>
                      <a:pt x="244505" y="3516623"/>
                      <a:pt x="259127" y="3503601"/>
                      <a:pt x="274339" y="3490087"/>
                    </a:cubicBezTo>
                    <a:cubicBezTo>
                      <a:pt x="289060" y="3476056"/>
                      <a:pt x="304322" y="3461533"/>
                      <a:pt x="320076" y="3446517"/>
                    </a:cubicBezTo>
                    <a:cubicBezTo>
                      <a:pt x="351412" y="3416313"/>
                      <a:pt x="385259" y="3384706"/>
                      <a:pt x="419992" y="3350391"/>
                    </a:cubicBezTo>
                    <a:cubicBezTo>
                      <a:pt x="454257" y="3315609"/>
                      <a:pt x="490270" y="3279030"/>
                      <a:pt x="527834" y="3240875"/>
                    </a:cubicBezTo>
                    <a:cubicBezTo>
                      <a:pt x="532536" y="3236100"/>
                      <a:pt x="537238" y="3231300"/>
                      <a:pt x="541988" y="3226475"/>
                    </a:cubicBezTo>
                    <a:cubicBezTo>
                      <a:pt x="546592" y="3221527"/>
                      <a:pt x="551195" y="3216530"/>
                      <a:pt x="555847" y="3211509"/>
                    </a:cubicBezTo>
                    <a:cubicBezTo>
                      <a:pt x="565128" y="3201490"/>
                      <a:pt x="574506" y="3191348"/>
                      <a:pt x="583983" y="3181132"/>
                    </a:cubicBezTo>
                    <a:cubicBezTo>
                      <a:pt x="602913" y="3160701"/>
                      <a:pt x="622212" y="3139876"/>
                      <a:pt x="641831" y="3118707"/>
                    </a:cubicBezTo>
                    <a:cubicBezTo>
                      <a:pt x="651628" y="3108097"/>
                      <a:pt x="661499" y="3097389"/>
                      <a:pt x="671444" y="3086607"/>
                    </a:cubicBezTo>
                    <a:cubicBezTo>
                      <a:pt x="681118" y="3075579"/>
                      <a:pt x="690866" y="3064453"/>
                      <a:pt x="700688" y="3053228"/>
                    </a:cubicBezTo>
                    <a:cubicBezTo>
                      <a:pt x="720331" y="3030803"/>
                      <a:pt x="740270" y="3008033"/>
                      <a:pt x="760504" y="2984943"/>
                    </a:cubicBezTo>
                    <a:cubicBezTo>
                      <a:pt x="770621" y="2973399"/>
                      <a:pt x="780788" y="2961780"/>
                      <a:pt x="791053" y="2950087"/>
                    </a:cubicBezTo>
                    <a:cubicBezTo>
                      <a:pt x="801194" y="2938296"/>
                      <a:pt x="811065" y="2926160"/>
                      <a:pt x="821158" y="2914074"/>
                    </a:cubicBezTo>
                    <a:cubicBezTo>
                      <a:pt x="841319" y="2889901"/>
                      <a:pt x="861750" y="2865408"/>
                      <a:pt x="882378" y="2840669"/>
                    </a:cubicBezTo>
                    <a:cubicBezTo>
                      <a:pt x="892717" y="2828312"/>
                      <a:pt x="903104" y="2815881"/>
                      <a:pt x="913566" y="2803401"/>
                    </a:cubicBezTo>
                    <a:cubicBezTo>
                      <a:pt x="923733" y="2790699"/>
                      <a:pt x="933973" y="2777923"/>
                      <a:pt x="944238" y="2765074"/>
                    </a:cubicBezTo>
                    <a:cubicBezTo>
                      <a:pt x="964743" y="2739375"/>
                      <a:pt x="985445" y="2713405"/>
                      <a:pt x="1006319" y="2687238"/>
                    </a:cubicBezTo>
                    <a:cubicBezTo>
                      <a:pt x="1016731" y="2674118"/>
                      <a:pt x="1027193" y="2660973"/>
                      <a:pt x="1037680" y="2647754"/>
                    </a:cubicBezTo>
                    <a:cubicBezTo>
                      <a:pt x="1047920" y="2634338"/>
                      <a:pt x="1058185" y="2620849"/>
                      <a:pt x="1068499" y="2607335"/>
                    </a:cubicBezTo>
                    <a:cubicBezTo>
                      <a:pt x="1089127" y="2580282"/>
                      <a:pt x="1109878" y="2553057"/>
                      <a:pt x="1130777" y="2525659"/>
                    </a:cubicBezTo>
                    <a:cubicBezTo>
                      <a:pt x="1151923" y="2498459"/>
                      <a:pt x="1171984" y="2470175"/>
                      <a:pt x="1192661" y="2442113"/>
                    </a:cubicBezTo>
                    <a:cubicBezTo>
                      <a:pt x="1213216" y="2413977"/>
                      <a:pt x="1233893" y="2385717"/>
                      <a:pt x="1254645" y="2357335"/>
                    </a:cubicBezTo>
                    <a:cubicBezTo>
                      <a:pt x="1295384" y="2300030"/>
                      <a:pt x="1336099" y="2242010"/>
                      <a:pt x="1376764" y="2183596"/>
                    </a:cubicBezTo>
                    <a:cubicBezTo>
                      <a:pt x="1396753" y="2154180"/>
                      <a:pt x="1416790" y="2124690"/>
                      <a:pt x="1436852" y="2095176"/>
                    </a:cubicBezTo>
                    <a:cubicBezTo>
                      <a:pt x="1456938" y="2065686"/>
                      <a:pt x="1477197" y="2036245"/>
                      <a:pt x="1496619" y="2006263"/>
                    </a:cubicBezTo>
                    <a:cubicBezTo>
                      <a:pt x="1535783" y="1946495"/>
                      <a:pt x="1575538" y="1887146"/>
                      <a:pt x="1613348" y="1826837"/>
                    </a:cubicBezTo>
                    <a:cubicBezTo>
                      <a:pt x="1632450" y="1796806"/>
                      <a:pt x="1651528" y="1766848"/>
                      <a:pt x="1670531" y="1736965"/>
                    </a:cubicBezTo>
                    <a:cubicBezTo>
                      <a:pt x="1689141" y="1706835"/>
                      <a:pt x="1707676" y="1676778"/>
                      <a:pt x="1726138" y="1646846"/>
                    </a:cubicBezTo>
                    <a:cubicBezTo>
                      <a:pt x="1800183" y="1527237"/>
                      <a:pt x="1870166" y="1407726"/>
                      <a:pt x="1937294" y="1291785"/>
                    </a:cubicBezTo>
                    <a:cubicBezTo>
                      <a:pt x="2003609" y="1175352"/>
                      <a:pt x="2067389" y="1062586"/>
                      <a:pt x="2125532" y="954375"/>
                    </a:cubicBezTo>
                    <a:cubicBezTo>
                      <a:pt x="2184315" y="846508"/>
                      <a:pt x="2237756" y="743367"/>
                      <a:pt x="2286865" y="648079"/>
                    </a:cubicBezTo>
                    <a:cubicBezTo>
                      <a:pt x="2335235" y="552396"/>
                      <a:pt x="2379740" y="464763"/>
                      <a:pt x="2417649" y="386313"/>
                    </a:cubicBezTo>
                    <a:cubicBezTo>
                      <a:pt x="2455952" y="308059"/>
                      <a:pt x="2488174" y="239282"/>
                      <a:pt x="2514537" y="182566"/>
                    </a:cubicBezTo>
                    <a:cubicBezTo>
                      <a:pt x="2540606" y="125728"/>
                      <a:pt x="2560840" y="80927"/>
                      <a:pt x="2574034" y="50157"/>
                    </a:cubicBezTo>
                    <a:cubicBezTo>
                      <a:pt x="2580829" y="34748"/>
                      <a:pt x="2585456" y="23178"/>
                      <a:pt x="2588829" y="15277"/>
                    </a:cubicBezTo>
                    <a:cubicBezTo>
                      <a:pt x="2591906" y="7203"/>
                      <a:pt x="2593481" y="3018"/>
                      <a:pt x="2593481" y="3018"/>
                    </a:cubicBezTo>
                    <a:lnTo>
                      <a:pt x="2593629" y="2599"/>
                    </a:lnTo>
                    <a:cubicBezTo>
                      <a:pt x="2594417" y="532"/>
                      <a:pt x="2596730" y="-527"/>
                      <a:pt x="2598798" y="261"/>
                    </a:cubicBezTo>
                    <a:cubicBezTo>
                      <a:pt x="2600890" y="999"/>
                      <a:pt x="2601924" y="3313"/>
                      <a:pt x="2601186" y="5356"/>
                    </a:cubicBezTo>
                    <a:close/>
                  </a:path>
                </a:pathLst>
              </a:custGeom>
              <a:solidFill>
                <a:srgbClr val="FFFFFF">
                  <a:alpha val="56000"/>
                </a:srgbClr>
              </a:solidFill>
              <a:ln w="2461" cap="flat">
                <a:noFill/>
                <a:prstDash val="solid"/>
                <a:miter/>
              </a:ln>
            </p:spPr>
            <p:txBody>
              <a:bodyPr rtlCol="0" anchor="ctr"/>
              <a:lstStyle/>
              <a:p>
                <a:endParaRPr lang="zh-CN" altLang="en-US">
                  <a:cs typeface="+mn-ea"/>
                  <a:sym typeface="+mn-lt"/>
                </a:endParaRPr>
              </a:p>
            </p:txBody>
          </p:sp>
        </p:grpSp>
        <p:grpSp>
          <p:nvGrpSpPr>
            <p:cNvPr id="37" name="图形 3"/>
            <p:cNvGrpSpPr/>
            <p:nvPr/>
          </p:nvGrpSpPr>
          <p:grpSpPr>
            <a:xfrm>
              <a:off x="7830844" y="1367804"/>
              <a:ext cx="1969631" cy="4666242"/>
              <a:chOff x="4687254" y="29440"/>
              <a:chExt cx="2785687" cy="6599557"/>
            </a:xfrm>
          </p:grpSpPr>
          <p:grpSp>
            <p:nvGrpSpPr>
              <p:cNvPr id="38" name="图形 3"/>
              <p:cNvGrpSpPr/>
              <p:nvPr/>
            </p:nvGrpSpPr>
            <p:grpSpPr>
              <a:xfrm>
                <a:off x="4687254" y="29465"/>
                <a:ext cx="2784285" cy="6599532"/>
                <a:chOff x="4687254" y="29465"/>
                <a:chExt cx="2784285" cy="6599532"/>
              </a:xfrm>
            </p:grpSpPr>
            <p:grpSp>
              <p:nvGrpSpPr>
                <p:cNvPr id="39" name="图形 3"/>
                <p:cNvGrpSpPr/>
                <p:nvPr/>
              </p:nvGrpSpPr>
              <p:grpSpPr>
                <a:xfrm>
                  <a:off x="4687254" y="29465"/>
                  <a:ext cx="2784285" cy="6599507"/>
                  <a:chOff x="4687254" y="29465"/>
                  <a:chExt cx="2784285" cy="6599507"/>
                </a:xfrm>
              </p:grpSpPr>
              <p:sp>
                <p:nvSpPr>
                  <p:cNvPr id="40" name="任意多边形: 形状 39"/>
                  <p:cNvSpPr/>
                  <p:nvPr/>
                </p:nvSpPr>
                <p:spPr>
                  <a:xfrm>
                    <a:off x="4687254" y="369805"/>
                    <a:ext cx="2784285" cy="6259168"/>
                  </a:xfrm>
                  <a:custGeom>
                    <a:avLst/>
                    <a:gdLst>
                      <a:gd name="connsiteX0" fmla="*/ 2780961 w 2784285"/>
                      <a:gd name="connsiteY0" fmla="*/ 267575 h 6259168"/>
                      <a:gd name="connsiteX1" fmla="*/ 2780961 w 2784285"/>
                      <a:gd name="connsiteY1" fmla="*/ 5971408 h 6259168"/>
                      <a:gd name="connsiteX2" fmla="*/ 2783595 w 2784285"/>
                      <a:gd name="connsiteY2" fmla="*/ 5985907 h 6259168"/>
                      <a:gd name="connsiteX3" fmla="*/ 2784210 w 2784285"/>
                      <a:gd name="connsiteY3" fmla="*/ 6000012 h 6259168"/>
                      <a:gd name="connsiteX4" fmla="*/ 2730917 w 2784285"/>
                      <a:gd name="connsiteY4" fmla="*/ 6140249 h 6259168"/>
                      <a:gd name="connsiteX5" fmla="*/ 2723040 w 2784285"/>
                      <a:gd name="connsiteY5" fmla="*/ 6151055 h 6259168"/>
                      <a:gd name="connsiteX6" fmla="*/ 2714449 w 2784285"/>
                      <a:gd name="connsiteY6" fmla="*/ 6161221 h 6259168"/>
                      <a:gd name="connsiteX7" fmla="*/ 2703741 w 2784285"/>
                      <a:gd name="connsiteY7" fmla="*/ 6172668 h 6259168"/>
                      <a:gd name="connsiteX8" fmla="*/ 2684590 w 2784285"/>
                      <a:gd name="connsiteY8" fmla="*/ 6190096 h 6259168"/>
                      <a:gd name="connsiteX9" fmla="*/ 2534457 w 2784285"/>
                      <a:gd name="connsiteY9" fmla="*/ 6252916 h 6259168"/>
                      <a:gd name="connsiteX10" fmla="*/ 2533842 w 2784285"/>
                      <a:gd name="connsiteY10" fmla="*/ 6252916 h 6259168"/>
                      <a:gd name="connsiteX11" fmla="*/ 2520106 w 2784285"/>
                      <a:gd name="connsiteY11" fmla="*/ 6256362 h 6259168"/>
                      <a:gd name="connsiteX12" fmla="*/ 2507133 w 2784285"/>
                      <a:gd name="connsiteY12" fmla="*/ 6259168 h 6259168"/>
                      <a:gd name="connsiteX13" fmla="*/ 285446 w 2784285"/>
                      <a:gd name="connsiteY13" fmla="*/ 6259168 h 6259168"/>
                      <a:gd name="connsiteX14" fmla="*/ 270948 w 2784285"/>
                      <a:gd name="connsiteY14" fmla="*/ 6256362 h 6259168"/>
                      <a:gd name="connsiteX15" fmla="*/ 3815 w 2784285"/>
                      <a:gd name="connsiteY15" fmla="*/ 6001242 h 6259168"/>
                      <a:gd name="connsiteX16" fmla="*/ 1649 w 2784285"/>
                      <a:gd name="connsiteY16" fmla="*/ 5986522 h 6259168"/>
                      <a:gd name="connsiteX17" fmla="*/ 0 w 2784285"/>
                      <a:gd name="connsiteY17" fmla="*/ 5971408 h 6259168"/>
                      <a:gd name="connsiteX18" fmla="*/ 0 w 2784285"/>
                      <a:gd name="connsiteY18" fmla="*/ 267575 h 6259168"/>
                      <a:gd name="connsiteX19" fmla="*/ 283920 w 2784285"/>
                      <a:gd name="connsiteY19" fmla="*/ 0 h 6259168"/>
                      <a:gd name="connsiteX20" fmla="*/ 2505607 w 2784285"/>
                      <a:gd name="connsiteY20" fmla="*/ 0 h 6259168"/>
                      <a:gd name="connsiteX21" fmla="*/ 2780961 w 2784285"/>
                      <a:gd name="connsiteY21" fmla="*/ 267575 h 625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84285" h="6259168">
                        <a:moveTo>
                          <a:pt x="2780961" y="267575"/>
                        </a:moveTo>
                        <a:lnTo>
                          <a:pt x="2780961" y="5971408"/>
                        </a:lnTo>
                        <a:cubicBezTo>
                          <a:pt x="2780961" y="5976233"/>
                          <a:pt x="2783841" y="5981082"/>
                          <a:pt x="2783595" y="5985907"/>
                        </a:cubicBezTo>
                        <a:cubicBezTo>
                          <a:pt x="2783472" y="5990609"/>
                          <a:pt x="2784580" y="5995310"/>
                          <a:pt x="2784210" y="6000012"/>
                        </a:cubicBezTo>
                        <a:cubicBezTo>
                          <a:pt x="2779262" y="6052271"/>
                          <a:pt x="2760677" y="6100322"/>
                          <a:pt x="2730917" y="6140249"/>
                        </a:cubicBezTo>
                        <a:cubicBezTo>
                          <a:pt x="2728234" y="6143941"/>
                          <a:pt x="2725821" y="6147486"/>
                          <a:pt x="2723040" y="6151055"/>
                        </a:cubicBezTo>
                        <a:cubicBezTo>
                          <a:pt x="2720110" y="6154477"/>
                          <a:pt x="2717378" y="6157923"/>
                          <a:pt x="2714449" y="6161221"/>
                        </a:cubicBezTo>
                        <a:cubicBezTo>
                          <a:pt x="2710879" y="6165160"/>
                          <a:pt x="2707433" y="6168976"/>
                          <a:pt x="2703741" y="6172668"/>
                        </a:cubicBezTo>
                        <a:cubicBezTo>
                          <a:pt x="2697636" y="6178773"/>
                          <a:pt x="2691211" y="6184484"/>
                          <a:pt x="2684590" y="6190096"/>
                        </a:cubicBezTo>
                        <a:cubicBezTo>
                          <a:pt x="2642890" y="6224436"/>
                          <a:pt x="2591172" y="6247057"/>
                          <a:pt x="2534457" y="6252916"/>
                        </a:cubicBezTo>
                        <a:cubicBezTo>
                          <a:pt x="2534211" y="6253039"/>
                          <a:pt x="2534088" y="6253039"/>
                          <a:pt x="2533842" y="6252916"/>
                        </a:cubicBezTo>
                        <a:cubicBezTo>
                          <a:pt x="2529263" y="6253433"/>
                          <a:pt x="2524684" y="6256116"/>
                          <a:pt x="2520106" y="6256362"/>
                        </a:cubicBezTo>
                        <a:cubicBezTo>
                          <a:pt x="2515773" y="6256608"/>
                          <a:pt x="2511466" y="6259168"/>
                          <a:pt x="2507133" y="6259168"/>
                        </a:cubicBezTo>
                        <a:lnTo>
                          <a:pt x="285446" y="6259168"/>
                        </a:lnTo>
                        <a:cubicBezTo>
                          <a:pt x="280622" y="6259168"/>
                          <a:pt x="275772" y="6256608"/>
                          <a:pt x="270948" y="6256362"/>
                        </a:cubicBezTo>
                        <a:cubicBezTo>
                          <a:pt x="130711" y="6250134"/>
                          <a:pt x="17034" y="6139707"/>
                          <a:pt x="3815" y="6001242"/>
                        </a:cubicBezTo>
                        <a:cubicBezTo>
                          <a:pt x="3446" y="5996541"/>
                          <a:pt x="1772" y="5991224"/>
                          <a:pt x="1649" y="5986522"/>
                        </a:cubicBezTo>
                        <a:cubicBezTo>
                          <a:pt x="1403" y="5981698"/>
                          <a:pt x="0" y="5976257"/>
                          <a:pt x="0" y="5971408"/>
                        </a:cubicBezTo>
                        <a:lnTo>
                          <a:pt x="0" y="267575"/>
                        </a:lnTo>
                        <a:cubicBezTo>
                          <a:pt x="0" y="112199"/>
                          <a:pt x="128544" y="0"/>
                          <a:pt x="283920" y="0"/>
                        </a:cubicBezTo>
                        <a:lnTo>
                          <a:pt x="2505607" y="0"/>
                        </a:lnTo>
                        <a:cubicBezTo>
                          <a:pt x="2660983" y="0"/>
                          <a:pt x="2780961" y="112224"/>
                          <a:pt x="2780961" y="267575"/>
                        </a:cubicBezTo>
                        <a:close/>
                      </a:path>
                    </a:pathLst>
                  </a:custGeom>
                  <a:solidFill>
                    <a:srgbClr val="7D97F4"/>
                  </a:solidFill>
                  <a:ln w="2461" cap="flat">
                    <a:noFill/>
                    <a:prstDash val="solid"/>
                    <a:miter/>
                  </a:ln>
                </p:spPr>
                <p:txBody>
                  <a:bodyPr rtlCol="0" anchor="ctr"/>
                  <a:lstStyle/>
                  <a:p>
                    <a:endParaRPr lang="zh-CN" altLang="en-US">
                      <a:cs typeface="+mn-ea"/>
                      <a:sym typeface="+mn-lt"/>
                    </a:endParaRPr>
                  </a:p>
                </p:txBody>
              </p:sp>
              <p:sp>
                <p:nvSpPr>
                  <p:cNvPr id="41" name="任意多边形: 形状 40"/>
                  <p:cNvSpPr/>
                  <p:nvPr/>
                </p:nvSpPr>
                <p:spPr>
                  <a:xfrm>
                    <a:off x="5293274" y="29465"/>
                    <a:ext cx="1537610" cy="340339"/>
                  </a:xfrm>
                  <a:custGeom>
                    <a:avLst/>
                    <a:gdLst>
                      <a:gd name="connsiteX0" fmla="*/ 1535739 w 1537610"/>
                      <a:gd name="connsiteY0" fmla="*/ 123252 h 340339"/>
                      <a:gd name="connsiteX1" fmla="*/ 1535739 w 1537610"/>
                      <a:gd name="connsiteY1" fmla="*/ 340340 h 340339"/>
                      <a:gd name="connsiteX2" fmla="*/ 0 w 1537610"/>
                      <a:gd name="connsiteY2" fmla="*/ 340340 h 340339"/>
                      <a:gd name="connsiteX3" fmla="*/ 0 w 1537610"/>
                      <a:gd name="connsiteY3" fmla="*/ 123252 h 340339"/>
                      <a:gd name="connsiteX4" fmla="*/ 9132 w 1537610"/>
                      <a:gd name="connsiteY4" fmla="*/ 86993 h 340339"/>
                      <a:gd name="connsiteX5" fmla="*/ 132705 w 1537610"/>
                      <a:gd name="connsiteY5" fmla="*/ 0 h 340339"/>
                      <a:gd name="connsiteX6" fmla="*/ 1440746 w 1537610"/>
                      <a:gd name="connsiteY6" fmla="*/ 0 h 340339"/>
                      <a:gd name="connsiteX7" fmla="*/ 1536699 w 1537610"/>
                      <a:gd name="connsiteY7" fmla="*/ 86993 h 340339"/>
                      <a:gd name="connsiteX8" fmla="*/ 1535739 w 1537610"/>
                      <a:gd name="connsiteY8" fmla="*/ 123252 h 3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610" h="340339">
                        <a:moveTo>
                          <a:pt x="1535739" y="123252"/>
                        </a:moveTo>
                        <a:lnTo>
                          <a:pt x="1535739" y="340340"/>
                        </a:lnTo>
                        <a:lnTo>
                          <a:pt x="0" y="340340"/>
                        </a:lnTo>
                        <a:lnTo>
                          <a:pt x="0" y="123252"/>
                        </a:lnTo>
                        <a:cubicBezTo>
                          <a:pt x="0" y="109762"/>
                          <a:pt x="5440" y="98931"/>
                          <a:pt x="9132" y="86993"/>
                        </a:cubicBezTo>
                        <a:cubicBezTo>
                          <a:pt x="25527" y="33724"/>
                          <a:pt x="78672" y="0"/>
                          <a:pt x="132705" y="0"/>
                        </a:cubicBezTo>
                        <a:lnTo>
                          <a:pt x="1440746" y="0"/>
                        </a:lnTo>
                        <a:cubicBezTo>
                          <a:pt x="1494778" y="0"/>
                          <a:pt x="1525499" y="33724"/>
                          <a:pt x="1536699" y="86993"/>
                        </a:cubicBezTo>
                        <a:cubicBezTo>
                          <a:pt x="1539210" y="98931"/>
                          <a:pt x="1535739" y="109787"/>
                          <a:pt x="1535739" y="123252"/>
                        </a:cubicBezTo>
                        <a:close/>
                      </a:path>
                    </a:pathLst>
                  </a:custGeom>
                  <a:solidFill>
                    <a:srgbClr val="4F52FF"/>
                  </a:solidFill>
                  <a:ln w="2461" cap="flat">
                    <a:noFill/>
                    <a:prstDash val="solid"/>
                    <a:miter/>
                  </a:ln>
                </p:spPr>
                <p:txBody>
                  <a:bodyPr rtlCol="0" anchor="ctr"/>
                  <a:lstStyle/>
                  <a:p>
                    <a:endParaRPr lang="zh-CN" altLang="en-US">
                      <a:cs typeface="+mn-ea"/>
                      <a:sym typeface="+mn-lt"/>
                    </a:endParaRPr>
                  </a:p>
                </p:txBody>
              </p:sp>
            </p:grpSp>
            <p:sp>
              <p:nvSpPr>
                <p:cNvPr id="42" name="任意多边形: 形状 41"/>
                <p:cNvSpPr/>
                <p:nvPr/>
              </p:nvSpPr>
              <p:spPr>
                <a:xfrm>
                  <a:off x="5749850" y="577342"/>
                  <a:ext cx="655793" cy="655793"/>
                </a:xfrm>
                <a:custGeom>
                  <a:avLst/>
                  <a:gdLst>
                    <a:gd name="connsiteX0" fmla="*/ 655793 w 655793"/>
                    <a:gd name="connsiteY0" fmla="*/ 257335 h 655793"/>
                    <a:gd name="connsiteX1" fmla="*/ 398458 w 655793"/>
                    <a:gd name="connsiteY1" fmla="*/ 257335 h 655793"/>
                    <a:gd name="connsiteX2" fmla="*/ 398458 w 655793"/>
                    <a:gd name="connsiteY2" fmla="*/ 0 h 655793"/>
                    <a:gd name="connsiteX3" fmla="*/ 257335 w 655793"/>
                    <a:gd name="connsiteY3" fmla="*/ 0 h 655793"/>
                    <a:gd name="connsiteX4" fmla="*/ 257335 w 655793"/>
                    <a:gd name="connsiteY4" fmla="*/ 257335 h 655793"/>
                    <a:gd name="connsiteX5" fmla="*/ 0 w 655793"/>
                    <a:gd name="connsiteY5" fmla="*/ 257335 h 655793"/>
                    <a:gd name="connsiteX6" fmla="*/ 0 w 655793"/>
                    <a:gd name="connsiteY6" fmla="*/ 390163 h 655793"/>
                    <a:gd name="connsiteX7" fmla="*/ 257335 w 655793"/>
                    <a:gd name="connsiteY7" fmla="*/ 390163 h 655793"/>
                    <a:gd name="connsiteX8" fmla="*/ 257335 w 655793"/>
                    <a:gd name="connsiteY8" fmla="*/ 655793 h 655793"/>
                    <a:gd name="connsiteX9" fmla="*/ 398458 w 655793"/>
                    <a:gd name="connsiteY9" fmla="*/ 655793 h 655793"/>
                    <a:gd name="connsiteX10" fmla="*/ 398458 w 655793"/>
                    <a:gd name="connsiteY10" fmla="*/ 390163 h 655793"/>
                    <a:gd name="connsiteX11" fmla="*/ 655793 w 655793"/>
                    <a:gd name="connsiteY11" fmla="*/ 390163 h 65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793" h="655793">
                      <a:moveTo>
                        <a:pt x="655793" y="257335"/>
                      </a:moveTo>
                      <a:lnTo>
                        <a:pt x="398458" y="257335"/>
                      </a:lnTo>
                      <a:lnTo>
                        <a:pt x="398458" y="0"/>
                      </a:lnTo>
                      <a:lnTo>
                        <a:pt x="257335" y="0"/>
                      </a:lnTo>
                      <a:lnTo>
                        <a:pt x="257335" y="257335"/>
                      </a:lnTo>
                      <a:lnTo>
                        <a:pt x="0" y="257335"/>
                      </a:lnTo>
                      <a:lnTo>
                        <a:pt x="0" y="390163"/>
                      </a:lnTo>
                      <a:lnTo>
                        <a:pt x="257335" y="390163"/>
                      </a:lnTo>
                      <a:lnTo>
                        <a:pt x="257335" y="655793"/>
                      </a:lnTo>
                      <a:lnTo>
                        <a:pt x="398458" y="655793"/>
                      </a:lnTo>
                      <a:lnTo>
                        <a:pt x="398458" y="390163"/>
                      </a:lnTo>
                      <a:lnTo>
                        <a:pt x="655793" y="390163"/>
                      </a:lnTo>
                      <a:close/>
                    </a:path>
                  </a:pathLst>
                </a:custGeom>
                <a:solidFill>
                  <a:srgbClr val="FFFFFF">
                    <a:alpha val="80000"/>
                  </a:srgbClr>
                </a:solidFill>
                <a:ln w="2461" cap="flat">
                  <a:noFill/>
                  <a:prstDash val="solid"/>
                  <a:miter/>
                </a:ln>
              </p:spPr>
              <p:txBody>
                <a:bodyPr rtlCol="0" anchor="ctr"/>
                <a:lstStyle/>
                <a:p>
                  <a:endParaRPr lang="zh-CN" altLang="en-US">
                    <a:cs typeface="+mn-ea"/>
                    <a:sym typeface="+mn-lt"/>
                  </a:endParaRPr>
                </a:p>
              </p:txBody>
            </p:sp>
            <p:sp>
              <p:nvSpPr>
                <p:cNvPr id="43" name="任意多边形: 形状 42"/>
                <p:cNvSpPr/>
                <p:nvPr/>
              </p:nvSpPr>
              <p:spPr>
                <a:xfrm>
                  <a:off x="4687279" y="2577953"/>
                  <a:ext cx="2784138" cy="4051044"/>
                </a:xfrm>
                <a:custGeom>
                  <a:avLst/>
                  <a:gdLst>
                    <a:gd name="connsiteX0" fmla="*/ 2780936 w 2784138"/>
                    <a:gd name="connsiteY0" fmla="*/ 0 h 4051044"/>
                    <a:gd name="connsiteX1" fmla="*/ 2780936 w 2784138"/>
                    <a:gd name="connsiteY1" fmla="*/ 3763285 h 4051044"/>
                    <a:gd name="connsiteX2" fmla="*/ 2783570 w 2784138"/>
                    <a:gd name="connsiteY2" fmla="*/ 3777783 h 4051044"/>
                    <a:gd name="connsiteX3" fmla="*/ 2784063 w 2784138"/>
                    <a:gd name="connsiteY3" fmla="*/ 3791888 h 4051044"/>
                    <a:gd name="connsiteX4" fmla="*/ 2730917 w 2784138"/>
                    <a:gd name="connsiteY4" fmla="*/ 3932125 h 4051044"/>
                    <a:gd name="connsiteX5" fmla="*/ 2723040 w 2784138"/>
                    <a:gd name="connsiteY5" fmla="*/ 3942932 h 4051044"/>
                    <a:gd name="connsiteX6" fmla="*/ 2714449 w 2784138"/>
                    <a:gd name="connsiteY6" fmla="*/ 3953098 h 4051044"/>
                    <a:gd name="connsiteX7" fmla="*/ 2703741 w 2784138"/>
                    <a:gd name="connsiteY7" fmla="*/ 3964545 h 4051044"/>
                    <a:gd name="connsiteX8" fmla="*/ 2684590 w 2784138"/>
                    <a:gd name="connsiteY8" fmla="*/ 3981972 h 4051044"/>
                    <a:gd name="connsiteX9" fmla="*/ 2534457 w 2784138"/>
                    <a:gd name="connsiteY9" fmla="*/ 4044792 h 4051044"/>
                    <a:gd name="connsiteX10" fmla="*/ 2533842 w 2784138"/>
                    <a:gd name="connsiteY10" fmla="*/ 4044792 h 4051044"/>
                    <a:gd name="connsiteX11" fmla="*/ 2520106 w 2784138"/>
                    <a:gd name="connsiteY11" fmla="*/ 4048239 h 4051044"/>
                    <a:gd name="connsiteX12" fmla="*/ 2507133 w 2784138"/>
                    <a:gd name="connsiteY12" fmla="*/ 4051045 h 4051044"/>
                    <a:gd name="connsiteX13" fmla="*/ 285422 w 2784138"/>
                    <a:gd name="connsiteY13" fmla="*/ 4051045 h 4051044"/>
                    <a:gd name="connsiteX14" fmla="*/ 270923 w 2784138"/>
                    <a:gd name="connsiteY14" fmla="*/ 4048239 h 4051044"/>
                    <a:gd name="connsiteX15" fmla="*/ 4062 w 2784138"/>
                    <a:gd name="connsiteY15" fmla="*/ 3793119 h 4051044"/>
                    <a:gd name="connsiteX16" fmla="*/ 1649 w 2784138"/>
                    <a:gd name="connsiteY16" fmla="*/ 3778399 h 4051044"/>
                    <a:gd name="connsiteX17" fmla="*/ 0 w 2784138"/>
                    <a:gd name="connsiteY17" fmla="*/ 3763285 h 4051044"/>
                    <a:gd name="connsiteX18" fmla="*/ 0 w 2784138"/>
                    <a:gd name="connsiteY18" fmla="*/ 0 h 4051044"/>
                    <a:gd name="connsiteX19" fmla="*/ 2780936 w 2784138"/>
                    <a:gd name="connsiteY19" fmla="*/ 0 h 405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84138" h="4051044">
                      <a:moveTo>
                        <a:pt x="2780936" y="0"/>
                      </a:moveTo>
                      <a:lnTo>
                        <a:pt x="2780936" y="3763285"/>
                      </a:lnTo>
                      <a:cubicBezTo>
                        <a:pt x="2780936" y="3768109"/>
                        <a:pt x="2783817" y="3772959"/>
                        <a:pt x="2783570" y="3777783"/>
                      </a:cubicBezTo>
                      <a:cubicBezTo>
                        <a:pt x="2783324" y="3782485"/>
                        <a:pt x="2784432" y="3787187"/>
                        <a:pt x="2784063" y="3791888"/>
                      </a:cubicBezTo>
                      <a:cubicBezTo>
                        <a:pt x="2778844" y="3844025"/>
                        <a:pt x="2760284" y="3892198"/>
                        <a:pt x="2730917" y="3932125"/>
                      </a:cubicBezTo>
                      <a:cubicBezTo>
                        <a:pt x="2728234" y="3935817"/>
                        <a:pt x="2725822" y="3939363"/>
                        <a:pt x="2723040" y="3942932"/>
                      </a:cubicBezTo>
                      <a:cubicBezTo>
                        <a:pt x="2720110" y="3946353"/>
                        <a:pt x="2717378" y="3949800"/>
                        <a:pt x="2714449" y="3953098"/>
                      </a:cubicBezTo>
                      <a:cubicBezTo>
                        <a:pt x="2710879" y="3957037"/>
                        <a:pt x="2707433" y="3960852"/>
                        <a:pt x="2703741" y="3964545"/>
                      </a:cubicBezTo>
                      <a:cubicBezTo>
                        <a:pt x="2697636" y="3970649"/>
                        <a:pt x="2691211" y="3976360"/>
                        <a:pt x="2684590" y="3981972"/>
                      </a:cubicBezTo>
                      <a:cubicBezTo>
                        <a:pt x="2642890" y="4016558"/>
                        <a:pt x="2591295" y="4039303"/>
                        <a:pt x="2534457" y="4044792"/>
                      </a:cubicBezTo>
                      <a:cubicBezTo>
                        <a:pt x="2534211" y="4044915"/>
                        <a:pt x="2534088" y="4044915"/>
                        <a:pt x="2533842" y="4044792"/>
                      </a:cubicBezTo>
                      <a:cubicBezTo>
                        <a:pt x="2529263" y="4045309"/>
                        <a:pt x="2524685" y="4047992"/>
                        <a:pt x="2520106" y="4048239"/>
                      </a:cubicBezTo>
                      <a:cubicBezTo>
                        <a:pt x="2515774" y="4048485"/>
                        <a:pt x="2511466" y="4051045"/>
                        <a:pt x="2507133" y="4051045"/>
                      </a:cubicBezTo>
                      <a:lnTo>
                        <a:pt x="285422" y="4051045"/>
                      </a:lnTo>
                      <a:cubicBezTo>
                        <a:pt x="280597" y="4051045"/>
                        <a:pt x="275748" y="4048485"/>
                        <a:pt x="270923" y="4048239"/>
                      </a:cubicBezTo>
                      <a:cubicBezTo>
                        <a:pt x="131695" y="4041124"/>
                        <a:pt x="18044" y="3930550"/>
                        <a:pt x="4062" y="3793119"/>
                      </a:cubicBezTo>
                      <a:cubicBezTo>
                        <a:pt x="3545" y="3788417"/>
                        <a:pt x="1895" y="3783101"/>
                        <a:pt x="1649" y="3778399"/>
                      </a:cubicBezTo>
                      <a:cubicBezTo>
                        <a:pt x="1403" y="3773574"/>
                        <a:pt x="0" y="3768134"/>
                        <a:pt x="0" y="3763285"/>
                      </a:cubicBezTo>
                      <a:lnTo>
                        <a:pt x="0" y="0"/>
                      </a:lnTo>
                      <a:lnTo>
                        <a:pt x="2780936" y="0"/>
                      </a:lnTo>
                      <a:close/>
                    </a:path>
                  </a:pathLst>
                </a:custGeom>
                <a:solidFill>
                  <a:srgbClr val="4F52FF"/>
                </a:solidFill>
                <a:ln w="2461" cap="flat">
                  <a:noFill/>
                  <a:prstDash val="solid"/>
                  <a:miter/>
                </a:ln>
              </p:spPr>
              <p:txBody>
                <a:bodyPr rtlCol="0" anchor="ctr"/>
                <a:lstStyle/>
                <a:p>
                  <a:endParaRPr lang="zh-CN" altLang="en-US">
                    <a:cs typeface="+mn-ea"/>
                    <a:sym typeface="+mn-lt"/>
                  </a:endParaRPr>
                </a:p>
              </p:txBody>
            </p:sp>
          </p:grpSp>
          <p:sp>
            <p:nvSpPr>
              <p:cNvPr id="44" name="任意多边形: 形状 43"/>
              <p:cNvSpPr/>
              <p:nvPr/>
            </p:nvSpPr>
            <p:spPr>
              <a:xfrm>
                <a:off x="5305828" y="29440"/>
                <a:ext cx="1528871" cy="99620"/>
              </a:xfrm>
              <a:custGeom>
                <a:avLst/>
                <a:gdLst>
                  <a:gd name="connsiteX0" fmla="*/ 1528871 w 1528871"/>
                  <a:gd name="connsiteY0" fmla="*/ 99621 h 99620"/>
                  <a:gd name="connsiteX1" fmla="*/ 0 w 1528871"/>
                  <a:gd name="connsiteY1" fmla="*/ 99621 h 99620"/>
                  <a:gd name="connsiteX2" fmla="*/ 120151 w 1528871"/>
                  <a:gd name="connsiteY2" fmla="*/ 0 h 99620"/>
                  <a:gd name="connsiteX3" fmla="*/ 1428192 w 1528871"/>
                  <a:gd name="connsiteY3" fmla="*/ 0 h 99620"/>
                  <a:gd name="connsiteX4" fmla="*/ 1528871 w 1528871"/>
                  <a:gd name="connsiteY4" fmla="*/ 99621 h 9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871" h="99620">
                    <a:moveTo>
                      <a:pt x="1528871" y="99621"/>
                    </a:moveTo>
                    <a:lnTo>
                      <a:pt x="0" y="99621"/>
                    </a:lnTo>
                    <a:cubicBezTo>
                      <a:pt x="16394" y="24911"/>
                      <a:pt x="66118" y="0"/>
                      <a:pt x="120151" y="0"/>
                    </a:cubicBezTo>
                    <a:lnTo>
                      <a:pt x="1428192" y="0"/>
                    </a:lnTo>
                    <a:cubicBezTo>
                      <a:pt x="1482224" y="0"/>
                      <a:pt x="1517696" y="24911"/>
                      <a:pt x="1528871" y="99621"/>
                    </a:cubicBez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45" name="任意多边形: 形状 44"/>
              <p:cNvSpPr/>
              <p:nvPr/>
            </p:nvSpPr>
            <p:spPr>
              <a:xfrm>
                <a:off x="4691070" y="6371588"/>
                <a:ext cx="2781871" cy="257359"/>
              </a:xfrm>
              <a:custGeom>
                <a:avLst/>
                <a:gdLst>
                  <a:gd name="connsiteX0" fmla="*/ 2781872 w 2781871"/>
                  <a:gd name="connsiteY0" fmla="*/ 49 h 257359"/>
                  <a:gd name="connsiteX1" fmla="*/ 2727840 w 2781871"/>
                  <a:gd name="connsiteY1" fmla="*/ 139376 h 257359"/>
                  <a:gd name="connsiteX2" fmla="*/ 2719569 w 2781871"/>
                  <a:gd name="connsiteY2" fmla="*/ 149739 h 257359"/>
                  <a:gd name="connsiteX3" fmla="*/ 2710806 w 2781871"/>
                  <a:gd name="connsiteY3" fmla="*/ 159684 h 257359"/>
                  <a:gd name="connsiteX4" fmla="*/ 2699999 w 2781871"/>
                  <a:gd name="connsiteY4" fmla="*/ 171007 h 257359"/>
                  <a:gd name="connsiteX5" fmla="*/ 2680799 w 2781871"/>
                  <a:gd name="connsiteY5" fmla="*/ 188361 h 257359"/>
                  <a:gd name="connsiteX6" fmla="*/ 2530642 w 2781871"/>
                  <a:gd name="connsiteY6" fmla="*/ 251132 h 257359"/>
                  <a:gd name="connsiteX7" fmla="*/ 2530002 w 2781871"/>
                  <a:gd name="connsiteY7" fmla="*/ 251107 h 257359"/>
                  <a:gd name="connsiteX8" fmla="*/ 2516266 w 2781871"/>
                  <a:gd name="connsiteY8" fmla="*/ 254554 h 257359"/>
                  <a:gd name="connsiteX9" fmla="*/ 2503293 w 2781871"/>
                  <a:gd name="connsiteY9" fmla="*/ 257360 h 257359"/>
                  <a:gd name="connsiteX10" fmla="*/ 281631 w 2781871"/>
                  <a:gd name="connsiteY10" fmla="*/ 257360 h 257359"/>
                  <a:gd name="connsiteX11" fmla="*/ 267132 w 2781871"/>
                  <a:gd name="connsiteY11" fmla="*/ 255440 h 257359"/>
                  <a:gd name="connsiteX12" fmla="*/ 0 w 2781871"/>
                  <a:gd name="connsiteY12" fmla="*/ 0 h 257359"/>
                  <a:gd name="connsiteX13" fmla="*/ 2781872 w 2781871"/>
                  <a:gd name="connsiteY13" fmla="*/ 0 h 25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1871" h="257359">
                    <a:moveTo>
                      <a:pt x="2781872" y="49"/>
                    </a:moveTo>
                    <a:cubicBezTo>
                      <a:pt x="2776924" y="58168"/>
                      <a:pt x="2757576" y="99473"/>
                      <a:pt x="2727840" y="139376"/>
                    </a:cubicBezTo>
                    <a:cubicBezTo>
                      <a:pt x="2725157" y="143068"/>
                      <a:pt x="2722375" y="146170"/>
                      <a:pt x="2719569" y="149739"/>
                    </a:cubicBezTo>
                    <a:cubicBezTo>
                      <a:pt x="2716640" y="153161"/>
                      <a:pt x="2713710" y="156385"/>
                      <a:pt x="2710806" y="159684"/>
                    </a:cubicBezTo>
                    <a:cubicBezTo>
                      <a:pt x="2707236" y="163623"/>
                      <a:pt x="2703692" y="167339"/>
                      <a:pt x="2699999" y="171007"/>
                    </a:cubicBezTo>
                    <a:cubicBezTo>
                      <a:pt x="2693894" y="177112"/>
                      <a:pt x="2687420" y="182773"/>
                      <a:pt x="2680799" y="188361"/>
                    </a:cubicBezTo>
                    <a:cubicBezTo>
                      <a:pt x="2639099" y="222947"/>
                      <a:pt x="2587480" y="245667"/>
                      <a:pt x="2530642" y="251132"/>
                    </a:cubicBezTo>
                    <a:cubicBezTo>
                      <a:pt x="2530395" y="251255"/>
                      <a:pt x="2530248" y="251230"/>
                      <a:pt x="2530002" y="251107"/>
                    </a:cubicBezTo>
                    <a:cubicBezTo>
                      <a:pt x="2525423" y="251625"/>
                      <a:pt x="2520844" y="254283"/>
                      <a:pt x="2516266" y="254554"/>
                    </a:cubicBezTo>
                    <a:cubicBezTo>
                      <a:pt x="2511933" y="254800"/>
                      <a:pt x="2507626" y="257360"/>
                      <a:pt x="2503293" y="257360"/>
                    </a:cubicBezTo>
                    <a:lnTo>
                      <a:pt x="281631" y="257360"/>
                    </a:lnTo>
                    <a:cubicBezTo>
                      <a:pt x="276806" y="257360"/>
                      <a:pt x="271957" y="255711"/>
                      <a:pt x="267132" y="255440"/>
                    </a:cubicBezTo>
                    <a:cubicBezTo>
                      <a:pt x="126895" y="249212"/>
                      <a:pt x="13219" y="141123"/>
                      <a:pt x="0" y="0"/>
                    </a:cubicBezTo>
                    <a:lnTo>
                      <a:pt x="2781872" y="0"/>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grpSp>
        <p:grpSp>
          <p:nvGrpSpPr>
            <p:cNvPr id="46" name="图形 3"/>
            <p:cNvGrpSpPr/>
            <p:nvPr/>
          </p:nvGrpSpPr>
          <p:grpSpPr>
            <a:xfrm>
              <a:off x="6529470" y="3685849"/>
              <a:ext cx="2362874" cy="2433584"/>
              <a:chOff x="2846696" y="3307896"/>
              <a:chExt cx="3341859" cy="3441866"/>
            </a:xfrm>
          </p:grpSpPr>
          <p:sp>
            <p:nvSpPr>
              <p:cNvPr id="47" name="任意多边形: 形状 46"/>
              <p:cNvSpPr/>
              <p:nvPr/>
            </p:nvSpPr>
            <p:spPr>
              <a:xfrm>
                <a:off x="2846696" y="3448742"/>
                <a:ext cx="3341859" cy="3301021"/>
              </a:xfrm>
              <a:custGeom>
                <a:avLst/>
                <a:gdLst>
                  <a:gd name="connsiteX0" fmla="*/ 3341860 w 3341859"/>
                  <a:gd name="connsiteY0" fmla="*/ 1650499 h 3301021"/>
                  <a:gd name="connsiteX1" fmla="*/ 1691361 w 3341859"/>
                  <a:gd name="connsiteY1" fmla="*/ 3301022 h 3301021"/>
                  <a:gd name="connsiteX2" fmla="*/ 0 w 3341859"/>
                  <a:gd name="connsiteY2" fmla="*/ 1618227 h 3301021"/>
                  <a:gd name="connsiteX3" fmla="*/ 1691337 w 3341859"/>
                  <a:gd name="connsiteY3" fmla="*/ 0 h 3301021"/>
                  <a:gd name="connsiteX4" fmla="*/ 3341860 w 3341859"/>
                  <a:gd name="connsiteY4" fmla="*/ 1650499 h 3301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1859" h="3301021">
                    <a:moveTo>
                      <a:pt x="3341860" y="1650499"/>
                    </a:moveTo>
                    <a:cubicBezTo>
                      <a:pt x="3341860" y="2562052"/>
                      <a:pt x="2602889" y="3301022"/>
                      <a:pt x="1691361" y="3301022"/>
                    </a:cubicBezTo>
                    <a:cubicBezTo>
                      <a:pt x="779833" y="3301022"/>
                      <a:pt x="0" y="2529755"/>
                      <a:pt x="0" y="1618227"/>
                    </a:cubicBezTo>
                    <a:cubicBezTo>
                      <a:pt x="0" y="706674"/>
                      <a:pt x="779784" y="0"/>
                      <a:pt x="1691337" y="0"/>
                    </a:cubicBezTo>
                    <a:cubicBezTo>
                      <a:pt x="2602889" y="0"/>
                      <a:pt x="3341860" y="738946"/>
                      <a:pt x="3341860" y="1650499"/>
                    </a:cubicBez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grpSp>
            <p:nvGrpSpPr>
              <p:cNvPr id="48" name="图形 3"/>
              <p:cNvGrpSpPr/>
              <p:nvPr/>
            </p:nvGrpSpPr>
            <p:grpSpPr>
              <a:xfrm>
                <a:off x="2964892" y="3516288"/>
                <a:ext cx="2216486" cy="1181638"/>
                <a:chOff x="2964892" y="3516288"/>
                <a:chExt cx="2216486" cy="1181638"/>
              </a:xfrm>
              <a:solidFill>
                <a:srgbClr val="BDD0FB"/>
              </a:solidFill>
            </p:grpSpPr>
            <p:sp>
              <p:nvSpPr>
                <p:cNvPr id="49" name="任意多边形: 形状 48"/>
                <p:cNvSpPr/>
                <p:nvPr/>
              </p:nvSpPr>
              <p:spPr>
                <a:xfrm>
                  <a:off x="2964892" y="4480038"/>
                  <a:ext cx="89722" cy="217888"/>
                </a:xfrm>
                <a:custGeom>
                  <a:avLst/>
                  <a:gdLst>
                    <a:gd name="connsiteX0" fmla="*/ 11406 w 89722"/>
                    <a:gd name="connsiteY0" fmla="*/ 217889 h 217888"/>
                    <a:gd name="connsiteX1" fmla="*/ 8477 w 89722"/>
                    <a:gd name="connsiteY1" fmla="*/ 217520 h 217888"/>
                    <a:gd name="connsiteX2" fmla="*/ 379 w 89722"/>
                    <a:gd name="connsiteY2" fmla="*/ 203562 h 217888"/>
                    <a:gd name="connsiteX3" fmla="*/ 67826 w 89722"/>
                    <a:gd name="connsiteY3" fmla="*/ 6930 h 217888"/>
                    <a:gd name="connsiteX4" fmla="*/ 82768 w 89722"/>
                    <a:gd name="connsiteY4" fmla="*/ 875 h 217888"/>
                    <a:gd name="connsiteX5" fmla="*/ 88824 w 89722"/>
                    <a:gd name="connsiteY5" fmla="*/ 15841 h 217888"/>
                    <a:gd name="connsiteX6" fmla="*/ 22434 w 89722"/>
                    <a:gd name="connsiteY6" fmla="*/ 209446 h 217888"/>
                    <a:gd name="connsiteX7" fmla="*/ 11406 w 89722"/>
                    <a:gd name="connsiteY7" fmla="*/ 217889 h 21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22" h="217888">
                      <a:moveTo>
                        <a:pt x="11406" y="217889"/>
                      </a:moveTo>
                      <a:cubicBezTo>
                        <a:pt x="10422" y="217889"/>
                        <a:pt x="9437" y="217766"/>
                        <a:pt x="8477" y="217520"/>
                      </a:cubicBezTo>
                      <a:cubicBezTo>
                        <a:pt x="2397" y="215895"/>
                        <a:pt x="-1222" y="209667"/>
                        <a:pt x="379" y="203562"/>
                      </a:cubicBezTo>
                      <a:cubicBezTo>
                        <a:pt x="18151" y="136878"/>
                        <a:pt x="40823" y="70710"/>
                        <a:pt x="67826" y="6930"/>
                      </a:cubicBezTo>
                      <a:cubicBezTo>
                        <a:pt x="70288" y="1145"/>
                        <a:pt x="77008" y="-1513"/>
                        <a:pt x="82768" y="875"/>
                      </a:cubicBezTo>
                      <a:cubicBezTo>
                        <a:pt x="88577" y="3336"/>
                        <a:pt x="91261" y="10032"/>
                        <a:pt x="88824" y="15841"/>
                      </a:cubicBezTo>
                      <a:cubicBezTo>
                        <a:pt x="62238" y="78612"/>
                        <a:pt x="39912" y="143746"/>
                        <a:pt x="22434" y="209446"/>
                      </a:cubicBezTo>
                      <a:cubicBezTo>
                        <a:pt x="21056" y="214516"/>
                        <a:pt x="16428" y="217889"/>
                        <a:pt x="11406" y="217889"/>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50" name="任意多边形: 形状 49"/>
                <p:cNvSpPr/>
                <p:nvPr/>
              </p:nvSpPr>
              <p:spPr>
                <a:xfrm>
                  <a:off x="3217109" y="3516288"/>
                  <a:ext cx="1964269" cy="665836"/>
                </a:xfrm>
                <a:custGeom>
                  <a:avLst/>
                  <a:gdLst>
                    <a:gd name="connsiteX0" fmla="*/ 11404 w 1964269"/>
                    <a:gd name="connsiteY0" fmla="*/ 665836 h 665836"/>
                    <a:gd name="connsiteX1" fmla="*/ 4536 w 1964269"/>
                    <a:gd name="connsiteY1" fmla="*/ 663547 h 665836"/>
                    <a:gd name="connsiteX2" fmla="*/ 2296 w 1964269"/>
                    <a:gd name="connsiteY2" fmla="*/ 647596 h 665836"/>
                    <a:gd name="connsiteX3" fmla="*/ 1319938 w 1964269"/>
                    <a:gd name="connsiteY3" fmla="*/ 0 h 665836"/>
                    <a:gd name="connsiteX4" fmla="*/ 1957467 w 1964269"/>
                    <a:gd name="connsiteY4" fmla="*/ 133615 h 665836"/>
                    <a:gd name="connsiteX5" fmla="*/ 1963301 w 1964269"/>
                    <a:gd name="connsiteY5" fmla="*/ 148631 h 665836"/>
                    <a:gd name="connsiteX6" fmla="*/ 1948285 w 1964269"/>
                    <a:gd name="connsiteY6" fmla="*/ 154490 h 665836"/>
                    <a:gd name="connsiteX7" fmla="*/ 1319963 w 1964269"/>
                    <a:gd name="connsiteY7" fmla="*/ 22794 h 665836"/>
                    <a:gd name="connsiteX8" fmla="*/ 20537 w 1964269"/>
                    <a:gd name="connsiteY8" fmla="*/ 661307 h 665836"/>
                    <a:gd name="connsiteX9" fmla="*/ 11404 w 1964269"/>
                    <a:gd name="connsiteY9" fmla="*/ 665836 h 66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4269" h="665836">
                      <a:moveTo>
                        <a:pt x="11404" y="665836"/>
                      </a:moveTo>
                      <a:cubicBezTo>
                        <a:pt x="9017" y="665836"/>
                        <a:pt x="6604" y="665074"/>
                        <a:pt x="4536" y="663547"/>
                      </a:cubicBezTo>
                      <a:cubicBezTo>
                        <a:pt x="-485" y="659756"/>
                        <a:pt x="-1494" y="652593"/>
                        <a:pt x="2296" y="647596"/>
                      </a:cubicBezTo>
                      <a:cubicBezTo>
                        <a:pt x="308100" y="242073"/>
                        <a:pt x="800665" y="0"/>
                        <a:pt x="1319938" y="0"/>
                      </a:cubicBezTo>
                      <a:cubicBezTo>
                        <a:pt x="1541703" y="0"/>
                        <a:pt x="1756207" y="44973"/>
                        <a:pt x="1957467" y="133615"/>
                      </a:cubicBezTo>
                      <a:cubicBezTo>
                        <a:pt x="1963227" y="136151"/>
                        <a:pt x="1965836" y="142896"/>
                        <a:pt x="1963301" y="148631"/>
                      </a:cubicBezTo>
                      <a:cubicBezTo>
                        <a:pt x="1960765" y="154391"/>
                        <a:pt x="1954045" y="157001"/>
                        <a:pt x="1948285" y="154490"/>
                      </a:cubicBezTo>
                      <a:cubicBezTo>
                        <a:pt x="1749954" y="67103"/>
                        <a:pt x="1538528" y="22794"/>
                        <a:pt x="1319963" y="22794"/>
                      </a:cubicBezTo>
                      <a:cubicBezTo>
                        <a:pt x="807804" y="22794"/>
                        <a:pt x="322057" y="261495"/>
                        <a:pt x="20537" y="661307"/>
                      </a:cubicBezTo>
                      <a:cubicBezTo>
                        <a:pt x="18272" y="664286"/>
                        <a:pt x="14875" y="665836"/>
                        <a:pt x="11404" y="665836"/>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grpSp>
          <p:sp>
            <p:nvSpPr>
              <p:cNvPr id="51" name="任意多边形: 形状 50"/>
              <p:cNvSpPr/>
              <p:nvPr/>
            </p:nvSpPr>
            <p:spPr>
              <a:xfrm>
                <a:off x="3071242" y="3670556"/>
                <a:ext cx="2892741" cy="2857393"/>
              </a:xfrm>
              <a:custGeom>
                <a:avLst/>
                <a:gdLst>
                  <a:gd name="connsiteX0" fmla="*/ 2892742 w 2892741"/>
                  <a:gd name="connsiteY0" fmla="*/ 1428684 h 2857393"/>
                  <a:gd name="connsiteX1" fmla="*/ 1464033 w 2892741"/>
                  <a:gd name="connsiteY1" fmla="*/ 2857393 h 2857393"/>
                  <a:gd name="connsiteX2" fmla="*/ 0 w 2892741"/>
                  <a:gd name="connsiteY2" fmla="*/ 1400745 h 2857393"/>
                  <a:gd name="connsiteX3" fmla="*/ 1464033 w 2892741"/>
                  <a:gd name="connsiteY3" fmla="*/ 0 h 2857393"/>
                  <a:gd name="connsiteX4" fmla="*/ 2892742 w 2892741"/>
                  <a:gd name="connsiteY4" fmla="*/ 1428684 h 2857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741" h="2857393">
                    <a:moveTo>
                      <a:pt x="2892742" y="1428684"/>
                    </a:moveTo>
                    <a:cubicBezTo>
                      <a:pt x="2892742" y="2217724"/>
                      <a:pt x="2253097" y="2857393"/>
                      <a:pt x="1464033" y="2857393"/>
                    </a:cubicBezTo>
                    <a:cubicBezTo>
                      <a:pt x="674969" y="2857393"/>
                      <a:pt x="0" y="2189785"/>
                      <a:pt x="0" y="1400745"/>
                    </a:cubicBezTo>
                    <a:cubicBezTo>
                      <a:pt x="0" y="611706"/>
                      <a:pt x="674994" y="0"/>
                      <a:pt x="1464033" y="0"/>
                    </a:cubicBezTo>
                    <a:cubicBezTo>
                      <a:pt x="2253072" y="0"/>
                      <a:pt x="2892742" y="639645"/>
                      <a:pt x="2892742" y="1428684"/>
                    </a:cubicBezTo>
                    <a:close/>
                  </a:path>
                </a:pathLst>
              </a:custGeom>
              <a:solidFill>
                <a:srgbClr val="7D97F4"/>
              </a:solidFill>
              <a:ln w="2461" cap="flat">
                <a:noFill/>
                <a:prstDash val="solid"/>
                <a:miter/>
              </a:ln>
            </p:spPr>
            <p:txBody>
              <a:bodyPr rtlCol="0" anchor="ctr"/>
              <a:lstStyle/>
              <a:p>
                <a:endParaRPr lang="zh-CN" altLang="en-US">
                  <a:cs typeface="+mn-ea"/>
                  <a:sym typeface="+mn-lt"/>
                </a:endParaRPr>
              </a:p>
            </p:txBody>
          </p:sp>
          <p:sp>
            <p:nvSpPr>
              <p:cNvPr id="52" name="任意多边形: 形状 51"/>
              <p:cNvSpPr/>
              <p:nvPr/>
            </p:nvSpPr>
            <p:spPr>
              <a:xfrm>
                <a:off x="3442968" y="3670531"/>
                <a:ext cx="2521016" cy="2838119"/>
              </a:xfrm>
              <a:custGeom>
                <a:avLst/>
                <a:gdLst>
                  <a:gd name="connsiteX0" fmla="*/ 2521017 w 2521016"/>
                  <a:gd name="connsiteY0" fmla="*/ 1428709 h 2838119"/>
                  <a:gd name="connsiteX1" fmla="*/ 1092332 w 2521016"/>
                  <a:gd name="connsiteY1" fmla="*/ 0 h 2838119"/>
                  <a:gd name="connsiteX2" fmla="*/ 0 w 2521016"/>
                  <a:gd name="connsiteY2" fmla="*/ 469180 h 2838119"/>
                  <a:gd name="connsiteX3" fmla="*/ 1100579 w 2521016"/>
                  <a:gd name="connsiteY3" fmla="*/ 1384917 h 2838119"/>
                  <a:gd name="connsiteX4" fmla="*/ 1326824 w 2521016"/>
                  <a:gd name="connsiteY4" fmla="*/ 2838119 h 2838119"/>
                  <a:gd name="connsiteX5" fmla="*/ 2521017 w 2521016"/>
                  <a:gd name="connsiteY5" fmla="*/ 1428709 h 2838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016" h="2838119">
                    <a:moveTo>
                      <a:pt x="2521017" y="1428709"/>
                    </a:moveTo>
                    <a:cubicBezTo>
                      <a:pt x="2521017" y="639670"/>
                      <a:pt x="1881372" y="0"/>
                      <a:pt x="1092332" y="0"/>
                    </a:cubicBezTo>
                    <a:cubicBezTo>
                      <a:pt x="665073" y="0"/>
                      <a:pt x="271317" y="179426"/>
                      <a:pt x="0" y="469180"/>
                    </a:cubicBezTo>
                    <a:lnTo>
                      <a:pt x="1100579" y="1384917"/>
                    </a:lnTo>
                    <a:lnTo>
                      <a:pt x="1326824" y="2838119"/>
                    </a:lnTo>
                    <a:cubicBezTo>
                      <a:pt x="2004279" y="2726289"/>
                      <a:pt x="2521017" y="2137895"/>
                      <a:pt x="2521017" y="1428709"/>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53" name="任意多边形: 形状 52"/>
              <p:cNvSpPr/>
              <p:nvPr/>
            </p:nvSpPr>
            <p:spPr>
              <a:xfrm>
                <a:off x="3104646" y="3710557"/>
                <a:ext cx="2664872" cy="2578740"/>
              </a:xfrm>
              <a:custGeom>
                <a:avLst/>
                <a:gdLst>
                  <a:gd name="connsiteX0" fmla="*/ 2664872 w 2664872"/>
                  <a:gd name="connsiteY0" fmla="*/ 1289358 h 2578740"/>
                  <a:gd name="connsiteX1" fmla="*/ 1348707 w 2664872"/>
                  <a:gd name="connsiteY1" fmla="*/ 2578741 h 2578740"/>
                  <a:gd name="connsiteX2" fmla="*/ 0 w 2664872"/>
                  <a:gd name="connsiteY2" fmla="*/ 1264152 h 2578740"/>
                  <a:gd name="connsiteX3" fmla="*/ 1348707 w 2664872"/>
                  <a:gd name="connsiteY3" fmla="*/ 0 h 2578740"/>
                  <a:gd name="connsiteX4" fmla="*/ 2664872 w 2664872"/>
                  <a:gd name="connsiteY4" fmla="*/ 1289358 h 2578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872" h="2578740">
                    <a:moveTo>
                      <a:pt x="2664872" y="1289358"/>
                    </a:moveTo>
                    <a:cubicBezTo>
                      <a:pt x="2664872" y="2001448"/>
                      <a:pt x="2075616" y="2578741"/>
                      <a:pt x="1348707" y="2578741"/>
                    </a:cubicBezTo>
                    <a:cubicBezTo>
                      <a:pt x="621823" y="2578741"/>
                      <a:pt x="0" y="1976241"/>
                      <a:pt x="0" y="1264152"/>
                    </a:cubicBezTo>
                    <a:cubicBezTo>
                      <a:pt x="0" y="552037"/>
                      <a:pt x="621823" y="0"/>
                      <a:pt x="1348707" y="0"/>
                    </a:cubicBezTo>
                    <a:cubicBezTo>
                      <a:pt x="2075616" y="0"/>
                      <a:pt x="2664872" y="577268"/>
                      <a:pt x="2664872" y="1289358"/>
                    </a:cubicBezTo>
                    <a:close/>
                  </a:path>
                </a:pathLst>
              </a:custGeom>
              <a:solidFill>
                <a:srgbClr val="BDD0FB"/>
              </a:solidFill>
              <a:ln w="2461" cap="flat">
                <a:noFill/>
                <a:prstDash val="solid"/>
                <a:miter/>
              </a:ln>
            </p:spPr>
            <p:txBody>
              <a:bodyPr rtlCol="0" anchor="ctr"/>
              <a:lstStyle/>
              <a:p>
                <a:endParaRPr lang="zh-CN" altLang="en-US">
                  <a:cs typeface="+mn-ea"/>
                  <a:sym typeface="+mn-lt"/>
                </a:endParaRPr>
              </a:p>
            </p:txBody>
          </p:sp>
          <p:sp>
            <p:nvSpPr>
              <p:cNvPr id="54" name="任意多边形: 形状 53"/>
              <p:cNvSpPr/>
              <p:nvPr/>
            </p:nvSpPr>
            <p:spPr>
              <a:xfrm>
                <a:off x="3216556" y="4908768"/>
                <a:ext cx="220002" cy="219980"/>
              </a:xfrm>
              <a:custGeom>
                <a:avLst/>
                <a:gdLst>
                  <a:gd name="connsiteX0" fmla="*/ 219814 w 220002"/>
                  <a:gd name="connsiteY0" fmla="*/ 116378 h 219980"/>
                  <a:gd name="connsiteX1" fmla="*/ 103602 w 220002"/>
                  <a:gd name="connsiteY1" fmla="*/ 219789 h 219980"/>
                  <a:gd name="connsiteX2" fmla="*/ 191 w 220002"/>
                  <a:gd name="connsiteY2" fmla="*/ 103602 h 219980"/>
                  <a:gd name="connsiteX3" fmla="*/ 116403 w 220002"/>
                  <a:gd name="connsiteY3" fmla="*/ 191 h 219980"/>
                  <a:gd name="connsiteX4" fmla="*/ 219814 w 220002"/>
                  <a:gd name="connsiteY4" fmla="*/ 116378 h 21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02" h="219980">
                    <a:moveTo>
                      <a:pt x="219814" y="116378"/>
                    </a:moveTo>
                    <a:cubicBezTo>
                      <a:pt x="216269" y="177032"/>
                      <a:pt x="164256" y="223334"/>
                      <a:pt x="103602" y="219789"/>
                    </a:cubicBezTo>
                    <a:cubicBezTo>
                      <a:pt x="42949" y="216269"/>
                      <a:pt x="-3354" y="164232"/>
                      <a:pt x="191" y="103602"/>
                    </a:cubicBezTo>
                    <a:cubicBezTo>
                      <a:pt x="3711" y="42949"/>
                      <a:pt x="55749" y="-3354"/>
                      <a:pt x="116403" y="191"/>
                    </a:cubicBezTo>
                    <a:cubicBezTo>
                      <a:pt x="177032" y="3711"/>
                      <a:pt x="223334" y="55724"/>
                      <a:pt x="219814" y="116378"/>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5" name="任意多边形: 形状 54"/>
              <p:cNvSpPr/>
              <p:nvPr/>
            </p:nvSpPr>
            <p:spPr>
              <a:xfrm>
                <a:off x="5592954" y="5047060"/>
                <a:ext cx="219977" cy="220005"/>
              </a:xfrm>
              <a:custGeom>
                <a:avLst/>
                <a:gdLst>
                  <a:gd name="connsiteX0" fmla="*/ 219790 w 219977"/>
                  <a:gd name="connsiteY0" fmla="*/ 116403 h 220005"/>
                  <a:gd name="connsiteX1" fmla="*/ 103602 w 219977"/>
                  <a:gd name="connsiteY1" fmla="*/ 219815 h 220005"/>
                  <a:gd name="connsiteX2" fmla="*/ 191 w 219977"/>
                  <a:gd name="connsiteY2" fmla="*/ 103602 h 220005"/>
                  <a:gd name="connsiteX3" fmla="*/ 116378 w 219977"/>
                  <a:gd name="connsiteY3" fmla="*/ 191 h 220005"/>
                  <a:gd name="connsiteX4" fmla="*/ 219790 w 219977"/>
                  <a:gd name="connsiteY4" fmla="*/ 116403 h 220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77" h="220005">
                    <a:moveTo>
                      <a:pt x="219790" y="116403"/>
                    </a:moveTo>
                    <a:cubicBezTo>
                      <a:pt x="216269" y="177056"/>
                      <a:pt x="164231" y="223359"/>
                      <a:pt x="103602" y="219815"/>
                    </a:cubicBezTo>
                    <a:cubicBezTo>
                      <a:pt x="42949" y="216294"/>
                      <a:pt x="-3354" y="164256"/>
                      <a:pt x="191" y="103602"/>
                    </a:cubicBezTo>
                    <a:cubicBezTo>
                      <a:pt x="3711" y="42949"/>
                      <a:pt x="55749" y="-3354"/>
                      <a:pt x="116378" y="191"/>
                    </a:cubicBezTo>
                    <a:cubicBezTo>
                      <a:pt x="177007" y="3736"/>
                      <a:pt x="223310" y="55749"/>
                      <a:pt x="219790" y="116403"/>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6" name="任意多边形: 形状 55"/>
              <p:cNvSpPr/>
              <p:nvPr/>
            </p:nvSpPr>
            <p:spPr>
              <a:xfrm>
                <a:off x="4190864" y="6148724"/>
                <a:ext cx="220036" cy="220043"/>
              </a:xfrm>
              <a:custGeom>
                <a:avLst/>
                <a:gdLst>
                  <a:gd name="connsiteX0" fmla="*/ 129785 w 220036"/>
                  <a:gd name="connsiteY0" fmla="*/ 1813 h 220043"/>
                  <a:gd name="connsiteX1" fmla="*/ 218230 w 220036"/>
                  <a:gd name="connsiteY1" fmla="*/ 129792 h 220043"/>
                  <a:gd name="connsiteX2" fmla="*/ 90252 w 220036"/>
                  <a:gd name="connsiteY2" fmla="*/ 218236 h 220043"/>
                  <a:gd name="connsiteX3" fmla="*/ 1807 w 220036"/>
                  <a:gd name="connsiteY3" fmla="*/ 90258 h 220043"/>
                  <a:gd name="connsiteX4" fmla="*/ 129785 w 220036"/>
                  <a:gd name="connsiteY4" fmla="*/ 1813 h 22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36" h="220043">
                    <a:moveTo>
                      <a:pt x="129785" y="1813"/>
                    </a:moveTo>
                    <a:cubicBezTo>
                      <a:pt x="189552" y="12718"/>
                      <a:pt x="229135" y="70024"/>
                      <a:pt x="218230" y="129792"/>
                    </a:cubicBezTo>
                    <a:cubicBezTo>
                      <a:pt x="207325" y="189559"/>
                      <a:pt x="150019" y="229141"/>
                      <a:pt x="90252" y="218236"/>
                    </a:cubicBezTo>
                    <a:cubicBezTo>
                      <a:pt x="30484" y="207332"/>
                      <a:pt x="-9098" y="150026"/>
                      <a:pt x="1807" y="90258"/>
                    </a:cubicBezTo>
                    <a:cubicBezTo>
                      <a:pt x="12736" y="30491"/>
                      <a:pt x="70042" y="-9117"/>
                      <a:pt x="129785" y="1813"/>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7" name="任意多边形: 形状 56"/>
              <p:cNvSpPr/>
              <p:nvPr/>
            </p:nvSpPr>
            <p:spPr>
              <a:xfrm>
                <a:off x="4618566" y="3807067"/>
                <a:ext cx="220036" cy="220035"/>
              </a:xfrm>
              <a:custGeom>
                <a:avLst/>
                <a:gdLst>
                  <a:gd name="connsiteX0" fmla="*/ 129785 w 220036"/>
                  <a:gd name="connsiteY0" fmla="*/ 1806 h 220035"/>
                  <a:gd name="connsiteX1" fmla="*/ 218230 w 220036"/>
                  <a:gd name="connsiteY1" fmla="*/ 129784 h 220035"/>
                  <a:gd name="connsiteX2" fmla="*/ 90252 w 220036"/>
                  <a:gd name="connsiteY2" fmla="*/ 218229 h 220035"/>
                  <a:gd name="connsiteX3" fmla="*/ 1807 w 220036"/>
                  <a:gd name="connsiteY3" fmla="*/ 90251 h 220035"/>
                  <a:gd name="connsiteX4" fmla="*/ 129785 w 220036"/>
                  <a:gd name="connsiteY4" fmla="*/ 1806 h 22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036" h="220035">
                    <a:moveTo>
                      <a:pt x="129785" y="1806"/>
                    </a:moveTo>
                    <a:cubicBezTo>
                      <a:pt x="189552" y="12711"/>
                      <a:pt x="229135" y="70017"/>
                      <a:pt x="218230" y="129784"/>
                    </a:cubicBezTo>
                    <a:cubicBezTo>
                      <a:pt x="207325" y="189552"/>
                      <a:pt x="150019" y="229134"/>
                      <a:pt x="90252" y="218229"/>
                    </a:cubicBezTo>
                    <a:cubicBezTo>
                      <a:pt x="30484" y="207325"/>
                      <a:pt x="-9098" y="150019"/>
                      <a:pt x="1807" y="90251"/>
                    </a:cubicBezTo>
                    <a:cubicBezTo>
                      <a:pt x="12736" y="30508"/>
                      <a:pt x="70042" y="-9099"/>
                      <a:pt x="129785" y="1806"/>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8" name="任意多边形: 形状 57"/>
              <p:cNvSpPr/>
              <p:nvPr/>
            </p:nvSpPr>
            <p:spPr>
              <a:xfrm>
                <a:off x="5042845" y="6169635"/>
                <a:ext cx="66656" cy="103370"/>
              </a:xfrm>
              <a:custGeom>
                <a:avLst/>
                <a:gdLst>
                  <a:gd name="connsiteX0" fmla="*/ 59803 w 66656"/>
                  <a:gd name="connsiteY0" fmla="*/ 43771 h 103370"/>
                  <a:gd name="connsiteX1" fmla="*/ 53575 w 66656"/>
                  <a:gd name="connsiteY1" fmla="*/ 102751 h 103370"/>
                  <a:gd name="connsiteX2" fmla="*/ 6854 w 66656"/>
                  <a:gd name="connsiteY2" fmla="*/ 59599 h 103370"/>
                  <a:gd name="connsiteX3" fmla="*/ 13082 w 66656"/>
                  <a:gd name="connsiteY3" fmla="*/ 620 h 103370"/>
                  <a:gd name="connsiteX4" fmla="*/ 59803 w 66656"/>
                  <a:gd name="connsiteY4" fmla="*/ 43771 h 10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6" h="103370">
                    <a:moveTo>
                      <a:pt x="59803" y="43771"/>
                    </a:moveTo>
                    <a:cubicBezTo>
                      <a:pt x="70978" y="71981"/>
                      <a:pt x="68197" y="98369"/>
                      <a:pt x="53575" y="102751"/>
                    </a:cubicBezTo>
                    <a:cubicBezTo>
                      <a:pt x="38953" y="107132"/>
                      <a:pt x="18029" y="87809"/>
                      <a:pt x="6854" y="59599"/>
                    </a:cubicBezTo>
                    <a:cubicBezTo>
                      <a:pt x="-4322" y="31390"/>
                      <a:pt x="-1540" y="4976"/>
                      <a:pt x="13082" y="620"/>
                    </a:cubicBezTo>
                    <a:cubicBezTo>
                      <a:pt x="27703" y="-3762"/>
                      <a:pt x="48627" y="15561"/>
                      <a:pt x="59803" y="4377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59" name="任意多边形: 形状 58"/>
              <p:cNvSpPr/>
              <p:nvPr/>
            </p:nvSpPr>
            <p:spPr>
              <a:xfrm>
                <a:off x="4086836" y="3948588"/>
                <a:ext cx="66656" cy="103370"/>
              </a:xfrm>
              <a:custGeom>
                <a:avLst/>
                <a:gdLst>
                  <a:gd name="connsiteX0" fmla="*/ 59803 w 66656"/>
                  <a:gd name="connsiteY0" fmla="*/ 43771 h 103370"/>
                  <a:gd name="connsiteX1" fmla="*/ 53575 w 66656"/>
                  <a:gd name="connsiteY1" fmla="*/ 102751 h 103370"/>
                  <a:gd name="connsiteX2" fmla="*/ 6854 w 66656"/>
                  <a:gd name="connsiteY2" fmla="*/ 59600 h 103370"/>
                  <a:gd name="connsiteX3" fmla="*/ 13082 w 66656"/>
                  <a:gd name="connsiteY3" fmla="*/ 620 h 103370"/>
                  <a:gd name="connsiteX4" fmla="*/ 59803 w 66656"/>
                  <a:gd name="connsiteY4" fmla="*/ 43771 h 103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56" h="103370">
                    <a:moveTo>
                      <a:pt x="59803" y="43771"/>
                    </a:moveTo>
                    <a:cubicBezTo>
                      <a:pt x="70978" y="71981"/>
                      <a:pt x="68197" y="98370"/>
                      <a:pt x="53575" y="102751"/>
                    </a:cubicBezTo>
                    <a:cubicBezTo>
                      <a:pt x="38953" y="107133"/>
                      <a:pt x="18029" y="87809"/>
                      <a:pt x="6854" y="59600"/>
                    </a:cubicBezTo>
                    <a:cubicBezTo>
                      <a:pt x="-4322" y="31390"/>
                      <a:pt x="-1540" y="4977"/>
                      <a:pt x="13082" y="620"/>
                    </a:cubicBezTo>
                    <a:cubicBezTo>
                      <a:pt x="27703" y="-3762"/>
                      <a:pt x="48627" y="15562"/>
                      <a:pt x="59803" y="4377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0" name="任意多边形: 形状 59"/>
              <p:cNvSpPr/>
              <p:nvPr/>
            </p:nvSpPr>
            <p:spPr>
              <a:xfrm>
                <a:off x="5535710" y="5772725"/>
                <a:ext cx="95153" cy="77924"/>
              </a:xfrm>
              <a:custGeom>
                <a:avLst/>
                <a:gdLst>
                  <a:gd name="connsiteX0" fmla="*/ 66100 w 95153"/>
                  <a:gd name="connsiteY0" fmla="*/ 18445 h 77924"/>
                  <a:gd name="connsiteX1" fmla="*/ 91381 w 95153"/>
                  <a:gd name="connsiteY1" fmla="*/ 72083 h 77924"/>
                  <a:gd name="connsiteX2" fmla="*/ 29053 w 95153"/>
                  <a:gd name="connsiteY2" fmla="*/ 59480 h 77924"/>
                  <a:gd name="connsiteX3" fmla="*/ 3773 w 95153"/>
                  <a:gd name="connsiteY3" fmla="*/ 5841 h 77924"/>
                  <a:gd name="connsiteX4" fmla="*/ 66100 w 95153"/>
                  <a:gd name="connsiteY4" fmla="*/ 18445 h 77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3" h="77924">
                    <a:moveTo>
                      <a:pt x="66100" y="18445"/>
                    </a:moveTo>
                    <a:cubicBezTo>
                      <a:pt x="90298" y="36735"/>
                      <a:pt x="101621" y="60760"/>
                      <a:pt x="91381" y="72083"/>
                    </a:cubicBezTo>
                    <a:cubicBezTo>
                      <a:pt x="81141" y="83406"/>
                      <a:pt x="53251" y="77769"/>
                      <a:pt x="29053" y="59480"/>
                    </a:cubicBezTo>
                    <a:cubicBezTo>
                      <a:pt x="4856" y="41166"/>
                      <a:pt x="-6467" y="17165"/>
                      <a:pt x="3773" y="5841"/>
                    </a:cubicBezTo>
                    <a:cubicBezTo>
                      <a:pt x="14013" y="-5482"/>
                      <a:pt x="41903" y="155"/>
                      <a:pt x="66100" y="18445"/>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1" name="任意多边形: 形状 60"/>
              <p:cNvSpPr/>
              <p:nvPr/>
            </p:nvSpPr>
            <p:spPr>
              <a:xfrm>
                <a:off x="3565450" y="4370910"/>
                <a:ext cx="95153" cy="77934"/>
              </a:xfrm>
              <a:custGeom>
                <a:avLst/>
                <a:gdLst>
                  <a:gd name="connsiteX0" fmla="*/ 66100 w 95153"/>
                  <a:gd name="connsiteY0" fmla="*/ 18456 h 77934"/>
                  <a:gd name="connsiteX1" fmla="*/ 91381 w 95153"/>
                  <a:gd name="connsiteY1" fmla="*/ 72094 h 77934"/>
                  <a:gd name="connsiteX2" fmla="*/ 29053 w 95153"/>
                  <a:gd name="connsiteY2" fmla="*/ 59490 h 77934"/>
                  <a:gd name="connsiteX3" fmla="*/ 3773 w 95153"/>
                  <a:gd name="connsiteY3" fmla="*/ 5852 h 77934"/>
                  <a:gd name="connsiteX4" fmla="*/ 66100 w 95153"/>
                  <a:gd name="connsiteY4" fmla="*/ 18456 h 7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53" h="77934">
                    <a:moveTo>
                      <a:pt x="66100" y="18456"/>
                    </a:moveTo>
                    <a:cubicBezTo>
                      <a:pt x="90298" y="36745"/>
                      <a:pt x="101621" y="60770"/>
                      <a:pt x="91381" y="72094"/>
                    </a:cubicBezTo>
                    <a:cubicBezTo>
                      <a:pt x="81165" y="83417"/>
                      <a:pt x="53251" y="77780"/>
                      <a:pt x="29053" y="59490"/>
                    </a:cubicBezTo>
                    <a:cubicBezTo>
                      <a:pt x="4856" y="41201"/>
                      <a:pt x="-6467" y="17175"/>
                      <a:pt x="3773" y="5852"/>
                    </a:cubicBezTo>
                    <a:cubicBezTo>
                      <a:pt x="13988" y="-5496"/>
                      <a:pt x="41903" y="166"/>
                      <a:pt x="66100" y="18456"/>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2" name="任意多边形: 形状 61"/>
              <p:cNvSpPr/>
              <p:nvPr/>
            </p:nvSpPr>
            <p:spPr>
              <a:xfrm>
                <a:off x="5623636" y="4524439"/>
                <a:ext cx="101090" cy="70067"/>
              </a:xfrm>
              <a:custGeom>
                <a:avLst/>
                <a:gdLst>
                  <a:gd name="connsiteX0" fmla="*/ 40871 w 101090"/>
                  <a:gd name="connsiteY0" fmla="*/ 9151 h 70067"/>
                  <a:gd name="connsiteX1" fmla="*/ 100146 w 101090"/>
                  <a:gd name="connsiteY1" fmla="*/ 11416 h 70067"/>
                  <a:gd name="connsiteX2" fmla="*/ 60219 w 101090"/>
                  <a:gd name="connsiteY2" fmla="*/ 60919 h 70067"/>
                  <a:gd name="connsiteX3" fmla="*/ 944 w 101090"/>
                  <a:gd name="connsiteY3" fmla="*/ 58629 h 70067"/>
                  <a:gd name="connsiteX4" fmla="*/ 40871 w 101090"/>
                  <a:gd name="connsiteY4" fmla="*/ 9151 h 70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0" h="70067">
                    <a:moveTo>
                      <a:pt x="40871" y="9151"/>
                    </a:moveTo>
                    <a:cubicBezTo>
                      <a:pt x="68268" y="-3895"/>
                      <a:pt x="94805" y="-2861"/>
                      <a:pt x="100146" y="11416"/>
                    </a:cubicBezTo>
                    <a:cubicBezTo>
                      <a:pt x="105488" y="25718"/>
                      <a:pt x="87617" y="47872"/>
                      <a:pt x="60219" y="60919"/>
                    </a:cubicBezTo>
                    <a:cubicBezTo>
                      <a:pt x="32821" y="73965"/>
                      <a:pt x="6286" y="72931"/>
                      <a:pt x="944" y="58629"/>
                    </a:cubicBezTo>
                    <a:cubicBezTo>
                      <a:pt x="-4398" y="44352"/>
                      <a:pt x="13473" y="22198"/>
                      <a:pt x="40871" y="915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3" name="任意多边形: 形状 62"/>
              <p:cNvSpPr/>
              <p:nvPr/>
            </p:nvSpPr>
            <p:spPr>
              <a:xfrm>
                <a:off x="3471612" y="5627061"/>
                <a:ext cx="101089" cy="70069"/>
              </a:xfrm>
              <a:custGeom>
                <a:avLst/>
                <a:gdLst>
                  <a:gd name="connsiteX0" fmla="*/ 40871 w 101089"/>
                  <a:gd name="connsiteY0" fmla="*/ 9151 h 70069"/>
                  <a:gd name="connsiteX1" fmla="*/ 100146 w 101089"/>
                  <a:gd name="connsiteY1" fmla="*/ 11416 h 70069"/>
                  <a:gd name="connsiteX2" fmla="*/ 60219 w 101089"/>
                  <a:gd name="connsiteY2" fmla="*/ 60918 h 70069"/>
                  <a:gd name="connsiteX3" fmla="*/ 944 w 101089"/>
                  <a:gd name="connsiteY3" fmla="*/ 58654 h 70069"/>
                  <a:gd name="connsiteX4" fmla="*/ 40871 w 101089"/>
                  <a:gd name="connsiteY4" fmla="*/ 9151 h 7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89" h="70069">
                    <a:moveTo>
                      <a:pt x="40871" y="9151"/>
                    </a:moveTo>
                    <a:cubicBezTo>
                      <a:pt x="68269" y="-3895"/>
                      <a:pt x="94804" y="-2861"/>
                      <a:pt x="100146" y="11416"/>
                    </a:cubicBezTo>
                    <a:cubicBezTo>
                      <a:pt x="105488" y="25718"/>
                      <a:pt x="87617" y="47872"/>
                      <a:pt x="60219" y="60918"/>
                    </a:cubicBezTo>
                    <a:cubicBezTo>
                      <a:pt x="32822" y="73965"/>
                      <a:pt x="6286" y="72931"/>
                      <a:pt x="944" y="58654"/>
                    </a:cubicBezTo>
                    <a:cubicBezTo>
                      <a:pt x="-4398" y="44352"/>
                      <a:pt x="13473" y="22198"/>
                      <a:pt x="40871" y="915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4" name="任意多边形: 形状 63"/>
              <p:cNvSpPr/>
              <p:nvPr/>
            </p:nvSpPr>
            <p:spPr>
              <a:xfrm>
                <a:off x="5194391" y="4031896"/>
                <a:ext cx="74260" cy="98061"/>
              </a:xfrm>
              <a:custGeom>
                <a:avLst/>
                <a:gdLst>
                  <a:gd name="connsiteX0" fmla="*/ 15410 w 74260"/>
                  <a:gd name="connsiteY0" fmla="*/ 31924 h 98061"/>
                  <a:gd name="connsiteX1" fmla="*/ 67251 w 74260"/>
                  <a:gd name="connsiteY1" fmla="*/ 3099 h 98061"/>
                  <a:gd name="connsiteX2" fmla="*/ 58833 w 74260"/>
                  <a:gd name="connsiteY2" fmla="*/ 66140 h 98061"/>
                  <a:gd name="connsiteX3" fmla="*/ 6991 w 74260"/>
                  <a:gd name="connsiteY3" fmla="*/ 94965 h 98061"/>
                  <a:gd name="connsiteX4" fmla="*/ 15410 w 74260"/>
                  <a:gd name="connsiteY4" fmla="*/ 31924 h 9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60" h="98061">
                    <a:moveTo>
                      <a:pt x="15410" y="31924"/>
                    </a:moveTo>
                    <a:cubicBezTo>
                      <a:pt x="32051" y="6545"/>
                      <a:pt x="55264" y="-6354"/>
                      <a:pt x="67251" y="3099"/>
                    </a:cubicBezTo>
                    <a:cubicBezTo>
                      <a:pt x="79239" y="12551"/>
                      <a:pt x="75473" y="40761"/>
                      <a:pt x="58833" y="66140"/>
                    </a:cubicBezTo>
                    <a:cubicBezTo>
                      <a:pt x="42192" y="91494"/>
                      <a:pt x="18979" y="104418"/>
                      <a:pt x="6991" y="94965"/>
                    </a:cubicBezTo>
                    <a:cubicBezTo>
                      <a:pt x="-4972" y="85513"/>
                      <a:pt x="-1206" y="57303"/>
                      <a:pt x="15410" y="31924"/>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5" name="任意多边形: 形状 64"/>
              <p:cNvSpPr/>
              <p:nvPr/>
            </p:nvSpPr>
            <p:spPr>
              <a:xfrm>
                <a:off x="3927669" y="6091637"/>
                <a:ext cx="74271" cy="98061"/>
              </a:xfrm>
              <a:custGeom>
                <a:avLst/>
                <a:gdLst>
                  <a:gd name="connsiteX0" fmla="*/ 15421 w 74271"/>
                  <a:gd name="connsiteY0" fmla="*/ 31921 h 98061"/>
                  <a:gd name="connsiteX1" fmla="*/ 67262 w 74271"/>
                  <a:gd name="connsiteY1" fmla="*/ 3096 h 98061"/>
                  <a:gd name="connsiteX2" fmla="*/ 58843 w 74271"/>
                  <a:gd name="connsiteY2" fmla="*/ 66137 h 98061"/>
                  <a:gd name="connsiteX3" fmla="*/ 7002 w 74271"/>
                  <a:gd name="connsiteY3" fmla="*/ 94963 h 98061"/>
                  <a:gd name="connsiteX4" fmla="*/ 15421 w 74271"/>
                  <a:gd name="connsiteY4" fmla="*/ 31921 h 9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1" h="98061">
                    <a:moveTo>
                      <a:pt x="15421" y="31921"/>
                    </a:moveTo>
                    <a:cubicBezTo>
                      <a:pt x="32061" y="6567"/>
                      <a:pt x="55274" y="-6356"/>
                      <a:pt x="67262" y="3096"/>
                    </a:cubicBezTo>
                    <a:cubicBezTo>
                      <a:pt x="79250" y="12548"/>
                      <a:pt x="75484" y="40758"/>
                      <a:pt x="58843" y="66137"/>
                    </a:cubicBezTo>
                    <a:cubicBezTo>
                      <a:pt x="42203" y="91517"/>
                      <a:pt x="18990" y="104415"/>
                      <a:pt x="7002" y="94963"/>
                    </a:cubicBezTo>
                    <a:cubicBezTo>
                      <a:pt x="-4986" y="85510"/>
                      <a:pt x="-1195" y="57275"/>
                      <a:pt x="15421" y="31921"/>
                    </a:cubicBezTo>
                    <a:close/>
                  </a:path>
                </a:pathLst>
              </a:custGeom>
              <a:solidFill>
                <a:srgbClr val="FFFFFF">
                  <a:alpha val="78000"/>
                </a:srgbClr>
              </a:solidFill>
              <a:ln w="2461" cap="flat">
                <a:noFill/>
                <a:prstDash val="solid"/>
                <a:miter/>
              </a:ln>
            </p:spPr>
            <p:txBody>
              <a:bodyPr rtlCol="0" anchor="ctr"/>
              <a:lstStyle/>
              <a:p>
                <a:endParaRPr lang="zh-CN" altLang="en-US">
                  <a:cs typeface="+mn-ea"/>
                  <a:sym typeface="+mn-lt"/>
                </a:endParaRPr>
              </a:p>
            </p:txBody>
          </p:sp>
          <p:sp>
            <p:nvSpPr>
              <p:cNvPr id="66" name="任意多边形: 形状 65"/>
              <p:cNvSpPr/>
              <p:nvPr/>
            </p:nvSpPr>
            <p:spPr>
              <a:xfrm>
                <a:off x="2884506" y="5052312"/>
                <a:ext cx="1642876" cy="893297"/>
              </a:xfrm>
              <a:custGeom>
                <a:avLst/>
                <a:gdLst>
                  <a:gd name="connsiteX0" fmla="*/ 1606288 w 1642876"/>
                  <a:gd name="connsiteY0" fmla="*/ 2668 h 893297"/>
                  <a:gd name="connsiteX1" fmla="*/ 722674 w 1642876"/>
                  <a:gd name="connsiteY1" fmla="*/ 443367 h 893297"/>
                  <a:gd name="connsiteX2" fmla="*/ 686095 w 1642876"/>
                  <a:gd name="connsiteY2" fmla="*/ 419958 h 893297"/>
                  <a:gd name="connsiteX3" fmla="*/ 689566 w 1642876"/>
                  <a:gd name="connsiteY3" fmla="*/ 306207 h 893297"/>
                  <a:gd name="connsiteX4" fmla="*/ 647571 w 1642876"/>
                  <a:gd name="connsiteY4" fmla="*/ 286465 h 893297"/>
                  <a:gd name="connsiteX5" fmla="*/ 8689 w 1642876"/>
                  <a:gd name="connsiteY5" fmla="*/ 848964 h 893297"/>
                  <a:gd name="connsiteX6" fmla="*/ 30696 w 1642876"/>
                  <a:gd name="connsiteY6" fmla="*/ 892682 h 893297"/>
                  <a:gd name="connsiteX7" fmla="*/ 853557 w 1642876"/>
                  <a:gd name="connsiteY7" fmla="*/ 716973 h 893297"/>
                  <a:gd name="connsiteX8" fmla="*/ 866037 w 1642876"/>
                  <a:gd name="connsiteY8" fmla="*/ 674216 h 893297"/>
                  <a:gd name="connsiteX9" fmla="*/ 769691 w 1642876"/>
                  <a:gd name="connsiteY9" fmla="*/ 579223 h 893297"/>
                  <a:gd name="connsiteX10" fmla="*/ 774835 w 1642876"/>
                  <a:gd name="connsiteY10" fmla="*/ 539271 h 893297"/>
                  <a:gd name="connsiteX11" fmla="*/ 1630190 w 1642876"/>
                  <a:gd name="connsiteY11" fmla="*/ 47198 h 893297"/>
                  <a:gd name="connsiteX12" fmla="*/ 1639790 w 1642876"/>
                  <a:gd name="connsiteY12" fmla="*/ 13155 h 893297"/>
                  <a:gd name="connsiteX13" fmla="*/ 1639790 w 1642876"/>
                  <a:gd name="connsiteY13" fmla="*/ 13155 h 893297"/>
                  <a:gd name="connsiteX14" fmla="*/ 1606288 w 1642876"/>
                  <a:gd name="connsiteY14" fmla="*/ 2668 h 893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2876" h="893297">
                    <a:moveTo>
                      <a:pt x="1606288" y="2668"/>
                    </a:moveTo>
                    <a:lnTo>
                      <a:pt x="722674" y="443367"/>
                    </a:lnTo>
                    <a:cubicBezTo>
                      <a:pt x="705566" y="451909"/>
                      <a:pt x="685529" y="439084"/>
                      <a:pt x="686095" y="419958"/>
                    </a:cubicBezTo>
                    <a:lnTo>
                      <a:pt x="689566" y="306207"/>
                    </a:lnTo>
                    <a:cubicBezTo>
                      <a:pt x="690230" y="284078"/>
                      <a:pt x="664187" y="271819"/>
                      <a:pt x="647571" y="286465"/>
                    </a:cubicBezTo>
                    <a:lnTo>
                      <a:pt x="8689" y="848964"/>
                    </a:lnTo>
                    <a:cubicBezTo>
                      <a:pt x="-10856" y="866171"/>
                      <a:pt x="5218" y="898122"/>
                      <a:pt x="30696" y="892682"/>
                    </a:cubicBezTo>
                    <a:lnTo>
                      <a:pt x="853557" y="716973"/>
                    </a:lnTo>
                    <a:cubicBezTo>
                      <a:pt x="873250" y="712764"/>
                      <a:pt x="880364" y="688370"/>
                      <a:pt x="866037" y="674216"/>
                    </a:cubicBezTo>
                    <a:lnTo>
                      <a:pt x="769691" y="579223"/>
                    </a:lnTo>
                    <a:cubicBezTo>
                      <a:pt x="757777" y="567481"/>
                      <a:pt x="760337" y="547616"/>
                      <a:pt x="774835" y="539271"/>
                    </a:cubicBezTo>
                    <a:lnTo>
                      <a:pt x="1630190" y="47198"/>
                    </a:lnTo>
                    <a:cubicBezTo>
                      <a:pt x="1642104" y="40355"/>
                      <a:pt x="1646363" y="25241"/>
                      <a:pt x="1639790" y="13155"/>
                    </a:cubicBezTo>
                    <a:lnTo>
                      <a:pt x="1639790" y="13155"/>
                    </a:lnTo>
                    <a:cubicBezTo>
                      <a:pt x="1633292" y="1240"/>
                      <a:pt x="1618473" y="-3412"/>
                      <a:pt x="1606288" y="2668"/>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67" name="任意多边形: 形状 66"/>
              <p:cNvSpPr/>
              <p:nvPr/>
            </p:nvSpPr>
            <p:spPr>
              <a:xfrm>
                <a:off x="2970881" y="5738935"/>
                <a:ext cx="666707" cy="159707"/>
              </a:xfrm>
              <a:custGeom>
                <a:avLst/>
                <a:gdLst>
                  <a:gd name="connsiteX0" fmla="*/ 21664 w 666707"/>
                  <a:gd name="connsiteY0" fmla="*/ 159708 h 159707"/>
                  <a:gd name="connsiteX1" fmla="*/ 2267 w 666707"/>
                  <a:gd name="connsiteY1" fmla="*/ 147400 h 159707"/>
                  <a:gd name="connsiteX2" fmla="*/ 8002 w 666707"/>
                  <a:gd name="connsiteY2" fmla="*/ 121036 h 159707"/>
                  <a:gd name="connsiteX3" fmla="*/ 147796 w 666707"/>
                  <a:gd name="connsiteY3" fmla="*/ 5464 h 159707"/>
                  <a:gd name="connsiteX4" fmla="*/ 163846 w 666707"/>
                  <a:gd name="connsiteY4" fmla="*/ 6990 h 159707"/>
                  <a:gd name="connsiteX5" fmla="*/ 162319 w 666707"/>
                  <a:gd name="connsiteY5" fmla="*/ 23040 h 159707"/>
                  <a:gd name="connsiteX6" fmla="*/ 22526 w 666707"/>
                  <a:gd name="connsiteY6" fmla="*/ 138612 h 159707"/>
                  <a:gd name="connsiteX7" fmla="*/ 654146 w 666707"/>
                  <a:gd name="connsiteY7" fmla="*/ 73 h 159707"/>
                  <a:gd name="connsiteX8" fmla="*/ 666651 w 666707"/>
                  <a:gd name="connsiteY8" fmla="*/ 10240 h 159707"/>
                  <a:gd name="connsiteX9" fmla="*/ 656731 w 666707"/>
                  <a:gd name="connsiteY9" fmla="*/ 22696 h 159707"/>
                  <a:gd name="connsiteX10" fmla="*/ 26513 w 666707"/>
                  <a:gd name="connsiteY10" fmla="*/ 159117 h 159707"/>
                  <a:gd name="connsiteX11" fmla="*/ 21664 w 666707"/>
                  <a:gd name="connsiteY11" fmla="*/ 159708 h 1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707" h="159707">
                    <a:moveTo>
                      <a:pt x="21664" y="159708"/>
                    </a:moveTo>
                    <a:cubicBezTo>
                      <a:pt x="13442" y="159708"/>
                      <a:pt x="6008" y="155129"/>
                      <a:pt x="2267" y="147400"/>
                    </a:cubicBezTo>
                    <a:cubicBezTo>
                      <a:pt x="-2213" y="138169"/>
                      <a:pt x="76" y="127584"/>
                      <a:pt x="8002" y="121036"/>
                    </a:cubicBezTo>
                    <a:lnTo>
                      <a:pt x="147796" y="5464"/>
                    </a:lnTo>
                    <a:cubicBezTo>
                      <a:pt x="152645" y="1452"/>
                      <a:pt x="159833" y="2141"/>
                      <a:pt x="163846" y="6990"/>
                    </a:cubicBezTo>
                    <a:cubicBezTo>
                      <a:pt x="167858" y="11840"/>
                      <a:pt x="167169" y="19003"/>
                      <a:pt x="162319" y="23040"/>
                    </a:cubicBezTo>
                    <a:lnTo>
                      <a:pt x="22526" y="138612"/>
                    </a:lnTo>
                    <a:cubicBezTo>
                      <a:pt x="208819" y="96075"/>
                      <a:pt x="645112" y="984"/>
                      <a:pt x="654146" y="73"/>
                    </a:cubicBezTo>
                    <a:cubicBezTo>
                      <a:pt x="660251" y="-641"/>
                      <a:pt x="666011" y="3963"/>
                      <a:pt x="666651" y="10240"/>
                    </a:cubicBezTo>
                    <a:cubicBezTo>
                      <a:pt x="667266" y="16418"/>
                      <a:pt x="662835" y="21957"/>
                      <a:pt x="656731" y="22696"/>
                    </a:cubicBezTo>
                    <a:cubicBezTo>
                      <a:pt x="643659" y="24788"/>
                      <a:pt x="309301" y="97454"/>
                      <a:pt x="26513" y="159117"/>
                    </a:cubicBezTo>
                    <a:cubicBezTo>
                      <a:pt x="24889" y="159535"/>
                      <a:pt x="23264" y="159708"/>
                      <a:pt x="21664" y="159708"/>
                    </a:cubicBezTo>
                    <a:close/>
                  </a:path>
                </a:pathLst>
              </a:custGeom>
              <a:solidFill>
                <a:srgbClr val="FFFFFF">
                  <a:alpha val="70000"/>
                </a:srgbClr>
              </a:solidFill>
              <a:ln w="2461" cap="flat">
                <a:noFill/>
                <a:prstDash val="solid"/>
                <a:miter/>
              </a:ln>
            </p:spPr>
            <p:txBody>
              <a:bodyPr rtlCol="0" anchor="ctr"/>
              <a:lstStyle/>
              <a:p>
                <a:endParaRPr lang="zh-CN" altLang="en-US">
                  <a:cs typeface="+mn-ea"/>
                  <a:sym typeface="+mn-lt"/>
                </a:endParaRPr>
              </a:p>
            </p:txBody>
          </p:sp>
          <p:sp>
            <p:nvSpPr>
              <p:cNvPr id="68" name="任意多边形: 形状 67"/>
              <p:cNvSpPr/>
              <p:nvPr/>
            </p:nvSpPr>
            <p:spPr>
              <a:xfrm>
                <a:off x="4277133" y="3307896"/>
                <a:ext cx="478750" cy="1728579"/>
              </a:xfrm>
              <a:custGeom>
                <a:avLst/>
                <a:gdLst>
                  <a:gd name="connsiteX0" fmla="*/ 305847 w 478750"/>
                  <a:gd name="connsiteY0" fmla="*/ 1703686 h 1728579"/>
                  <a:gd name="connsiteX1" fmla="*/ 304100 w 478750"/>
                  <a:gd name="connsiteY1" fmla="*/ 839741 h 1728579"/>
                  <a:gd name="connsiteX2" fmla="*/ 341688 w 478750"/>
                  <a:gd name="connsiteY2" fmla="*/ 818030 h 1728579"/>
                  <a:gd name="connsiteX3" fmla="*/ 441087 w 478750"/>
                  <a:gd name="connsiteY3" fmla="*/ 873440 h 1728579"/>
                  <a:gd name="connsiteX4" fmla="*/ 477962 w 478750"/>
                  <a:gd name="connsiteY4" fmla="*/ 845230 h 1728579"/>
                  <a:gd name="connsiteX5" fmla="*/ 272394 w 478750"/>
                  <a:gd name="connsiteY5" fmla="*/ 19193 h 1728579"/>
                  <a:gd name="connsiteX6" fmla="*/ 223458 w 478750"/>
                  <a:gd name="connsiteY6" fmla="*/ 18602 h 1728579"/>
                  <a:gd name="connsiteX7" fmla="*/ 930 w 478750"/>
                  <a:gd name="connsiteY7" fmla="*/ 830042 h 1728579"/>
                  <a:gd name="connsiteX8" fmla="*/ 33152 w 478750"/>
                  <a:gd name="connsiteY8" fmla="*/ 860787 h 1728579"/>
                  <a:gd name="connsiteX9" fmla="*/ 161820 w 478750"/>
                  <a:gd name="connsiteY9" fmla="*/ 818940 h 1728579"/>
                  <a:gd name="connsiteX10" fmla="*/ 194903 w 478750"/>
                  <a:gd name="connsiteY10" fmla="*/ 841883 h 1728579"/>
                  <a:gd name="connsiteX11" fmla="*/ 255286 w 478750"/>
                  <a:gd name="connsiteY11" fmla="*/ 1704400 h 1728579"/>
                  <a:gd name="connsiteX12" fmla="*/ 281084 w 478750"/>
                  <a:gd name="connsiteY12" fmla="*/ 1728573 h 1728579"/>
                  <a:gd name="connsiteX13" fmla="*/ 281084 w 478750"/>
                  <a:gd name="connsiteY13" fmla="*/ 1728573 h 1728579"/>
                  <a:gd name="connsiteX14" fmla="*/ 305847 w 478750"/>
                  <a:gd name="connsiteY14" fmla="*/ 1703686 h 172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750" h="1728579">
                    <a:moveTo>
                      <a:pt x="305847" y="1703686"/>
                    </a:moveTo>
                    <a:lnTo>
                      <a:pt x="304100" y="839741"/>
                    </a:lnTo>
                    <a:cubicBezTo>
                      <a:pt x="304395" y="820614"/>
                      <a:pt x="324999" y="808725"/>
                      <a:pt x="341688" y="818030"/>
                    </a:cubicBezTo>
                    <a:lnTo>
                      <a:pt x="441087" y="873440"/>
                    </a:lnTo>
                    <a:cubicBezTo>
                      <a:pt x="460436" y="884222"/>
                      <a:pt x="483304" y="866720"/>
                      <a:pt x="477962" y="845230"/>
                    </a:cubicBezTo>
                    <a:lnTo>
                      <a:pt x="272394" y="19193"/>
                    </a:lnTo>
                    <a:cubicBezTo>
                      <a:pt x="266093" y="-6088"/>
                      <a:pt x="230350" y="-6506"/>
                      <a:pt x="223458" y="18602"/>
                    </a:cubicBezTo>
                    <a:lnTo>
                      <a:pt x="930" y="830042"/>
                    </a:lnTo>
                    <a:cubicBezTo>
                      <a:pt x="-4387" y="849464"/>
                      <a:pt x="14001" y="867015"/>
                      <a:pt x="33152" y="860787"/>
                    </a:cubicBezTo>
                    <a:lnTo>
                      <a:pt x="161820" y="818940"/>
                    </a:lnTo>
                    <a:cubicBezTo>
                      <a:pt x="177721" y="813771"/>
                      <a:pt x="194165" y="825168"/>
                      <a:pt x="194903" y="841883"/>
                    </a:cubicBezTo>
                    <a:lnTo>
                      <a:pt x="255286" y="1704400"/>
                    </a:lnTo>
                    <a:cubicBezTo>
                      <a:pt x="255877" y="1718136"/>
                      <a:pt x="267348" y="1728868"/>
                      <a:pt x="281084" y="1728573"/>
                    </a:cubicBezTo>
                    <a:lnTo>
                      <a:pt x="281084" y="1728573"/>
                    </a:lnTo>
                    <a:cubicBezTo>
                      <a:pt x="294696" y="1728302"/>
                      <a:pt x="305626" y="1717274"/>
                      <a:pt x="305847" y="1703686"/>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69" name="任意多边形: 形状 68"/>
              <p:cNvSpPr/>
              <p:nvPr/>
            </p:nvSpPr>
            <p:spPr>
              <a:xfrm>
                <a:off x="4334921" y="3404894"/>
                <a:ext cx="250386" cy="653830"/>
              </a:xfrm>
              <a:custGeom>
                <a:avLst/>
                <a:gdLst>
                  <a:gd name="connsiteX0" fmla="*/ 11402 w 250386"/>
                  <a:gd name="connsiteY0" fmla="*/ 653831 h 653830"/>
                  <a:gd name="connsiteX1" fmla="*/ 7242 w 250386"/>
                  <a:gd name="connsiteY1" fmla="*/ 653043 h 653830"/>
                  <a:gd name="connsiteX2" fmla="*/ 694 w 250386"/>
                  <a:gd name="connsiteY2" fmla="*/ 638495 h 653830"/>
                  <a:gd name="connsiteX3" fmla="*/ 169461 w 250386"/>
                  <a:gd name="connsiteY3" fmla="*/ 16155 h 653830"/>
                  <a:gd name="connsiteX4" fmla="*/ 191049 w 250386"/>
                  <a:gd name="connsiteY4" fmla="*/ 7 h 653830"/>
                  <a:gd name="connsiteX5" fmla="*/ 211825 w 250386"/>
                  <a:gd name="connsiteY5" fmla="*/ 17238 h 653830"/>
                  <a:gd name="connsiteX6" fmla="*/ 250127 w 250386"/>
                  <a:gd name="connsiteY6" fmla="*/ 194547 h 653830"/>
                  <a:gd name="connsiteX7" fmla="*/ 241389 w 250386"/>
                  <a:gd name="connsiteY7" fmla="*/ 208085 h 653830"/>
                  <a:gd name="connsiteX8" fmla="*/ 227850 w 250386"/>
                  <a:gd name="connsiteY8" fmla="*/ 199347 h 653830"/>
                  <a:gd name="connsiteX9" fmla="*/ 189548 w 250386"/>
                  <a:gd name="connsiteY9" fmla="*/ 22038 h 653830"/>
                  <a:gd name="connsiteX10" fmla="*/ 22011 w 250386"/>
                  <a:gd name="connsiteY10" fmla="*/ 646569 h 653830"/>
                  <a:gd name="connsiteX11" fmla="*/ 11402 w 250386"/>
                  <a:gd name="connsiteY11" fmla="*/ 653831 h 65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386" h="653830">
                    <a:moveTo>
                      <a:pt x="11402" y="653831"/>
                    </a:moveTo>
                    <a:cubicBezTo>
                      <a:pt x="10023" y="653831"/>
                      <a:pt x="8596" y="653585"/>
                      <a:pt x="7242" y="653043"/>
                    </a:cubicBezTo>
                    <a:cubicBezTo>
                      <a:pt x="1457" y="650778"/>
                      <a:pt x="-1423" y="644304"/>
                      <a:pt x="694" y="638495"/>
                    </a:cubicBezTo>
                    <a:cubicBezTo>
                      <a:pt x="4829" y="625990"/>
                      <a:pt x="94111" y="295669"/>
                      <a:pt x="169461" y="16155"/>
                    </a:cubicBezTo>
                    <a:cubicBezTo>
                      <a:pt x="172144" y="6284"/>
                      <a:pt x="180538" y="-239"/>
                      <a:pt x="191049" y="7"/>
                    </a:cubicBezTo>
                    <a:cubicBezTo>
                      <a:pt x="201314" y="277"/>
                      <a:pt x="209659" y="7195"/>
                      <a:pt x="211825" y="17238"/>
                    </a:cubicBezTo>
                    <a:lnTo>
                      <a:pt x="250127" y="194547"/>
                    </a:lnTo>
                    <a:cubicBezTo>
                      <a:pt x="251457" y="200701"/>
                      <a:pt x="247543" y="206781"/>
                      <a:pt x="241389" y="208085"/>
                    </a:cubicBezTo>
                    <a:cubicBezTo>
                      <a:pt x="235308" y="209439"/>
                      <a:pt x="229179" y="205525"/>
                      <a:pt x="227850" y="199347"/>
                    </a:cubicBezTo>
                    <a:lnTo>
                      <a:pt x="189548" y="22038"/>
                    </a:lnTo>
                    <a:cubicBezTo>
                      <a:pt x="141620" y="207027"/>
                      <a:pt x="25335" y="638101"/>
                      <a:pt x="22011" y="646569"/>
                    </a:cubicBezTo>
                    <a:cubicBezTo>
                      <a:pt x="20264" y="651098"/>
                      <a:pt x="15956" y="653831"/>
                      <a:pt x="11402" y="653831"/>
                    </a:cubicBezTo>
                    <a:close/>
                  </a:path>
                </a:pathLst>
              </a:custGeom>
              <a:solidFill>
                <a:srgbClr val="FFFFFF">
                  <a:alpha val="70000"/>
                </a:srgbClr>
              </a:solidFill>
              <a:ln w="2461" cap="flat">
                <a:noFill/>
                <a:prstDash val="solid"/>
                <a:miter/>
              </a:ln>
            </p:spPr>
            <p:txBody>
              <a:bodyPr rtlCol="0" anchor="ctr"/>
              <a:lstStyle/>
              <a:p>
                <a:endParaRPr lang="zh-CN" altLang="en-US">
                  <a:cs typeface="+mn-ea"/>
                  <a:sym typeface="+mn-lt"/>
                </a:endParaRPr>
              </a:p>
            </p:txBody>
          </p:sp>
          <p:sp>
            <p:nvSpPr>
              <p:cNvPr id="70" name="任意多边形: 形状 69"/>
              <p:cNvSpPr/>
              <p:nvPr/>
            </p:nvSpPr>
            <p:spPr>
              <a:xfrm>
                <a:off x="4410448" y="4940418"/>
                <a:ext cx="234934" cy="234934"/>
              </a:xfrm>
              <a:custGeom>
                <a:avLst/>
                <a:gdLst>
                  <a:gd name="connsiteX0" fmla="*/ 234935 w 234934"/>
                  <a:gd name="connsiteY0" fmla="*/ 117467 h 234934"/>
                  <a:gd name="connsiteX1" fmla="*/ 117467 w 234934"/>
                  <a:gd name="connsiteY1" fmla="*/ 234934 h 234934"/>
                  <a:gd name="connsiteX2" fmla="*/ 0 w 234934"/>
                  <a:gd name="connsiteY2" fmla="*/ 117467 h 234934"/>
                  <a:gd name="connsiteX3" fmla="*/ 117467 w 234934"/>
                  <a:gd name="connsiteY3" fmla="*/ 0 h 234934"/>
                  <a:gd name="connsiteX4" fmla="*/ 234935 w 234934"/>
                  <a:gd name="connsiteY4" fmla="*/ 117467 h 234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34" h="234934">
                    <a:moveTo>
                      <a:pt x="234935" y="117467"/>
                    </a:moveTo>
                    <a:cubicBezTo>
                      <a:pt x="234935" y="182355"/>
                      <a:pt x="182330" y="234934"/>
                      <a:pt x="117467" y="234934"/>
                    </a:cubicBezTo>
                    <a:cubicBezTo>
                      <a:pt x="52580" y="234934"/>
                      <a:pt x="0" y="182330"/>
                      <a:pt x="0" y="117467"/>
                    </a:cubicBezTo>
                    <a:cubicBezTo>
                      <a:pt x="0" y="52580"/>
                      <a:pt x="52604" y="0"/>
                      <a:pt x="117467" y="0"/>
                    </a:cubicBezTo>
                    <a:cubicBezTo>
                      <a:pt x="182355" y="0"/>
                      <a:pt x="234935" y="52604"/>
                      <a:pt x="234935" y="117467"/>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grpSp>
        <p:grpSp>
          <p:nvGrpSpPr>
            <p:cNvPr id="86" name="图形 3"/>
            <p:cNvGrpSpPr/>
            <p:nvPr/>
          </p:nvGrpSpPr>
          <p:grpSpPr>
            <a:xfrm>
              <a:off x="9460452" y="2820687"/>
              <a:ext cx="1767539" cy="3375468"/>
              <a:chOff x="6992041" y="2084280"/>
              <a:chExt cx="2499865" cy="4773990"/>
            </a:xfrm>
          </p:grpSpPr>
          <p:sp>
            <p:nvSpPr>
              <p:cNvPr id="87" name="任意多边形: 形状 86"/>
              <p:cNvSpPr/>
              <p:nvPr/>
            </p:nvSpPr>
            <p:spPr>
              <a:xfrm>
                <a:off x="7958591" y="6583040"/>
                <a:ext cx="565952" cy="273441"/>
              </a:xfrm>
              <a:custGeom>
                <a:avLst/>
                <a:gdLst>
                  <a:gd name="connsiteX0" fmla="*/ 539062 w 565952"/>
                  <a:gd name="connsiteY0" fmla="*/ 0 h 273441"/>
                  <a:gd name="connsiteX1" fmla="*/ 565647 w 565952"/>
                  <a:gd name="connsiteY1" fmla="*/ 187130 h 273441"/>
                  <a:gd name="connsiteX2" fmla="*/ 504871 w 565952"/>
                  <a:gd name="connsiteY2" fmla="*/ 257286 h 273441"/>
                  <a:gd name="connsiteX3" fmla="*/ 20084 w 565952"/>
                  <a:gd name="connsiteY3" fmla="*/ 272892 h 273441"/>
                  <a:gd name="connsiteX4" fmla="*/ 1425 w 565952"/>
                  <a:gd name="connsiteY4" fmla="*/ 244436 h 273441"/>
                  <a:gd name="connsiteX5" fmla="*/ 25106 w 565952"/>
                  <a:gd name="connsiteY5" fmla="*/ 219008 h 273441"/>
                  <a:gd name="connsiteX6" fmla="*/ 461743 w 565952"/>
                  <a:gd name="connsiteY6" fmla="*/ 13268 h 273441"/>
                  <a:gd name="connsiteX7" fmla="*/ 539062 w 565952"/>
                  <a:gd name="connsiteY7" fmla="*/ 0 h 27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952" h="273441">
                    <a:moveTo>
                      <a:pt x="539062" y="0"/>
                    </a:moveTo>
                    <a:cubicBezTo>
                      <a:pt x="539062" y="0"/>
                      <a:pt x="556589" y="94008"/>
                      <a:pt x="565647" y="187130"/>
                    </a:cubicBezTo>
                    <a:cubicBezTo>
                      <a:pt x="569192" y="223537"/>
                      <a:pt x="541401" y="255415"/>
                      <a:pt x="504871" y="257286"/>
                    </a:cubicBezTo>
                    <a:cubicBezTo>
                      <a:pt x="380807" y="263636"/>
                      <a:pt x="115397" y="276215"/>
                      <a:pt x="20084" y="272892"/>
                    </a:cubicBezTo>
                    <a:cubicBezTo>
                      <a:pt x="5758" y="272400"/>
                      <a:pt x="-3744" y="257827"/>
                      <a:pt x="1425" y="244436"/>
                    </a:cubicBezTo>
                    <a:cubicBezTo>
                      <a:pt x="5758" y="233236"/>
                      <a:pt x="14250" y="224128"/>
                      <a:pt x="25106" y="219008"/>
                    </a:cubicBezTo>
                    <a:lnTo>
                      <a:pt x="461743" y="13268"/>
                    </a:lnTo>
                    <a:lnTo>
                      <a:pt x="539062" y="0"/>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88" name="任意多边形: 形状 87"/>
              <p:cNvSpPr/>
              <p:nvPr/>
            </p:nvSpPr>
            <p:spPr>
              <a:xfrm>
                <a:off x="8369158" y="6511259"/>
                <a:ext cx="141615" cy="144382"/>
              </a:xfrm>
              <a:custGeom>
                <a:avLst/>
                <a:gdLst>
                  <a:gd name="connsiteX0" fmla="*/ 141616 w 141615"/>
                  <a:gd name="connsiteY0" fmla="*/ 16345 h 144382"/>
                  <a:gd name="connsiteX1" fmla="*/ 129332 w 141615"/>
                  <a:gd name="connsiteY1" fmla="*/ 129086 h 144382"/>
                  <a:gd name="connsiteX2" fmla="*/ 0 w 141615"/>
                  <a:gd name="connsiteY2" fmla="*/ 125812 h 144382"/>
                  <a:gd name="connsiteX3" fmla="*/ 30622 w 141615"/>
                  <a:gd name="connsiteY3" fmla="*/ 0 h 144382"/>
                  <a:gd name="connsiteX4" fmla="*/ 141616 w 141615"/>
                  <a:gd name="connsiteY4" fmla="*/ 16345 h 144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615" h="144382">
                    <a:moveTo>
                      <a:pt x="141616" y="16345"/>
                    </a:moveTo>
                    <a:lnTo>
                      <a:pt x="129332" y="129086"/>
                    </a:lnTo>
                    <a:cubicBezTo>
                      <a:pt x="129332" y="129086"/>
                      <a:pt x="52850" y="165591"/>
                      <a:pt x="0" y="125812"/>
                    </a:cubicBezTo>
                    <a:lnTo>
                      <a:pt x="30622" y="0"/>
                    </a:lnTo>
                    <a:lnTo>
                      <a:pt x="141616" y="16345"/>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89" name="任意多边形: 形状 88"/>
              <p:cNvSpPr/>
              <p:nvPr/>
            </p:nvSpPr>
            <p:spPr>
              <a:xfrm>
                <a:off x="8377353" y="4407262"/>
                <a:ext cx="452974" cy="2166066"/>
              </a:xfrm>
              <a:custGeom>
                <a:avLst/>
                <a:gdLst>
                  <a:gd name="connsiteX0" fmla="*/ 103167 w 452974"/>
                  <a:gd name="connsiteY0" fmla="*/ 3052 h 2166066"/>
                  <a:gd name="connsiteX1" fmla="*/ 568 w 452974"/>
                  <a:gd name="connsiteY1" fmla="*/ 2116478 h 2166066"/>
                  <a:gd name="connsiteX2" fmla="*/ 13639 w 452974"/>
                  <a:gd name="connsiteY2" fmla="*/ 2141808 h 2166066"/>
                  <a:gd name="connsiteX3" fmla="*/ 139082 w 452974"/>
                  <a:gd name="connsiteY3" fmla="*/ 2166055 h 2166066"/>
                  <a:gd name="connsiteX4" fmla="*/ 176203 w 452974"/>
                  <a:gd name="connsiteY4" fmla="*/ 2138657 h 2166066"/>
                  <a:gd name="connsiteX5" fmla="*/ 442793 w 452974"/>
                  <a:gd name="connsiteY5" fmla="*/ 521415 h 2166066"/>
                  <a:gd name="connsiteX6" fmla="*/ 442523 w 452974"/>
                  <a:gd name="connsiteY6" fmla="*/ 494190 h 2166066"/>
                  <a:gd name="connsiteX7" fmla="*/ 419802 w 452974"/>
                  <a:gd name="connsiteY7" fmla="*/ 0 h 2166066"/>
                  <a:gd name="connsiteX8" fmla="*/ 103167 w 452974"/>
                  <a:gd name="connsiteY8" fmla="*/ 3052 h 21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974" h="2166066">
                    <a:moveTo>
                      <a:pt x="103167" y="3052"/>
                    </a:moveTo>
                    <a:cubicBezTo>
                      <a:pt x="109223" y="32419"/>
                      <a:pt x="148141" y="1470458"/>
                      <a:pt x="568" y="2116478"/>
                    </a:cubicBezTo>
                    <a:cubicBezTo>
                      <a:pt x="-1844" y="2127014"/>
                      <a:pt x="3596" y="2137820"/>
                      <a:pt x="13639" y="2141808"/>
                    </a:cubicBezTo>
                    <a:cubicBezTo>
                      <a:pt x="37320" y="2151212"/>
                      <a:pt x="83672" y="2164726"/>
                      <a:pt x="139082" y="2166055"/>
                    </a:cubicBezTo>
                    <a:cubicBezTo>
                      <a:pt x="156239" y="2166473"/>
                      <a:pt x="171526" y="2155174"/>
                      <a:pt x="176203" y="2138657"/>
                    </a:cubicBezTo>
                    <a:cubicBezTo>
                      <a:pt x="218714" y="1988697"/>
                      <a:pt x="422165" y="1237419"/>
                      <a:pt x="442793" y="521415"/>
                    </a:cubicBezTo>
                    <a:cubicBezTo>
                      <a:pt x="465859" y="-278653"/>
                      <a:pt x="442523" y="494190"/>
                      <a:pt x="442523" y="494190"/>
                    </a:cubicBezTo>
                    <a:lnTo>
                      <a:pt x="419802" y="0"/>
                    </a:lnTo>
                    <a:lnTo>
                      <a:pt x="103167" y="3052"/>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90" name="任意多边形: 形状 89"/>
              <p:cNvSpPr/>
              <p:nvPr/>
            </p:nvSpPr>
            <p:spPr>
              <a:xfrm>
                <a:off x="8828495" y="6627348"/>
                <a:ext cx="228771" cy="230922"/>
              </a:xfrm>
              <a:custGeom>
                <a:avLst/>
                <a:gdLst>
                  <a:gd name="connsiteX0" fmla="*/ 174130 w 228771"/>
                  <a:gd name="connsiteY0" fmla="*/ 0 h 230922"/>
                  <a:gd name="connsiteX1" fmla="*/ 227891 w 228771"/>
                  <a:gd name="connsiteY1" fmla="*/ 173345 h 230922"/>
                  <a:gd name="connsiteX2" fmla="*/ 193872 w 228771"/>
                  <a:gd name="connsiteY2" fmla="*/ 220583 h 230922"/>
                  <a:gd name="connsiteX3" fmla="*/ 39333 w 228771"/>
                  <a:gd name="connsiteY3" fmla="*/ 230922 h 230922"/>
                  <a:gd name="connsiteX4" fmla="*/ 243 w 228771"/>
                  <a:gd name="connsiteY4" fmla="*/ 187721 h 230922"/>
                  <a:gd name="connsiteX5" fmla="*/ 75445 w 228771"/>
                  <a:gd name="connsiteY5" fmla="*/ 6277 h 230922"/>
                  <a:gd name="connsiteX6" fmla="*/ 174130 w 228771"/>
                  <a:gd name="connsiteY6" fmla="*/ 0 h 23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771" h="230922">
                    <a:moveTo>
                      <a:pt x="174130" y="0"/>
                    </a:moveTo>
                    <a:cubicBezTo>
                      <a:pt x="174130" y="0"/>
                      <a:pt x="201060" y="47287"/>
                      <a:pt x="227891" y="173345"/>
                    </a:cubicBezTo>
                    <a:cubicBezTo>
                      <a:pt x="232741" y="196115"/>
                      <a:pt x="217011" y="218097"/>
                      <a:pt x="193872" y="220583"/>
                    </a:cubicBezTo>
                    <a:cubicBezTo>
                      <a:pt x="152936" y="225014"/>
                      <a:pt x="89870" y="230799"/>
                      <a:pt x="39333" y="230922"/>
                    </a:cubicBezTo>
                    <a:cubicBezTo>
                      <a:pt x="16022" y="230971"/>
                      <a:pt x="-2341" y="210860"/>
                      <a:pt x="243" y="187721"/>
                    </a:cubicBezTo>
                    <a:cubicBezTo>
                      <a:pt x="5413" y="141566"/>
                      <a:pt x="22127" y="65749"/>
                      <a:pt x="75445" y="6277"/>
                    </a:cubicBezTo>
                    <a:lnTo>
                      <a:pt x="174130" y="0"/>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91" name="任意多边形: 形状 90"/>
              <p:cNvSpPr/>
              <p:nvPr/>
            </p:nvSpPr>
            <p:spPr>
              <a:xfrm>
                <a:off x="8903029" y="6476674"/>
                <a:ext cx="121479" cy="189050"/>
              </a:xfrm>
              <a:custGeom>
                <a:avLst/>
                <a:gdLst>
                  <a:gd name="connsiteX0" fmla="*/ 121479 w 121479"/>
                  <a:gd name="connsiteY0" fmla="*/ 5588 h 189050"/>
                  <a:gd name="connsiteX1" fmla="*/ 91891 w 121479"/>
                  <a:gd name="connsiteY1" fmla="*/ 176200 h 189050"/>
                  <a:gd name="connsiteX2" fmla="*/ 0 w 121479"/>
                  <a:gd name="connsiteY2" fmla="*/ 183389 h 189050"/>
                  <a:gd name="connsiteX3" fmla="*/ 13145 w 121479"/>
                  <a:gd name="connsiteY3" fmla="*/ 0 h 189050"/>
                  <a:gd name="connsiteX4" fmla="*/ 121479 w 121479"/>
                  <a:gd name="connsiteY4" fmla="*/ 5588 h 1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9" h="189050">
                    <a:moveTo>
                      <a:pt x="121479" y="5588"/>
                    </a:moveTo>
                    <a:lnTo>
                      <a:pt x="91891" y="176200"/>
                    </a:lnTo>
                    <a:cubicBezTo>
                      <a:pt x="91891" y="176200"/>
                      <a:pt x="61244" y="199463"/>
                      <a:pt x="0" y="183389"/>
                    </a:cubicBezTo>
                    <a:lnTo>
                      <a:pt x="13145" y="0"/>
                    </a:lnTo>
                    <a:lnTo>
                      <a:pt x="121479" y="5588"/>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92" name="任意多边形: 形状 91"/>
              <p:cNvSpPr/>
              <p:nvPr/>
            </p:nvSpPr>
            <p:spPr>
              <a:xfrm>
                <a:off x="8467425" y="4374965"/>
                <a:ext cx="677302" cy="2198666"/>
              </a:xfrm>
              <a:custGeom>
                <a:avLst/>
                <a:gdLst>
                  <a:gd name="connsiteX0" fmla="*/ 622020 w 677302"/>
                  <a:gd name="connsiteY0" fmla="*/ 73675 h 2198666"/>
                  <a:gd name="connsiteX1" fmla="*/ 563114 w 677302"/>
                  <a:gd name="connsiteY1" fmla="*/ 2168566 h 2198666"/>
                  <a:gd name="connsiteX2" fmla="*/ 535840 w 677302"/>
                  <a:gd name="connsiteY2" fmla="*/ 2194708 h 2198666"/>
                  <a:gd name="connsiteX3" fmla="*/ 437450 w 677302"/>
                  <a:gd name="connsiteY3" fmla="*/ 2191729 h 2198666"/>
                  <a:gd name="connsiteX4" fmla="*/ 414729 w 677302"/>
                  <a:gd name="connsiteY4" fmla="*/ 2163175 h 2198666"/>
                  <a:gd name="connsiteX5" fmla="*/ 286972 w 677302"/>
                  <a:gd name="connsiteY5" fmla="*/ 474004 h 2198666"/>
                  <a:gd name="connsiteX6" fmla="*/ 248891 w 677302"/>
                  <a:gd name="connsiteY6" fmla="*/ 420637 h 2198666"/>
                  <a:gd name="connsiteX7" fmla="*/ 19939 w 677302"/>
                  <a:gd name="connsiteY7" fmla="*/ 261150 h 2198666"/>
                  <a:gd name="connsiteX8" fmla="*/ 0 w 677302"/>
                  <a:gd name="connsiteY8" fmla="*/ 0 h 2198666"/>
                  <a:gd name="connsiteX9" fmla="*/ 622020 w 677302"/>
                  <a:gd name="connsiteY9" fmla="*/ 73675 h 219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302" h="2198666">
                    <a:moveTo>
                      <a:pt x="622020" y="73675"/>
                    </a:moveTo>
                    <a:cubicBezTo>
                      <a:pt x="754995" y="831329"/>
                      <a:pt x="612641" y="1949508"/>
                      <a:pt x="563114" y="2168566"/>
                    </a:cubicBezTo>
                    <a:cubicBezTo>
                      <a:pt x="560086" y="2181981"/>
                      <a:pt x="549378" y="2192344"/>
                      <a:pt x="535840" y="2194708"/>
                    </a:cubicBezTo>
                    <a:cubicBezTo>
                      <a:pt x="512848" y="2198745"/>
                      <a:pt x="474940" y="2202215"/>
                      <a:pt x="437450" y="2191729"/>
                    </a:cubicBezTo>
                    <a:cubicBezTo>
                      <a:pt x="424526" y="2188111"/>
                      <a:pt x="415369" y="2176590"/>
                      <a:pt x="414729" y="2163175"/>
                    </a:cubicBezTo>
                    <a:cubicBezTo>
                      <a:pt x="406114" y="1986531"/>
                      <a:pt x="408230" y="901608"/>
                      <a:pt x="286972" y="474004"/>
                    </a:cubicBezTo>
                    <a:cubicBezTo>
                      <a:pt x="280818" y="452342"/>
                      <a:pt x="267378" y="433511"/>
                      <a:pt x="248891" y="420637"/>
                    </a:cubicBezTo>
                    <a:lnTo>
                      <a:pt x="19939" y="261150"/>
                    </a:lnTo>
                    <a:lnTo>
                      <a:pt x="0" y="0"/>
                    </a:lnTo>
                    <a:lnTo>
                      <a:pt x="622020" y="73675"/>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grpSp>
            <p:nvGrpSpPr>
              <p:cNvPr id="93" name="图形 3"/>
              <p:cNvGrpSpPr/>
              <p:nvPr/>
            </p:nvGrpSpPr>
            <p:grpSpPr>
              <a:xfrm>
                <a:off x="7156159" y="2444859"/>
                <a:ext cx="1974797" cy="2103144"/>
                <a:chOff x="7156159" y="2444859"/>
                <a:chExt cx="1974797" cy="2103144"/>
              </a:xfrm>
            </p:grpSpPr>
            <p:sp>
              <p:nvSpPr>
                <p:cNvPr id="94" name="任意多边形: 形状 93"/>
                <p:cNvSpPr/>
                <p:nvPr/>
              </p:nvSpPr>
              <p:spPr>
                <a:xfrm>
                  <a:off x="7733156" y="2960435"/>
                  <a:ext cx="1397799" cy="1587568"/>
                </a:xfrm>
                <a:custGeom>
                  <a:avLst/>
                  <a:gdLst>
                    <a:gd name="connsiteX0" fmla="*/ 541354 w 1397799"/>
                    <a:gd name="connsiteY0" fmla="*/ 57970 h 1587568"/>
                    <a:gd name="connsiteX1" fmla="*/ 1334898 w 1397799"/>
                    <a:gd name="connsiteY1" fmla="*/ 149345 h 1587568"/>
                    <a:gd name="connsiteX2" fmla="*/ 1368006 w 1397799"/>
                    <a:gd name="connsiteY2" fmla="*/ 1560503 h 1587568"/>
                    <a:gd name="connsiteX3" fmla="*/ 746749 w 1397799"/>
                    <a:gd name="connsiteY3" fmla="*/ 1519640 h 1587568"/>
                    <a:gd name="connsiteX4" fmla="*/ 462066 w 1397799"/>
                    <a:gd name="connsiteY4" fmla="*/ 477352 h 1587568"/>
                    <a:gd name="connsiteX5" fmla="*/ 0 w 1397799"/>
                    <a:gd name="connsiteY5" fmla="*/ 335540 h 1587568"/>
                    <a:gd name="connsiteX6" fmla="*/ 156508 w 1397799"/>
                    <a:gd name="connsiteY6" fmla="*/ 0 h 1587568"/>
                    <a:gd name="connsiteX7" fmla="*/ 541354 w 1397799"/>
                    <a:gd name="connsiteY7" fmla="*/ 57970 h 158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7799" h="1587568">
                      <a:moveTo>
                        <a:pt x="541354" y="57970"/>
                      </a:moveTo>
                      <a:cubicBezTo>
                        <a:pt x="918125" y="48149"/>
                        <a:pt x="1334898" y="149345"/>
                        <a:pt x="1334898" y="149345"/>
                      </a:cubicBezTo>
                      <a:cubicBezTo>
                        <a:pt x="1453473" y="803661"/>
                        <a:pt x="1368006" y="1560503"/>
                        <a:pt x="1368006" y="1560503"/>
                      </a:cubicBezTo>
                      <a:cubicBezTo>
                        <a:pt x="1077021" y="1639791"/>
                        <a:pt x="746749" y="1519640"/>
                        <a:pt x="746749" y="1519640"/>
                      </a:cubicBezTo>
                      <a:cubicBezTo>
                        <a:pt x="695646" y="1246157"/>
                        <a:pt x="462066" y="477352"/>
                        <a:pt x="462066" y="477352"/>
                      </a:cubicBezTo>
                      <a:cubicBezTo>
                        <a:pt x="277741" y="456256"/>
                        <a:pt x="125566" y="404588"/>
                        <a:pt x="0" y="335540"/>
                      </a:cubicBezTo>
                      <a:cubicBezTo>
                        <a:pt x="94230" y="224202"/>
                        <a:pt x="137800" y="83251"/>
                        <a:pt x="156508" y="0"/>
                      </a:cubicBezTo>
                      <a:cubicBezTo>
                        <a:pt x="290123" y="40173"/>
                        <a:pt x="425142" y="60998"/>
                        <a:pt x="541354" y="57970"/>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95" name="任意多边形: 形状 94"/>
                <p:cNvSpPr/>
                <p:nvPr/>
              </p:nvSpPr>
              <p:spPr>
                <a:xfrm>
                  <a:off x="7156159" y="2444859"/>
                  <a:ext cx="733505" cy="851140"/>
                </a:xfrm>
                <a:custGeom>
                  <a:avLst/>
                  <a:gdLst>
                    <a:gd name="connsiteX0" fmla="*/ 0 w 733505"/>
                    <a:gd name="connsiteY0" fmla="*/ 29116 h 851140"/>
                    <a:gd name="connsiteX1" fmla="*/ 83645 w 733505"/>
                    <a:gd name="connsiteY1" fmla="*/ 4746 h 851140"/>
                    <a:gd name="connsiteX2" fmla="*/ 733505 w 733505"/>
                    <a:gd name="connsiteY2" fmla="*/ 515600 h 851140"/>
                    <a:gd name="connsiteX3" fmla="*/ 576998 w 733505"/>
                    <a:gd name="connsiteY3" fmla="*/ 851140 h 851140"/>
                    <a:gd name="connsiteX4" fmla="*/ 0 w 733505"/>
                    <a:gd name="connsiteY4" fmla="*/ 29116 h 851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505" h="851140">
                      <a:moveTo>
                        <a:pt x="0" y="29116"/>
                      </a:moveTo>
                      <a:cubicBezTo>
                        <a:pt x="36579" y="-15956"/>
                        <a:pt x="83645" y="4746"/>
                        <a:pt x="83645" y="4746"/>
                      </a:cubicBezTo>
                      <a:cubicBezTo>
                        <a:pt x="141345" y="238449"/>
                        <a:pt x="433905" y="425604"/>
                        <a:pt x="733505" y="515600"/>
                      </a:cubicBezTo>
                      <a:cubicBezTo>
                        <a:pt x="714798" y="598851"/>
                        <a:pt x="671228" y="739802"/>
                        <a:pt x="576998" y="851140"/>
                      </a:cubicBezTo>
                      <a:cubicBezTo>
                        <a:pt x="78599" y="577140"/>
                        <a:pt x="0" y="29116"/>
                        <a:pt x="0" y="29116"/>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grpSp>
            <p:nvGrpSpPr>
              <p:cNvPr id="96" name="图形 3"/>
              <p:cNvGrpSpPr/>
              <p:nvPr/>
            </p:nvGrpSpPr>
            <p:grpSpPr>
              <a:xfrm>
                <a:off x="6992041" y="2084280"/>
                <a:ext cx="246909" cy="414641"/>
                <a:chOff x="6992041" y="2084280"/>
                <a:chExt cx="246909" cy="414641"/>
              </a:xfrm>
              <a:solidFill>
                <a:srgbClr val="FEBBBA"/>
              </a:solidFill>
            </p:grpSpPr>
            <p:sp>
              <p:nvSpPr>
                <p:cNvPr id="97" name="任意多边形: 形状 96"/>
                <p:cNvSpPr/>
                <p:nvPr/>
              </p:nvSpPr>
              <p:spPr>
                <a:xfrm>
                  <a:off x="6992041" y="2084280"/>
                  <a:ext cx="246909" cy="414641"/>
                </a:xfrm>
                <a:custGeom>
                  <a:avLst/>
                  <a:gdLst>
                    <a:gd name="connsiteX0" fmla="*/ 173225 w 246909"/>
                    <a:gd name="connsiteY0" fmla="*/ 400994 h 414641"/>
                    <a:gd name="connsiteX1" fmla="*/ 240427 w 246909"/>
                    <a:gd name="connsiteY1" fmla="*/ 381055 h 414641"/>
                    <a:gd name="connsiteX2" fmla="*/ 240205 w 246909"/>
                    <a:gd name="connsiteY2" fmla="*/ 233851 h 414641"/>
                    <a:gd name="connsiteX3" fmla="*/ 12212 w 246909"/>
                    <a:gd name="connsiteY3" fmla="*/ 0 h 414641"/>
                    <a:gd name="connsiteX4" fmla="*/ 8249 w 246909"/>
                    <a:gd name="connsiteY4" fmla="*/ 49281 h 414641"/>
                    <a:gd name="connsiteX5" fmla="*/ 81211 w 246909"/>
                    <a:gd name="connsiteY5" fmla="*/ 123843 h 414641"/>
                    <a:gd name="connsiteX6" fmla="*/ 39831 w 246909"/>
                    <a:gd name="connsiteY6" fmla="*/ 207636 h 414641"/>
                    <a:gd name="connsiteX7" fmla="*/ 50638 w 246909"/>
                    <a:gd name="connsiteY7" fmla="*/ 282049 h 414641"/>
                    <a:gd name="connsiteX8" fmla="*/ 97704 w 246909"/>
                    <a:gd name="connsiteY8" fmla="*/ 357399 h 414641"/>
                    <a:gd name="connsiteX9" fmla="*/ 173225 w 246909"/>
                    <a:gd name="connsiteY9" fmla="*/ 400994 h 41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909" h="414641">
                      <a:moveTo>
                        <a:pt x="173225" y="400994"/>
                      </a:moveTo>
                      <a:cubicBezTo>
                        <a:pt x="169459" y="413351"/>
                        <a:pt x="214506" y="431665"/>
                        <a:pt x="240427" y="381055"/>
                      </a:cubicBezTo>
                      <a:cubicBezTo>
                        <a:pt x="241116" y="356907"/>
                        <a:pt x="254803" y="253372"/>
                        <a:pt x="240205" y="233851"/>
                      </a:cubicBezTo>
                      <a:cubicBezTo>
                        <a:pt x="162394" y="129874"/>
                        <a:pt x="12212" y="0"/>
                        <a:pt x="12212" y="0"/>
                      </a:cubicBezTo>
                      <a:cubicBezTo>
                        <a:pt x="-12724" y="25084"/>
                        <a:pt x="8249" y="49281"/>
                        <a:pt x="8249" y="49281"/>
                      </a:cubicBezTo>
                      <a:lnTo>
                        <a:pt x="81211" y="123843"/>
                      </a:lnTo>
                      <a:cubicBezTo>
                        <a:pt x="66368" y="151290"/>
                        <a:pt x="48152" y="174527"/>
                        <a:pt x="39831" y="207636"/>
                      </a:cubicBezTo>
                      <a:cubicBezTo>
                        <a:pt x="33530" y="232719"/>
                        <a:pt x="37788" y="259403"/>
                        <a:pt x="50638" y="282049"/>
                      </a:cubicBezTo>
                      <a:cubicBezTo>
                        <a:pt x="63537" y="304770"/>
                        <a:pt x="81112" y="334309"/>
                        <a:pt x="97704" y="357399"/>
                      </a:cubicBezTo>
                      <a:cubicBezTo>
                        <a:pt x="129064" y="401068"/>
                        <a:pt x="173225" y="400994"/>
                        <a:pt x="173225" y="400994"/>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98" name="任意多边形: 形状 97"/>
                <p:cNvSpPr/>
                <p:nvPr/>
              </p:nvSpPr>
              <p:spPr>
                <a:xfrm>
                  <a:off x="7090938" y="2256641"/>
                  <a:ext cx="101922" cy="176225"/>
                </a:xfrm>
                <a:custGeom>
                  <a:avLst/>
                  <a:gdLst>
                    <a:gd name="connsiteX0" fmla="*/ 14364 w 101922"/>
                    <a:gd name="connsiteY0" fmla="*/ 0 h 176225"/>
                    <a:gd name="connsiteX1" fmla="*/ 80729 w 101922"/>
                    <a:gd name="connsiteY1" fmla="*/ 55189 h 176225"/>
                    <a:gd name="connsiteX2" fmla="*/ 101923 w 101922"/>
                    <a:gd name="connsiteY2" fmla="*/ 110550 h 176225"/>
                    <a:gd name="connsiteX3" fmla="*/ 43854 w 101922"/>
                    <a:gd name="connsiteY3" fmla="*/ 176226 h 176225"/>
                    <a:gd name="connsiteX4" fmla="*/ 8161 w 101922"/>
                    <a:gd name="connsiteY4" fmla="*/ 42438 h 176225"/>
                    <a:gd name="connsiteX5" fmla="*/ 14364 w 101922"/>
                    <a:gd name="connsiteY5" fmla="*/ 0 h 1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22" h="176225">
                      <a:moveTo>
                        <a:pt x="14364" y="0"/>
                      </a:moveTo>
                      <a:lnTo>
                        <a:pt x="80729" y="55189"/>
                      </a:lnTo>
                      <a:lnTo>
                        <a:pt x="101923" y="110550"/>
                      </a:lnTo>
                      <a:lnTo>
                        <a:pt x="43854" y="176226"/>
                      </a:lnTo>
                      <a:cubicBezTo>
                        <a:pt x="43854" y="176226"/>
                        <a:pt x="23078" y="66168"/>
                        <a:pt x="8161" y="42438"/>
                      </a:cubicBezTo>
                      <a:cubicBezTo>
                        <a:pt x="-6707" y="18733"/>
                        <a:pt x="776" y="7114"/>
                        <a:pt x="14364" y="0"/>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sp>
            <p:nvSpPr>
              <p:cNvPr id="99" name="任意多边形: 形状 98"/>
              <p:cNvSpPr/>
              <p:nvPr/>
            </p:nvSpPr>
            <p:spPr>
              <a:xfrm>
                <a:off x="8927005" y="3109780"/>
                <a:ext cx="556073" cy="623374"/>
              </a:xfrm>
              <a:custGeom>
                <a:avLst/>
                <a:gdLst>
                  <a:gd name="connsiteX0" fmla="*/ 0 w 556073"/>
                  <a:gd name="connsiteY0" fmla="*/ 366261 h 623374"/>
                  <a:gd name="connsiteX1" fmla="*/ 141049 w 556073"/>
                  <a:gd name="connsiteY1" fmla="*/ 0 h 623374"/>
                  <a:gd name="connsiteX2" fmla="*/ 556074 w 556073"/>
                  <a:gd name="connsiteY2" fmla="*/ 538449 h 623374"/>
                  <a:gd name="connsiteX3" fmla="*/ 250885 w 556073"/>
                  <a:gd name="connsiteY3" fmla="*/ 623374 h 623374"/>
                  <a:gd name="connsiteX4" fmla="*/ 0 w 556073"/>
                  <a:gd name="connsiteY4" fmla="*/ 366261 h 623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073" h="623374">
                    <a:moveTo>
                      <a:pt x="0" y="366261"/>
                    </a:moveTo>
                    <a:lnTo>
                      <a:pt x="141049" y="0"/>
                    </a:lnTo>
                    <a:cubicBezTo>
                      <a:pt x="141049" y="0"/>
                      <a:pt x="495297" y="235796"/>
                      <a:pt x="556074" y="538449"/>
                    </a:cubicBezTo>
                    <a:cubicBezTo>
                      <a:pt x="489611" y="543988"/>
                      <a:pt x="368771" y="562425"/>
                      <a:pt x="250885" y="623374"/>
                    </a:cubicBezTo>
                    <a:cubicBezTo>
                      <a:pt x="223488" y="480454"/>
                      <a:pt x="0" y="366261"/>
                      <a:pt x="0" y="366261"/>
                    </a:cubicBezTo>
                    <a:close/>
                  </a:path>
                </a:pathLst>
              </a:custGeom>
              <a:solidFill>
                <a:srgbClr val="FF928E"/>
              </a:solidFill>
              <a:ln w="2461" cap="flat">
                <a:noFill/>
                <a:prstDash val="solid"/>
                <a:miter/>
              </a:ln>
            </p:spPr>
            <p:txBody>
              <a:bodyPr rtlCol="0" anchor="ctr"/>
              <a:lstStyle/>
              <a:p>
                <a:endParaRPr lang="zh-CN" altLang="en-US">
                  <a:cs typeface="+mn-ea"/>
                  <a:sym typeface="+mn-lt"/>
                </a:endParaRPr>
              </a:p>
            </p:txBody>
          </p:sp>
          <p:sp>
            <p:nvSpPr>
              <p:cNvPr id="100" name="任意多边形: 形状 99"/>
              <p:cNvSpPr/>
              <p:nvPr/>
            </p:nvSpPr>
            <p:spPr>
              <a:xfrm>
                <a:off x="8571304" y="3648229"/>
                <a:ext cx="920602" cy="474304"/>
              </a:xfrm>
              <a:custGeom>
                <a:avLst/>
                <a:gdLst>
                  <a:gd name="connsiteX0" fmla="*/ 51398 w 920602"/>
                  <a:gd name="connsiteY0" fmla="*/ 174059 h 474304"/>
                  <a:gd name="connsiteX1" fmla="*/ 580222 w 920602"/>
                  <a:gd name="connsiteY1" fmla="*/ 201654 h 474304"/>
                  <a:gd name="connsiteX2" fmla="*/ 606586 w 920602"/>
                  <a:gd name="connsiteY2" fmla="*/ 84925 h 474304"/>
                  <a:gd name="connsiteX3" fmla="*/ 911774 w 920602"/>
                  <a:gd name="connsiteY3" fmla="*/ 0 h 474304"/>
                  <a:gd name="connsiteX4" fmla="*/ 869017 w 920602"/>
                  <a:gd name="connsiteY4" fmla="*/ 287317 h 474304"/>
                  <a:gd name="connsiteX5" fmla="*/ 0 w 920602"/>
                  <a:gd name="connsiteY5" fmla="*/ 272006 h 474304"/>
                  <a:gd name="connsiteX6" fmla="*/ 51398 w 920602"/>
                  <a:gd name="connsiteY6" fmla="*/ 174059 h 4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602" h="474304">
                    <a:moveTo>
                      <a:pt x="51398" y="174059"/>
                    </a:moveTo>
                    <a:cubicBezTo>
                      <a:pt x="51398" y="174059"/>
                      <a:pt x="448699" y="393633"/>
                      <a:pt x="580222" y="201654"/>
                    </a:cubicBezTo>
                    <a:cubicBezTo>
                      <a:pt x="607521" y="161801"/>
                      <a:pt x="613773" y="122366"/>
                      <a:pt x="606586" y="84925"/>
                    </a:cubicBezTo>
                    <a:cubicBezTo>
                      <a:pt x="724471" y="23976"/>
                      <a:pt x="845311" y="5539"/>
                      <a:pt x="911774" y="0"/>
                    </a:cubicBezTo>
                    <a:cubicBezTo>
                      <a:pt x="930088" y="91251"/>
                      <a:pt x="921793" y="188558"/>
                      <a:pt x="869017" y="287317"/>
                    </a:cubicBezTo>
                    <a:cubicBezTo>
                      <a:pt x="639522" y="716791"/>
                      <a:pt x="0" y="272006"/>
                      <a:pt x="0" y="272006"/>
                    </a:cubicBezTo>
                    <a:lnTo>
                      <a:pt x="51398" y="174059"/>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101" name="任意多边形: 形状 100"/>
              <p:cNvSpPr/>
              <p:nvPr/>
            </p:nvSpPr>
            <p:spPr>
              <a:xfrm>
                <a:off x="8409233" y="2708836"/>
                <a:ext cx="367986" cy="393429"/>
              </a:xfrm>
              <a:custGeom>
                <a:avLst/>
                <a:gdLst>
                  <a:gd name="connsiteX0" fmla="*/ 244043 w 367986"/>
                  <a:gd name="connsiteY0" fmla="*/ 0 h 393429"/>
                  <a:gd name="connsiteX1" fmla="*/ 367245 w 367986"/>
                  <a:gd name="connsiteY1" fmla="*/ 345583 h 393429"/>
                  <a:gd name="connsiteX2" fmla="*/ 361706 w 367986"/>
                  <a:gd name="connsiteY2" fmla="*/ 360673 h 393429"/>
                  <a:gd name="connsiteX3" fmla="*/ 69196 w 367986"/>
                  <a:gd name="connsiteY3" fmla="*/ 343786 h 393429"/>
                  <a:gd name="connsiteX4" fmla="*/ 41699 w 367986"/>
                  <a:gd name="connsiteY4" fmla="*/ 302038 h 393429"/>
                  <a:gd name="connsiteX5" fmla="*/ 0 w 367986"/>
                  <a:gd name="connsiteY5" fmla="*/ 2314 h 393429"/>
                  <a:gd name="connsiteX6" fmla="*/ 244043 w 367986"/>
                  <a:gd name="connsiteY6" fmla="*/ 0 h 39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986" h="393429">
                    <a:moveTo>
                      <a:pt x="244043" y="0"/>
                    </a:moveTo>
                    <a:lnTo>
                      <a:pt x="367245" y="345583"/>
                    </a:lnTo>
                    <a:cubicBezTo>
                      <a:pt x="369288" y="351319"/>
                      <a:pt x="366999" y="357694"/>
                      <a:pt x="361706" y="360673"/>
                    </a:cubicBezTo>
                    <a:cubicBezTo>
                      <a:pt x="329189" y="379061"/>
                      <a:pt x="211943" y="432404"/>
                      <a:pt x="69196" y="343786"/>
                    </a:cubicBezTo>
                    <a:cubicBezTo>
                      <a:pt x="54328" y="334555"/>
                      <a:pt x="44112" y="319367"/>
                      <a:pt x="41699" y="302038"/>
                    </a:cubicBezTo>
                    <a:lnTo>
                      <a:pt x="0" y="2314"/>
                    </a:lnTo>
                    <a:lnTo>
                      <a:pt x="244043" y="0"/>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nvGrpSpPr>
              <p:cNvPr id="102" name="图形 3"/>
              <p:cNvGrpSpPr/>
              <p:nvPr/>
            </p:nvGrpSpPr>
            <p:grpSpPr>
              <a:xfrm>
                <a:off x="8276192" y="2209917"/>
                <a:ext cx="603452" cy="602114"/>
                <a:chOff x="8276192" y="2209917"/>
                <a:chExt cx="603452" cy="602114"/>
              </a:xfrm>
            </p:grpSpPr>
            <p:sp>
              <p:nvSpPr>
                <p:cNvPr id="103" name="任意多边形: 形状 102"/>
                <p:cNvSpPr/>
                <p:nvPr/>
              </p:nvSpPr>
              <p:spPr>
                <a:xfrm>
                  <a:off x="8276192" y="2390232"/>
                  <a:ext cx="421343" cy="421800"/>
                </a:xfrm>
                <a:custGeom>
                  <a:avLst/>
                  <a:gdLst>
                    <a:gd name="connsiteX0" fmla="*/ 113151 w 421343"/>
                    <a:gd name="connsiteY0" fmla="*/ 0 h 421800"/>
                    <a:gd name="connsiteX1" fmla="*/ 1691 w 421343"/>
                    <a:gd name="connsiteY1" fmla="*/ 349054 h 421800"/>
                    <a:gd name="connsiteX2" fmla="*/ 324332 w 421343"/>
                    <a:gd name="connsiteY2" fmla="*/ 357596 h 421800"/>
                    <a:gd name="connsiteX3" fmla="*/ 421343 w 421343"/>
                    <a:gd name="connsiteY3" fmla="*/ 89036 h 421800"/>
                    <a:gd name="connsiteX4" fmla="*/ 113151 w 421343"/>
                    <a:gd name="connsiteY4" fmla="*/ 0 h 42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43" h="421800">
                      <a:moveTo>
                        <a:pt x="113151" y="0"/>
                      </a:moveTo>
                      <a:cubicBezTo>
                        <a:pt x="113151" y="0"/>
                        <a:pt x="-16156" y="249089"/>
                        <a:pt x="1691" y="349054"/>
                      </a:cubicBezTo>
                      <a:cubicBezTo>
                        <a:pt x="19513" y="448995"/>
                        <a:pt x="182618" y="440256"/>
                        <a:pt x="324332" y="357596"/>
                      </a:cubicBezTo>
                      <a:lnTo>
                        <a:pt x="421343" y="89036"/>
                      </a:lnTo>
                      <a:lnTo>
                        <a:pt x="113151" y="0"/>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sp>
              <p:nvSpPr>
                <p:cNvPr id="104" name="任意多边形: 形状 103"/>
                <p:cNvSpPr/>
                <p:nvPr/>
              </p:nvSpPr>
              <p:spPr>
                <a:xfrm>
                  <a:off x="8321369" y="2209917"/>
                  <a:ext cx="558275" cy="549634"/>
                </a:xfrm>
                <a:custGeom>
                  <a:avLst/>
                  <a:gdLst>
                    <a:gd name="connsiteX0" fmla="*/ 271598 w 558275"/>
                    <a:gd name="connsiteY0" fmla="*/ 406535 h 549634"/>
                    <a:gd name="connsiteX1" fmla="*/ 266994 w 558275"/>
                    <a:gd name="connsiteY1" fmla="*/ 391618 h 549634"/>
                    <a:gd name="connsiteX2" fmla="*/ 302885 w 558275"/>
                    <a:gd name="connsiteY2" fmla="*/ 313487 h 549634"/>
                    <a:gd name="connsiteX3" fmla="*/ 242305 w 558275"/>
                    <a:gd name="connsiteY3" fmla="*/ 278828 h 549634"/>
                    <a:gd name="connsiteX4" fmla="*/ 5794 w 558275"/>
                    <a:gd name="connsiteY4" fmla="*/ 158382 h 549634"/>
                    <a:gd name="connsiteX5" fmla="*/ 154007 w 558275"/>
                    <a:gd name="connsiteY5" fmla="*/ 51746 h 549634"/>
                    <a:gd name="connsiteX6" fmla="*/ 170204 w 558275"/>
                    <a:gd name="connsiteY6" fmla="*/ 51696 h 549634"/>
                    <a:gd name="connsiteX7" fmla="*/ 298084 w 558275"/>
                    <a:gd name="connsiteY7" fmla="*/ 8791 h 549634"/>
                    <a:gd name="connsiteX8" fmla="*/ 365114 w 558275"/>
                    <a:gd name="connsiteY8" fmla="*/ 101519 h 549634"/>
                    <a:gd name="connsiteX9" fmla="*/ 377249 w 558275"/>
                    <a:gd name="connsiteY9" fmla="*/ 111808 h 549634"/>
                    <a:gd name="connsiteX10" fmla="*/ 515418 w 558275"/>
                    <a:gd name="connsiteY10" fmla="*/ 174628 h 549634"/>
                    <a:gd name="connsiteX11" fmla="*/ 509708 w 558275"/>
                    <a:gd name="connsiteY11" fmla="*/ 288403 h 549634"/>
                    <a:gd name="connsiteX12" fmla="*/ 514237 w 558275"/>
                    <a:gd name="connsiteY12" fmla="*/ 305265 h 549634"/>
                    <a:gd name="connsiteX13" fmla="*/ 558152 w 558275"/>
                    <a:gd name="connsiteY13" fmla="*/ 374805 h 549634"/>
                    <a:gd name="connsiteX14" fmla="*/ 462076 w 558275"/>
                    <a:gd name="connsiteY14" fmla="*/ 431840 h 549634"/>
                    <a:gd name="connsiteX15" fmla="*/ 453042 w 558275"/>
                    <a:gd name="connsiteY15" fmla="*/ 435139 h 549634"/>
                    <a:gd name="connsiteX16" fmla="*/ 270564 w 558275"/>
                    <a:gd name="connsiteY16" fmla="*/ 549554 h 549634"/>
                    <a:gd name="connsiteX17" fmla="*/ 259634 w 558275"/>
                    <a:gd name="connsiteY17" fmla="*/ 536039 h 549634"/>
                    <a:gd name="connsiteX18" fmla="*/ 295918 w 558275"/>
                    <a:gd name="connsiteY18" fmla="*/ 427212 h 549634"/>
                    <a:gd name="connsiteX19" fmla="*/ 290256 w 558275"/>
                    <a:gd name="connsiteY19" fmla="*/ 414535 h 549634"/>
                    <a:gd name="connsiteX20" fmla="*/ 271598 w 558275"/>
                    <a:gd name="connsiteY20" fmla="*/ 406535 h 5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8275" h="549634">
                      <a:moveTo>
                        <a:pt x="271598" y="406535"/>
                      </a:moveTo>
                      <a:cubicBezTo>
                        <a:pt x="265788" y="404024"/>
                        <a:pt x="263573" y="396959"/>
                        <a:pt x="266994" y="391618"/>
                      </a:cubicBezTo>
                      <a:cubicBezTo>
                        <a:pt x="277382" y="375396"/>
                        <a:pt x="296853" y="342336"/>
                        <a:pt x="302885" y="313487"/>
                      </a:cubicBezTo>
                      <a:cubicBezTo>
                        <a:pt x="302885" y="313487"/>
                        <a:pt x="326417" y="298102"/>
                        <a:pt x="242305" y="278828"/>
                      </a:cubicBezTo>
                      <a:cubicBezTo>
                        <a:pt x="158192" y="259553"/>
                        <a:pt x="32774" y="229571"/>
                        <a:pt x="5794" y="158382"/>
                      </a:cubicBezTo>
                      <a:cubicBezTo>
                        <a:pt x="-20520" y="88989"/>
                        <a:pt x="45205" y="-86768"/>
                        <a:pt x="154007" y="51746"/>
                      </a:cubicBezTo>
                      <a:cubicBezTo>
                        <a:pt x="158143" y="57013"/>
                        <a:pt x="166168" y="57062"/>
                        <a:pt x="170204" y="51696"/>
                      </a:cubicBezTo>
                      <a:cubicBezTo>
                        <a:pt x="187608" y="28582"/>
                        <a:pt x="233492" y="-19444"/>
                        <a:pt x="298084" y="8791"/>
                      </a:cubicBezTo>
                      <a:cubicBezTo>
                        <a:pt x="358541" y="35228"/>
                        <a:pt x="365729" y="79266"/>
                        <a:pt x="365114" y="101519"/>
                      </a:cubicBezTo>
                      <a:cubicBezTo>
                        <a:pt x="364941" y="108067"/>
                        <a:pt x="370824" y="113088"/>
                        <a:pt x="377249" y="111808"/>
                      </a:cubicBezTo>
                      <a:cubicBezTo>
                        <a:pt x="407625" y="105704"/>
                        <a:pt x="480612" y="100042"/>
                        <a:pt x="515418" y="174628"/>
                      </a:cubicBezTo>
                      <a:cubicBezTo>
                        <a:pt x="544072" y="236070"/>
                        <a:pt x="526176" y="271172"/>
                        <a:pt x="509708" y="288403"/>
                      </a:cubicBezTo>
                      <a:cubicBezTo>
                        <a:pt x="504366" y="293991"/>
                        <a:pt x="506827" y="303074"/>
                        <a:pt x="514237" y="305265"/>
                      </a:cubicBezTo>
                      <a:cubicBezTo>
                        <a:pt x="534299" y="311198"/>
                        <a:pt x="560293" y="327912"/>
                        <a:pt x="558152" y="374805"/>
                      </a:cubicBezTo>
                      <a:cubicBezTo>
                        <a:pt x="555198" y="439619"/>
                        <a:pt x="482704" y="434597"/>
                        <a:pt x="462076" y="431840"/>
                      </a:cubicBezTo>
                      <a:cubicBezTo>
                        <a:pt x="458703" y="431397"/>
                        <a:pt x="455306" y="432579"/>
                        <a:pt x="453042" y="435139"/>
                      </a:cubicBezTo>
                      <a:cubicBezTo>
                        <a:pt x="435540" y="454881"/>
                        <a:pt x="356670" y="538723"/>
                        <a:pt x="270564" y="549554"/>
                      </a:cubicBezTo>
                      <a:cubicBezTo>
                        <a:pt x="263105" y="550489"/>
                        <a:pt x="257247" y="543178"/>
                        <a:pt x="259634" y="536039"/>
                      </a:cubicBezTo>
                      <a:lnTo>
                        <a:pt x="295918" y="427212"/>
                      </a:lnTo>
                      <a:cubicBezTo>
                        <a:pt x="297592" y="422166"/>
                        <a:pt x="295130" y="416652"/>
                        <a:pt x="290256" y="414535"/>
                      </a:cubicBezTo>
                      <a:lnTo>
                        <a:pt x="271598" y="406535"/>
                      </a:ln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105" name="任意多边形: 形状 104"/>
                <p:cNvSpPr/>
                <p:nvPr/>
              </p:nvSpPr>
              <p:spPr>
                <a:xfrm>
                  <a:off x="8549568" y="2599427"/>
                  <a:ext cx="129481" cy="87656"/>
                </a:xfrm>
                <a:custGeom>
                  <a:avLst/>
                  <a:gdLst>
                    <a:gd name="connsiteX0" fmla="*/ 28555 w 129481"/>
                    <a:gd name="connsiteY0" fmla="*/ 32582 h 87656"/>
                    <a:gd name="connsiteX1" fmla="*/ 129061 w 129481"/>
                    <a:gd name="connsiteY1" fmla="*/ 21456 h 87656"/>
                    <a:gd name="connsiteX2" fmla="*/ 0 w 129481"/>
                    <a:gd name="connsiteY2" fmla="*/ 80952 h 87656"/>
                    <a:gd name="connsiteX3" fmla="*/ 28555 w 129481"/>
                    <a:gd name="connsiteY3" fmla="*/ 32582 h 87656"/>
                  </a:gdLst>
                  <a:ahLst/>
                  <a:cxnLst>
                    <a:cxn ang="0">
                      <a:pos x="connsiteX0" y="connsiteY0"/>
                    </a:cxn>
                    <a:cxn ang="0">
                      <a:pos x="connsiteX1" y="connsiteY1"/>
                    </a:cxn>
                    <a:cxn ang="0">
                      <a:pos x="connsiteX2" y="connsiteY2"/>
                    </a:cxn>
                    <a:cxn ang="0">
                      <a:pos x="connsiteX3" y="connsiteY3"/>
                    </a:cxn>
                  </a:cxnLst>
                  <a:rect l="l" t="t" r="r" b="b"/>
                  <a:pathLst>
                    <a:path w="129481" h="87656">
                      <a:moveTo>
                        <a:pt x="28555" y="32582"/>
                      </a:moveTo>
                      <a:cubicBezTo>
                        <a:pt x="28555" y="32582"/>
                        <a:pt x="121676" y="-32625"/>
                        <a:pt x="129061" y="21456"/>
                      </a:cubicBezTo>
                      <a:cubicBezTo>
                        <a:pt x="136421" y="75561"/>
                        <a:pt x="45392" y="100719"/>
                        <a:pt x="0" y="80952"/>
                      </a:cubicBezTo>
                      <a:lnTo>
                        <a:pt x="28555" y="32582"/>
                      </a:ln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grpSp>
            <p:nvGrpSpPr>
              <p:cNvPr id="106" name="图形 3"/>
              <p:cNvGrpSpPr/>
              <p:nvPr/>
            </p:nvGrpSpPr>
            <p:grpSpPr>
              <a:xfrm>
                <a:off x="7713240" y="3350693"/>
                <a:ext cx="991519" cy="851494"/>
                <a:chOff x="7713240" y="3350693"/>
                <a:chExt cx="991519" cy="851494"/>
              </a:xfrm>
            </p:grpSpPr>
            <p:grpSp>
              <p:nvGrpSpPr>
                <p:cNvPr id="107" name="图形 3"/>
                <p:cNvGrpSpPr/>
                <p:nvPr/>
              </p:nvGrpSpPr>
              <p:grpSpPr>
                <a:xfrm>
                  <a:off x="7713240" y="3350693"/>
                  <a:ext cx="991519" cy="851494"/>
                  <a:chOff x="7713240" y="3350693"/>
                  <a:chExt cx="991519" cy="851494"/>
                </a:xfrm>
              </p:grpSpPr>
              <p:sp>
                <p:nvSpPr>
                  <p:cNvPr id="108" name="任意多边形: 形状 107"/>
                  <p:cNvSpPr/>
                  <p:nvPr/>
                </p:nvSpPr>
                <p:spPr>
                  <a:xfrm>
                    <a:off x="7713240" y="3350693"/>
                    <a:ext cx="991519" cy="851494"/>
                  </a:xfrm>
                  <a:custGeom>
                    <a:avLst/>
                    <a:gdLst>
                      <a:gd name="connsiteX0" fmla="*/ 990646 w 991519"/>
                      <a:gd name="connsiteY0" fmla="*/ 818606 h 851494"/>
                      <a:gd name="connsiteX1" fmla="*/ 774223 w 991519"/>
                      <a:gd name="connsiteY1" fmla="*/ 62799 h 851494"/>
                      <a:gd name="connsiteX2" fmla="*/ 755588 w 991519"/>
                      <a:gd name="connsiteY2" fmla="*/ 46921 h 851494"/>
                      <a:gd name="connsiteX3" fmla="*/ 471570 w 991519"/>
                      <a:gd name="connsiteY3" fmla="*/ 18416 h 851494"/>
                      <a:gd name="connsiteX4" fmla="*/ 20384 w 991519"/>
                      <a:gd name="connsiteY4" fmla="*/ 3425 h 851494"/>
                      <a:gd name="connsiteX5" fmla="*/ 2316 w 991519"/>
                      <a:gd name="connsiteY5" fmla="*/ 35254 h 851494"/>
                      <a:gd name="connsiteX6" fmla="*/ 449637 w 991519"/>
                      <a:gd name="connsiteY6" fmla="*/ 842730 h 851494"/>
                      <a:gd name="connsiteX7" fmla="*/ 467483 w 991519"/>
                      <a:gd name="connsiteY7" fmla="*/ 851493 h 851494"/>
                      <a:gd name="connsiteX8" fmla="*/ 969624 w 991519"/>
                      <a:gd name="connsiteY8" fmla="*/ 846816 h 851494"/>
                      <a:gd name="connsiteX9" fmla="*/ 990646 w 991519"/>
                      <a:gd name="connsiteY9" fmla="*/ 818606 h 8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1519" h="851494">
                        <a:moveTo>
                          <a:pt x="990646" y="818606"/>
                        </a:moveTo>
                        <a:lnTo>
                          <a:pt x="774223" y="62799"/>
                        </a:lnTo>
                        <a:cubicBezTo>
                          <a:pt x="771761" y="54208"/>
                          <a:pt x="764450" y="47955"/>
                          <a:pt x="755588" y="46921"/>
                        </a:cubicBezTo>
                        <a:cubicBezTo>
                          <a:pt x="716375" y="42343"/>
                          <a:pt x="602749" y="29494"/>
                          <a:pt x="471570" y="18416"/>
                        </a:cubicBezTo>
                        <a:cubicBezTo>
                          <a:pt x="313536" y="5050"/>
                          <a:pt x="130024" y="-5781"/>
                          <a:pt x="20384" y="3425"/>
                        </a:cubicBezTo>
                        <a:cubicBezTo>
                          <a:pt x="4802" y="4730"/>
                          <a:pt x="-4625" y="21223"/>
                          <a:pt x="2316" y="35254"/>
                        </a:cubicBezTo>
                        <a:cubicBezTo>
                          <a:pt x="64669" y="161410"/>
                          <a:pt x="321191" y="674603"/>
                          <a:pt x="449637" y="842730"/>
                        </a:cubicBezTo>
                        <a:cubicBezTo>
                          <a:pt x="453895" y="848293"/>
                          <a:pt x="460468" y="851567"/>
                          <a:pt x="467483" y="851493"/>
                        </a:cubicBezTo>
                        <a:lnTo>
                          <a:pt x="969624" y="846816"/>
                        </a:lnTo>
                        <a:cubicBezTo>
                          <a:pt x="984222" y="846669"/>
                          <a:pt x="994683" y="832637"/>
                          <a:pt x="990646" y="818606"/>
                        </a:cubicBezTo>
                        <a:close/>
                      </a:path>
                    </a:pathLst>
                  </a:custGeom>
                  <a:solidFill>
                    <a:srgbClr val="09005D"/>
                  </a:solidFill>
                  <a:ln w="2461" cap="flat">
                    <a:noFill/>
                    <a:prstDash val="solid"/>
                    <a:miter/>
                  </a:ln>
                </p:spPr>
                <p:txBody>
                  <a:bodyPr rtlCol="0" anchor="ctr"/>
                  <a:lstStyle/>
                  <a:p>
                    <a:endParaRPr lang="zh-CN" altLang="en-US">
                      <a:cs typeface="+mn-ea"/>
                      <a:sym typeface="+mn-lt"/>
                    </a:endParaRPr>
                  </a:p>
                </p:txBody>
              </p:sp>
              <p:sp>
                <p:nvSpPr>
                  <p:cNvPr id="109" name="任意多边形: 形状 108"/>
                  <p:cNvSpPr/>
                  <p:nvPr/>
                </p:nvSpPr>
                <p:spPr>
                  <a:xfrm>
                    <a:off x="8384149" y="3728989"/>
                    <a:ext cx="288335" cy="259118"/>
                  </a:xfrm>
                  <a:custGeom>
                    <a:avLst/>
                    <a:gdLst>
                      <a:gd name="connsiteX0" fmla="*/ 267452 w 288335"/>
                      <a:gd name="connsiteY0" fmla="*/ 257710 h 259118"/>
                      <a:gd name="connsiteX1" fmla="*/ 285446 w 288335"/>
                      <a:gd name="connsiteY1" fmla="*/ 89755 h 259118"/>
                      <a:gd name="connsiteX2" fmla="*/ 171179 w 288335"/>
                      <a:gd name="connsiteY2" fmla="*/ 1777 h 259118"/>
                      <a:gd name="connsiteX3" fmla="*/ 0 w 288335"/>
                      <a:gd name="connsiteY3" fmla="*/ 47440 h 259118"/>
                      <a:gd name="connsiteX4" fmla="*/ 64370 w 288335"/>
                      <a:gd name="connsiteY4" fmla="*/ 86235 h 259118"/>
                      <a:gd name="connsiteX5" fmla="*/ 27348 w 288335"/>
                      <a:gd name="connsiteY5" fmla="*/ 114888 h 259118"/>
                      <a:gd name="connsiteX6" fmla="*/ 83054 w 288335"/>
                      <a:gd name="connsiteY6" fmla="*/ 136254 h 259118"/>
                      <a:gd name="connsiteX7" fmla="*/ 48616 w 288335"/>
                      <a:gd name="connsiteY7" fmla="*/ 174237 h 259118"/>
                      <a:gd name="connsiteX8" fmla="*/ 107374 w 288335"/>
                      <a:gd name="connsiteY8" fmla="*/ 187751 h 259118"/>
                      <a:gd name="connsiteX9" fmla="*/ 267452 w 288335"/>
                      <a:gd name="connsiteY9" fmla="*/ 257710 h 25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335" h="259118">
                        <a:moveTo>
                          <a:pt x="267452" y="257710"/>
                        </a:moveTo>
                        <a:cubicBezTo>
                          <a:pt x="267452" y="257710"/>
                          <a:pt x="297606" y="133743"/>
                          <a:pt x="285446" y="89755"/>
                        </a:cubicBezTo>
                        <a:cubicBezTo>
                          <a:pt x="273286" y="45766"/>
                          <a:pt x="249729" y="-10777"/>
                          <a:pt x="171179" y="1777"/>
                        </a:cubicBezTo>
                        <a:cubicBezTo>
                          <a:pt x="92629" y="14356"/>
                          <a:pt x="0" y="47440"/>
                          <a:pt x="0" y="47440"/>
                        </a:cubicBezTo>
                        <a:cubicBezTo>
                          <a:pt x="0" y="47440"/>
                          <a:pt x="4677" y="104721"/>
                          <a:pt x="64370" y="86235"/>
                        </a:cubicBezTo>
                        <a:lnTo>
                          <a:pt x="27348" y="114888"/>
                        </a:lnTo>
                        <a:cubicBezTo>
                          <a:pt x="27348" y="114888"/>
                          <a:pt x="32641" y="160747"/>
                          <a:pt x="83054" y="136254"/>
                        </a:cubicBezTo>
                        <a:lnTo>
                          <a:pt x="48616" y="174237"/>
                        </a:lnTo>
                        <a:cubicBezTo>
                          <a:pt x="48616" y="174237"/>
                          <a:pt x="70279" y="211899"/>
                          <a:pt x="107374" y="187751"/>
                        </a:cubicBezTo>
                        <a:cubicBezTo>
                          <a:pt x="144471" y="163603"/>
                          <a:pt x="162268" y="272627"/>
                          <a:pt x="267452" y="257710"/>
                        </a:cubicBezTo>
                        <a:close/>
                      </a:path>
                    </a:pathLst>
                  </a:custGeom>
                  <a:solidFill>
                    <a:srgbClr val="FEBBBA"/>
                  </a:solidFill>
                  <a:ln w="2461" cap="flat">
                    <a:noFill/>
                    <a:prstDash val="solid"/>
                    <a:miter/>
                  </a:ln>
                </p:spPr>
                <p:txBody>
                  <a:bodyPr rtlCol="0" anchor="ctr"/>
                  <a:lstStyle/>
                  <a:p>
                    <a:endParaRPr lang="zh-CN" altLang="en-US">
                      <a:cs typeface="+mn-ea"/>
                      <a:sym typeface="+mn-lt"/>
                    </a:endParaRPr>
                  </a:p>
                </p:txBody>
              </p:sp>
            </p:grpSp>
            <p:sp>
              <p:nvSpPr>
                <p:cNvPr id="110" name="任意多边形: 形状 109"/>
                <p:cNvSpPr/>
                <p:nvPr/>
              </p:nvSpPr>
              <p:spPr>
                <a:xfrm>
                  <a:off x="8072167" y="3531180"/>
                  <a:ext cx="127067" cy="127067"/>
                </a:xfrm>
                <a:custGeom>
                  <a:avLst/>
                  <a:gdLst>
                    <a:gd name="connsiteX0" fmla="*/ 127067 w 127067"/>
                    <a:gd name="connsiteY0" fmla="*/ 63534 h 127067"/>
                    <a:gd name="connsiteX1" fmla="*/ 63534 w 127067"/>
                    <a:gd name="connsiteY1" fmla="*/ 127067 h 127067"/>
                    <a:gd name="connsiteX2" fmla="*/ 0 w 127067"/>
                    <a:gd name="connsiteY2" fmla="*/ 63534 h 127067"/>
                    <a:gd name="connsiteX3" fmla="*/ 63534 w 127067"/>
                    <a:gd name="connsiteY3" fmla="*/ 0 h 127067"/>
                    <a:gd name="connsiteX4" fmla="*/ 127067 w 127067"/>
                    <a:gd name="connsiteY4" fmla="*/ 63534 h 127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67" h="127067">
                      <a:moveTo>
                        <a:pt x="127067" y="63534"/>
                      </a:moveTo>
                      <a:cubicBezTo>
                        <a:pt x="127067" y="98611"/>
                        <a:pt x="98612" y="127067"/>
                        <a:pt x="63534" y="127067"/>
                      </a:cubicBezTo>
                      <a:cubicBezTo>
                        <a:pt x="28456" y="127067"/>
                        <a:pt x="0" y="98636"/>
                        <a:pt x="0" y="63534"/>
                      </a:cubicBezTo>
                      <a:cubicBezTo>
                        <a:pt x="0" y="28456"/>
                        <a:pt x="28432" y="0"/>
                        <a:pt x="63534" y="0"/>
                      </a:cubicBezTo>
                      <a:cubicBezTo>
                        <a:pt x="98612" y="0"/>
                        <a:pt x="127067" y="28456"/>
                        <a:pt x="127067" y="63534"/>
                      </a:cubicBez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sp>
              <p:nvSpPr>
                <p:cNvPr id="111" name="任意多边形: 形状 110"/>
                <p:cNvSpPr/>
                <p:nvPr/>
              </p:nvSpPr>
              <p:spPr>
                <a:xfrm>
                  <a:off x="7860445" y="3398697"/>
                  <a:ext cx="619336" cy="238060"/>
                </a:xfrm>
                <a:custGeom>
                  <a:avLst/>
                  <a:gdLst>
                    <a:gd name="connsiteX0" fmla="*/ 601983 w 619336"/>
                    <a:gd name="connsiteY0" fmla="*/ 238061 h 238060"/>
                    <a:gd name="connsiteX1" fmla="*/ 557920 w 619336"/>
                    <a:gd name="connsiteY1" fmla="*/ 88593 h 238060"/>
                    <a:gd name="connsiteX2" fmla="*/ 519839 w 619336"/>
                    <a:gd name="connsiteY2" fmla="*/ 53047 h 238060"/>
                    <a:gd name="connsiteX3" fmla="*/ 0 w 619336"/>
                    <a:gd name="connsiteY3" fmla="*/ 18068 h 238060"/>
                    <a:gd name="connsiteX4" fmla="*/ 295 w 619336"/>
                    <a:gd name="connsiteY4" fmla="*/ 0 h 238060"/>
                    <a:gd name="connsiteX5" fmla="*/ 523556 w 619336"/>
                    <a:gd name="connsiteY5" fmla="*/ 35349 h 238060"/>
                    <a:gd name="connsiteX6" fmla="*/ 575274 w 619336"/>
                    <a:gd name="connsiteY6" fmla="*/ 83473 h 238060"/>
                    <a:gd name="connsiteX7" fmla="*/ 619337 w 619336"/>
                    <a:gd name="connsiteY7" fmla="*/ 232965 h 238060"/>
                    <a:gd name="connsiteX8" fmla="*/ 601983 w 619336"/>
                    <a:gd name="connsiteY8" fmla="*/ 238061 h 23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336" h="238060">
                      <a:moveTo>
                        <a:pt x="601983" y="238061"/>
                      </a:moveTo>
                      <a:lnTo>
                        <a:pt x="557920" y="88593"/>
                      </a:lnTo>
                      <a:cubicBezTo>
                        <a:pt x="552554" y="70451"/>
                        <a:pt x="537957" y="56814"/>
                        <a:pt x="519839" y="53047"/>
                      </a:cubicBezTo>
                      <a:cubicBezTo>
                        <a:pt x="381817" y="24247"/>
                        <a:pt x="3791" y="18142"/>
                        <a:pt x="0" y="18068"/>
                      </a:cubicBezTo>
                      <a:lnTo>
                        <a:pt x="295" y="0"/>
                      </a:lnTo>
                      <a:cubicBezTo>
                        <a:pt x="15877" y="246"/>
                        <a:pt x="383812" y="6203"/>
                        <a:pt x="523556" y="35349"/>
                      </a:cubicBezTo>
                      <a:cubicBezTo>
                        <a:pt x="548197" y="40518"/>
                        <a:pt x="568013" y="58955"/>
                        <a:pt x="575274" y="83473"/>
                      </a:cubicBezTo>
                      <a:lnTo>
                        <a:pt x="619337" y="232965"/>
                      </a:lnTo>
                      <a:lnTo>
                        <a:pt x="601983" y="238061"/>
                      </a:lnTo>
                      <a:close/>
                    </a:path>
                  </a:pathLst>
                </a:custGeom>
                <a:solidFill>
                  <a:srgbClr val="91B3FA"/>
                </a:solidFill>
                <a:ln w="2461" cap="flat">
                  <a:noFill/>
                  <a:prstDash val="solid"/>
                  <a:miter/>
                </a:ln>
              </p:spPr>
              <p:txBody>
                <a:bodyPr rtlCol="0" anchor="ctr"/>
                <a:lstStyle/>
                <a:p>
                  <a:endParaRPr lang="zh-CN" altLang="en-US">
                    <a:cs typeface="+mn-ea"/>
                    <a:sym typeface="+mn-lt"/>
                  </a:endParaRPr>
                </a:p>
              </p:txBody>
            </p:sp>
          </p:grpSp>
        </p:grpSp>
      </p:grpSp>
      <p:sp>
        <p:nvSpPr>
          <p:cNvPr id="113" name="等腰三角形 112"/>
          <p:cNvSpPr/>
          <p:nvPr/>
        </p:nvSpPr>
        <p:spPr>
          <a:xfrm rot="5400000">
            <a:off x="-280865" y="-1382180"/>
            <a:ext cx="3206658" cy="2764360"/>
          </a:xfrm>
          <a:prstGeom prst="triangle">
            <a:avLst/>
          </a:prstGeom>
          <a:solidFill>
            <a:srgbClr val="BDD0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等腰三角形 113"/>
          <p:cNvSpPr/>
          <p:nvPr/>
        </p:nvSpPr>
        <p:spPr>
          <a:xfrm rot="5400000">
            <a:off x="257078" y="358341"/>
            <a:ext cx="1603217" cy="1382083"/>
          </a:xfrm>
          <a:prstGeom prst="triangl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1273207" y="2424478"/>
            <a:ext cx="3840480" cy="1198880"/>
          </a:xfrm>
          <a:prstGeom prst="rect">
            <a:avLst/>
          </a:prstGeom>
        </p:spPr>
        <p:txBody>
          <a:bodyPr wrap="none">
            <a:spAutoFit/>
          </a:bodyPr>
          <a:lstStyle/>
          <a:p>
            <a:r>
              <a:rPr lang="zh-CN" altLang="en-US" sz="7200" b="1" dirty="0">
                <a:solidFill>
                  <a:srgbClr val="4F52FF"/>
                </a:solidFill>
                <a:cs typeface="+mn-ea"/>
                <a:sym typeface="+mn-lt"/>
              </a:rPr>
              <a:t>感谢观看</a:t>
            </a:r>
            <a:endParaRPr lang="zh-CN" altLang="en-US" sz="7200" b="1" dirty="0">
              <a:solidFill>
                <a:srgbClr val="4F52FF"/>
              </a:solidFill>
              <a:cs typeface="+mn-ea"/>
              <a:sym typeface="+mn-lt"/>
            </a:endParaRPr>
          </a:p>
        </p:txBody>
      </p:sp>
      <p:sp>
        <p:nvSpPr>
          <p:cNvPr id="116" name="矩形 115"/>
          <p:cNvSpPr/>
          <p:nvPr/>
        </p:nvSpPr>
        <p:spPr>
          <a:xfrm>
            <a:off x="1359088" y="3649436"/>
            <a:ext cx="3802092" cy="307777"/>
          </a:xfrm>
          <a:prstGeom prst="rect">
            <a:avLst/>
          </a:prstGeom>
        </p:spPr>
        <p:txBody>
          <a:bodyPr wrap="square">
            <a:spAutoFit/>
          </a:bodyPr>
          <a:lstStyle/>
          <a:p>
            <a:pPr algn="dist"/>
            <a:r>
              <a:rPr lang="en-US" altLang="zh-CN" sz="1400" cap="all" dirty="0">
                <a:cs typeface="+mn-ea"/>
                <a:sym typeface="+mn-lt"/>
              </a:rPr>
              <a:t>THANKS</a:t>
            </a:r>
            <a:endParaRPr lang="zh-CN" altLang="en-US" sz="1400" cap="all" dirty="0">
              <a:cs typeface="+mn-ea"/>
              <a:sym typeface="+mn-lt"/>
            </a:endParaRPr>
          </a:p>
        </p:txBody>
      </p:sp>
      <p:cxnSp>
        <p:nvCxnSpPr>
          <p:cNvPr id="126" name="直接连接符 125"/>
          <p:cNvCxnSpPr/>
          <p:nvPr/>
        </p:nvCxnSpPr>
        <p:spPr>
          <a:xfrm>
            <a:off x="0" y="6531385"/>
            <a:ext cx="9866325" cy="0"/>
          </a:xfrm>
          <a:prstGeom prst="line">
            <a:avLst/>
          </a:prstGeom>
          <a:ln>
            <a:solidFill>
              <a:srgbClr val="4F52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图片 111"/>
          <p:cNvPicPr/>
          <p:nvPr>
            <p:custDataLst>
              <p:tags r:id="rId1"/>
            </p:custDataLst>
          </p:nvPr>
        </p:nvPicPr>
        <p:blipFill>
          <a:blip r:embed="rId2"/>
          <a:stretch>
            <a:fillRect/>
          </a:stretch>
        </p:blipFill>
        <p:spPr>
          <a:xfrm>
            <a:off x="7141210" y="4241165"/>
            <a:ext cx="2452370" cy="2244725"/>
          </a:xfrm>
          <a:prstGeom prst="rect">
            <a:avLst/>
          </a:prstGeom>
          <a:noFill/>
          <a:ln w="9525">
            <a:noFill/>
          </a:ln>
        </p:spPr>
      </p:pic>
      <p:pic>
        <p:nvPicPr>
          <p:cNvPr id="111" name="图片 110"/>
          <p:cNvPicPr/>
          <p:nvPr>
            <p:custDataLst>
              <p:tags r:id="rId3"/>
            </p:custDataLst>
          </p:nvPr>
        </p:nvPicPr>
        <p:blipFill>
          <a:blip r:embed="rId4"/>
          <a:stretch>
            <a:fillRect/>
          </a:stretch>
        </p:blipFill>
        <p:spPr>
          <a:xfrm>
            <a:off x="6142990" y="642620"/>
            <a:ext cx="5647055" cy="3704590"/>
          </a:xfrm>
          <a:prstGeom prst="rect">
            <a:avLst/>
          </a:prstGeom>
          <a:noFill/>
          <a:ln w="9525">
            <a:noFill/>
          </a:ln>
        </p:spPr>
      </p:pic>
      <p:sp>
        <p:nvSpPr>
          <p:cNvPr id="4" name="灯片编号占位符 5"/>
          <p:cNvSpPr>
            <a:spLocks noGrp="1"/>
          </p:cNvSpPr>
          <p:nvPr>
            <p:ph type="sldNum" sz="quarter" idx="4"/>
          </p:nvPr>
        </p:nvSpPr>
        <p:spPr>
          <a:xfrm>
            <a:off x="8610600" y="6356350"/>
            <a:ext cx="2743200" cy="365125"/>
          </a:xfrm>
        </p:spPr>
        <p:txBody>
          <a:bodyPr/>
          <a:lstStyle/>
          <a:p>
            <a:fld id="{054596FF-DB11-4818-AF0A-CC4AB9BC4345}" type="slidenum">
              <a:rPr lang="en-US" altLang="zh-CN">
                <a:solidFill>
                  <a:schemeClr val="bg1"/>
                </a:solidFill>
                <a:cs typeface="+mn-ea"/>
                <a:sym typeface="+mn-lt"/>
              </a:rPr>
            </a:fld>
            <a:endParaRPr lang="en-US" altLang="zh-CN" dirty="0">
              <a:solidFill>
                <a:schemeClr val="bg1"/>
              </a:solidFill>
              <a:cs typeface="+mn-ea"/>
              <a:sym typeface="+mn-lt"/>
            </a:endParaRPr>
          </a:p>
        </p:txBody>
      </p:sp>
      <p:sp>
        <p:nvSpPr>
          <p:cNvPr id="21" name="矩形 20"/>
          <p:cNvSpPr/>
          <p:nvPr/>
        </p:nvSpPr>
        <p:spPr>
          <a:xfrm>
            <a:off x="2640724" y="-21"/>
            <a:ext cx="10354283" cy="737235"/>
          </a:xfrm>
          <a:prstGeom prst="rect">
            <a:avLst/>
          </a:prstGeom>
        </p:spPr>
        <p:txBody>
          <a:bodyPr wrap="square">
            <a:spAutoFit/>
          </a:bodyPr>
          <a:lstStyle/>
          <a:p>
            <a:pPr>
              <a:lnSpc>
                <a:spcPct val="150000"/>
              </a:lnSpc>
            </a:pPr>
            <a:r>
              <a:rPr lang="en-US" altLang="zh-CN" sz="2800" b="1" dirty="0">
                <a:solidFill>
                  <a:srgbClr val="4F52FF"/>
                </a:solidFill>
                <a:cs typeface="+mn-ea"/>
                <a:sym typeface="+mn-lt"/>
              </a:rPr>
              <a:t>                  </a:t>
            </a:r>
            <a:r>
              <a:rPr lang="zh-CN" sz="2800" b="1" dirty="0">
                <a:solidFill>
                  <a:srgbClr val="4F52FF"/>
                </a:solidFill>
                <a:cs typeface="+mn-ea"/>
                <a:sym typeface="+mn-lt"/>
              </a:rPr>
              <a:t>高压动力电池</a:t>
            </a:r>
            <a:endParaRPr lang="zh-CN" sz="2000" dirty="0">
              <a:cs typeface="+mn-ea"/>
              <a:sym typeface="+mn-lt"/>
            </a:endParaRPr>
          </a:p>
        </p:txBody>
      </p:sp>
      <p:pic>
        <p:nvPicPr>
          <p:cNvPr id="109" name="图片 108"/>
          <p:cNvPicPr/>
          <p:nvPr>
            <p:custDataLst>
              <p:tags r:id="rId5"/>
            </p:custDataLst>
          </p:nvPr>
        </p:nvPicPr>
        <p:blipFill>
          <a:blip r:embed="rId6"/>
          <a:stretch>
            <a:fillRect/>
          </a:stretch>
        </p:blipFill>
        <p:spPr>
          <a:xfrm>
            <a:off x="111760" y="4422775"/>
            <a:ext cx="3810000" cy="2063115"/>
          </a:xfrm>
          <a:prstGeom prst="rect">
            <a:avLst/>
          </a:prstGeom>
          <a:noFill/>
          <a:ln w="9525">
            <a:noFill/>
          </a:ln>
        </p:spPr>
      </p:pic>
      <p:pic>
        <p:nvPicPr>
          <p:cNvPr id="110" name="图片 109"/>
          <p:cNvPicPr/>
          <p:nvPr>
            <p:custDataLst>
              <p:tags r:id="rId7"/>
            </p:custDataLst>
          </p:nvPr>
        </p:nvPicPr>
        <p:blipFill>
          <a:blip r:embed="rId8"/>
          <a:stretch>
            <a:fillRect/>
          </a:stretch>
        </p:blipFill>
        <p:spPr>
          <a:xfrm>
            <a:off x="111760" y="736918"/>
            <a:ext cx="3810000" cy="3609975"/>
          </a:xfrm>
          <a:prstGeom prst="rect">
            <a:avLst/>
          </a:prstGeom>
          <a:noFill/>
          <a:ln w="9525">
            <a:noFill/>
          </a:ln>
        </p:spPr>
      </p:pic>
      <p:sp>
        <p:nvSpPr>
          <p:cNvPr id="2" name="文本框 1"/>
          <p:cNvSpPr txBox="1"/>
          <p:nvPr/>
        </p:nvSpPr>
        <p:spPr>
          <a:xfrm>
            <a:off x="4043680" y="1576070"/>
            <a:ext cx="709930" cy="4031615"/>
          </a:xfrm>
          <a:prstGeom prst="rect">
            <a:avLst/>
          </a:prstGeom>
          <a:noFill/>
        </p:spPr>
        <p:txBody>
          <a:bodyPr vert="eaVert" wrap="square" rtlCol="0">
            <a:noAutofit/>
            <a:scene3d>
              <a:camera prst="orthographicFront"/>
              <a:lightRig rig="threePt" dir="t"/>
            </a:scene3d>
          </a:bodyPr>
          <a:p>
            <a:r>
              <a:rPr lang="zh-CN" altLang="en-US" sz="4000">
                <a:solidFill>
                  <a:schemeClr val="accent1"/>
                </a:solidFill>
                <a:effectLst>
                  <a:outerShdw blurRad="38100" dist="25400" dir="5400000" algn="ctr" rotWithShape="0">
                    <a:srgbClr val="6E747A">
                      <a:alpha val="43000"/>
                    </a:srgbClr>
                  </a:outerShdw>
                </a:effectLst>
              </a:rPr>
              <a:t>特斯拉高压电池</a:t>
            </a:r>
            <a:endParaRPr lang="zh-CN" altLang="en-US" sz="4000">
              <a:solidFill>
                <a:schemeClr val="accent1"/>
              </a:solidFill>
              <a:effectLst>
                <a:outerShdw blurRad="38100" dist="25400" dir="5400000" algn="ctr" rotWithShape="0">
                  <a:srgbClr val="6E747A">
                    <a:alpha val="43000"/>
                  </a:srgbClr>
                </a:outerShdw>
              </a:effectLst>
            </a:endParaRPr>
          </a:p>
        </p:txBody>
      </p:sp>
      <p:sp>
        <p:nvSpPr>
          <p:cNvPr id="3" name="文本框 2"/>
          <p:cNvSpPr txBox="1"/>
          <p:nvPr/>
        </p:nvSpPr>
        <p:spPr>
          <a:xfrm>
            <a:off x="5308600" y="1402080"/>
            <a:ext cx="639445" cy="2355215"/>
          </a:xfrm>
          <a:prstGeom prst="rect">
            <a:avLst/>
          </a:prstGeom>
          <a:noFill/>
        </p:spPr>
        <p:txBody>
          <a:bodyPr wrap="square" rtlCol="0">
            <a:noAutofit/>
          </a:bodyPr>
          <a:p>
            <a:r>
              <a:rPr lang="zh-CN" altLang="en-US" sz="3600" b="1">
                <a:ln w="15875"/>
                <a:gradFill>
                  <a:gsLst>
                    <a:gs pos="0">
                      <a:schemeClr val="accent1">
                        <a:hueMod val="80000"/>
                      </a:schemeClr>
                    </a:gs>
                    <a:gs pos="100000">
                      <a:schemeClr val="accent1">
                        <a:alpha val="100000"/>
                      </a:schemeClr>
                    </a:gs>
                  </a:gsLst>
                  <a:lin ang="2700000" scaled="0"/>
                </a:gradFill>
                <a:effectLst/>
              </a:rPr>
              <a:t>比亚迪高压电池</a:t>
            </a:r>
            <a:endParaRPr lang="zh-CN" altLang="en-US" sz="3600" b="1">
              <a:ln w="15875"/>
              <a:gradFill>
                <a:gsLst>
                  <a:gs pos="0">
                    <a:schemeClr val="accent1">
                      <a:hueMod val="80000"/>
                    </a:schemeClr>
                  </a:gs>
                  <a:gs pos="100000">
                    <a:schemeClr val="accent1">
                      <a:alpha val="100000"/>
                    </a:schemeClr>
                  </a:gs>
                </a:gsLst>
                <a:lin ang="2700000" scaled="0"/>
              </a:gradFill>
              <a:effectLst/>
            </a:endParaRPr>
          </a:p>
        </p:txBody>
      </p:sp>
    </p:spTree>
    <p:custDataLst>
      <p:tags r:id="rId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custDataLst>
              <p:tags r:id="rId1"/>
            </p:custDataLst>
          </p:nvPr>
        </p:nvSpPr>
        <p:spPr>
          <a:xfrm>
            <a:off x="4127500" y="0"/>
            <a:ext cx="4209415" cy="922020"/>
          </a:xfrm>
          <a:prstGeom prst="rect">
            <a:avLst/>
          </a:prstGeom>
        </p:spPr>
        <p:txBody>
          <a:bodyPr wrap="square">
            <a:spAutoFit/>
          </a:bodyPr>
          <a:p>
            <a:pPr>
              <a:lnSpc>
                <a:spcPct val="150000"/>
              </a:lnSpc>
            </a:pPr>
            <a:r>
              <a:rPr lang="zh-CN" sz="3600" b="1" dirty="0">
                <a:solidFill>
                  <a:srgbClr val="4F52FF"/>
                </a:solidFill>
                <a:cs typeface="+mn-ea"/>
                <a:sym typeface="+mn-lt"/>
              </a:rPr>
              <a:t>高压动力电池种类</a:t>
            </a:r>
            <a:endParaRPr lang="zh-CN" sz="3600" b="1" dirty="0">
              <a:solidFill>
                <a:srgbClr val="4F52FF"/>
              </a:solidFill>
              <a:cs typeface="+mn-ea"/>
              <a:sym typeface="+mn-lt"/>
            </a:endParaRPr>
          </a:p>
        </p:txBody>
      </p:sp>
      <p:sp>
        <p:nvSpPr>
          <p:cNvPr id="14" name="文本框 13"/>
          <p:cNvSpPr txBox="1"/>
          <p:nvPr/>
        </p:nvSpPr>
        <p:spPr>
          <a:xfrm>
            <a:off x="4911725" y="1096010"/>
            <a:ext cx="2369185" cy="455295"/>
          </a:xfrm>
          <a:prstGeom prst="rect">
            <a:avLst/>
          </a:prstGeom>
          <a:noFill/>
        </p:spPr>
        <p:txBody>
          <a:bodyPr wrap="square" rtlCol="0">
            <a:noAutofit/>
          </a:bodyPr>
          <a:p>
            <a:r>
              <a:rPr lang="zh-CN" altLang="en-US" sz="2800" b="1">
                <a:ln w="9525">
                  <a:solidFill>
                    <a:schemeClr val="bg1"/>
                  </a:solidFill>
                  <a:prstDash val="solid"/>
                </a:ln>
                <a:solidFill>
                  <a:schemeClr val="tx1"/>
                </a:solidFill>
                <a:effectLst>
                  <a:outerShdw blurRad="12700" dist="38100" dir="2700000" algn="tl" rotWithShape="0">
                    <a:schemeClr val="bg1">
                      <a:lumMod val="50000"/>
                    </a:schemeClr>
                  </a:outerShdw>
                </a:effectLst>
              </a:rPr>
              <a:t>按照形状分类</a:t>
            </a:r>
            <a:endParaRPr lang="zh-CN" altLang="en-US" sz="28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13" name="图片 112"/>
          <p:cNvPicPr/>
          <p:nvPr>
            <p:custDataLst>
              <p:tags r:id="rId2"/>
            </p:custDataLst>
          </p:nvPr>
        </p:nvPicPr>
        <p:blipFill>
          <a:blip r:embed="rId3"/>
          <a:stretch>
            <a:fillRect/>
          </a:stretch>
        </p:blipFill>
        <p:spPr>
          <a:xfrm>
            <a:off x="0" y="2927985"/>
            <a:ext cx="3752215" cy="3596640"/>
          </a:xfrm>
          <a:prstGeom prst="rect">
            <a:avLst/>
          </a:prstGeom>
          <a:noFill/>
          <a:ln w="9525">
            <a:noFill/>
          </a:ln>
        </p:spPr>
      </p:pic>
      <p:sp>
        <p:nvSpPr>
          <p:cNvPr id="16" name="矩形 15"/>
          <p:cNvSpPr/>
          <p:nvPr/>
        </p:nvSpPr>
        <p:spPr>
          <a:xfrm>
            <a:off x="1388110" y="1802130"/>
            <a:ext cx="14020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方形</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15" name="图片 114"/>
          <p:cNvPicPr/>
          <p:nvPr>
            <p:custDataLst>
              <p:tags r:id="rId4"/>
            </p:custDataLst>
          </p:nvPr>
        </p:nvPicPr>
        <p:blipFill>
          <a:blip r:embed="rId5"/>
          <a:stretch>
            <a:fillRect/>
          </a:stretch>
        </p:blipFill>
        <p:spPr>
          <a:xfrm>
            <a:off x="3935730" y="3049905"/>
            <a:ext cx="4181475" cy="2865755"/>
          </a:xfrm>
          <a:prstGeom prst="rect">
            <a:avLst/>
          </a:prstGeom>
          <a:noFill/>
          <a:ln w="9525">
            <a:noFill/>
          </a:ln>
        </p:spPr>
      </p:pic>
      <p:sp>
        <p:nvSpPr>
          <p:cNvPr id="19" name="矩形 18"/>
          <p:cNvSpPr/>
          <p:nvPr>
            <p:custDataLst>
              <p:tags r:id="rId6"/>
            </p:custDataLst>
          </p:nvPr>
        </p:nvSpPr>
        <p:spPr>
          <a:xfrm>
            <a:off x="5394960" y="1802130"/>
            <a:ext cx="14020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圆形</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16" name="图片 115"/>
          <p:cNvPicPr/>
          <p:nvPr>
            <p:custDataLst>
              <p:tags r:id="rId7"/>
            </p:custDataLst>
          </p:nvPr>
        </p:nvPicPr>
        <p:blipFill>
          <a:blip r:embed="rId8"/>
          <a:stretch>
            <a:fillRect/>
          </a:stretch>
        </p:blipFill>
        <p:spPr>
          <a:xfrm>
            <a:off x="8192135" y="3049905"/>
            <a:ext cx="3999865" cy="2898775"/>
          </a:xfrm>
          <a:prstGeom prst="rect">
            <a:avLst/>
          </a:prstGeom>
          <a:noFill/>
          <a:ln w="9525">
            <a:noFill/>
          </a:ln>
        </p:spPr>
      </p:pic>
      <p:sp>
        <p:nvSpPr>
          <p:cNvPr id="20" name="矩形 19"/>
          <p:cNvSpPr/>
          <p:nvPr>
            <p:custDataLst>
              <p:tags r:id="rId9"/>
            </p:custDataLst>
          </p:nvPr>
        </p:nvSpPr>
        <p:spPr>
          <a:xfrm>
            <a:off x="8881745" y="1802130"/>
            <a:ext cx="26212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软包电池</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58190" y="0"/>
            <a:ext cx="14020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方形</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9" name="矩形 18"/>
          <p:cNvSpPr/>
          <p:nvPr>
            <p:custDataLst>
              <p:tags r:id="rId1"/>
            </p:custDataLst>
          </p:nvPr>
        </p:nvSpPr>
        <p:spPr>
          <a:xfrm>
            <a:off x="5249545" y="0"/>
            <a:ext cx="14020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圆形</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0" name="矩形 19"/>
          <p:cNvSpPr/>
          <p:nvPr>
            <p:custDataLst>
              <p:tags r:id="rId2"/>
            </p:custDataLst>
          </p:nvPr>
        </p:nvSpPr>
        <p:spPr>
          <a:xfrm>
            <a:off x="8903970" y="0"/>
            <a:ext cx="26212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软包电池</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0" name="图片 99"/>
          <p:cNvPicPr/>
          <p:nvPr/>
        </p:nvPicPr>
        <p:blipFill>
          <a:blip r:embed="rId3"/>
          <a:srcRect b="66296"/>
          <a:stretch>
            <a:fillRect/>
          </a:stretch>
        </p:blipFill>
        <p:spPr>
          <a:xfrm>
            <a:off x="4071620" y="1211580"/>
            <a:ext cx="3759200" cy="4664710"/>
          </a:xfrm>
          <a:prstGeom prst="rect">
            <a:avLst/>
          </a:prstGeom>
          <a:noFill/>
          <a:ln w="9525">
            <a:noFill/>
          </a:ln>
        </p:spPr>
      </p:pic>
      <p:graphicFrame>
        <p:nvGraphicFramePr>
          <p:cNvPr id="2" name="表格 1"/>
          <p:cNvGraphicFramePr>
            <a:graphicFrameLocks noGrp="1"/>
          </p:cNvGraphicFramePr>
          <p:nvPr>
            <p:custDataLst>
              <p:tags r:id="rId4"/>
            </p:custDataLst>
          </p:nvPr>
        </p:nvGraphicFramePr>
        <p:xfrm>
          <a:off x="0" y="1305560"/>
          <a:ext cx="3812540" cy="4663440"/>
        </p:xfrm>
        <a:graphic>
          <a:graphicData uri="http://schemas.openxmlformats.org/drawingml/2006/table">
            <a:tbl>
              <a:tblPr firstRow="1" bandRow="1">
                <a:tableStyleId>{5C22544A-7EE6-4342-B048-85BDC9FD1C3A}</a:tableStyleId>
              </a:tblPr>
              <a:tblGrid>
                <a:gridCol w="330200"/>
                <a:gridCol w="1651000"/>
                <a:gridCol w="1831340"/>
              </a:tblGrid>
              <a:tr h="518160">
                <a:tc>
                  <a:txBody>
                    <a:bodyPr/>
                    <a:p>
                      <a:pPr algn="ctr"/>
                      <a:r>
                        <a:rPr lang="zh-CN" altLang="en-US" sz="1400" dirty="0">
                          <a:solidFill>
                            <a:schemeClr val="tx1"/>
                          </a:solidFill>
                        </a:rPr>
                        <a:t>序号</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solidFill>
                            <a:schemeClr val="tx1"/>
                          </a:solidFill>
                        </a:rPr>
                        <a:t>厂家名称</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solidFill>
                            <a:schemeClr val="tx1"/>
                          </a:solidFill>
                        </a:rPr>
                        <a:t>现有合作伙伴</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1</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b="0" i="0" kern="1200" dirty="0">
                          <a:solidFill>
                            <a:schemeClr val="dk1"/>
                          </a:solidFill>
                          <a:effectLst/>
                          <a:latin typeface="+mn-lt"/>
                          <a:ea typeface="+mn-ea"/>
                          <a:cs typeface="+mn-cs"/>
                        </a:rPr>
                        <a:t>惠州比亚迪电池有限公司</a:t>
                      </a:r>
                      <a:endParaRPr lang="zh-CN"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自主品牌</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2</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宁德时代新能源科技有限公司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北汽、上汽、吉利、江铃等</a:t>
                      </a:r>
                      <a:endParaRPr lang="en-US" altLang="zh-C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3</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合肥国轩高科动力能源有限公司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北汽、上汽、江淮、众泰</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4</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力神动力电池系统有限公司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北汽、一汽、广汽</a:t>
                      </a:r>
                      <a:endParaRPr lang="en-US" altLang="zh-C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5</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中行锂电（洛阳）有限公司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众泰、东风大巴</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6</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芜湖天弋能源科技有限公司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比亚迪</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7</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山东威能环保电源科技股份有限公司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众泰、一汽、福田</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8</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山东衡远新能源科技有限公司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五洲龙、长江</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表格 2"/>
          <p:cNvGraphicFramePr>
            <a:graphicFrameLocks noGrp="1"/>
          </p:cNvGraphicFramePr>
          <p:nvPr>
            <p:custDataLst>
              <p:tags r:id="rId5"/>
            </p:custDataLst>
          </p:nvPr>
        </p:nvGraphicFramePr>
        <p:xfrm>
          <a:off x="7943850" y="1211580"/>
          <a:ext cx="4248150" cy="6004560"/>
        </p:xfrm>
        <a:graphic>
          <a:graphicData uri="http://schemas.openxmlformats.org/drawingml/2006/table">
            <a:tbl>
              <a:tblPr firstRow="1" bandRow="1">
                <a:tableStyleId>{5C22544A-7EE6-4342-B048-85BDC9FD1C3A}</a:tableStyleId>
              </a:tblPr>
              <a:tblGrid>
                <a:gridCol w="367665"/>
                <a:gridCol w="1455420"/>
                <a:gridCol w="2425065"/>
              </a:tblGrid>
              <a:tr h="518160">
                <a:tc>
                  <a:txBody>
                    <a:bodyPr/>
                    <a:p>
                      <a:pPr algn="ctr"/>
                      <a:r>
                        <a:rPr lang="zh-CN" altLang="en-US" sz="1400" dirty="0">
                          <a:solidFill>
                            <a:schemeClr val="tx1"/>
                          </a:solidFill>
                        </a:rPr>
                        <a:t>序号</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solidFill>
                            <a:schemeClr val="tx1"/>
                          </a:solidFill>
                        </a:rPr>
                        <a:t>厂家名称</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solidFill>
                            <a:schemeClr val="tx1"/>
                          </a:solidFill>
                        </a:rPr>
                        <a:t>现有合作伙伴</a:t>
                      </a:r>
                      <a:endParaRPr lang="zh-CN"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1</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b="0" i="0" kern="1200" dirty="0">
                          <a:solidFill>
                            <a:schemeClr val="dk1"/>
                          </a:solidFill>
                          <a:effectLst/>
                          <a:latin typeface="+mn-lt"/>
                          <a:ea typeface="+mn-ea"/>
                          <a:cs typeface="+mn-cs"/>
                        </a:rPr>
                        <a:t>孚能科技（赣州）有限公司</a:t>
                      </a:r>
                      <a:endParaRPr lang="zh-CN"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北汽、长城、</a:t>
                      </a:r>
                      <a:r>
                        <a:rPr lang="zh-CN" altLang="en-US" sz="1400" b="0" i="0" kern="1200" dirty="0">
                          <a:solidFill>
                            <a:schemeClr val="dk1"/>
                          </a:solidFill>
                          <a:effectLst/>
                          <a:latin typeface="+mn-lt"/>
                          <a:ea typeface="+mn-ea"/>
                          <a:cs typeface="+mn-cs"/>
                        </a:rPr>
                        <a:t>广汽新能源、长安汽车、吉利汽车</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2</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上海卡耐新能源有限公司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江淮、东风锐达起亚</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3</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dirty="0"/>
                        <a:t>万向</a:t>
                      </a:r>
                      <a:r>
                        <a:rPr lang="en-US" altLang="zh-CN" sz="1400" dirty="0"/>
                        <a:t>123</a:t>
                      </a:r>
                      <a:r>
                        <a:rPr lang="zh-CN" altLang="en-US" sz="1400" dirty="0"/>
                        <a:t>系统有限公司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海马、东风、广汽</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5</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湖州天丰电源有限公司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吉利、知豆</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6</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中航锂电（洛阳）有限公司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江南众泰、东风大巴、物流车</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p>
                      <a:pPr algn="ctr"/>
                      <a:r>
                        <a:rPr lang="en-US" altLang="zh-CN" sz="1400" dirty="0"/>
                        <a:t>7</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中心国安盟固利</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北汽、上汽</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8</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北京国能电池科技有限公司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郑州日产、大巴、环卫车</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9</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天津力神电池股份有限公司</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北汽、大众、一汽、江淮、广汽</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p>
                      <a:pPr algn="ctr"/>
                      <a:r>
                        <a:rPr lang="en-US" altLang="zh-CN" sz="1400" dirty="0"/>
                        <a:t>10</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天津市捷威动力</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ctr"/>
                      <a:r>
                        <a:rPr lang="zh-CN" altLang="en-US" sz="1400" dirty="0"/>
                        <a:t>长安、东风、众泰、奇瑞</a:t>
                      </a:r>
                      <a:endParaRPr lang="zh-CN"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758190" y="0"/>
            <a:ext cx="14020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方形</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9" name="矩形 18"/>
          <p:cNvSpPr/>
          <p:nvPr>
            <p:custDataLst>
              <p:tags r:id="rId1"/>
            </p:custDataLst>
          </p:nvPr>
        </p:nvSpPr>
        <p:spPr>
          <a:xfrm>
            <a:off x="5249545" y="0"/>
            <a:ext cx="14020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圆形</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0" name="矩形 19"/>
          <p:cNvSpPr/>
          <p:nvPr>
            <p:custDataLst>
              <p:tags r:id="rId2"/>
            </p:custDataLst>
          </p:nvPr>
        </p:nvSpPr>
        <p:spPr>
          <a:xfrm>
            <a:off x="8903970" y="0"/>
            <a:ext cx="2621280" cy="829945"/>
          </a:xfrm>
          <a:prstGeom prst="rect">
            <a:avLst/>
          </a:prstGeom>
          <a:noFill/>
          <a:ln>
            <a:noFill/>
          </a:ln>
        </p:spPr>
        <p:txBody>
          <a:bodyPr wrap="none" rtlCol="0" anchor="t">
            <a:spAutoFit/>
          </a:bodyPr>
          <a:p>
            <a:pPr algn="ctr"/>
            <a:r>
              <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软包电池</a:t>
            </a:r>
            <a:endParaRPr lang="zh-CN" altLang="en-US" sz="48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5" name="表格 4"/>
          <p:cNvGraphicFramePr>
            <a:graphicFrameLocks noGrp="1"/>
          </p:cNvGraphicFramePr>
          <p:nvPr>
            <p:custDataLst>
              <p:tags r:id="rId3"/>
            </p:custDataLst>
          </p:nvPr>
        </p:nvGraphicFramePr>
        <p:xfrm>
          <a:off x="241935" y="1379855"/>
          <a:ext cx="11416665" cy="4910455"/>
        </p:xfrm>
        <a:graphic>
          <a:graphicData uri="http://schemas.openxmlformats.org/drawingml/2006/table">
            <a:tbl>
              <a:tblPr firstRow="1" bandRow="1">
                <a:tableStyleId>{5C22544A-7EE6-4342-B048-85BDC9FD1C3A}</a:tableStyleId>
              </a:tblPr>
              <a:tblGrid>
                <a:gridCol w="1932305"/>
                <a:gridCol w="2840990"/>
                <a:gridCol w="454025"/>
                <a:gridCol w="2614295"/>
                <a:gridCol w="524510"/>
                <a:gridCol w="2543810"/>
                <a:gridCol w="506730"/>
              </a:tblGrid>
              <a:tr h="570230">
                <a:tc>
                  <a:txBody>
                    <a:bodyPr/>
                    <a:p>
                      <a:pPr algn="ctr"/>
                      <a:endParaRPr lang="zh-CN" altLang="en-US" sz="24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p>
                      <a:pPr algn="ctr"/>
                      <a:r>
                        <a:rPr lang="zh-CN" altLang="en-US" sz="1800" dirty="0">
                          <a:ln>
                            <a:noFill/>
                          </a:ln>
                          <a:solidFill>
                            <a:schemeClr val="tx1"/>
                          </a:solidFill>
                        </a:rPr>
                        <a:t>圆柱电池模组</a:t>
                      </a:r>
                      <a:endParaRPr lang="zh-CN" altLang="en-US" sz="18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tcPr>
                </a:tc>
                <a:tc gridSpan="2">
                  <a:txBody>
                    <a:bodyPr/>
                    <a:p>
                      <a:pPr algn="ctr"/>
                      <a:r>
                        <a:rPr lang="zh-CN" altLang="en-US" sz="1800" dirty="0">
                          <a:ln>
                            <a:noFill/>
                          </a:ln>
                          <a:solidFill>
                            <a:schemeClr val="tx1"/>
                          </a:solidFill>
                        </a:rPr>
                        <a:t>软包电池模组</a:t>
                      </a:r>
                      <a:endParaRPr lang="zh-CN" altLang="en-US" sz="18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gridSpan="2">
                  <a:txBody>
                    <a:bodyPr/>
                    <a:p>
                      <a:pPr algn="ctr"/>
                      <a:r>
                        <a:rPr lang="zh-CN" altLang="en-US" sz="1800" dirty="0">
                          <a:ln>
                            <a:noFill/>
                          </a:ln>
                          <a:solidFill>
                            <a:schemeClr val="tx1"/>
                          </a:solidFill>
                        </a:rPr>
                        <a:t>方形电池模组</a:t>
                      </a:r>
                      <a:endParaRPr lang="zh-CN" altLang="en-US" sz="180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solidFill>
                        <a:schemeClr val="tx1"/>
                      </a:solidFill>
                      <a:prstDash val="solid"/>
                      <a:round/>
                      <a:headEnd type="none" w="med" len="med"/>
                      <a:tailEnd type="none" w="med" len="med"/>
                    </a:lnL>
                  </a:tcPr>
                </a:tc>
              </a:tr>
              <a:tr h="1028065">
                <a:tc>
                  <a:txBody>
                    <a:bodyPr/>
                    <a:p>
                      <a:pPr algn="ctr"/>
                      <a:r>
                        <a:rPr lang="zh-CN" altLang="en-US" sz="3200" b="1" dirty="0">
                          <a:ln>
                            <a:noFill/>
                          </a:ln>
                        </a:rPr>
                        <a:t>成组效率</a:t>
                      </a:r>
                      <a:endParaRPr lang="zh-CN" altLang="en-US" sz="32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圆柱形几何结构的局限性，考虑到散热以及安全需要预留的空间，模组集成后的成组效率低</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低</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软包方形结构利于模组集成，成组率较高</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较高</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外壳为机械强度较高的钢或铝壳，方形结构利于集成，模组成组效率高</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高</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665">
                <a:tc>
                  <a:txBody>
                    <a:bodyPr/>
                    <a:p>
                      <a:pPr algn="ctr"/>
                      <a:r>
                        <a:rPr lang="zh-CN" altLang="en-US" sz="3200" b="1" dirty="0">
                          <a:ln>
                            <a:noFill/>
                          </a:ln>
                        </a:rPr>
                        <a:t>能量密度</a:t>
                      </a:r>
                      <a:endParaRPr lang="zh-CN" altLang="en-US" sz="32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圆柱电池单体能量密度高，但是由于成组效率较低，空间利用率较差，导致能量密度不是很理想</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一般</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en-US" altLang="zh-CN" sz="1400" dirty="0">
                          <a:ln>
                            <a:noFill/>
                          </a:ln>
                        </a:rPr>
                        <a:t>NCM</a:t>
                      </a:r>
                      <a:r>
                        <a:rPr lang="zh-CN" altLang="en-US" sz="1400" dirty="0">
                          <a:ln>
                            <a:noFill/>
                          </a:ln>
                        </a:rPr>
                        <a:t>体系软包电池能量密度高，且集成效率高，空间利用率较高，能量密度高；</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高</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方形电池能量密度较高，成组效率高，空间利用率较高，能量密度较高</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较高</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7430">
                <a:tc>
                  <a:txBody>
                    <a:bodyPr/>
                    <a:p>
                      <a:pPr algn="ctr"/>
                      <a:r>
                        <a:rPr lang="zh-CN" altLang="en-US" sz="2800" b="1" dirty="0">
                          <a:ln>
                            <a:noFill/>
                          </a:ln>
                        </a:rPr>
                        <a:t>寿命可靠性</a:t>
                      </a:r>
                      <a:endParaRPr lang="zh-CN" altLang="en-US" sz="2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ln>
                            <a:noFill/>
                          </a:ln>
                        </a:rPr>
                        <a:t>圆柱结构散热导流能力差，并且连接点和焊点较多，导致模块寿命可靠性一般。</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一般</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导流散热能力强</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高</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导流散热能力强，刚或铝壳机械强度高，可超声波焊接。寿命可靠性高</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高</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8065">
                <a:tc>
                  <a:txBody>
                    <a:bodyPr/>
                    <a:p>
                      <a:pPr algn="ctr"/>
                      <a:r>
                        <a:rPr lang="zh-CN" altLang="en-US" sz="2800" b="1" dirty="0">
                          <a:ln>
                            <a:noFill/>
                          </a:ln>
                        </a:rPr>
                        <a:t>成本</a:t>
                      </a:r>
                      <a:endParaRPr lang="zh-CN" altLang="en-US" sz="2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单体较多，因此为了保证温度、性能一致性和模块安全性，需要增加额外成本</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t>高</a:t>
                      </a:r>
                      <a:endParaRPr lang="zh-CN" alt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集成效率高，易进行热管理控制</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中</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400" dirty="0">
                          <a:ln>
                            <a:noFill/>
                          </a:ln>
                        </a:rPr>
                        <a:t>机械性能好，同时易进行热管理设计，成本最低</a:t>
                      </a:r>
                      <a:endParaRPr lang="zh-CN" altLang="en-US" sz="1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p>
                      <a:pPr algn="l"/>
                      <a:r>
                        <a:rPr lang="zh-CN" altLang="en-US" sz="1800" b="1" dirty="0">
                          <a:ln>
                            <a:noFill/>
                          </a:ln>
                        </a:rPr>
                        <a:t>低</a:t>
                      </a:r>
                      <a:endParaRPr lang="zh-CN" altLang="en-US" sz="1800" b="1"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A93E9F54-C2EC-43EF-BA57-46C4E942978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21" name="矩形 20"/>
          <p:cNvSpPr/>
          <p:nvPr>
            <p:custDataLst>
              <p:tags r:id="rId1"/>
            </p:custDataLst>
          </p:nvPr>
        </p:nvSpPr>
        <p:spPr>
          <a:xfrm>
            <a:off x="4127500" y="0"/>
            <a:ext cx="4209415" cy="922020"/>
          </a:xfrm>
          <a:prstGeom prst="rect">
            <a:avLst/>
          </a:prstGeom>
        </p:spPr>
        <p:txBody>
          <a:bodyPr wrap="square">
            <a:spAutoFit/>
          </a:bodyPr>
          <a:p>
            <a:pPr>
              <a:lnSpc>
                <a:spcPct val="150000"/>
              </a:lnSpc>
            </a:pPr>
            <a:r>
              <a:rPr lang="zh-CN" sz="3600" b="1" dirty="0">
                <a:solidFill>
                  <a:srgbClr val="4F52FF"/>
                </a:solidFill>
                <a:cs typeface="+mn-ea"/>
                <a:sym typeface="+mn-lt"/>
              </a:rPr>
              <a:t>高压动力电池种类</a:t>
            </a:r>
            <a:endParaRPr lang="zh-CN" sz="3600" b="1" dirty="0">
              <a:solidFill>
                <a:srgbClr val="4F52FF"/>
              </a:solidFill>
              <a:cs typeface="+mn-ea"/>
              <a:sym typeface="+mn-lt"/>
            </a:endParaRPr>
          </a:p>
        </p:txBody>
      </p:sp>
      <p:sp>
        <p:nvSpPr>
          <p:cNvPr id="14" name="文本框 13"/>
          <p:cNvSpPr txBox="1"/>
          <p:nvPr>
            <p:custDataLst>
              <p:tags r:id="rId2"/>
            </p:custDataLst>
          </p:nvPr>
        </p:nvSpPr>
        <p:spPr>
          <a:xfrm>
            <a:off x="4911725" y="998855"/>
            <a:ext cx="2369185" cy="455295"/>
          </a:xfrm>
          <a:prstGeom prst="rect">
            <a:avLst/>
          </a:prstGeom>
          <a:noFill/>
        </p:spPr>
        <p:txBody>
          <a:bodyPr wrap="square" rtlCol="0">
            <a:noAutofit/>
          </a:bodyPr>
          <a:p>
            <a:r>
              <a:rPr lang="zh-CN" altLang="en-US" sz="2800" b="1">
                <a:ln w="9525">
                  <a:solidFill>
                    <a:schemeClr val="bg1"/>
                  </a:solidFill>
                  <a:prstDash val="solid"/>
                </a:ln>
                <a:effectLst>
                  <a:outerShdw blurRad="12700" dist="38100" dir="2700000" algn="tl" rotWithShape="0">
                    <a:schemeClr val="bg1">
                      <a:lumMod val="50000"/>
                    </a:schemeClr>
                  </a:outerShdw>
                </a:effectLst>
              </a:rPr>
              <a:t>按照材质分类</a:t>
            </a:r>
            <a:endParaRPr lang="zh-CN" altLang="en-US" sz="2800" b="1">
              <a:ln w="9525">
                <a:solidFill>
                  <a:schemeClr val="bg1"/>
                </a:solidFill>
                <a:prstDash val="solid"/>
              </a:ln>
              <a:effectLst>
                <a:outerShdw blurRad="12700" dist="38100" dir="2700000" algn="tl" rotWithShape="0">
                  <a:schemeClr val="bg1">
                    <a:lumMod val="50000"/>
                  </a:schemeClr>
                </a:outerShdw>
              </a:effectLst>
            </a:endParaRPr>
          </a:p>
        </p:txBody>
      </p:sp>
      <p:pic>
        <p:nvPicPr>
          <p:cNvPr id="118" name="图片 117"/>
          <p:cNvPicPr/>
          <p:nvPr>
            <p:custDataLst>
              <p:tags r:id="rId3"/>
            </p:custDataLst>
          </p:nvPr>
        </p:nvPicPr>
        <p:blipFill>
          <a:blip r:embed="rId4"/>
          <a:stretch>
            <a:fillRect/>
          </a:stretch>
        </p:blipFill>
        <p:spPr>
          <a:xfrm>
            <a:off x="19685" y="2460625"/>
            <a:ext cx="3819525" cy="3552825"/>
          </a:xfrm>
          <a:prstGeom prst="rect">
            <a:avLst/>
          </a:prstGeom>
          <a:noFill/>
          <a:ln w="9525">
            <a:noFill/>
          </a:ln>
        </p:spPr>
      </p:pic>
      <p:pic>
        <p:nvPicPr>
          <p:cNvPr id="119" name="图片 118"/>
          <p:cNvPicPr/>
          <p:nvPr>
            <p:custDataLst>
              <p:tags r:id="rId5"/>
            </p:custDataLst>
          </p:nvPr>
        </p:nvPicPr>
        <p:blipFill>
          <a:blip r:embed="rId6"/>
          <a:stretch>
            <a:fillRect/>
          </a:stretch>
        </p:blipFill>
        <p:spPr>
          <a:xfrm>
            <a:off x="3956685" y="2459990"/>
            <a:ext cx="4278630" cy="3553460"/>
          </a:xfrm>
          <a:prstGeom prst="rect">
            <a:avLst/>
          </a:prstGeom>
          <a:noFill/>
          <a:ln w="9525">
            <a:noFill/>
          </a:ln>
        </p:spPr>
      </p:pic>
      <p:pic>
        <p:nvPicPr>
          <p:cNvPr id="120" name="图片 119"/>
          <p:cNvPicPr/>
          <p:nvPr>
            <p:custDataLst>
              <p:tags r:id="rId7"/>
            </p:custDataLst>
          </p:nvPr>
        </p:nvPicPr>
        <p:blipFill>
          <a:blip r:embed="rId8"/>
          <a:srcRect l="15297"/>
          <a:stretch>
            <a:fillRect/>
          </a:stretch>
        </p:blipFill>
        <p:spPr>
          <a:xfrm>
            <a:off x="8325485" y="2459355"/>
            <a:ext cx="3874770" cy="3554095"/>
          </a:xfrm>
          <a:prstGeom prst="rect">
            <a:avLst/>
          </a:prstGeom>
          <a:noFill/>
          <a:ln w="9525">
            <a:noFill/>
          </a:ln>
        </p:spPr>
      </p:pic>
      <p:sp>
        <p:nvSpPr>
          <p:cNvPr id="10" name="矩形 9"/>
          <p:cNvSpPr/>
          <p:nvPr/>
        </p:nvSpPr>
        <p:spPr>
          <a:xfrm>
            <a:off x="-88265" y="1631315"/>
            <a:ext cx="3840480" cy="829310"/>
          </a:xfrm>
          <a:prstGeom prst="rect">
            <a:avLst/>
          </a:prstGeom>
          <a:noFill/>
          <a:ln>
            <a:noFill/>
          </a:ln>
        </p:spPr>
        <p:txBody>
          <a:bodyPr wrap="none" rtlCol="0" anchor="t">
            <a:noAutofit/>
          </a:bodyPr>
          <a:p>
            <a:pPr algn="ctr"/>
            <a:r>
              <a:rPr lang="zh-CN" altLang="en-US" sz="4400" b="1">
                <a:ln w="9525">
                  <a:solidFill>
                    <a:schemeClr val="bg1"/>
                  </a:solidFill>
                  <a:prstDash val="solid"/>
                </a:ln>
                <a:solidFill>
                  <a:schemeClr val="tx1"/>
                </a:solidFill>
                <a:effectLst>
                  <a:outerShdw blurRad="12700" dist="38100" dir="2700000" algn="tl" rotWithShape="0">
                    <a:schemeClr val="bg1">
                      <a:lumMod val="50000"/>
                    </a:schemeClr>
                  </a:outerShdw>
                </a:effectLst>
              </a:rPr>
              <a:t>磷酸鉄锂电池</a:t>
            </a:r>
            <a:endParaRPr lang="zh-CN" altLang="en-US" sz="44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矩形 10"/>
          <p:cNvSpPr/>
          <p:nvPr>
            <p:custDataLst>
              <p:tags r:id="rId9"/>
            </p:custDataLst>
          </p:nvPr>
        </p:nvSpPr>
        <p:spPr>
          <a:xfrm>
            <a:off x="4176395" y="1631315"/>
            <a:ext cx="3840480" cy="829310"/>
          </a:xfrm>
          <a:prstGeom prst="rect">
            <a:avLst/>
          </a:prstGeom>
          <a:noFill/>
          <a:ln>
            <a:noFill/>
          </a:ln>
        </p:spPr>
        <p:txBody>
          <a:bodyPr wrap="none" rtlCol="0" anchor="t">
            <a:noAutofit/>
          </a:bodyPr>
          <a:p>
            <a:pPr algn="ctr"/>
            <a:r>
              <a:rPr lang="zh-CN" altLang="en-US" sz="4400" b="1">
                <a:ln w="9525">
                  <a:solidFill>
                    <a:schemeClr val="bg1"/>
                  </a:solidFill>
                  <a:prstDash val="solid"/>
                </a:ln>
                <a:solidFill>
                  <a:schemeClr val="tx1"/>
                </a:solidFill>
                <a:effectLst>
                  <a:outerShdw blurRad="12700" dist="38100" dir="2700000" algn="tl" rotWithShape="0">
                    <a:schemeClr val="bg1">
                      <a:lumMod val="50000"/>
                    </a:schemeClr>
                  </a:outerShdw>
                </a:effectLst>
              </a:rPr>
              <a:t>三元锂电池</a:t>
            </a:r>
            <a:endParaRPr lang="zh-CN" altLang="en-US" sz="44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5" name="矩形 14"/>
          <p:cNvSpPr/>
          <p:nvPr>
            <p:custDataLst>
              <p:tags r:id="rId10"/>
            </p:custDataLst>
          </p:nvPr>
        </p:nvSpPr>
        <p:spPr>
          <a:xfrm>
            <a:off x="8439785" y="1631315"/>
            <a:ext cx="3840480" cy="829310"/>
          </a:xfrm>
          <a:prstGeom prst="rect">
            <a:avLst/>
          </a:prstGeom>
          <a:noFill/>
          <a:ln>
            <a:noFill/>
          </a:ln>
        </p:spPr>
        <p:txBody>
          <a:bodyPr wrap="none" rtlCol="0" anchor="t">
            <a:noAutofit/>
          </a:bodyPr>
          <a:p>
            <a:pPr algn="ctr"/>
            <a:r>
              <a:rPr lang="zh-CN" altLang="en-US" sz="4400" b="1">
                <a:ln w="9525">
                  <a:solidFill>
                    <a:schemeClr val="bg1"/>
                  </a:solidFill>
                  <a:prstDash val="solid"/>
                </a:ln>
                <a:solidFill>
                  <a:schemeClr val="tx1"/>
                </a:solidFill>
                <a:effectLst>
                  <a:outerShdw blurRad="12700" dist="38100" dir="2700000" algn="tl" rotWithShape="0">
                    <a:schemeClr val="bg1">
                      <a:lumMod val="50000"/>
                    </a:schemeClr>
                  </a:outerShdw>
                </a:effectLst>
              </a:rPr>
              <a:t>镍氢电池</a:t>
            </a:r>
            <a:endParaRPr lang="zh-CN" altLang="en-US" sz="44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4294967295"/>
          </p:nvPr>
        </p:nvSpPr>
        <p:spPr>
          <a:xfrm>
            <a:off x="8610600" y="6356350"/>
            <a:ext cx="2743200" cy="365125"/>
          </a:xfrm>
        </p:spPr>
        <p:txBody>
          <a:bodyPr/>
          <a:lstStyle/>
          <a:p>
            <a:fld id="{8C50716F-5AB9-4B52-8789-10F77A5EC7B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2" name="矩形 1"/>
          <p:cNvSpPr/>
          <p:nvPr/>
        </p:nvSpPr>
        <p:spPr>
          <a:xfrm>
            <a:off x="4479925" y="0"/>
            <a:ext cx="3232150" cy="706755"/>
          </a:xfrm>
          <a:prstGeom prst="rect">
            <a:avLst/>
          </a:prstGeom>
        </p:spPr>
        <p:txBody>
          <a:bodyPr wrap="square">
            <a:spAutoFit/>
          </a:bodyPr>
          <a:lstStyle/>
          <a:p>
            <a:r>
              <a:rPr lang="zh-CN" sz="4000" b="1" dirty="0">
                <a:solidFill>
                  <a:srgbClr val="4F52FF"/>
                </a:solidFill>
                <a:cs typeface="+mn-ea"/>
                <a:sym typeface="+mn-lt"/>
              </a:rPr>
              <a:t>磷酸铁锂电池</a:t>
            </a:r>
            <a:endParaRPr lang="zh-CN" sz="4000" b="1" dirty="0">
              <a:solidFill>
                <a:srgbClr val="4F52FF"/>
              </a:solidFill>
              <a:cs typeface="+mn-ea"/>
              <a:sym typeface="+mn-lt"/>
            </a:endParaRPr>
          </a:p>
        </p:txBody>
      </p:sp>
      <p:pic>
        <p:nvPicPr>
          <p:cNvPr id="81923" name="图片 3"/>
          <p:cNvPicPr>
            <a:picLocks noChangeAspect="1"/>
          </p:cNvPicPr>
          <p:nvPr>
            <p:custDataLst>
              <p:tags r:id="rId1"/>
            </p:custDataLst>
          </p:nvPr>
        </p:nvPicPr>
        <p:blipFill>
          <a:blip r:embed="rId2"/>
          <a:stretch>
            <a:fillRect/>
          </a:stretch>
        </p:blipFill>
        <p:spPr>
          <a:xfrm>
            <a:off x="45720" y="2152015"/>
            <a:ext cx="5391150" cy="4295775"/>
          </a:xfrm>
          <a:prstGeom prst="rect">
            <a:avLst/>
          </a:prstGeom>
          <a:noFill/>
          <a:ln w="9525">
            <a:noFill/>
          </a:ln>
        </p:spPr>
      </p:pic>
      <p:pic>
        <p:nvPicPr>
          <p:cNvPr id="81924" name="图片 4"/>
          <p:cNvPicPr>
            <a:picLocks noChangeAspect="1"/>
          </p:cNvPicPr>
          <p:nvPr>
            <p:custDataLst>
              <p:tags r:id="rId3"/>
            </p:custDataLst>
          </p:nvPr>
        </p:nvPicPr>
        <p:blipFill>
          <a:blip r:embed="rId4"/>
          <a:stretch>
            <a:fillRect/>
          </a:stretch>
        </p:blipFill>
        <p:spPr>
          <a:xfrm>
            <a:off x="5844540" y="2132965"/>
            <a:ext cx="6083300" cy="4568825"/>
          </a:xfrm>
          <a:prstGeom prst="rect">
            <a:avLst/>
          </a:prstGeom>
          <a:noFill/>
          <a:ln w="9525">
            <a:noFill/>
          </a:ln>
        </p:spPr>
      </p:pic>
      <p:sp>
        <p:nvSpPr>
          <p:cNvPr id="3" name="文本框 2"/>
          <p:cNvSpPr txBox="1"/>
          <p:nvPr/>
        </p:nvSpPr>
        <p:spPr>
          <a:xfrm>
            <a:off x="314960" y="706755"/>
            <a:ext cx="11329670" cy="1445260"/>
          </a:xfrm>
          <a:prstGeom prst="rect">
            <a:avLst/>
          </a:prstGeom>
          <a:noFill/>
        </p:spPr>
        <p:txBody>
          <a:bodyPr wrap="square" rtlCol="0" anchor="t">
            <a:spAutoFit/>
            <a:scene3d>
              <a:camera prst="orthographicFront"/>
              <a:lightRig rig="harsh" dir="t"/>
            </a:scene3d>
            <a:sp3d extrusionH="57150" prstMaterial="matte">
              <a:bevelT w="63500" h="12700" prst="angle"/>
              <a:contourClr>
                <a:schemeClr val="bg1">
                  <a:lumMod val="65000"/>
                </a:schemeClr>
              </a:contourClr>
            </a:sp3d>
          </a:bodyPr>
          <a:p>
            <a:r>
              <a:rPr lang="en-US" sz="4000" b="1">
                <a:solidFill>
                  <a:schemeClr val="accent3"/>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   </a:t>
            </a:r>
            <a:r>
              <a:rPr sz="4400" b="1">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rPr>
              <a:t>磷酸铁锂电池</a:t>
            </a:r>
            <a:r>
              <a:rPr lang="zh-CN" sz="4400" b="1">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rPr>
              <a:t>：</a:t>
            </a:r>
            <a:endParaRPr lang="zh-CN" sz="3600" b="1">
              <a:solidFill>
                <a:schemeClr val="accent3"/>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sym typeface="+mn-ea"/>
            </a:endParaRPr>
          </a:p>
          <a:p>
            <a:r>
              <a:rPr sz="44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rPr>
              <a:t>是指用</a:t>
            </a:r>
            <a:r>
              <a:rPr sz="4400" b="1" u="sng">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rPr>
              <a:t>磷酸铁锂</a:t>
            </a:r>
            <a:r>
              <a:rPr sz="44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rPr>
              <a:t>作为</a:t>
            </a:r>
            <a:r>
              <a:rPr sz="4400" b="1" u="sng">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rPr>
              <a:t>正极</a:t>
            </a:r>
            <a:r>
              <a:rPr sz="44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rPr>
              <a:t>材料的锂离子电池</a:t>
            </a:r>
            <a:r>
              <a:rPr sz="32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3200" b="1">
              <a:solidFill>
                <a:schemeClr val="accent3"/>
              </a:solidFill>
              <a:effectLst>
                <a:outerShdw dist="38100" dir="2700000" algn="bl" rotWithShape="0">
                  <a:schemeClr val="accent5"/>
                </a:outerShdw>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灯片编号占位符 5"/>
          <p:cNvSpPr>
            <a:spLocks noGrp="1"/>
          </p:cNvSpPr>
          <p:nvPr>
            <p:ph type="sldNum" sz="quarter" idx="4"/>
          </p:nvPr>
        </p:nvSpPr>
        <p:spPr>
          <a:xfrm>
            <a:off x="8610600" y="6356350"/>
            <a:ext cx="2743200" cy="365125"/>
          </a:xfrm>
        </p:spPr>
        <p:txBody>
          <a:bodyPr/>
          <a:lstStyle/>
          <a:p>
            <a:fld id="{8C50716F-5AB9-4B52-8789-10F77A5EC7BB}" type="slidenum">
              <a:rPr lang="en-US" altLang="zh-CN">
                <a:solidFill>
                  <a:schemeClr val="bg1"/>
                </a:solidFill>
                <a:cs typeface="+mn-ea"/>
                <a:sym typeface="+mn-lt"/>
              </a:rPr>
            </a:fld>
            <a:endParaRPr lang="en-US" altLang="zh-CN">
              <a:solidFill>
                <a:schemeClr val="bg1"/>
              </a:solidFill>
              <a:cs typeface="+mn-ea"/>
              <a:sym typeface="+mn-lt"/>
            </a:endParaRPr>
          </a:p>
        </p:txBody>
      </p:sp>
      <p:sp>
        <p:nvSpPr>
          <p:cNvPr id="5" name="文本框 4"/>
          <p:cNvSpPr txBox="1"/>
          <p:nvPr>
            <p:custDataLst>
              <p:tags r:id="rId1"/>
            </p:custDataLst>
          </p:nvPr>
        </p:nvSpPr>
        <p:spPr>
          <a:xfrm>
            <a:off x="97155" y="1421130"/>
            <a:ext cx="5973445" cy="4935220"/>
          </a:xfrm>
          <a:prstGeom prst="rect">
            <a:avLst/>
          </a:prstGeom>
          <a:noFill/>
        </p:spPr>
        <p:txBody>
          <a:bodyPr wrap="square" rtlCol="0" anchor="t">
            <a:noAutofit/>
          </a:bodyPr>
          <a:p>
            <a:r>
              <a:rPr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磷酸铁锂电池</a:t>
            </a:r>
            <a:r>
              <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特点</a:t>
            </a:r>
            <a:endParaRPr lang="zh-CN" sz="3200" b="1">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endParaRPr>
          </a:p>
          <a:p>
            <a:endParaRPr lang="zh-CN" sz="3200" b="1">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endParaRPr>
          </a:p>
          <a:p>
            <a:r>
              <a:rPr lang="en-US" sz="2800">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rPr>
              <a:t>  </a:t>
            </a:r>
            <a:r>
              <a:rPr sz="280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超长寿命：</a:t>
            </a:r>
            <a:r>
              <a:rPr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长寿命铅酸电池的循环寿命在300次左右，最高也就500次，而</a:t>
            </a:r>
            <a:r>
              <a:rPr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磷酸铁锂动力电池在室温下1℃充放电循环</a:t>
            </a:r>
            <a:r>
              <a:rPr lang="en-US"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3</a:t>
            </a:r>
            <a:r>
              <a:rPr lang="en-US"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500</a:t>
            </a:r>
            <a:r>
              <a:rPr sz="2800" u="sng">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次</a:t>
            </a:r>
            <a:r>
              <a:rPr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a:t>
            </a:r>
            <a:r>
              <a:rPr lang="zh-CN"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部分达到</a:t>
            </a:r>
            <a:r>
              <a:rPr lang="en-US" altLang="zh-CN"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5000</a:t>
            </a:r>
            <a:r>
              <a:rPr lang="zh-CN" altLang="en-US"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次，</a:t>
            </a:r>
            <a:r>
              <a:rPr sz="280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容量保持率80%以上</a:t>
            </a:r>
            <a:r>
              <a:rPr sz="280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；是铅酸电池</a:t>
            </a:r>
            <a:r>
              <a:rPr lang="en-US" sz="280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10</a:t>
            </a:r>
            <a:r>
              <a:rPr sz="280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倍，镍氢电池的</a:t>
            </a:r>
            <a:r>
              <a:rPr lang="en-US" sz="280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6</a:t>
            </a:r>
            <a:r>
              <a:rPr sz="280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sym typeface="+mn-ea"/>
              </a:rPr>
              <a:t>倍</a:t>
            </a:r>
            <a:r>
              <a:rPr lang="zh-CN" sz="2800">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rPr>
              <a:t>。</a:t>
            </a:r>
            <a:endParaRPr lang="zh-CN" sz="2800">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endParaRPr>
          </a:p>
          <a:p>
            <a:endParaRPr lang="zh-CN" altLang="zh-CN" sz="2800" b="1">
              <a:solidFill>
                <a:schemeClr val="accent3"/>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矩形 5"/>
          <p:cNvSpPr/>
          <p:nvPr>
            <p:custDataLst>
              <p:tags r:id="rId2"/>
            </p:custDataLst>
          </p:nvPr>
        </p:nvSpPr>
        <p:spPr>
          <a:xfrm>
            <a:off x="4479925" y="0"/>
            <a:ext cx="3232150" cy="706755"/>
          </a:xfrm>
          <a:prstGeom prst="rect">
            <a:avLst/>
          </a:prstGeom>
        </p:spPr>
        <p:txBody>
          <a:bodyPr wrap="square">
            <a:spAutoFit/>
          </a:bodyPr>
          <a:p>
            <a:r>
              <a:rPr lang="zh-CN" sz="4000" b="1" dirty="0">
                <a:solidFill>
                  <a:srgbClr val="4F52FF"/>
                </a:solidFill>
                <a:cs typeface="+mn-ea"/>
                <a:sym typeface="+mn-lt"/>
              </a:rPr>
              <a:t>磷酸铁锂电池</a:t>
            </a:r>
            <a:endParaRPr lang="zh-CN" sz="4000" b="1" dirty="0">
              <a:solidFill>
                <a:srgbClr val="4F52FF"/>
              </a:solidFill>
              <a:cs typeface="+mn-ea"/>
              <a:sym typeface="+mn-lt"/>
            </a:endParaRPr>
          </a:p>
        </p:txBody>
      </p:sp>
      <p:pic>
        <p:nvPicPr>
          <p:cNvPr id="9" name="图片 8" descr="北方logo"/>
          <p:cNvPicPr>
            <a:picLocks noChangeAspect="1"/>
          </p:cNvPicPr>
          <p:nvPr>
            <p:custDataLst>
              <p:tags r:id="rId3"/>
            </p:custDataLst>
          </p:nvPr>
        </p:nvPicPr>
        <p:blipFill>
          <a:blip r:embed="rId4"/>
          <a:stretch>
            <a:fillRect/>
          </a:stretch>
        </p:blipFill>
        <p:spPr>
          <a:xfrm>
            <a:off x="11083290" y="0"/>
            <a:ext cx="1108710" cy="1195705"/>
          </a:xfrm>
          <a:prstGeom prst="rect">
            <a:avLst/>
          </a:prstGeom>
        </p:spPr>
      </p:pic>
      <p:pic>
        <p:nvPicPr>
          <p:cNvPr id="104" name="图片 103"/>
          <p:cNvPicPr/>
          <p:nvPr/>
        </p:nvPicPr>
        <p:blipFill>
          <a:blip r:embed="rId5"/>
          <a:stretch>
            <a:fillRect/>
          </a:stretch>
        </p:blipFill>
        <p:spPr>
          <a:xfrm>
            <a:off x="6601460" y="1559560"/>
            <a:ext cx="5080000" cy="3378200"/>
          </a:xfrm>
          <a:prstGeom prst="rect">
            <a:avLst/>
          </a:prstGeom>
          <a:noFill/>
          <a:ln w="9525">
            <a:noFill/>
          </a:ln>
        </p:spPr>
      </p:pic>
      <p:sp>
        <p:nvSpPr>
          <p:cNvPr id="8" name="椭圆 7"/>
          <p:cNvSpPr/>
          <p:nvPr>
            <p:custDataLst>
              <p:tags r:id="rId6"/>
            </p:custDataLst>
          </p:nvPr>
        </p:nvSpPr>
        <p:spPr>
          <a:xfrm>
            <a:off x="258360" y="2548520"/>
            <a:ext cx="198564" cy="198564"/>
          </a:xfrm>
          <a:prstGeom prst="ellipse">
            <a:avLst/>
          </a:prstGeom>
          <a:solidFill>
            <a:srgbClr val="4F5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ISLIDE.ICON" val="#173032;"/>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ISLIDE.ICON" val="#400353;#14073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TABLE_ENDDRAG_ORIGIN_RECT" val="300*281"/>
  <p:tag name="TABLE_ENDDRAG_RECT" val="319*169*300*281"/>
  <p:tag name="KSO_WM_BEAUTIFY_FLAG" val=""/>
</p:tagLst>
</file>

<file path=ppt/tags/tag23.xml><?xml version="1.0" encoding="utf-8"?>
<p:tagLst xmlns:p="http://schemas.openxmlformats.org/presentationml/2006/main">
  <p:tag name="TABLE_ENDDRAG_ORIGIN_RECT" val="334*350"/>
  <p:tag name="TABLE_ENDDRAG_RECT" val="178*65*334*350"/>
  <p:tag name="KSO_WM_BEAUTIFY_FLAG" val=""/>
</p:tagLst>
</file>

<file path=ppt/tags/tag24.xml><?xml version="1.0" encoding="utf-8"?>
<p:tagLst xmlns:p="http://schemas.openxmlformats.org/presentationml/2006/main">
  <p:tag name="ISLIDE.ICON" val="#400353;#140735;"/>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TABLE_ENDDRAG_ORIGIN_RECT" val="898*386"/>
  <p:tag name="TABLE_ENDDRAG_RECT" val="8*108*898*386"/>
</p:tagLst>
</file>

<file path=ppt/tags/tag28.xml><?xml version="1.0" encoding="utf-8"?>
<p:tagLst xmlns:p="http://schemas.openxmlformats.org/presentationml/2006/main">
  <p:tag name="ISLIDE.ICON" val="#400353;#14073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ISLIDE.ICON" val="#45066;"/>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ISLIDE.ICON" val="#45066;"/>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ISLIDE.ICON" val="#45066;"/>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ISLIDE.ICON" val="#45066;"/>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ISLIDE.ICON" val="#45066;"/>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ISLIDE.ICON" val="#45066;"/>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ISLIDE.ICON" val="#17303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ISLIDE.ICON" val="#45066;"/>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ISLIDE.ICON" val="#45066;"/>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ISLIDE.ICON" val="#45066;"/>
</p:tagLst>
</file>

<file path=ppt/tags/tag78.xml><?xml version="1.0" encoding="utf-8"?>
<p:tagLst xmlns:p="http://schemas.openxmlformats.org/presentationml/2006/main">
  <p:tag name="commondata" val="eyJjb3VudCI6MTEsImhkaWQiOiIzMGJiY2M0MzU1ZDc3MmY0YTNjZDdmYWFhYzcxZTVlZSIsInVzZXJDb3VudCI6MTF9"/>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4pbnaxo">
      <a:majorFont>
        <a:latin typeface=""/>
        <a:ea typeface="微软雅黑"/>
        <a:cs typeface=""/>
      </a:majorFont>
      <a:minorFont>
        <a:latin typeface=""/>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2900</Words>
  <Application>WPS 演示</Application>
  <PresentationFormat>宽屏</PresentationFormat>
  <Paragraphs>379</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vv</dc:creator>
  <cp:lastModifiedBy>李亚杰</cp:lastModifiedBy>
  <cp:revision>32</cp:revision>
  <dcterms:created xsi:type="dcterms:W3CDTF">2021-02-21T09:56:00Z</dcterms:created>
  <dcterms:modified xsi:type="dcterms:W3CDTF">2024-03-03T12:43:37Z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KSOTemplateUUID">
    <vt:lpwstr>v1.0_mb_HRBtOPvi4L4xZ5c322ebnQ==</vt:lpwstr>
  </property>
  <property fmtid="{D5CDD505-2E9C-101B-9397-08002B2CF9AE}" pid="4" name="ICV">
    <vt:lpwstr>DACFADF18AC6423684D3D9CDF9A14A11_11</vt:lpwstr>
  </property>
</Properties>
</file>