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4" d="100"/>
          <a:sy n="84" d="100"/>
        </p:scale>
        <p:origin x="62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cxnSp>
        <p:nvCxnSpPr>
          <p:cNvPr id="2" name="Connector 2"/>
          <p:cNvCxnSpPr/>
          <p:nvPr/>
        </p:nvCxnSpPr>
        <p:spPr>
          <a:xfrm>
            <a:off x="9297988" y="3463925"/>
            <a:ext cx="3041650" cy="3565525"/>
          </a:xfrm>
          <a:prstGeom prst="line">
            <a:avLst/>
          </a:prstGeom>
          <a:ln w="2540">
            <a:solidFill>
              <a:schemeClr val="lt1"/>
            </a:solidFill>
            <a:prstDash val="solid"/>
            <a:headEnd type="none"/>
            <a:tailEnd type="none"/>
          </a:ln>
        </p:spPr>
        <p:style>
          <a:lnRef idx="0">
            <a:schemeClr val="lt1"/>
          </a:lnRef>
          <a:fillRef idx="1">
            <a:schemeClr val="lt1"/>
          </a:fillRef>
          <a:effectRef idx="0">
            <a:schemeClr val="lt1"/>
          </a:effectRef>
          <a:fontRef idx="minor">
            <a:schemeClr val="lt1"/>
          </a:fontRef>
        </p:style>
      </p:cxnSp>
      <p:cxnSp>
        <p:nvCxnSpPr>
          <p:cNvPr id="3" name="Connector 3"/>
          <p:cNvCxnSpPr/>
          <p:nvPr/>
        </p:nvCxnSpPr>
        <p:spPr>
          <a:xfrm>
            <a:off x="10520363" y="-190500"/>
            <a:ext cx="885825" cy="1038225"/>
          </a:xfrm>
          <a:prstGeom prst="line">
            <a:avLst/>
          </a:prstGeom>
          <a:ln w="2540">
            <a:solidFill>
              <a:schemeClr val="lt1"/>
            </a:solidFill>
            <a:prstDash val="solid"/>
            <a:headEnd type="none"/>
            <a:tailEnd type="none"/>
          </a:ln>
        </p:spPr>
        <p:style>
          <a:lnRef idx="0">
            <a:schemeClr val="lt1"/>
          </a:lnRef>
          <a:fillRef idx="1">
            <a:schemeClr val="lt1"/>
          </a:fillRef>
          <a:effectRef idx="0">
            <a:schemeClr val="lt1"/>
          </a:effectRef>
          <a:fontRef idx="minor">
            <a:schemeClr val="lt1"/>
          </a:fontRef>
        </p:style>
      </p:cxnSp>
      <p:sp>
        <p:nvSpPr>
          <p:cNvPr id="4" name="TextBox 4"/>
          <p:cNvSpPr txBox="1"/>
          <p:nvPr/>
        </p:nvSpPr>
        <p:spPr>
          <a:xfrm>
            <a:off x="3702710" y="1308257"/>
            <a:ext cx="4881433" cy="1420727"/>
          </a:xfrm>
          <a:prstGeom prst="rect">
            <a:avLst/>
          </a:prstGeom>
          <a:ln/>
        </p:spPr>
        <p:txBody>
          <a:bodyPr vert="horz" wrap="square" lIns="91440" tIns="45720" rIns="91440" bIns="45720" rtlCol="0" anchor="b" anchorCtr="1">
            <a:noAutofit/>
          </a:bodyPr>
          <a:lstStyle/>
          <a:p>
            <a:pPr algn="ctr">
              <a:lnSpc>
                <a:spcPct val="120000"/>
              </a:lnSpc>
              <a:spcBef>
                <a:spcPts val="375"/>
              </a:spcBef>
            </a:pPr>
            <a:r>
              <a:rPr lang="en-US" sz="4050" b="1">
                <a:solidFill>
                  <a:srgbClr val="FFFEFE">
                    <a:alpha val="100000"/>
                  </a:srgbClr>
                </a:solidFill>
                <a:latin typeface="Microsoft Yahei"/>
                <a:ea typeface="Microsoft Yahei"/>
                <a:cs typeface="Microsoft Yahei"/>
              </a:rPr>
              <a:t>刀工基础知识直刀法</a:t>
            </a:r>
          </a:p>
        </p:txBody>
      </p:sp>
      <p:sp>
        <p:nvSpPr>
          <p:cNvPr id="5" name="TextBox 5"/>
          <p:cNvSpPr txBox="1"/>
          <p:nvPr/>
        </p:nvSpPr>
        <p:spPr>
          <a:xfrm>
            <a:off x="4704397" y="3288030"/>
            <a:ext cx="2783205" cy="403957"/>
          </a:xfrm>
          <a:prstGeom prst="rect">
            <a:avLst/>
          </a:prstGeom>
          <a:ln/>
        </p:spPr>
        <p:txBody>
          <a:bodyPr vert="horz" wrap="square" lIns="91440" tIns="45720" rIns="91440" bIns="45720" rtlCol="0" anchor="t" anchorCtr="0">
            <a:spAutoFit/>
          </a:bodyPr>
          <a:lstStyle/>
          <a:p>
            <a:pPr algn="ctr">
              <a:lnSpc>
                <a:spcPct val="100000"/>
              </a:lnSpc>
              <a:spcBef>
                <a:spcPts val="375"/>
              </a:spcBef>
            </a:pPr>
            <a:r>
              <a:rPr lang="zh-CN" altLang="en-US" sz="2025" dirty="0">
                <a:solidFill>
                  <a:srgbClr val="FFFFFF">
                    <a:alpha val="100000"/>
                  </a:srgbClr>
                </a:solidFill>
                <a:latin typeface="Microsoft Yahei"/>
                <a:ea typeface="Microsoft Yahei"/>
                <a:cs typeface="Microsoft Yahei"/>
              </a:rPr>
              <a:t>吕炳任</a:t>
            </a:r>
            <a:endParaRPr lang="en-US" sz="2025" dirty="0">
              <a:solidFill>
                <a:srgbClr val="FFFFFF">
                  <a:alpha val="100000"/>
                </a:srgbClr>
              </a:solidFill>
              <a:latin typeface="Microsoft Yahei"/>
              <a:ea typeface="Microsoft Yahei"/>
              <a:cs typeface="Microsoft Yahei"/>
            </a:endParaRPr>
          </a:p>
        </p:txBody>
      </p:sp>
      <p:sp>
        <p:nvSpPr>
          <p:cNvPr id="6" name="TextBox 6"/>
          <p:cNvSpPr txBox="1"/>
          <p:nvPr/>
        </p:nvSpPr>
        <p:spPr>
          <a:xfrm>
            <a:off x="4704397" y="3754755"/>
            <a:ext cx="2783205" cy="434340"/>
          </a:xfrm>
          <a:prstGeom prst="rect">
            <a:avLst/>
          </a:prstGeom>
          <a:ln/>
        </p:spPr>
        <p:txBody>
          <a:bodyPr vert="horz" wrap="square" lIns="91440" tIns="45720" rIns="91440" bIns="45720" rtlCol="0" anchor="t" anchorCtr="0">
            <a:spAutoFit/>
          </a:bodyPr>
          <a:lstStyle/>
          <a:p>
            <a:pPr algn="ctr">
              <a:lnSpc>
                <a:spcPct val="100000"/>
              </a:lnSpc>
              <a:spcBef>
                <a:spcPts val="375"/>
              </a:spcBef>
            </a:pPr>
            <a:r>
              <a:rPr lang="en-US" sz="2025">
                <a:solidFill>
                  <a:srgbClr val="FFFFFF">
                    <a:alpha val="100000"/>
                  </a:srgbClr>
                </a:solidFill>
                <a:latin typeface="Microsoft Yahei"/>
                <a:ea typeface="Microsoft Yahei"/>
                <a:cs typeface="Microsoft Yahei"/>
              </a:rPr>
              <a:t>2024-03-06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2789747" y="1388509"/>
            <a:ext cx="8008040" cy="1267968"/>
          </a:xfrm>
          <a:prstGeom prst="rect">
            <a:avLst/>
          </a:prstGeom>
          <a:solidFill>
            <a:schemeClr val="accent1">
              <a:alpha val="100000"/>
            </a:schemeClr>
          </a:solidFill>
          <a:ln/>
        </p:spPr>
        <p:txBody>
          <a:bodyPr/>
          <a:lstStyle/>
          <a:p>
            <a:endParaRPr lang="zh-CN" altLang="en-US"/>
          </a:p>
        </p:txBody>
      </p:sp>
      <p:sp>
        <p:nvSpPr>
          <p:cNvPr id="3" name="TextBox 3"/>
          <p:cNvSpPr txBox="1"/>
          <p:nvPr/>
        </p:nvSpPr>
        <p:spPr>
          <a:xfrm>
            <a:off x="3467252" y="1671934"/>
            <a:ext cx="7220692" cy="702183"/>
          </a:xfrm>
          <a:prstGeom prst="rect">
            <a:avLst/>
          </a:prstGeom>
          <a:ln/>
        </p:spPr>
        <p:txBody>
          <a:bodyPr vert="horz" wrap="square" lIns="114300" tIns="57150" rIns="114300" bIns="57150" rtlCol="0" anchor="t" anchorCtr="0">
            <a:spAutoFit/>
          </a:bodyPr>
          <a:lstStyle/>
          <a:p>
            <a:pPr>
              <a:lnSpc>
                <a:spcPct val="120000"/>
              </a:lnSpc>
            </a:pPr>
            <a:r>
              <a:rPr lang="en-US" sz="1500">
                <a:solidFill>
                  <a:srgbClr val="FFFFFF">
                    <a:alpha val="100000"/>
                  </a:srgbClr>
                </a:solidFill>
                <a:latin typeface="Microsoft Yahei"/>
                <a:ea typeface="Microsoft Yahei"/>
                <a:cs typeface="Microsoft Yahei"/>
              </a:rPr>
              <a:t>在切割过程中，要根据食材的硬度和厚度调整力度。</a:t>
            </a:r>
          </a:p>
        </p:txBody>
      </p:sp>
      <p:sp>
        <p:nvSpPr>
          <p:cNvPr id="4" name="AutoShape 4"/>
          <p:cNvSpPr/>
          <p:nvPr/>
        </p:nvSpPr>
        <p:spPr>
          <a:xfrm>
            <a:off x="1491031" y="3030193"/>
            <a:ext cx="8008040" cy="1267968"/>
          </a:xfrm>
          <a:prstGeom prst="rect">
            <a:avLst/>
          </a:prstGeom>
          <a:solidFill>
            <a:schemeClr val="accent2">
              <a:alpha val="100000"/>
            </a:schemeClr>
          </a:solidFill>
          <a:ln/>
        </p:spPr>
        <p:txBody>
          <a:bodyPr/>
          <a:lstStyle/>
          <a:p>
            <a:endParaRPr lang="zh-CN" altLang="en-US"/>
          </a:p>
        </p:txBody>
      </p:sp>
      <p:sp>
        <p:nvSpPr>
          <p:cNvPr id="5" name="TextBox 5"/>
          <p:cNvSpPr txBox="1"/>
          <p:nvPr/>
        </p:nvSpPr>
        <p:spPr>
          <a:xfrm>
            <a:off x="1643863" y="3325809"/>
            <a:ext cx="7220692" cy="702183"/>
          </a:xfrm>
          <a:prstGeom prst="rect">
            <a:avLst/>
          </a:prstGeom>
          <a:ln/>
        </p:spPr>
        <p:txBody>
          <a:bodyPr vert="horz" wrap="square" lIns="114300" tIns="57150" rIns="114300" bIns="57150" rtlCol="0" anchor="t" anchorCtr="0">
            <a:spAutoFit/>
          </a:bodyPr>
          <a:lstStyle/>
          <a:p>
            <a:pPr>
              <a:lnSpc>
                <a:spcPct val="120000"/>
              </a:lnSpc>
            </a:pPr>
            <a:r>
              <a:rPr lang="en-US" sz="1500">
                <a:solidFill>
                  <a:srgbClr val="FFFFFF">
                    <a:alpha val="100000"/>
                  </a:srgbClr>
                </a:solidFill>
                <a:latin typeface="Microsoft Yahei"/>
                <a:ea typeface="Microsoft Yahei"/>
                <a:cs typeface="Microsoft Yahei"/>
              </a:rPr>
              <a:t>一般来说，较软的食材可以用较轻的力度切割，而较硬的食材则需要适当增加力度。</a:t>
            </a:r>
          </a:p>
        </p:txBody>
      </p:sp>
      <p:pic>
        <p:nvPicPr>
          <p:cNvPr id="6" name="Picture 6"/>
          <p:cNvPicPr>
            <a:picLocks noChangeAspect="1"/>
          </p:cNvPicPr>
          <p:nvPr/>
        </p:nvPicPr>
        <p:blipFill>
          <a:blip r:embed="rId3"/>
          <a:srcRect t="7848" b="7848"/>
          <a:stretch>
            <a:fillRect/>
          </a:stretch>
        </p:blipFill>
        <p:spPr>
          <a:xfrm>
            <a:off x="539110" y="1388509"/>
            <a:ext cx="2256056" cy="1267968"/>
          </a:xfrm>
          <a:prstGeom prst="rect">
            <a:avLst/>
          </a:prstGeom>
        </p:spPr>
      </p:pic>
      <p:pic>
        <p:nvPicPr>
          <p:cNvPr id="7" name="Picture 7"/>
          <p:cNvPicPr>
            <a:picLocks noChangeAspect="1"/>
          </p:cNvPicPr>
          <p:nvPr/>
        </p:nvPicPr>
        <p:blipFill>
          <a:blip r:embed="rId4"/>
          <a:srcRect t="29299" b="29299"/>
          <a:stretch>
            <a:fillRect/>
          </a:stretch>
        </p:blipFill>
        <p:spPr>
          <a:xfrm>
            <a:off x="9486879" y="3030193"/>
            <a:ext cx="2256056" cy="1267968"/>
          </a:xfrm>
          <a:prstGeom prst="rect">
            <a:avLst/>
          </a:prstGeom>
        </p:spPr>
      </p:pic>
      <p:sp>
        <p:nvSpPr>
          <p:cNvPr id="8" name="AutoShape 8"/>
          <p:cNvSpPr/>
          <p:nvPr/>
        </p:nvSpPr>
        <p:spPr>
          <a:xfrm>
            <a:off x="2795409" y="4664094"/>
            <a:ext cx="8008040" cy="1267968"/>
          </a:xfrm>
          <a:prstGeom prst="rect">
            <a:avLst/>
          </a:prstGeom>
          <a:solidFill>
            <a:schemeClr val="accent1">
              <a:alpha val="100000"/>
            </a:schemeClr>
          </a:solidFill>
          <a:ln/>
        </p:spPr>
        <p:txBody>
          <a:bodyPr/>
          <a:lstStyle/>
          <a:p>
            <a:endParaRPr lang="zh-CN" altLang="en-US"/>
          </a:p>
        </p:txBody>
      </p:sp>
      <p:sp>
        <p:nvSpPr>
          <p:cNvPr id="9" name="TextBox 9"/>
          <p:cNvSpPr txBox="1"/>
          <p:nvPr/>
        </p:nvSpPr>
        <p:spPr>
          <a:xfrm>
            <a:off x="3472914" y="4947518"/>
            <a:ext cx="7220692" cy="702183"/>
          </a:xfrm>
          <a:prstGeom prst="rect">
            <a:avLst/>
          </a:prstGeom>
          <a:ln/>
        </p:spPr>
        <p:txBody>
          <a:bodyPr vert="horz" wrap="square" lIns="114300" tIns="57150" rIns="114300" bIns="57150" rtlCol="0" anchor="t" anchorCtr="0">
            <a:spAutoFit/>
          </a:bodyPr>
          <a:lstStyle/>
          <a:p>
            <a:pPr>
              <a:lnSpc>
                <a:spcPct val="120000"/>
              </a:lnSpc>
            </a:pPr>
            <a:r>
              <a:rPr lang="en-US" sz="1500">
                <a:solidFill>
                  <a:srgbClr val="FFFFFF">
                    <a:alpha val="100000"/>
                  </a:srgbClr>
                </a:solidFill>
                <a:latin typeface="Microsoft Yahei"/>
                <a:ea typeface="Microsoft Yahei"/>
                <a:cs typeface="Microsoft Yahei"/>
              </a:rPr>
              <a:t>同时，要保持切割过程中的稳定性，以免出现偏差。</a:t>
            </a:r>
          </a:p>
        </p:txBody>
      </p:sp>
      <p:pic>
        <p:nvPicPr>
          <p:cNvPr id="10" name="Picture 10"/>
          <p:cNvPicPr>
            <a:picLocks noChangeAspect="1"/>
          </p:cNvPicPr>
          <p:nvPr/>
        </p:nvPicPr>
        <p:blipFill>
          <a:blip r:embed="rId5"/>
          <a:srcRect t="7838" b="7838"/>
          <a:stretch>
            <a:fillRect/>
          </a:stretch>
        </p:blipFill>
        <p:spPr>
          <a:xfrm>
            <a:off x="544772" y="4664094"/>
            <a:ext cx="2256056" cy="1267968"/>
          </a:xfrm>
          <a:prstGeom prst="rect">
            <a:avLst/>
          </a:prstGeom>
        </p:spPr>
      </p:pic>
      <p:grpSp>
        <p:nvGrpSpPr>
          <p:cNvPr id="11" name="Group 11"/>
          <p:cNvGrpSpPr/>
          <p:nvPr/>
        </p:nvGrpSpPr>
        <p:grpSpPr>
          <a:xfrm>
            <a:off x="454963" y="93878"/>
            <a:ext cx="10641129" cy="914400"/>
            <a:chOff x="454963" y="93878"/>
            <a:chExt cx="10641129" cy="914400"/>
          </a:xfrm>
        </p:grpSpPr>
        <p:sp>
          <p:nvSpPr>
            <p:cNvPr id="12" name="AutoShape 12"/>
            <p:cNvSpPr/>
            <p:nvPr/>
          </p:nvSpPr>
          <p:spPr>
            <a:xfrm>
              <a:off x="454963" y="331168"/>
              <a:ext cx="84147" cy="84147"/>
            </a:xfrm>
            <a:prstGeom prst="ellipse">
              <a:avLst/>
            </a:prstGeom>
            <a:solidFill>
              <a:schemeClr val="accent1">
                <a:alpha val="100000"/>
              </a:schemeClr>
            </a:solidFill>
            <a:ln/>
          </p:spPr>
          <p:txBody>
            <a:bodyPr/>
            <a:lstStyle/>
            <a:p>
              <a:endParaRPr lang="zh-CN" altLang="en-US"/>
            </a:p>
          </p:txBody>
        </p:sp>
        <p:sp>
          <p:nvSpPr>
            <p:cNvPr id="13" name="AutoShape 13"/>
            <p:cNvSpPr/>
            <p:nvPr/>
          </p:nvSpPr>
          <p:spPr>
            <a:xfrm>
              <a:off x="575049" y="337743"/>
              <a:ext cx="78137" cy="78137"/>
            </a:xfrm>
            <a:prstGeom prst="ellipse">
              <a:avLst/>
            </a:prstGeom>
            <a:solidFill>
              <a:schemeClr val="accent1">
                <a:alpha val="80000"/>
              </a:schemeClr>
            </a:solidFill>
            <a:ln/>
          </p:spPr>
          <p:txBody>
            <a:bodyPr/>
            <a:lstStyle/>
            <a:p>
              <a:endParaRPr lang="zh-CN" altLang="en-US"/>
            </a:p>
          </p:txBody>
        </p:sp>
        <p:sp>
          <p:nvSpPr>
            <p:cNvPr id="14" name="AutoShape 14"/>
            <p:cNvSpPr/>
            <p:nvPr/>
          </p:nvSpPr>
          <p:spPr>
            <a:xfrm>
              <a:off x="689125" y="339460"/>
              <a:ext cx="74704" cy="74704"/>
            </a:xfrm>
            <a:prstGeom prst="ellipse">
              <a:avLst/>
            </a:prstGeom>
            <a:solidFill>
              <a:schemeClr val="accent1">
                <a:alpha val="60000"/>
              </a:schemeClr>
            </a:solidFill>
            <a:ln/>
          </p:spPr>
          <p:txBody>
            <a:bodyPr/>
            <a:lstStyle/>
            <a:p>
              <a:endParaRPr lang="zh-CN" altLang="en-US"/>
            </a:p>
          </p:txBody>
        </p:sp>
        <p:sp>
          <p:nvSpPr>
            <p:cNvPr id="15" name="AutoShape 15"/>
            <p:cNvSpPr/>
            <p:nvPr/>
          </p:nvSpPr>
          <p:spPr>
            <a:xfrm>
              <a:off x="799768" y="348430"/>
              <a:ext cx="69238" cy="69238"/>
            </a:xfrm>
            <a:prstGeom prst="ellipse">
              <a:avLst/>
            </a:prstGeom>
            <a:solidFill>
              <a:schemeClr val="accent1">
                <a:alpha val="40000"/>
              </a:schemeClr>
            </a:solidFill>
            <a:ln/>
          </p:spPr>
          <p:txBody>
            <a:bodyPr/>
            <a:lstStyle/>
            <a:p>
              <a:endParaRPr lang="zh-CN" altLang="en-US"/>
            </a:p>
          </p:txBody>
        </p:sp>
        <p:sp>
          <p:nvSpPr>
            <p:cNvPr id="16" name="AutoShape 16"/>
            <p:cNvSpPr/>
            <p:nvPr/>
          </p:nvSpPr>
          <p:spPr>
            <a:xfrm>
              <a:off x="904945" y="344297"/>
              <a:ext cx="65594" cy="65594"/>
            </a:xfrm>
            <a:prstGeom prst="ellipse">
              <a:avLst/>
            </a:prstGeom>
            <a:solidFill>
              <a:schemeClr val="accent1">
                <a:alpha val="20000"/>
              </a:schemeClr>
            </a:solidFill>
            <a:ln/>
          </p:spPr>
          <p:txBody>
            <a:bodyPr/>
            <a:lstStyle/>
            <a:p>
              <a:endParaRPr lang="zh-CN" altLang="en-US"/>
            </a:p>
          </p:txBody>
        </p:sp>
        <p:sp>
          <p:nvSpPr>
            <p:cNvPr id="17" name="AutoShape 17"/>
            <p:cNvSpPr/>
            <p:nvPr/>
          </p:nvSpPr>
          <p:spPr>
            <a:xfrm>
              <a:off x="454963" y="448942"/>
              <a:ext cx="84147" cy="84147"/>
            </a:xfrm>
            <a:prstGeom prst="ellipse">
              <a:avLst/>
            </a:prstGeom>
            <a:solidFill>
              <a:schemeClr val="accent1">
                <a:alpha val="100000"/>
              </a:schemeClr>
            </a:solidFill>
            <a:ln/>
          </p:spPr>
          <p:txBody>
            <a:bodyPr/>
            <a:lstStyle/>
            <a:p>
              <a:endParaRPr lang="zh-CN" altLang="en-US"/>
            </a:p>
          </p:txBody>
        </p:sp>
        <p:sp>
          <p:nvSpPr>
            <p:cNvPr id="18" name="AutoShape 18"/>
            <p:cNvSpPr/>
            <p:nvPr/>
          </p:nvSpPr>
          <p:spPr>
            <a:xfrm>
              <a:off x="575049" y="455517"/>
              <a:ext cx="78137" cy="78137"/>
            </a:xfrm>
            <a:prstGeom prst="ellipse">
              <a:avLst/>
            </a:prstGeom>
            <a:solidFill>
              <a:schemeClr val="accent1">
                <a:alpha val="80000"/>
              </a:schemeClr>
            </a:solidFill>
            <a:ln/>
          </p:spPr>
          <p:txBody>
            <a:bodyPr/>
            <a:lstStyle/>
            <a:p>
              <a:endParaRPr lang="zh-CN" altLang="en-US"/>
            </a:p>
          </p:txBody>
        </p:sp>
        <p:sp>
          <p:nvSpPr>
            <p:cNvPr id="19" name="AutoShape 19"/>
            <p:cNvSpPr/>
            <p:nvPr/>
          </p:nvSpPr>
          <p:spPr>
            <a:xfrm>
              <a:off x="689125" y="457233"/>
              <a:ext cx="74704" cy="74704"/>
            </a:xfrm>
            <a:prstGeom prst="ellipse">
              <a:avLst/>
            </a:prstGeom>
            <a:solidFill>
              <a:schemeClr val="accent1">
                <a:alpha val="60000"/>
              </a:schemeClr>
            </a:solidFill>
            <a:ln/>
          </p:spPr>
          <p:txBody>
            <a:bodyPr/>
            <a:lstStyle/>
            <a:p>
              <a:endParaRPr lang="zh-CN" altLang="en-US"/>
            </a:p>
          </p:txBody>
        </p:sp>
        <p:sp>
          <p:nvSpPr>
            <p:cNvPr id="20" name="AutoShape 20"/>
            <p:cNvSpPr/>
            <p:nvPr/>
          </p:nvSpPr>
          <p:spPr>
            <a:xfrm>
              <a:off x="799768" y="466203"/>
              <a:ext cx="69238" cy="69238"/>
            </a:xfrm>
            <a:prstGeom prst="ellipse">
              <a:avLst/>
            </a:prstGeom>
            <a:solidFill>
              <a:schemeClr val="accent1">
                <a:alpha val="40000"/>
              </a:schemeClr>
            </a:solidFill>
            <a:ln/>
          </p:spPr>
          <p:txBody>
            <a:bodyPr/>
            <a:lstStyle/>
            <a:p>
              <a:endParaRPr lang="zh-CN" altLang="en-US"/>
            </a:p>
          </p:txBody>
        </p:sp>
        <p:sp>
          <p:nvSpPr>
            <p:cNvPr id="21" name="AutoShape 21"/>
            <p:cNvSpPr/>
            <p:nvPr/>
          </p:nvSpPr>
          <p:spPr>
            <a:xfrm>
              <a:off x="904945" y="462070"/>
              <a:ext cx="65594" cy="65594"/>
            </a:xfrm>
            <a:prstGeom prst="ellipse">
              <a:avLst/>
            </a:prstGeom>
            <a:solidFill>
              <a:schemeClr val="accent1">
                <a:alpha val="20000"/>
              </a:schemeClr>
            </a:solidFill>
            <a:ln/>
          </p:spPr>
          <p:txBody>
            <a:bodyPr/>
            <a:lstStyle/>
            <a:p>
              <a:endParaRPr lang="zh-CN" altLang="en-US"/>
            </a:p>
          </p:txBody>
        </p:sp>
        <p:sp>
          <p:nvSpPr>
            <p:cNvPr id="22" name="AutoShape 22"/>
            <p:cNvSpPr/>
            <p:nvPr/>
          </p:nvSpPr>
          <p:spPr>
            <a:xfrm>
              <a:off x="454963" y="566715"/>
              <a:ext cx="84147" cy="84147"/>
            </a:xfrm>
            <a:prstGeom prst="ellipse">
              <a:avLst/>
            </a:prstGeom>
            <a:solidFill>
              <a:schemeClr val="accent1">
                <a:alpha val="100000"/>
              </a:schemeClr>
            </a:solidFill>
            <a:ln/>
          </p:spPr>
          <p:txBody>
            <a:bodyPr/>
            <a:lstStyle/>
            <a:p>
              <a:endParaRPr lang="zh-CN" altLang="en-US"/>
            </a:p>
          </p:txBody>
        </p:sp>
        <p:sp>
          <p:nvSpPr>
            <p:cNvPr id="23" name="AutoShape 23"/>
            <p:cNvSpPr/>
            <p:nvPr/>
          </p:nvSpPr>
          <p:spPr>
            <a:xfrm>
              <a:off x="575049" y="573291"/>
              <a:ext cx="78137" cy="78137"/>
            </a:xfrm>
            <a:prstGeom prst="ellipse">
              <a:avLst/>
            </a:prstGeom>
            <a:solidFill>
              <a:schemeClr val="accent1">
                <a:alpha val="80000"/>
              </a:schemeClr>
            </a:solidFill>
            <a:ln/>
          </p:spPr>
          <p:txBody>
            <a:bodyPr/>
            <a:lstStyle/>
            <a:p>
              <a:endParaRPr lang="zh-CN" altLang="en-US"/>
            </a:p>
          </p:txBody>
        </p:sp>
        <p:sp>
          <p:nvSpPr>
            <p:cNvPr id="24" name="AutoShape 24"/>
            <p:cNvSpPr/>
            <p:nvPr/>
          </p:nvSpPr>
          <p:spPr>
            <a:xfrm>
              <a:off x="689125" y="575007"/>
              <a:ext cx="74704" cy="74704"/>
            </a:xfrm>
            <a:prstGeom prst="ellipse">
              <a:avLst/>
            </a:prstGeom>
            <a:solidFill>
              <a:schemeClr val="accent1">
                <a:alpha val="60000"/>
              </a:schemeClr>
            </a:solidFill>
            <a:ln/>
          </p:spPr>
          <p:txBody>
            <a:bodyPr/>
            <a:lstStyle/>
            <a:p>
              <a:endParaRPr lang="zh-CN" altLang="en-US"/>
            </a:p>
          </p:txBody>
        </p:sp>
        <p:sp>
          <p:nvSpPr>
            <p:cNvPr id="25" name="AutoShape 25"/>
            <p:cNvSpPr/>
            <p:nvPr/>
          </p:nvSpPr>
          <p:spPr>
            <a:xfrm>
              <a:off x="799768" y="583977"/>
              <a:ext cx="69238" cy="69238"/>
            </a:xfrm>
            <a:prstGeom prst="ellipse">
              <a:avLst/>
            </a:prstGeom>
            <a:solidFill>
              <a:schemeClr val="accent1">
                <a:alpha val="40000"/>
              </a:schemeClr>
            </a:solidFill>
            <a:ln/>
          </p:spPr>
          <p:txBody>
            <a:bodyPr/>
            <a:lstStyle/>
            <a:p>
              <a:endParaRPr lang="zh-CN" altLang="en-US"/>
            </a:p>
          </p:txBody>
        </p:sp>
        <p:sp>
          <p:nvSpPr>
            <p:cNvPr id="26" name="AutoShape 26"/>
            <p:cNvSpPr/>
            <p:nvPr/>
          </p:nvSpPr>
          <p:spPr>
            <a:xfrm>
              <a:off x="904945" y="579844"/>
              <a:ext cx="65594" cy="65594"/>
            </a:xfrm>
            <a:prstGeom prst="ellipse">
              <a:avLst/>
            </a:prstGeom>
            <a:solidFill>
              <a:schemeClr val="accent1">
                <a:alpha val="20000"/>
              </a:schemeClr>
            </a:solidFill>
            <a:ln/>
          </p:spPr>
          <p:txBody>
            <a:bodyPr/>
            <a:lstStyle/>
            <a:p>
              <a:endParaRPr lang="zh-CN" altLang="en-US"/>
            </a:p>
          </p:txBody>
        </p:sp>
        <p:sp>
          <p:nvSpPr>
            <p:cNvPr id="27" name="AutoShape 27"/>
            <p:cNvSpPr/>
            <p:nvPr/>
          </p:nvSpPr>
          <p:spPr>
            <a:xfrm>
              <a:off x="454963" y="684489"/>
              <a:ext cx="84147" cy="84147"/>
            </a:xfrm>
            <a:prstGeom prst="ellipse">
              <a:avLst/>
            </a:prstGeom>
            <a:solidFill>
              <a:schemeClr val="accent1">
                <a:alpha val="100000"/>
              </a:schemeClr>
            </a:solidFill>
            <a:ln/>
          </p:spPr>
          <p:txBody>
            <a:bodyPr/>
            <a:lstStyle/>
            <a:p>
              <a:endParaRPr lang="zh-CN" altLang="en-US"/>
            </a:p>
          </p:txBody>
        </p:sp>
        <p:sp>
          <p:nvSpPr>
            <p:cNvPr id="28" name="AutoShape 28"/>
            <p:cNvSpPr/>
            <p:nvPr/>
          </p:nvSpPr>
          <p:spPr>
            <a:xfrm>
              <a:off x="575049" y="691064"/>
              <a:ext cx="78137" cy="78137"/>
            </a:xfrm>
            <a:prstGeom prst="ellipse">
              <a:avLst/>
            </a:prstGeom>
            <a:solidFill>
              <a:schemeClr val="accent1">
                <a:alpha val="80000"/>
              </a:schemeClr>
            </a:solidFill>
            <a:ln/>
          </p:spPr>
          <p:txBody>
            <a:bodyPr/>
            <a:lstStyle/>
            <a:p>
              <a:endParaRPr lang="zh-CN" altLang="en-US"/>
            </a:p>
          </p:txBody>
        </p:sp>
        <p:sp>
          <p:nvSpPr>
            <p:cNvPr id="29" name="AutoShape 29"/>
            <p:cNvSpPr/>
            <p:nvPr/>
          </p:nvSpPr>
          <p:spPr>
            <a:xfrm>
              <a:off x="689125" y="692781"/>
              <a:ext cx="74704" cy="74704"/>
            </a:xfrm>
            <a:prstGeom prst="ellipse">
              <a:avLst/>
            </a:prstGeom>
            <a:solidFill>
              <a:schemeClr val="accent1">
                <a:alpha val="60000"/>
              </a:schemeClr>
            </a:solidFill>
            <a:ln/>
          </p:spPr>
          <p:txBody>
            <a:bodyPr/>
            <a:lstStyle/>
            <a:p>
              <a:endParaRPr lang="zh-CN" altLang="en-US"/>
            </a:p>
          </p:txBody>
        </p:sp>
        <p:sp>
          <p:nvSpPr>
            <p:cNvPr id="30" name="AutoShape 30"/>
            <p:cNvSpPr/>
            <p:nvPr/>
          </p:nvSpPr>
          <p:spPr>
            <a:xfrm>
              <a:off x="799768" y="701751"/>
              <a:ext cx="69238" cy="69238"/>
            </a:xfrm>
            <a:prstGeom prst="ellipse">
              <a:avLst/>
            </a:prstGeom>
            <a:solidFill>
              <a:schemeClr val="accent1">
                <a:alpha val="40000"/>
              </a:schemeClr>
            </a:solidFill>
            <a:ln/>
          </p:spPr>
          <p:txBody>
            <a:bodyPr/>
            <a:lstStyle/>
            <a:p>
              <a:endParaRPr lang="zh-CN" altLang="en-US"/>
            </a:p>
          </p:txBody>
        </p:sp>
        <p:sp>
          <p:nvSpPr>
            <p:cNvPr id="31" name="AutoShape 31"/>
            <p:cNvSpPr/>
            <p:nvPr/>
          </p:nvSpPr>
          <p:spPr>
            <a:xfrm>
              <a:off x="904945" y="697618"/>
              <a:ext cx="65594" cy="65594"/>
            </a:xfrm>
            <a:prstGeom prst="ellipse">
              <a:avLst/>
            </a:prstGeom>
            <a:solidFill>
              <a:schemeClr val="accent1">
                <a:alpha val="20000"/>
              </a:schemeClr>
            </a:solidFill>
            <a:ln/>
          </p:spPr>
          <p:txBody>
            <a:bodyPr/>
            <a:lstStyle/>
            <a:p>
              <a:endParaRPr lang="zh-CN" altLang="en-US"/>
            </a:p>
          </p:txBody>
        </p:sp>
        <p:sp>
          <p:nvSpPr>
            <p:cNvPr id="32" name="TextBox 32"/>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切割力度</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Lst>
          </a:blip>
          <a:srcRect l="27500" r="27500"/>
          <a:stretch/>
        </p:blipFill>
        <p:spPr>
          <a:xfrm>
            <a:off x="4925814" y="2630423"/>
            <a:ext cx="2231507" cy="223150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38585" y="2630423"/>
            <a:ext cx="2231507" cy="2231507"/>
          </a:xfrm>
          <a:prstGeom prst="rect">
            <a:avLst/>
          </a:prstGeom>
        </p:spPr>
      </p:pic>
      <p:sp>
        <p:nvSpPr>
          <p:cNvPr id="4" name="TextBox 4"/>
          <p:cNvSpPr txBox="1"/>
          <p:nvPr/>
        </p:nvSpPr>
        <p:spPr>
          <a:xfrm>
            <a:off x="1669569" y="1125085"/>
            <a:ext cx="1988995" cy="1287399"/>
          </a:xfrm>
          <a:prstGeom prst="rect">
            <a:avLst/>
          </a:prstGeom>
          <a:ln/>
        </p:spPr>
        <p:txBody>
          <a:bodyPr vert="horz" wrap="square" lIns="114300" tIns="57150" rIns="114300" bIns="57150" rtlCol="0" anchor="t" anchorCtr="0">
            <a:spAutoFit/>
          </a:bodyPr>
          <a:lstStyle/>
          <a:p>
            <a:pPr algn="just">
              <a:lnSpc>
                <a:spcPct val="120000"/>
              </a:lnSpc>
            </a:pPr>
            <a:r>
              <a:rPr lang="en-US" sz="1500">
                <a:solidFill>
                  <a:schemeClr val="dk1">
                    <a:alpha val="100000"/>
                  </a:schemeClr>
                </a:solidFill>
                <a:latin typeface="Microsoft Yahei"/>
                <a:ea typeface="Microsoft Yahei"/>
                <a:cs typeface="Microsoft Yahei"/>
              </a:rPr>
              <a:t>切割速度是影响切割效果的关键因素。</a:t>
            </a:r>
          </a:p>
        </p:txBody>
      </p:sp>
      <p:pic>
        <p:nvPicPr>
          <p:cNvPr id="5" name="Picture 5"/>
          <p:cNvPicPr>
            <a:picLocks noChangeAspect="1"/>
          </p:cNvPicPr>
          <p:nvPr/>
        </p:nvPicPr>
        <p:blipFill>
          <a:blip r:embed="rId5" cstate="print">
            <a:extLst>
              <a:ext uri="{28A0092B-C50C-407E-A947-70E740481C1C}">
                <a14:useLocalDpi xmlns:a14="http://schemas.microsoft.com/office/drawing/2010/main" val="0"/>
              </a:ext>
            </a:extLst>
          </a:blip>
          <a:srcRect l="27500" r="27500"/>
          <a:stretch/>
        </p:blipFill>
        <p:spPr>
          <a:xfrm>
            <a:off x="8413042" y="2630423"/>
            <a:ext cx="2231507" cy="2231507"/>
          </a:xfrm>
          <a:prstGeom prst="rect">
            <a:avLst/>
          </a:prstGeom>
        </p:spPr>
      </p:pic>
      <p:sp>
        <p:nvSpPr>
          <p:cNvPr id="6" name="AutoShape 6"/>
          <p:cNvSpPr/>
          <p:nvPr/>
        </p:nvSpPr>
        <p:spPr>
          <a:xfrm>
            <a:off x="4925814" y="2623346"/>
            <a:ext cx="97536" cy="3792083"/>
          </a:xfrm>
          <a:prstGeom prst="roundRect">
            <a:avLst>
              <a:gd name="adj" fmla="val 0"/>
            </a:avLst>
          </a:prstGeom>
          <a:solidFill>
            <a:schemeClr val="accent2">
              <a:alpha val="100000"/>
            </a:schemeClr>
          </a:solidFill>
          <a:ln/>
        </p:spPr>
        <p:txBody>
          <a:bodyPr/>
          <a:lstStyle/>
          <a:p>
            <a:endParaRPr lang="zh-CN" altLang="en-US"/>
          </a:p>
        </p:txBody>
      </p:sp>
      <p:sp>
        <p:nvSpPr>
          <p:cNvPr id="7" name="AutoShape 7"/>
          <p:cNvSpPr/>
          <p:nvPr/>
        </p:nvSpPr>
        <p:spPr>
          <a:xfrm>
            <a:off x="8394148" y="1069847"/>
            <a:ext cx="97536" cy="3792083"/>
          </a:xfrm>
          <a:prstGeom prst="roundRect">
            <a:avLst>
              <a:gd name="adj" fmla="val 0"/>
            </a:avLst>
          </a:prstGeom>
          <a:solidFill>
            <a:schemeClr val="accent1">
              <a:alpha val="100000"/>
            </a:schemeClr>
          </a:solidFill>
          <a:ln/>
        </p:spPr>
        <p:txBody>
          <a:bodyPr/>
          <a:lstStyle/>
          <a:p>
            <a:endParaRPr lang="zh-CN" altLang="en-US"/>
          </a:p>
        </p:txBody>
      </p:sp>
      <p:sp>
        <p:nvSpPr>
          <p:cNvPr id="8" name="AutoShape 8"/>
          <p:cNvSpPr/>
          <p:nvPr/>
        </p:nvSpPr>
        <p:spPr>
          <a:xfrm>
            <a:off x="1395307" y="1069847"/>
            <a:ext cx="97536" cy="3792083"/>
          </a:xfrm>
          <a:prstGeom prst="roundRect">
            <a:avLst>
              <a:gd name="adj" fmla="val 0"/>
            </a:avLst>
          </a:prstGeom>
          <a:solidFill>
            <a:schemeClr val="accent1">
              <a:alpha val="100000"/>
            </a:schemeClr>
          </a:solidFill>
          <a:ln/>
        </p:spPr>
        <p:txBody>
          <a:bodyPr/>
          <a:lstStyle/>
          <a:p>
            <a:endParaRPr lang="zh-CN" altLang="en-US"/>
          </a:p>
        </p:txBody>
      </p:sp>
      <p:sp>
        <p:nvSpPr>
          <p:cNvPr id="9" name="TextBox 9"/>
          <p:cNvSpPr txBox="1"/>
          <p:nvPr/>
        </p:nvSpPr>
        <p:spPr>
          <a:xfrm>
            <a:off x="5168326" y="5091454"/>
            <a:ext cx="1988995" cy="1287399"/>
          </a:xfrm>
          <a:prstGeom prst="rect">
            <a:avLst/>
          </a:prstGeom>
          <a:ln/>
        </p:spPr>
        <p:txBody>
          <a:bodyPr vert="horz" wrap="square" lIns="114300" tIns="57150" rIns="114300" bIns="57150" rtlCol="0" anchor="t" anchorCtr="0">
            <a:spAutoFit/>
          </a:bodyPr>
          <a:lstStyle/>
          <a:p>
            <a:pPr algn="just">
              <a:lnSpc>
                <a:spcPct val="120000"/>
              </a:lnSpc>
            </a:pPr>
            <a:r>
              <a:rPr lang="en-US" sz="1500">
                <a:solidFill>
                  <a:schemeClr val="dk1">
                    <a:alpha val="100000"/>
                  </a:schemeClr>
                </a:solidFill>
                <a:latin typeface="Microsoft Yahei"/>
                <a:ea typeface="Microsoft Yahei"/>
                <a:cs typeface="Microsoft Yahei"/>
              </a:rPr>
              <a:t>快速切割可能导致切口不整齐，过快则可能影响切割精度。</a:t>
            </a:r>
          </a:p>
        </p:txBody>
      </p:sp>
      <p:sp>
        <p:nvSpPr>
          <p:cNvPr id="10" name="TextBox 10"/>
          <p:cNvSpPr txBox="1"/>
          <p:nvPr/>
        </p:nvSpPr>
        <p:spPr>
          <a:xfrm>
            <a:off x="8648852" y="1125085"/>
            <a:ext cx="1988995" cy="1287399"/>
          </a:xfrm>
          <a:prstGeom prst="rect">
            <a:avLst/>
          </a:prstGeom>
          <a:ln/>
        </p:spPr>
        <p:txBody>
          <a:bodyPr vert="horz" wrap="square" lIns="114300" tIns="57150" rIns="114300" bIns="57150" rtlCol="0" anchor="t" anchorCtr="0">
            <a:spAutoFit/>
          </a:bodyPr>
          <a:lstStyle/>
          <a:p>
            <a:pPr algn="just">
              <a:lnSpc>
                <a:spcPct val="120000"/>
              </a:lnSpc>
            </a:pPr>
            <a:r>
              <a:rPr lang="en-US" sz="1500">
                <a:solidFill>
                  <a:schemeClr val="dk1">
                    <a:alpha val="100000"/>
                  </a:schemeClr>
                </a:solidFill>
                <a:latin typeface="Microsoft Yahei"/>
                <a:ea typeface="Microsoft Yahei"/>
                <a:cs typeface="Microsoft Yahei"/>
              </a:rPr>
              <a:t>根据食材特点和烹饪需求，调整切割速度。</a:t>
            </a:r>
          </a:p>
        </p:txBody>
      </p:sp>
      <p:grpSp>
        <p:nvGrpSpPr>
          <p:cNvPr id="11" name="Group 11"/>
          <p:cNvGrpSpPr/>
          <p:nvPr/>
        </p:nvGrpSpPr>
        <p:grpSpPr>
          <a:xfrm>
            <a:off x="454963" y="93878"/>
            <a:ext cx="10641129" cy="914400"/>
            <a:chOff x="454963" y="93878"/>
            <a:chExt cx="10641129" cy="914400"/>
          </a:xfrm>
        </p:grpSpPr>
        <p:sp>
          <p:nvSpPr>
            <p:cNvPr id="12" name="AutoShape 12"/>
            <p:cNvSpPr/>
            <p:nvPr/>
          </p:nvSpPr>
          <p:spPr>
            <a:xfrm>
              <a:off x="454963" y="331168"/>
              <a:ext cx="84147" cy="84147"/>
            </a:xfrm>
            <a:prstGeom prst="ellipse">
              <a:avLst/>
            </a:prstGeom>
            <a:solidFill>
              <a:schemeClr val="accent1">
                <a:alpha val="100000"/>
              </a:schemeClr>
            </a:solidFill>
            <a:ln/>
          </p:spPr>
          <p:txBody>
            <a:bodyPr/>
            <a:lstStyle/>
            <a:p>
              <a:endParaRPr lang="zh-CN" altLang="en-US"/>
            </a:p>
          </p:txBody>
        </p:sp>
        <p:sp>
          <p:nvSpPr>
            <p:cNvPr id="13" name="AutoShape 13"/>
            <p:cNvSpPr/>
            <p:nvPr/>
          </p:nvSpPr>
          <p:spPr>
            <a:xfrm>
              <a:off x="575049" y="337743"/>
              <a:ext cx="78137" cy="78137"/>
            </a:xfrm>
            <a:prstGeom prst="ellipse">
              <a:avLst/>
            </a:prstGeom>
            <a:solidFill>
              <a:schemeClr val="accent1">
                <a:alpha val="80000"/>
              </a:schemeClr>
            </a:solidFill>
            <a:ln/>
          </p:spPr>
          <p:txBody>
            <a:bodyPr/>
            <a:lstStyle/>
            <a:p>
              <a:endParaRPr lang="zh-CN" altLang="en-US"/>
            </a:p>
          </p:txBody>
        </p:sp>
        <p:sp>
          <p:nvSpPr>
            <p:cNvPr id="14" name="AutoShape 14"/>
            <p:cNvSpPr/>
            <p:nvPr/>
          </p:nvSpPr>
          <p:spPr>
            <a:xfrm>
              <a:off x="689125" y="339460"/>
              <a:ext cx="74704" cy="74704"/>
            </a:xfrm>
            <a:prstGeom prst="ellipse">
              <a:avLst/>
            </a:prstGeom>
            <a:solidFill>
              <a:schemeClr val="accent1">
                <a:alpha val="60000"/>
              </a:schemeClr>
            </a:solidFill>
            <a:ln/>
          </p:spPr>
          <p:txBody>
            <a:bodyPr/>
            <a:lstStyle/>
            <a:p>
              <a:endParaRPr lang="zh-CN" altLang="en-US"/>
            </a:p>
          </p:txBody>
        </p:sp>
        <p:sp>
          <p:nvSpPr>
            <p:cNvPr id="15" name="AutoShape 15"/>
            <p:cNvSpPr/>
            <p:nvPr/>
          </p:nvSpPr>
          <p:spPr>
            <a:xfrm>
              <a:off x="799768" y="348430"/>
              <a:ext cx="69238" cy="69238"/>
            </a:xfrm>
            <a:prstGeom prst="ellipse">
              <a:avLst/>
            </a:prstGeom>
            <a:solidFill>
              <a:schemeClr val="accent1">
                <a:alpha val="40000"/>
              </a:schemeClr>
            </a:solidFill>
            <a:ln/>
          </p:spPr>
          <p:txBody>
            <a:bodyPr/>
            <a:lstStyle/>
            <a:p>
              <a:endParaRPr lang="zh-CN" altLang="en-US"/>
            </a:p>
          </p:txBody>
        </p:sp>
        <p:sp>
          <p:nvSpPr>
            <p:cNvPr id="16" name="AutoShape 16"/>
            <p:cNvSpPr/>
            <p:nvPr/>
          </p:nvSpPr>
          <p:spPr>
            <a:xfrm>
              <a:off x="904945" y="344297"/>
              <a:ext cx="65594" cy="65594"/>
            </a:xfrm>
            <a:prstGeom prst="ellipse">
              <a:avLst/>
            </a:prstGeom>
            <a:solidFill>
              <a:schemeClr val="accent1">
                <a:alpha val="20000"/>
              </a:schemeClr>
            </a:solidFill>
            <a:ln/>
          </p:spPr>
          <p:txBody>
            <a:bodyPr/>
            <a:lstStyle/>
            <a:p>
              <a:endParaRPr lang="zh-CN" altLang="en-US"/>
            </a:p>
          </p:txBody>
        </p:sp>
        <p:sp>
          <p:nvSpPr>
            <p:cNvPr id="17" name="AutoShape 17"/>
            <p:cNvSpPr/>
            <p:nvPr/>
          </p:nvSpPr>
          <p:spPr>
            <a:xfrm>
              <a:off x="454963" y="448942"/>
              <a:ext cx="84147" cy="84147"/>
            </a:xfrm>
            <a:prstGeom prst="ellipse">
              <a:avLst/>
            </a:prstGeom>
            <a:solidFill>
              <a:schemeClr val="accent1">
                <a:alpha val="100000"/>
              </a:schemeClr>
            </a:solidFill>
            <a:ln/>
          </p:spPr>
          <p:txBody>
            <a:bodyPr/>
            <a:lstStyle/>
            <a:p>
              <a:endParaRPr lang="zh-CN" altLang="en-US"/>
            </a:p>
          </p:txBody>
        </p:sp>
        <p:sp>
          <p:nvSpPr>
            <p:cNvPr id="18" name="AutoShape 18"/>
            <p:cNvSpPr/>
            <p:nvPr/>
          </p:nvSpPr>
          <p:spPr>
            <a:xfrm>
              <a:off x="575049" y="455517"/>
              <a:ext cx="78137" cy="78137"/>
            </a:xfrm>
            <a:prstGeom prst="ellipse">
              <a:avLst/>
            </a:prstGeom>
            <a:solidFill>
              <a:schemeClr val="accent1">
                <a:alpha val="80000"/>
              </a:schemeClr>
            </a:solidFill>
            <a:ln/>
          </p:spPr>
          <p:txBody>
            <a:bodyPr/>
            <a:lstStyle/>
            <a:p>
              <a:endParaRPr lang="zh-CN" altLang="en-US"/>
            </a:p>
          </p:txBody>
        </p:sp>
        <p:sp>
          <p:nvSpPr>
            <p:cNvPr id="19" name="AutoShape 19"/>
            <p:cNvSpPr/>
            <p:nvPr/>
          </p:nvSpPr>
          <p:spPr>
            <a:xfrm>
              <a:off x="689125" y="457233"/>
              <a:ext cx="74704" cy="74704"/>
            </a:xfrm>
            <a:prstGeom prst="ellipse">
              <a:avLst/>
            </a:prstGeom>
            <a:solidFill>
              <a:schemeClr val="accent1">
                <a:alpha val="60000"/>
              </a:schemeClr>
            </a:solidFill>
            <a:ln/>
          </p:spPr>
          <p:txBody>
            <a:bodyPr/>
            <a:lstStyle/>
            <a:p>
              <a:endParaRPr lang="zh-CN" altLang="en-US"/>
            </a:p>
          </p:txBody>
        </p:sp>
        <p:sp>
          <p:nvSpPr>
            <p:cNvPr id="20" name="AutoShape 20"/>
            <p:cNvSpPr/>
            <p:nvPr/>
          </p:nvSpPr>
          <p:spPr>
            <a:xfrm>
              <a:off x="799768" y="466203"/>
              <a:ext cx="69238" cy="69238"/>
            </a:xfrm>
            <a:prstGeom prst="ellipse">
              <a:avLst/>
            </a:prstGeom>
            <a:solidFill>
              <a:schemeClr val="accent1">
                <a:alpha val="40000"/>
              </a:schemeClr>
            </a:solidFill>
            <a:ln/>
          </p:spPr>
          <p:txBody>
            <a:bodyPr/>
            <a:lstStyle/>
            <a:p>
              <a:endParaRPr lang="zh-CN" altLang="en-US"/>
            </a:p>
          </p:txBody>
        </p:sp>
        <p:sp>
          <p:nvSpPr>
            <p:cNvPr id="21" name="AutoShape 21"/>
            <p:cNvSpPr/>
            <p:nvPr/>
          </p:nvSpPr>
          <p:spPr>
            <a:xfrm>
              <a:off x="904945" y="462070"/>
              <a:ext cx="65594" cy="65594"/>
            </a:xfrm>
            <a:prstGeom prst="ellipse">
              <a:avLst/>
            </a:prstGeom>
            <a:solidFill>
              <a:schemeClr val="accent1">
                <a:alpha val="20000"/>
              </a:schemeClr>
            </a:solidFill>
            <a:ln/>
          </p:spPr>
          <p:txBody>
            <a:bodyPr/>
            <a:lstStyle/>
            <a:p>
              <a:endParaRPr lang="zh-CN" altLang="en-US"/>
            </a:p>
          </p:txBody>
        </p:sp>
        <p:sp>
          <p:nvSpPr>
            <p:cNvPr id="22" name="AutoShape 22"/>
            <p:cNvSpPr/>
            <p:nvPr/>
          </p:nvSpPr>
          <p:spPr>
            <a:xfrm>
              <a:off x="454963" y="566715"/>
              <a:ext cx="84147" cy="84147"/>
            </a:xfrm>
            <a:prstGeom prst="ellipse">
              <a:avLst/>
            </a:prstGeom>
            <a:solidFill>
              <a:schemeClr val="accent1">
                <a:alpha val="100000"/>
              </a:schemeClr>
            </a:solidFill>
            <a:ln/>
          </p:spPr>
          <p:txBody>
            <a:bodyPr/>
            <a:lstStyle/>
            <a:p>
              <a:endParaRPr lang="zh-CN" altLang="en-US"/>
            </a:p>
          </p:txBody>
        </p:sp>
        <p:sp>
          <p:nvSpPr>
            <p:cNvPr id="23" name="AutoShape 23"/>
            <p:cNvSpPr/>
            <p:nvPr/>
          </p:nvSpPr>
          <p:spPr>
            <a:xfrm>
              <a:off x="575049" y="573291"/>
              <a:ext cx="78137" cy="78137"/>
            </a:xfrm>
            <a:prstGeom prst="ellipse">
              <a:avLst/>
            </a:prstGeom>
            <a:solidFill>
              <a:schemeClr val="accent1">
                <a:alpha val="80000"/>
              </a:schemeClr>
            </a:solidFill>
            <a:ln/>
          </p:spPr>
          <p:txBody>
            <a:bodyPr/>
            <a:lstStyle/>
            <a:p>
              <a:endParaRPr lang="zh-CN" altLang="en-US"/>
            </a:p>
          </p:txBody>
        </p:sp>
        <p:sp>
          <p:nvSpPr>
            <p:cNvPr id="24" name="AutoShape 24"/>
            <p:cNvSpPr/>
            <p:nvPr/>
          </p:nvSpPr>
          <p:spPr>
            <a:xfrm>
              <a:off x="689125" y="575007"/>
              <a:ext cx="74704" cy="74704"/>
            </a:xfrm>
            <a:prstGeom prst="ellipse">
              <a:avLst/>
            </a:prstGeom>
            <a:solidFill>
              <a:schemeClr val="accent1">
                <a:alpha val="60000"/>
              </a:schemeClr>
            </a:solidFill>
            <a:ln/>
          </p:spPr>
          <p:txBody>
            <a:bodyPr/>
            <a:lstStyle/>
            <a:p>
              <a:endParaRPr lang="zh-CN" altLang="en-US"/>
            </a:p>
          </p:txBody>
        </p:sp>
        <p:sp>
          <p:nvSpPr>
            <p:cNvPr id="25" name="AutoShape 25"/>
            <p:cNvSpPr/>
            <p:nvPr/>
          </p:nvSpPr>
          <p:spPr>
            <a:xfrm>
              <a:off x="799768" y="583977"/>
              <a:ext cx="69238" cy="69238"/>
            </a:xfrm>
            <a:prstGeom prst="ellipse">
              <a:avLst/>
            </a:prstGeom>
            <a:solidFill>
              <a:schemeClr val="accent1">
                <a:alpha val="40000"/>
              </a:schemeClr>
            </a:solidFill>
            <a:ln/>
          </p:spPr>
          <p:txBody>
            <a:bodyPr/>
            <a:lstStyle/>
            <a:p>
              <a:endParaRPr lang="zh-CN" altLang="en-US"/>
            </a:p>
          </p:txBody>
        </p:sp>
        <p:sp>
          <p:nvSpPr>
            <p:cNvPr id="26" name="AutoShape 26"/>
            <p:cNvSpPr/>
            <p:nvPr/>
          </p:nvSpPr>
          <p:spPr>
            <a:xfrm>
              <a:off x="904945" y="579844"/>
              <a:ext cx="65594" cy="65594"/>
            </a:xfrm>
            <a:prstGeom prst="ellipse">
              <a:avLst/>
            </a:prstGeom>
            <a:solidFill>
              <a:schemeClr val="accent1">
                <a:alpha val="20000"/>
              </a:schemeClr>
            </a:solidFill>
            <a:ln/>
          </p:spPr>
          <p:txBody>
            <a:bodyPr/>
            <a:lstStyle/>
            <a:p>
              <a:endParaRPr lang="zh-CN" altLang="en-US"/>
            </a:p>
          </p:txBody>
        </p:sp>
        <p:sp>
          <p:nvSpPr>
            <p:cNvPr id="27" name="AutoShape 27"/>
            <p:cNvSpPr/>
            <p:nvPr/>
          </p:nvSpPr>
          <p:spPr>
            <a:xfrm>
              <a:off x="454963" y="684489"/>
              <a:ext cx="84147" cy="84147"/>
            </a:xfrm>
            <a:prstGeom prst="ellipse">
              <a:avLst/>
            </a:prstGeom>
            <a:solidFill>
              <a:schemeClr val="accent1">
                <a:alpha val="100000"/>
              </a:schemeClr>
            </a:solidFill>
            <a:ln/>
          </p:spPr>
          <p:txBody>
            <a:bodyPr/>
            <a:lstStyle/>
            <a:p>
              <a:endParaRPr lang="zh-CN" altLang="en-US"/>
            </a:p>
          </p:txBody>
        </p:sp>
        <p:sp>
          <p:nvSpPr>
            <p:cNvPr id="28" name="AutoShape 28"/>
            <p:cNvSpPr/>
            <p:nvPr/>
          </p:nvSpPr>
          <p:spPr>
            <a:xfrm>
              <a:off x="575049" y="691064"/>
              <a:ext cx="78137" cy="78137"/>
            </a:xfrm>
            <a:prstGeom prst="ellipse">
              <a:avLst/>
            </a:prstGeom>
            <a:solidFill>
              <a:schemeClr val="accent1">
                <a:alpha val="80000"/>
              </a:schemeClr>
            </a:solidFill>
            <a:ln/>
          </p:spPr>
          <p:txBody>
            <a:bodyPr/>
            <a:lstStyle/>
            <a:p>
              <a:endParaRPr lang="zh-CN" altLang="en-US"/>
            </a:p>
          </p:txBody>
        </p:sp>
        <p:sp>
          <p:nvSpPr>
            <p:cNvPr id="29" name="AutoShape 29"/>
            <p:cNvSpPr/>
            <p:nvPr/>
          </p:nvSpPr>
          <p:spPr>
            <a:xfrm>
              <a:off x="689125" y="692781"/>
              <a:ext cx="74704" cy="74704"/>
            </a:xfrm>
            <a:prstGeom prst="ellipse">
              <a:avLst/>
            </a:prstGeom>
            <a:solidFill>
              <a:schemeClr val="accent1">
                <a:alpha val="60000"/>
              </a:schemeClr>
            </a:solidFill>
            <a:ln/>
          </p:spPr>
          <p:txBody>
            <a:bodyPr/>
            <a:lstStyle/>
            <a:p>
              <a:endParaRPr lang="zh-CN" altLang="en-US"/>
            </a:p>
          </p:txBody>
        </p:sp>
        <p:sp>
          <p:nvSpPr>
            <p:cNvPr id="30" name="AutoShape 30"/>
            <p:cNvSpPr/>
            <p:nvPr/>
          </p:nvSpPr>
          <p:spPr>
            <a:xfrm>
              <a:off x="799768" y="701751"/>
              <a:ext cx="69238" cy="69238"/>
            </a:xfrm>
            <a:prstGeom prst="ellipse">
              <a:avLst/>
            </a:prstGeom>
            <a:solidFill>
              <a:schemeClr val="accent1">
                <a:alpha val="40000"/>
              </a:schemeClr>
            </a:solidFill>
            <a:ln/>
          </p:spPr>
          <p:txBody>
            <a:bodyPr/>
            <a:lstStyle/>
            <a:p>
              <a:endParaRPr lang="zh-CN" altLang="en-US"/>
            </a:p>
          </p:txBody>
        </p:sp>
        <p:sp>
          <p:nvSpPr>
            <p:cNvPr id="31" name="AutoShape 31"/>
            <p:cNvSpPr/>
            <p:nvPr/>
          </p:nvSpPr>
          <p:spPr>
            <a:xfrm>
              <a:off x="904945" y="697618"/>
              <a:ext cx="65594" cy="65594"/>
            </a:xfrm>
            <a:prstGeom prst="ellipse">
              <a:avLst/>
            </a:prstGeom>
            <a:solidFill>
              <a:schemeClr val="accent1">
                <a:alpha val="20000"/>
              </a:schemeClr>
            </a:solidFill>
            <a:ln/>
          </p:spPr>
          <p:txBody>
            <a:bodyPr/>
            <a:lstStyle/>
            <a:p>
              <a:endParaRPr lang="zh-CN" altLang="en-US"/>
            </a:p>
          </p:txBody>
        </p:sp>
        <p:sp>
          <p:nvSpPr>
            <p:cNvPr id="32" name="TextBox 32"/>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切割速度</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3133474" y="2900242"/>
            <a:ext cx="1832478" cy="963855"/>
          </a:xfrm>
          <a:prstGeom prst="rect">
            <a:avLst/>
          </a:prstGeom>
          <a:ln/>
        </p:spPr>
        <p:txBody>
          <a:bodyPr vert="horz" wrap="square" lIns="66008" tIns="33052" rIns="66008" bIns="33052" rtlCol="0" anchor="ctr" anchorCtr="1">
            <a:noAutofit/>
          </a:bodyPr>
          <a:lstStyle/>
          <a:p>
            <a:pPr algn="ctr">
              <a:lnSpc>
                <a:spcPct val="100000"/>
              </a:lnSpc>
            </a:pPr>
            <a:r>
              <a:rPr lang="en-US" sz="3000" b="1">
                <a:solidFill>
                  <a:srgbClr val="FFFEFE">
                    <a:alpha val="100000"/>
                  </a:srgbClr>
                </a:solidFill>
                <a:latin typeface="Microsoft Yahei"/>
                <a:ea typeface="Microsoft Yahei"/>
                <a:cs typeface="Microsoft Yahei"/>
              </a:rPr>
              <a:t>04</a:t>
            </a:r>
          </a:p>
        </p:txBody>
      </p:sp>
      <p:sp>
        <p:nvSpPr>
          <p:cNvPr id="3" name="TextBox 3"/>
          <p:cNvSpPr txBox="1"/>
          <p:nvPr/>
        </p:nvSpPr>
        <p:spPr>
          <a:xfrm>
            <a:off x="5162849" y="2700179"/>
            <a:ext cx="6534938" cy="701040"/>
          </a:xfrm>
          <a:prstGeom prst="rect">
            <a:avLst/>
          </a:prstGeom>
          <a:ln/>
        </p:spPr>
        <p:txBody>
          <a:bodyPr vert="horz" wrap="square" lIns="91440" tIns="45720" rIns="91440" bIns="45720" rtlCol="0" anchor="b" anchorCtr="0">
            <a:noAutofit/>
          </a:bodyPr>
          <a:lstStyle/>
          <a:p>
            <a:pPr>
              <a:lnSpc>
                <a:spcPct val="100000"/>
              </a:lnSpc>
              <a:spcBef>
                <a:spcPts val="375"/>
              </a:spcBef>
            </a:pPr>
            <a:r>
              <a:rPr lang="en-US" sz="3600">
                <a:solidFill>
                  <a:schemeClr val="accent3">
                    <a:alpha val="100000"/>
                  </a:schemeClr>
                </a:solidFill>
                <a:latin typeface="Microsoft Yahei"/>
                <a:ea typeface="Microsoft Yahei"/>
                <a:cs typeface="Microsoft Yahei"/>
              </a:rPr>
              <a:t>直刀法的应用</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0" y="2070100"/>
            <a:ext cx="12192000" cy="2019300"/>
          </a:xfrm>
          <a:prstGeom prst="rect">
            <a:avLst/>
          </a:prstGeom>
          <a:solidFill>
            <a:schemeClr val="accent1">
              <a:alpha val="100000"/>
            </a:schemeClr>
          </a:solidFill>
          <a:ln/>
        </p:spPr>
        <p:txBody>
          <a:bodyPr/>
          <a:lstStyle/>
          <a:p>
            <a:endParaRPr lang="zh-CN" altLang="en-US"/>
          </a:p>
        </p:txBody>
      </p:sp>
      <p:sp>
        <p:nvSpPr>
          <p:cNvPr id="3" name="AutoShape 3"/>
          <p:cNvSpPr/>
          <p:nvPr/>
        </p:nvSpPr>
        <p:spPr>
          <a:xfrm>
            <a:off x="1203293" y="1708118"/>
            <a:ext cx="2120932" cy="3994118"/>
          </a:xfrm>
          <a:prstGeom prst="rect">
            <a:avLst/>
          </a:prstGeom>
          <a:solidFill>
            <a:schemeClr val="accent1">
              <a:alpha val="20000"/>
            </a:schemeClr>
          </a:solidFill>
          <a:ln/>
        </p:spPr>
        <p:txBody>
          <a:bodyPr/>
          <a:lstStyle/>
          <a:p>
            <a:endParaRPr lang="zh-CN" altLang="en-US"/>
          </a:p>
        </p:txBody>
      </p:sp>
      <p:sp>
        <p:nvSpPr>
          <p:cNvPr id="4" name="AutoShape 4"/>
          <p:cNvSpPr/>
          <p:nvPr/>
        </p:nvSpPr>
        <p:spPr>
          <a:xfrm>
            <a:off x="3757613" y="1708118"/>
            <a:ext cx="2120932" cy="3994118"/>
          </a:xfrm>
          <a:prstGeom prst="rect">
            <a:avLst/>
          </a:prstGeom>
          <a:solidFill>
            <a:schemeClr val="accent1">
              <a:alpha val="19000"/>
            </a:schemeClr>
          </a:solidFill>
          <a:ln/>
        </p:spPr>
        <p:txBody>
          <a:bodyPr/>
          <a:lstStyle/>
          <a:p>
            <a:endParaRPr lang="zh-CN" altLang="en-US"/>
          </a:p>
        </p:txBody>
      </p:sp>
      <p:sp>
        <p:nvSpPr>
          <p:cNvPr id="5" name="AutoShape 5"/>
          <p:cNvSpPr/>
          <p:nvPr/>
        </p:nvSpPr>
        <p:spPr>
          <a:xfrm>
            <a:off x="6313456" y="1708118"/>
            <a:ext cx="2120932" cy="3994118"/>
          </a:xfrm>
          <a:prstGeom prst="rect">
            <a:avLst/>
          </a:prstGeom>
          <a:solidFill>
            <a:schemeClr val="accent1">
              <a:alpha val="20000"/>
            </a:schemeClr>
          </a:solidFill>
          <a:ln/>
        </p:spPr>
        <p:txBody>
          <a:bodyPr/>
          <a:lstStyle/>
          <a:p>
            <a:endParaRPr lang="zh-CN" altLang="en-US"/>
          </a:p>
        </p:txBody>
      </p:sp>
      <p:sp>
        <p:nvSpPr>
          <p:cNvPr id="6" name="AutoShape 6"/>
          <p:cNvSpPr/>
          <p:nvPr/>
        </p:nvSpPr>
        <p:spPr>
          <a:xfrm>
            <a:off x="8867775" y="1708118"/>
            <a:ext cx="2120932" cy="3994118"/>
          </a:xfrm>
          <a:prstGeom prst="rect">
            <a:avLst/>
          </a:prstGeom>
          <a:solidFill>
            <a:schemeClr val="accent1">
              <a:alpha val="20000"/>
            </a:schemeClr>
          </a:solidFill>
          <a:ln/>
        </p:spPr>
        <p:txBody>
          <a:bodyPr/>
          <a:lstStyle/>
          <a:p>
            <a:endParaRPr lang="zh-CN" altLang="en-US"/>
          </a:p>
        </p:txBody>
      </p:sp>
      <p:sp>
        <p:nvSpPr>
          <p:cNvPr id="7" name="TextBox 7"/>
          <p:cNvSpPr txBox="1"/>
          <p:nvPr/>
        </p:nvSpPr>
        <p:spPr>
          <a:xfrm>
            <a:off x="1238250" y="4206812"/>
            <a:ext cx="2085975" cy="1333500"/>
          </a:xfrm>
          <a:prstGeom prst="rect">
            <a:avLst/>
          </a:prstGeom>
          <a:ln/>
        </p:spPr>
        <p:txBody>
          <a:bodyPr vert="horz" wrap="square" lIns="95250" tIns="95250" rIns="47625" bIns="95250" rtlCol="0" anchor="t" anchorCtr="0">
            <a:spAutoFit/>
          </a:bodyPr>
          <a:lstStyle/>
          <a:p>
            <a:pPr>
              <a:lnSpc>
                <a:spcPct val="150000"/>
              </a:lnSpc>
              <a:spcBef>
                <a:spcPts val="375"/>
              </a:spcBef>
            </a:pPr>
            <a:r>
              <a:rPr lang="en-US" sz="1200">
                <a:solidFill>
                  <a:schemeClr val="dk1">
                    <a:alpha val="100000"/>
                  </a:schemeClr>
                </a:solidFill>
                <a:latin typeface="Microsoft Yahei"/>
                <a:ea typeface="Microsoft Yahei"/>
                <a:cs typeface="Microsoft Yahei"/>
              </a:rPr>
              <a:t>切丝是烹饪中不可或缺的步骤，它可以使食材更加美味和营养。</a:t>
            </a:r>
          </a:p>
        </p:txBody>
      </p:sp>
      <p:sp>
        <p:nvSpPr>
          <p:cNvPr id="8" name="TextBox 8"/>
          <p:cNvSpPr txBox="1"/>
          <p:nvPr/>
        </p:nvSpPr>
        <p:spPr>
          <a:xfrm>
            <a:off x="3757613" y="4206812"/>
            <a:ext cx="2085975" cy="1333500"/>
          </a:xfrm>
          <a:prstGeom prst="rect">
            <a:avLst/>
          </a:prstGeom>
          <a:ln/>
        </p:spPr>
        <p:txBody>
          <a:bodyPr vert="horz" wrap="square" lIns="95250" tIns="95250" rIns="47625" bIns="95250" rtlCol="0" anchor="t" anchorCtr="0">
            <a:spAutoFit/>
          </a:bodyPr>
          <a:lstStyle/>
          <a:p>
            <a:pPr>
              <a:lnSpc>
                <a:spcPct val="150000"/>
              </a:lnSpc>
              <a:spcBef>
                <a:spcPts val="375"/>
              </a:spcBef>
            </a:pPr>
            <a:r>
              <a:rPr lang="en-US" sz="1200">
                <a:solidFill>
                  <a:schemeClr val="dk1">
                    <a:alpha val="100000"/>
                  </a:schemeClr>
                </a:solidFill>
                <a:latin typeface="Microsoft Yahei"/>
                <a:ea typeface="Microsoft Yahei"/>
                <a:cs typeface="Microsoft Yahei"/>
              </a:rPr>
              <a:t>切丝时，先将食材切成薄片，然后再将薄片切成细丝。</a:t>
            </a:r>
          </a:p>
        </p:txBody>
      </p:sp>
      <p:sp>
        <p:nvSpPr>
          <p:cNvPr id="9" name="TextBox 9"/>
          <p:cNvSpPr txBox="1"/>
          <p:nvPr/>
        </p:nvSpPr>
        <p:spPr>
          <a:xfrm>
            <a:off x="6348413" y="4206812"/>
            <a:ext cx="2085975" cy="1333500"/>
          </a:xfrm>
          <a:prstGeom prst="rect">
            <a:avLst/>
          </a:prstGeom>
          <a:ln/>
        </p:spPr>
        <p:txBody>
          <a:bodyPr vert="horz" wrap="square" lIns="95250" tIns="95250" rIns="47625" bIns="95250" rtlCol="0" anchor="t" anchorCtr="0">
            <a:spAutoFit/>
          </a:bodyPr>
          <a:lstStyle/>
          <a:p>
            <a:pPr>
              <a:lnSpc>
                <a:spcPct val="150000"/>
              </a:lnSpc>
              <a:spcBef>
                <a:spcPts val="375"/>
              </a:spcBef>
            </a:pPr>
            <a:r>
              <a:rPr lang="en-US" sz="1200">
                <a:solidFill>
                  <a:schemeClr val="dk1">
                    <a:alpha val="100000"/>
                  </a:schemeClr>
                </a:solidFill>
                <a:latin typeface="Microsoft Yahei"/>
                <a:ea typeface="Microsoft Yahei"/>
                <a:cs typeface="Microsoft Yahei"/>
              </a:rPr>
              <a:t>这样做可以保持丝状的整齐和均匀，使食材更加易熟且口感更好。</a:t>
            </a:r>
          </a:p>
        </p:txBody>
      </p:sp>
      <p:sp>
        <p:nvSpPr>
          <p:cNvPr id="10" name="TextBox 10"/>
          <p:cNvSpPr txBox="1"/>
          <p:nvPr/>
        </p:nvSpPr>
        <p:spPr>
          <a:xfrm>
            <a:off x="8867775" y="4206812"/>
            <a:ext cx="2085975" cy="1333500"/>
          </a:xfrm>
          <a:prstGeom prst="rect">
            <a:avLst/>
          </a:prstGeom>
          <a:ln/>
        </p:spPr>
        <p:txBody>
          <a:bodyPr vert="horz" wrap="square" lIns="95250" tIns="95250" rIns="47625" bIns="95250" rtlCol="0" anchor="t" anchorCtr="0">
            <a:spAutoFit/>
          </a:bodyPr>
          <a:lstStyle/>
          <a:p>
            <a:pPr>
              <a:lnSpc>
                <a:spcPct val="150000"/>
              </a:lnSpc>
              <a:spcBef>
                <a:spcPts val="375"/>
              </a:spcBef>
            </a:pPr>
            <a:r>
              <a:rPr lang="en-US" sz="1200">
                <a:solidFill>
                  <a:schemeClr val="dk1">
                    <a:alpha val="100000"/>
                  </a:schemeClr>
                </a:solidFill>
                <a:latin typeface="Microsoft Yahei"/>
                <a:ea typeface="Microsoft Yahei"/>
                <a:cs typeface="Microsoft Yahei"/>
              </a:rPr>
              <a:t>让我们一起学习如何正确地切丝，让食材更加美味吧！</a:t>
            </a:r>
          </a:p>
        </p:txBody>
      </p:sp>
      <p:pic>
        <p:nvPicPr>
          <p:cNvPr id="11" name="Picture 11"/>
          <p:cNvPicPr>
            <a:picLocks noChangeAspect="1"/>
          </p:cNvPicPr>
          <p:nvPr/>
        </p:nvPicPr>
        <p:blipFill>
          <a:blip r:embed="rId3">
            <a:extLst>
              <a:ext uri="{28A0092B-C50C-407E-A947-70E740481C1C}">
                <a14:useLocalDpi xmlns:a14="http://schemas.microsoft.com/office/drawing/2010/main" val="0"/>
              </a:ext>
            </a:extLst>
          </a:blip>
          <a:srcRect l="15339" r="15339"/>
          <a:stretch/>
        </p:blipFill>
        <p:spPr>
          <a:xfrm>
            <a:off x="1203293" y="2070100"/>
            <a:ext cx="2114550" cy="2019300"/>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Lst>
          </a:blip>
          <a:srcRect l="15231" r="15231"/>
          <a:stretch/>
        </p:blipFill>
        <p:spPr>
          <a:xfrm>
            <a:off x="3757613" y="2070100"/>
            <a:ext cx="2114550" cy="2019300"/>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Lst>
          </a:blip>
          <a:srcRect l="20548" r="20548"/>
          <a:stretch/>
        </p:blipFill>
        <p:spPr>
          <a:xfrm>
            <a:off x="6313456" y="2070100"/>
            <a:ext cx="2114550" cy="2019300"/>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Lst>
          </a:blip>
          <a:srcRect t="14200" b="14200"/>
          <a:stretch/>
        </p:blipFill>
        <p:spPr>
          <a:xfrm>
            <a:off x="8867775" y="2070100"/>
            <a:ext cx="2114550" cy="2019300"/>
          </a:xfrm>
          <a:prstGeom prst="rect">
            <a:avLst/>
          </a:prstGeom>
        </p:spPr>
      </p:pic>
      <p:grpSp>
        <p:nvGrpSpPr>
          <p:cNvPr id="15" name="Group 15"/>
          <p:cNvGrpSpPr/>
          <p:nvPr/>
        </p:nvGrpSpPr>
        <p:grpSpPr>
          <a:xfrm>
            <a:off x="454963" y="93878"/>
            <a:ext cx="10641129" cy="914400"/>
            <a:chOff x="454963" y="93878"/>
            <a:chExt cx="10641129" cy="914400"/>
          </a:xfrm>
        </p:grpSpPr>
        <p:sp>
          <p:nvSpPr>
            <p:cNvPr id="16" name="AutoShape 16"/>
            <p:cNvSpPr/>
            <p:nvPr/>
          </p:nvSpPr>
          <p:spPr>
            <a:xfrm>
              <a:off x="454963" y="331168"/>
              <a:ext cx="84147" cy="84147"/>
            </a:xfrm>
            <a:prstGeom prst="ellipse">
              <a:avLst/>
            </a:prstGeom>
            <a:solidFill>
              <a:schemeClr val="accent1">
                <a:alpha val="100000"/>
              </a:schemeClr>
            </a:solidFill>
            <a:ln/>
          </p:spPr>
          <p:txBody>
            <a:bodyPr/>
            <a:lstStyle/>
            <a:p>
              <a:endParaRPr lang="zh-CN" altLang="en-US"/>
            </a:p>
          </p:txBody>
        </p:sp>
        <p:sp>
          <p:nvSpPr>
            <p:cNvPr id="17" name="AutoShape 17"/>
            <p:cNvSpPr/>
            <p:nvPr/>
          </p:nvSpPr>
          <p:spPr>
            <a:xfrm>
              <a:off x="575049" y="337743"/>
              <a:ext cx="78137" cy="78137"/>
            </a:xfrm>
            <a:prstGeom prst="ellipse">
              <a:avLst/>
            </a:prstGeom>
            <a:solidFill>
              <a:schemeClr val="accent1">
                <a:alpha val="80000"/>
              </a:schemeClr>
            </a:solidFill>
            <a:ln/>
          </p:spPr>
          <p:txBody>
            <a:bodyPr/>
            <a:lstStyle/>
            <a:p>
              <a:endParaRPr lang="zh-CN" altLang="en-US"/>
            </a:p>
          </p:txBody>
        </p:sp>
        <p:sp>
          <p:nvSpPr>
            <p:cNvPr id="18" name="AutoShape 18"/>
            <p:cNvSpPr/>
            <p:nvPr/>
          </p:nvSpPr>
          <p:spPr>
            <a:xfrm>
              <a:off x="689125" y="339460"/>
              <a:ext cx="74704" cy="74704"/>
            </a:xfrm>
            <a:prstGeom prst="ellipse">
              <a:avLst/>
            </a:prstGeom>
            <a:solidFill>
              <a:schemeClr val="accent1">
                <a:alpha val="60000"/>
              </a:schemeClr>
            </a:solidFill>
            <a:ln/>
          </p:spPr>
          <p:txBody>
            <a:bodyPr/>
            <a:lstStyle/>
            <a:p>
              <a:endParaRPr lang="zh-CN" altLang="en-US"/>
            </a:p>
          </p:txBody>
        </p:sp>
        <p:sp>
          <p:nvSpPr>
            <p:cNvPr id="19" name="AutoShape 19"/>
            <p:cNvSpPr/>
            <p:nvPr/>
          </p:nvSpPr>
          <p:spPr>
            <a:xfrm>
              <a:off x="799768" y="348430"/>
              <a:ext cx="69238" cy="69238"/>
            </a:xfrm>
            <a:prstGeom prst="ellipse">
              <a:avLst/>
            </a:prstGeom>
            <a:solidFill>
              <a:schemeClr val="accent1">
                <a:alpha val="40000"/>
              </a:schemeClr>
            </a:solidFill>
            <a:ln/>
          </p:spPr>
          <p:txBody>
            <a:bodyPr/>
            <a:lstStyle/>
            <a:p>
              <a:endParaRPr lang="zh-CN" altLang="en-US"/>
            </a:p>
          </p:txBody>
        </p:sp>
        <p:sp>
          <p:nvSpPr>
            <p:cNvPr id="20" name="AutoShape 20"/>
            <p:cNvSpPr/>
            <p:nvPr/>
          </p:nvSpPr>
          <p:spPr>
            <a:xfrm>
              <a:off x="904945" y="344297"/>
              <a:ext cx="65594" cy="65594"/>
            </a:xfrm>
            <a:prstGeom prst="ellipse">
              <a:avLst/>
            </a:prstGeom>
            <a:solidFill>
              <a:schemeClr val="accent1">
                <a:alpha val="20000"/>
              </a:schemeClr>
            </a:solidFill>
            <a:ln/>
          </p:spPr>
          <p:txBody>
            <a:bodyPr/>
            <a:lstStyle/>
            <a:p>
              <a:endParaRPr lang="zh-CN" altLang="en-US"/>
            </a:p>
          </p:txBody>
        </p:sp>
        <p:sp>
          <p:nvSpPr>
            <p:cNvPr id="21" name="AutoShape 21"/>
            <p:cNvSpPr/>
            <p:nvPr/>
          </p:nvSpPr>
          <p:spPr>
            <a:xfrm>
              <a:off x="454963" y="448942"/>
              <a:ext cx="84147" cy="84147"/>
            </a:xfrm>
            <a:prstGeom prst="ellipse">
              <a:avLst/>
            </a:prstGeom>
            <a:solidFill>
              <a:schemeClr val="accent1">
                <a:alpha val="100000"/>
              </a:schemeClr>
            </a:solidFill>
            <a:ln/>
          </p:spPr>
          <p:txBody>
            <a:bodyPr/>
            <a:lstStyle/>
            <a:p>
              <a:endParaRPr lang="zh-CN" altLang="en-US"/>
            </a:p>
          </p:txBody>
        </p:sp>
        <p:sp>
          <p:nvSpPr>
            <p:cNvPr id="22" name="AutoShape 22"/>
            <p:cNvSpPr/>
            <p:nvPr/>
          </p:nvSpPr>
          <p:spPr>
            <a:xfrm>
              <a:off x="575049" y="455517"/>
              <a:ext cx="78137" cy="78137"/>
            </a:xfrm>
            <a:prstGeom prst="ellipse">
              <a:avLst/>
            </a:prstGeom>
            <a:solidFill>
              <a:schemeClr val="accent1">
                <a:alpha val="80000"/>
              </a:schemeClr>
            </a:solidFill>
            <a:ln/>
          </p:spPr>
          <p:txBody>
            <a:bodyPr/>
            <a:lstStyle/>
            <a:p>
              <a:endParaRPr lang="zh-CN" altLang="en-US"/>
            </a:p>
          </p:txBody>
        </p:sp>
        <p:sp>
          <p:nvSpPr>
            <p:cNvPr id="23" name="AutoShape 23"/>
            <p:cNvSpPr/>
            <p:nvPr/>
          </p:nvSpPr>
          <p:spPr>
            <a:xfrm>
              <a:off x="689125" y="457233"/>
              <a:ext cx="74704" cy="74704"/>
            </a:xfrm>
            <a:prstGeom prst="ellipse">
              <a:avLst/>
            </a:prstGeom>
            <a:solidFill>
              <a:schemeClr val="accent1">
                <a:alpha val="60000"/>
              </a:schemeClr>
            </a:solidFill>
            <a:ln/>
          </p:spPr>
          <p:txBody>
            <a:bodyPr/>
            <a:lstStyle/>
            <a:p>
              <a:endParaRPr lang="zh-CN" altLang="en-US"/>
            </a:p>
          </p:txBody>
        </p:sp>
        <p:sp>
          <p:nvSpPr>
            <p:cNvPr id="24" name="AutoShape 24"/>
            <p:cNvSpPr/>
            <p:nvPr/>
          </p:nvSpPr>
          <p:spPr>
            <a:xfrm>
              <a:off x="799768" y="466203"/>
              <a:ext cx="69238" cy="69238"/>
            </a:xfrm>
            <a:prstGeom prst="ellipse">
              <a:avLst/>
            </a:prstGeom>
            <a:solidFill>
              <a:schemeClr val="accent1">
                <a:alpha val="40000"/>
              </a:schemeClr>
            </a:solidFill>
            <a:ln/>
          </p:spPr>
          <p:txBody>
            <a:bodyPr/>
            <a:lstStyle/>
            <a:p>
              <a:endParaRPr lang="zh-CN" altLang="en-US"/>
            </a:p>
          </p:txBody>
        </p:sp>
        <p:sp>
          <p:nvSpPr>
            <p:cNvPr id="25" name="AutoShape 25"/>
            <p:cNvSpPr/>
            <p:nvPr/>
          </p:nvSpPr>
          <p:spPr>
            <a:xfrm>
              <a:off x="904945" y="462070"/>
              <a:ext cx="65594" cy="65594"/>
            </a:xfrm>
            <a:prstGeom prst="ellipse">
              <a:avLst/>
            </a:prstGeom>
            <a:solidFill>
              <a:schemeClr val="accent1">
                <a:alpha val="20000"/>
              </a:schemeClr>
            </a:solidFill>
            <a:ln/>
          </p:spPr>
          <p:txBody>
            <a:bodyPr/>
            <a:lstStyle/>
            <a:p>
              <a:endParaRPr lang="zh-CN" altLang="en-US"/>
            </a:p>
          </p:txBody>
        </p:sp>
        <p:sp>
          <p:nvSpPr>
            <p:cNvPr id="26" name="AutoShape 26"/>
            <p:cNvSpPr/>
            <p:nvPr/>
          </p:nvSpPr>
          <p:spPr>
            <a:xfrm>
              <a:off x="454963" y="566715"/>
              <a:ext cx="84147" cy="84147"/>
            </a:xfrm>
            <a:prstGeom prst="ellipse">
              <a:avLst/>
            </a:prstGeom>
            <a:solidFill>
              <a:schemeClr val="accent1">
                <a:alpha val="100000"/>
              </a:schemeClr>
            </a:solidFill>
            <a:ln/>
          </p:spPr>
          <p:txBody>
            <a:bodyPr/>
            <a:lstStyle/>
            <a:p>
              <a:endParaRPr lang="zh-CN" altLang="en-US"/>
            </a:p>
          </p:txBody>
        </p:sp>
        <p:sp>
          <p:nvSpPr>
            <p:cNvPr id="27" name="AutoShape 27"/>
            <p:cNvSpPr/>
            <p:nvPr/>
          </p:nvSpPr>
          <p:spPr>
            <a:xfrm>
              <a:off x="575049" y="573291"/>
              <a:ext cx="78137" cy="78137"/>
            </a:xfrm>
            <a:prstGeom prst="ellipse">
              <a:avLst/>
            </a:prstGeom>
            <a:solidFill>
              <a:schemeClr val="accent1">
                <a:alpha val="80000"/>
              </a:schemeClr>
            </a:solidFill>
            <a:ln/>
          </p:spPr>
          <p:txBody>
            <a:bodyPr/>
            <a:lstStyle/>
            <a:p>
              <a:endParaRPr lang="zh-CN" altLang="en-US"/>
            </a:p>
          </p:txBody>
        </p:sp>
        <p:sp>
          <p:nvSpPr>
            <p:cNvPr id="28" name="AutoShape 28"/>
            <p:cNvSpPr/>
            <p:nvPr/>
          </p:nvSpPr>
          <p:spPr>
            <a:xfrm>
              <a:off x="689125" y="575007"/>
              <a:ext cx="74704" cy="74704"/>
            </a:xfrm>
            <a:prstGeom prst="ellipse">
              <a:avLst/>
            </a:prstGeom>
            <a:solidFill>
              <a:schemeClr val="accent1">
                <a:alpha val="60000"/>
              </a:schemeClr>
            </a:solidFill>
            <a:ln/>
          </p:spPr>
          <p:txBody>
            <a:bodyPr/>
            <a:lstStyle/>
            <a:p>
              <a:endParaRPr lang="zh-CN" altLang="en-US"/>
            </a:p>
          </p:txBody>
        </p:sp>
        <p:sp>
          <p:nvSpPr>
            <p:cNvPr id="29" name="AutoShape 29"/>
            <p:cNvSpPr/>
            <p:nvPr/>
          </p:nvSpPr>
          <p:spPr>
            <a:xfrm>
              <a:off x="799768" y="583977"/>
              <a:ext cx="69238" cy="69238"/>
            </a:xfrm>
            <a:prstGeom prst="ellipse">
              <a:avLst/>
            </a:prstGeom>
            <a:solidFill>
              <a:schemeClr val="accent1">
                <a:alpha val="40000"/>
              </a:schemeClr>
            </a:solidFill>
            <a:ln/>
          </p:spPr>
          <p:txBody>
            <a:bodyPr/>
            <a:lstStyle/>
            <a:p>
              <a:endParaRPr lang="zh-CN" altLang="en-US"/>
            </a:p>
          </p:txBody>
        </p:sp>
        <p:sp>
          <p:nvSpPr>
            <p:cNvPr id="30" name="AutoShape 30"/>
            <p:cNvSpPr/>
            <p:nvPr/>
          </p:nvSpPr>
          <p:spPr>
            <a:xfrm>
              <a:off x="904945" y="579844"/>
              <a:ext cx="65594" cy="65594"/>
            </a:xfrm>
            <a:prstGeom prst="ellipse">
              <a:avLst/>
            </a:prstGeom>
            <a:solidFill>
              <a:schemeClr val="accent1">
                <a:alpha val="20000"/>
              </a:schemeClr>
            </a:solidFill>
            <a:ln/>
          </p:spPr>
          <p:txBody>
            <a:bodyPr/>
            <a:lstStyle/>
            <a:p>
              <a:endParaRPr lang="zh-CN" altLang="en-US"/>
            </a:p>
          </p:txBody>
        </p:sp>
        <p:sp>
          <p:nvSpPr>
            <p:cNvPr id="31" name="AutoShape 31"/>
            <p:cNvSpPr/>
            <p:nvPr/>
          </p:nvSpPr>
          <p:spPr>
            <a:xfrm>
              <a:off x="454963" y="684489"/>
              <a:ext cx="84147" cy="84147"/>
            </a:xfrm>
            <a:prstGeom prst="ellipse">
              <a:avLst/>
            </a:prstGeom>
            <a:solidFill>
              <a:schemeClr val="accent1">
                <a:alpha val="100000"/>
              </a:schemeClr>
            </a:solidFill>
            <a:ln/>
          </p:spPr>
          <p:txBody>
            <a:bodyPr/>
            <a:lstStyle/>
            <a:p>
              <a:endParaRPr lang="zh-CN" altLang="en-US"/>
            </a:p>
          </p:txBody>
        </p:sp>
        <p:sp>
          <p:nvSpPr>
            <p:cNvPr id="32" name="AutoShape 32"/>
            <p:cNvSpPr/>
            <p:nvPr/>
          </p:nvSpPr>
          <p:spPr>
            <a:xfrm>
              <a:off x="575049" y="691064"/>
              <a:ext cx="78137" cy="78137"/>
            </a:xfrm>
            <a:prstGeom prst="ellipse">
              <a:avLst/>
            </a:prstGeom>
            <a:solidFill>
              <a:schemeClr val="accent1">
                <a:alpha val="80000"/>
              </a:schemeClr>
            </a:solidFill>
            <a:ln/>
          </p:spPr>
          <p:txBody>
            <a:bodyPr/>
            <a:lstStyle/>
            <a:p>
              <a:endParaRPr lang="zh-CN" altLang="en-US"/>
            </a:p>
          </p:txBody>
        </p:sp>
        <p:sp>
          <p:nvSpPr>
            <p:cNvPr id="33" name="AutoShape 33"/>
            <p:cNvSpPr/>
            <p:nvPr/>
          </p:nvSpPr>
          <p:spPr>
            <a:xfrm>
              <a:off x="689125" y="692781"/>
              <a:ext cx="74704" cy="74704"/>
            </a:xfrm>
            <a:prstGeom prst="ellipse">
              <a:avLst/>
            </a:prstGeom>
            <a:solidFill>
              <a:schemeClr val="accent1">
                <a:alpha val="60000"/>
              </a:schemeClr>
            </a:solidFill>
            <a:ln/>
          </p:spPr>
          <p:txBody>
            <a:bodyPr/>
            <a:lstStyle/>
            <a:p>
              <a:endParaRPr lang="zh-CN" altLang="en-US"/>
            </a:p>
          </p:txBody>
        </p:sp>
        <p:sp>
          <p:nvSpPr>
            <p:cNvPr id="34" name="AutoShape 34"/>
            <p:cNvSpPr/>
            <p:nvPr/>
          </p:nvSpPr>
          <p:spPr>
            <a:xfrm>
              <a:off x="799768" y="701751"/>
              <a:ext cx="69238" cy="69238"/>
            </a:xfrm>
            <a:prstGeom prst="ellipse">
              <a:avLst/>
            </a:prstGeom>
            <a:solidFill>
              <a:schemeClr val="accent1">
                <a:alpha val="40000"/>
              </a:schemeClr>
            </a:solidFill>
            <a:ln/>
          </p:spPr>
          <p:txBody>
            <a:bodyPr/>
            <a:lstStyle/>
            <a:p>
              <a:endParaRPr lang="zh-CN" altLang="en-US"/>
            </a:p>
          </p:txBody>
        </p:sp>
        <p:sp>
          <p:nvSpPr>
            <p:cNvPr id="35" name="AutoShape 35"/>
            <p:cNvSpPr/>
            <p:nvPr/>
          </p:nvSpPr>
          <p:spPr>
            <a:xfrm>
              <a:off x="904945" y="697618"/>
              <a:ext cx="65594" cy="65594"/>
            </a:xfrm>
            <a:prstGeom prst="ellipse">
              <a:avLst/>
            </a:prstGeom>
            <a:solidFill>
              <a:schemeClr val="accent1">
                <a:alpha val="20000"/>
              </a:schemeClr>
            </a:solidFill>
            <a:ln/>
          </p:spPr>
          <p:txBody>
            <a:bodyPr/>
            <a:lstStyle/>
            <a:p>
              <a:endParaRPr lang="zh-CN" altLang="en-US"/>
            </a:p>
          </p:txBody>
        </p:sp>
        <p:sp>
          <p:nvSpPr>
            <p:cNvPr id="36" name="TextBox 36"/>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切丝</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604606" y="1508032"/>
            <a:ext cx="3311882" cy="4326814"/>
          </a:xfrm>
          <a:prstGeom prst="roundRect">
            <a:avLst>
              <a:gd name="adj" fmla="val 9570"/>
            </a:avLst>
          </a:prstGeom>
          <a:solidFill>
            <a:schemeClr val="accent1">
              <a:alpha val="100000"/>
            </a:schemeClr>
          </a:solidFill>
          <a:ln/>
        </p:spPr>
        <p:txBody>
          <a:bodyPr/>
          <a:lstStyle/>
          <a:p>
            <a:endParaRPr lang="zh-CN" altLang="en-US"/>
          </a:p>
        </p:txBody>
      </p:sp>
      <p:sp>
        <p:nvSpPr>
          <p:cNvPr id="3" name="AutoShape 3"/>
          <p:cNvSpPr/>
          <p:nvPr/>
        </p:nvSpPr>
        <p:spPr>
          <a:xfrm>
            <a:off x="4391478" y="1508032"/>
            <a:ext cx="3311882" cy="4326814"/>
          </a:xfrm>
          <a:prstGeom prst="roundRect">
            <a:avLst>
              <a:gd name="adj" fmla="val 10537"/>
            </a:avLst>
          </a:prstGeom>
          <a:solidFill>
            <a:schemeClr val="accent2">
              <a:alpha val="100000"/>
            </a:schemeClr>
          </a:solidFill>
          <a:ln/>
        </p:spPr>
        <p:txBody>
          <a:bodyPr/>
          <a:lstStyle/>
          <a:p>
            <a:endParaRPr lang="zh-CN" altLang="en-US"/>
          </a:p>
        </p:txBody>
      </p:sp>
      <p:sp>
        <p:nvSpPr>
          <p:cNvPr id="4" name="AutoShape 4"/>
          <p:cNvSpPr/>
          <p:nvPr/>
        </p:nvSpPr>
        <p:spPr>
          <a:xfrm>
            <a:off x="8167153" y="1508032"/>
            <a:ext cx="3311882" cy="4326814"/>
          </a:xfrm>
          <a:prstGeom prst="roundRect">
            <a:avLst>
              <a:gd name="adj" fmla="val 9247"/>
            </a:avLst>
          </a:prstGeom>
          <a:solidFill>
            <a:schemeClr val="accent1">
              <a:alpha val="100000"/>
            </a:schemeClr>
          </a:solidFill>
          <a:ln/>
        </p:spPr>
        <p:txBody>
          <a:bodyPr/>
          <a:lstStyle/>
          <a:p>
            <a:endParaRPr lang="zh-CN" altLang="en-US"/>
          </a:p>
        </p:txBody>
      </p:sp>
      <p:sp>
        <p:nvSpPr>
          <p:cNvPr id="5" name="TextBox 5"/>
          <p:cNvSpPr txBox="1"/>
          <p:nvPr/>
        </p:nvSpPr>
        <p:spPr>
          <a:xfrm>
            <a:off x="4588266" y="4240389"/>
            <a:ext cx="2918307" cy="1287399"/>
          </a:xfrm>
          <a:prstGeom prst="rect">
            <a:avLst/>
          </a:prstGeom>
          <a:ln/>
        </p:spPr>
        <p:txBody>
          <a:bodyPr vert="horz" wrap="square" lIns="114300" tIns="57150" rIns="114300" bIns="57150" rtlCol="0" anchor="t" anchorCtr="0">
            <a:spAutoFit/>
          </a:bodyPr>
          <a:lstStyle/>
          <a:p>
            <a:pPr algn="ctr">
              <a:lnSpc>
                <a:spcPct val="120000"/>
              </a:lnSpc>
            </a:pPr>
            <a:r>
              <a:rPr lang="en-US" sz="1500">
                <a:solidFill>
                  <a:srgbClr val="FFFFFF">
                    <a:alpha val="100000"/>
                  </a:srgbClr>
                </a:solidFill>
                <a:latin typeface="Microsoft Yahei"/>
                <a:ea typeface="Microsoft Yahei"/>
                <a:cs typeface="Microsoft Yahei"/>
              </a:rPr>
              <a:t>确保丁状物在切削过程中不会变形或受损。</a:t>
            </a:r>
          </a:p>
        </p:txBody>
      </p:sp>
      <p:sp>
        <p:nvSpPr>
          <p:cNvPr id="6" name="TextBox 6"/>
          <p:cNvSpPr txBox="1"/>
          <p:nvPr/>
        </p:nvSpPr>
        <p:spPr>
          <a:xfrm>
            <a:off x="8363940" y="4240389"/>
            <a:ext cx="2918307" cy="1287399"/>
          </a:xfrm>
          <a:prstGeom prst="rect">
            <a:avLst/>
          </a:prstGeom>
          <a:ln/>
        </p:spPr>
        <p:txBody>
          <a:bodyPr vert="horz" wrap="square" lIns="114300" tIns="57150" rIns="114300" bIns="57150" rtlCol="0" anchor="t" anchorCtr="0">
            <a:spAutoFit/>
          </a:bodyPr>
          <a:lstStyle/>
          <a:p>
            <a:pPr algn="ctr">
              <a:lnSpc>
                <a:spcPct val="120000"/>
              </a:lnSpc>
            </a:pPr>
            <a:r>
              <a:rPr lang="en-US" sz="1500">
                <a:solidFill>
                  <a:srgbClr val="FFFFFF">
                    <a:alpha val="100000"/>
                  </a:srgbClr>
                </a:solidFill>
                <a:latin typeface="Microsoft Yahei"/>
                <a:ea typeface="Microsoft Yahei"/>
                <a:cs typeface="Microsoft Yahei"/>
              </a:rPr>
              <a:t>遵循正确的切削技巧和顺序，避免出现粗糙或不干净的表面。</a:t>
            </a:r>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rcRect t="7872" b="7872"/>
          <a:stretch/>
        </p:blipFill>
        <p:spPr>
          <a:xfrm>
            <a:off x="921958" y="1771933"/>
            <a:ext cx="2672865" cy="2203993"/>
          </a:xfrm>
          <a:prstGeom prst="round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Lst>
          </a:blip>
          <a:srcRect l="15892" r="15892"/>
          <a:stretch/>
        </p:blipFill>
        <p:spPr>
          <a:xfrm>
            <a:off x="4710987" y="1771933"/>
            <a:ext cx="2672865" cy="2203993"/>
          </a:xfrm>
          <a:prstGeom prst="round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Lst>
          </a:blip>
          <a:srcRect t="7872" b="7872"/>
          <a:stretch/>
        </p:blipFill>
        <p:spPr>
          <a:xfrm>
            <a:off x="8486661" y="1771933"/>
            <a:ext cx="2672865" cy="2203993"/>
          </a:xfrm>
          <a:prstGeom prst="roundRect">
            <a:avLst/>
          </a:prstGeom>
        </p:spPr>
      </p:pic>
      <p:sp>
        <p:nvSpPr>
          <p:cNvPr id="10" name="TextBox 10"/>
          <p:cNvSpPr txBox="1"/>
          <p:nvPr/>
        </p:nvSpPr>
        <p:spPr>
          <a:xfrm>
            <a:off x="763829" y="4240389"/>
            <a:ext cx="2916151" cy="1287399"/>
          </a:xfrm>
          <a:prstGeom prst="rect">
            <a:avLst/>
          </a:prstGeom>
          <a:ln/>
        </p:spPr>
        <p:txBody>
          <a:bodyPr vert="horz" wrap="square" lIns="114300" tIns="57150" rIns="114300" bIns="57150" rtlCol="0" anchor="t" anchorCtr="0">
            <a:spAutoFit/>
          </a:bodyPr>
          <a:lstStyle/>
          <a:p>
            <a:pPr algn="ctr">
              <a:lnSpc>
                <a:spcPct val="120000"/>
              </a:lnSpc>
            </a:pPr>
            <a:r>
              <a:rPr lang="en-US" sz="1500">
                <a:solidFill>
                  <a:srgbClr val="FFFFFF">
                    <a:alpha val="100000"/>
                  </a:srgbClr>
                </a:solidFill>
                <a:latin typeface="Microsoft Yahei"/>
                <a:ea typeface="Microsoft Yahei"/>
                <a:cs typeface="Microsoft Yahei"/>
              </a:rPr>
              <a:t>保持丁状物的均匀和大小一致。</a:t>
            </a:r>
          </a:p>
        </p:txBody>
      </p:sp>
      <p:grpSp>
        <p:nvGrpSpPr>
          <p:cNvPr id="11" name="Group 11"/>
          <p:cNvGrpSpPr/>
          <p:nvPr/>
        </p:nvGrpSpPr>
        <p:grpSpPr>
          <a:xfrm>
            <a:off x="454963" y="93878"/>
            <a:ext cx="10641129" cy="914400"/>
            <a:chOff x="454963" y="93878"/>
            <a:chExt cx="10641129" cy="914400"/>
          </a:xfrm>
        </p:grpSpPr>
        <p:sp>
          <p:nvSpPr>
            <p:cNvPr id="12" name="AutoShape 12"/>
            <p:cNvSpPr/>
            <p:nvPr/>
          </p:nvSpPr>
          <p:spPr>
            <a:xfrm>
              <a:off x="454963" y="331168"/>
              <a:ext cx="84147" cy="84147"/>
            </a:xfrm>
            <a:prstGeom prst="ellipse">
              <a:avLst/>
            </a:prstGeom>
            <a:solidFill>
              <a:schemeClr val="accent1">
                <a:alpha val="100000"/>
              </a:schemeClr>
            </a:solidFill>
            <a:ln/>
          </p:spPr>
          <p:txBody>
            <a:bodyPr/>
            <a:lstStyle/>
            <a:p>
              <a:endParaRPr lang="zh-CN" altLang="en-US"/>
            </a:p>
          </p:txBody>
        </p:sp>
        <p:sp>
          <p:nvSpPr>
            <p:cNvPr id="13" name="AutoShape 13"/>
            <p:cNvSpPr/>
            <p:nvPr/>
          </p:nvSpPr>
          <p:spPr>
            <a:xfrm>
              <a:off x="575049" y="337743"/>
              <a:ext cx="78137" cy="78137"/>
            </a:xfrm>
            <a:prstGeom prst="ellipse">
              <a:avLst/>
            </a:prstGeom>
            <a:solidFill>
              <a:schemeClr val="accent1">
                <a:alpha val="80000"/>
              </a:schemeClr>
            </a:solidFill>
            <a:ln/>
          </p:spPr>
          <p:txBody>
            <a:bodyPr/>
            <a:lstStyle/>
            <a:p>
              <a:endParaRPr lang="zh-CN" altLang="en-US"/>
            </a:p>
          </p:txBody>
        </p:sp>
        <p:sp>
          <p:nvSpPr>
            <p:cNvPr id="14" name="AutoShape 14"/>
            <p:cNvSpPr/>
            <p:nvPr/>
          </p:nvSpPr>
          <p:spPr>
            <a:xfrm>
              <a:off x="689125" y="339460"/>
              <a:ext cx="74704" cy="74704"/>
            </a:xfrm>
            <a:prstGeom prst="ellipse">
              <a:avLst/>
            </a:prstGeom>
            <a:solidFill>
              <a:schemeClr val="accent1">
                <a:alpha val="60000"/>
              </a:schemeClr>
            </a:solidFill>
            <a:ln/>
          </p:spPr>
          <p:txBody>
            <a:bodyPr/>
            <a:lstStyle/>
            <a:p>
              <a:endParaRPr lang="zh-CN" altLang="en-US"/>
            </a:p>
          </p:txBody>
        </p:sp>
        <p:sp>
          <p:nvSpPr>
            <p:cNvPr id="15" name="AutoShape 15"/>
            <p:cNvSpPr/>
            <p:nvPr/>
          </p:nvSpPr>
          <p:spPr>
            <a:xfrm>
              <a:off x="799768" y="348430"/>
              <a:ext cx="69238" cy="69238"/>
            </a:xfrm>
            <a:prstGeom prst="ellipse">
              <a:avLst/>
            </a:prstGeom>
            <a:solidFill>
              <a:schemeClr val="accent1">
                <a:alpha val="40000"/>
              </a:schemeClr>
            </a:solidFill>
            <a:ln/>
          </p:spPr>
          <p:txBody>
            <a:bodyPr/>
            <a:lstStyle/>
            <a:p>
              <a:endParaRPr lang="zh-CN" altLang="en-US"/>
            </a:p>
          </p:txBody>
        </p:sp>
        <p:sp>
          <p:nvSpPr>
            <p:cNvPr id="16" name="AutoShape 16"/>
            <p:cNvSpPr/>
            <p:nvPr/>
          </p:nvSpPr>
          <p:spPr>
            <a:xfrm>
              <a:off x="904945" y="344297"/>
              <a:ext cx="65594" cy="65594"/>
            </a:xfrm>
            <a:prstGeom prst="ellipse">
              <a:avLst/>
            </a:prstGeom>
            <a:solidFill>
              <a:schemeClr val="accent1">
                <a:alpha val="20000"/>
              </a:schemeClr>
            </a:solidFill>
            <a:ln/>
          </p:spPr>
          <p:txBody>
            <a:bodyPr/>
            <a:lstStyle/>
            <a:p>
              <a:endParaRPr lang="zh-CN" altLang="en-US"/>
            </a:p>
          </p:txBody>
        </p:sp>
        <p:sp>
          <p:nvSpPr>
            <p:cNvPr id="17" name="AutoShape 17"/>
            <p:cNvSpPr/>
            <p:nvPr/>
          </p:nvSpPr>
          <p:spPr>
            <a:xfrm>
              <a:off x="454963" y="448942"/>
              <a:ext cx="84147" cy="84147"/>
            </a:xfrm>
            <a:prstGeom prst="ellipse">
              <a:avLst/>
            </a:prstGeom>
            <a:solidFill>
              <a:schemeClr val="accent1">
                <a:alpha val="100000"/>
              </a:schemeClr>
            </a:solidFill>
            <a:ln/>
          </p:spPr>
          <p:txBody>
            <a:bodyPr/>
            <a:lstStyle/>
            <a:p>
              <a:endParaRPr lang="zh-CN" altLang="en-US"/>
            </a:p>
          </p:txBody>
        </p:sp>
        <p:sp>
          <p:nvSpPr>
            <p:cNvPr id="18" name="AutoShape 18"/>
            <p:cNvSpPr/>
            <p:nvPr/>
          </p:nvSpPr>
          <p:spPr>
            <a:xfrm>
              <a:off x="575049" y="455517"/>
              <a:ext cx="78137" cy="78137"/>
            </a:xfrm>
            <a:prstGeom prst="ellipse">
              <a:avLst/>
            </a:prstGeom>
            <a:solidFill>
              <a:schemeClr val="accent1">
                <a:alpha val="80000"/>
              </a:schemeClr>
            </a:solidFill>
            <a:ln/>
          </p:spPr>
          <p:txBody>
            <a:bodyPr/>
            <a:lstStyle/>
            <a:p>
              <a:endParaRPr lang="zh-CN" altLang="en-US"/>
            </a:p>
          </p:txBody>
        </p:sp>
        <p:sp>
          <p:nvSpPr>
            <p:cNvPr id="19" name="AutoShape 19"/>
            <p:cNvSpPr/>
            <p:nvPr/>
          </p:nvSpPr>
          <p:spPr>
            <a:xfrm>
              <a:off x="689125" y="457233"/>
              <a:ext cx="74704" cy="74704"/>
            </a:xfrm>
            <a:prstGeom prst="ellipse">
              <a:avLst/>
            </a:prstGeom>
            <a:solidFill>
              <a:schemeClr val="accent1">
                <a:alpha val="60000"/>
              </a:schemeClr>
            </a:solidFill>
            <a:ln/>
          </p:spPr>
          <p:txBody>
            <a:bodyPr/>
            <a:lstStyle/>
            <a:p>
              <a:endParaRPr lang="zh-CN" altLang="en-US"/>
            </a:p>
          </p:txBody>
        </p:sp>
        <p:sp>
          <p:nvSpPr>
            <p:cNvPr id="20" name="AutoShape 20"/>
            <p:cNvSpPr/>
            <p:nvPr/>
          </p:nvSpPr>
          <p:spPr>
            <a:xfrm>
              <a:off x="799768" y="466203"/>
              <a:ext cx="69238" cy="69238"/>
            </a:xfrm>
            <a:prstGeom prst="ellipse">
              <a:avLst/>
            </a:prstGeom>
            <a:solidFill>
              <a:schemeClr val="accent1">
                <a:alpha val="40000"/>
              </a:schemeClr>
            </a:solidFill>
            <a:ln/>
          </p:spPr>
          <p:txBody>
            <a:bodyPr/>
            <a:lstStyle/>
            <a:p>
              <a:endParaRPr lang="zh-CN" altLang="en-US"/>
            </a:p>
          </p:txBody>
        </p:sp>
        <p:sp>
          <p:nvSpPr>
            <p:cNvPr id="21" name="AutoShape 21"/>
            <p:cNvSpPr/>
            <p:nvPr/>
          </p:nvSpPr>
          <p:spPr>
            <a:xfrm>
              <a:off x="904945" y="462070"/>
              <a:ext cx="65594" cy="65594"/>
            </a:xfrm>
            <a:prstGeom prst="ellipse">
              <a:avLst/>
            </a:prstGeom>
            <a:solidFill>
              <a:schemeClr val="accent1">
                <a:alpha val="20000"/>
              </a:schemeClr>
            </a:solidFill>
            <a:ln/>
          </p:spPr>
          <p:txBody>
            <a:bodyPr/>
            <a:lstStyle/>
            <a:p>
              <a:endParaRPr lang="zh-CN" altLang="en-US"/>
            </a:p>
          </p:txBody>
        </p:sp>
        <p:sp>
          <p:nvSpPr>
            <p:cNvPr id="22" name="AutoShape 22"/>
            <p:cNvSpPr/>
            <p:nvPr/>
          </p:nvSpPr>
          <p:spPr>
            <a:xfrm>
              <a:off x="454963" y="566715"/>
              <a:ext cx="84147" cy="84147"/>
            </a:xfrm>
            <a:prstGeom prst="ellipse">
              <a:avLst/>
            </a:prstGeom>
            <a:solidFill>
              <a:schemeClr val="accent1">
                <a:alpha val="100000"/>
              </a:schemeClr>
            </a:solidFill>
            <a:ln/>
          </p:spPr>
          <p:txBody>
            <a:bodyPr/>
            <a:lstStyle/>
            <a:p>
              <a:endParaRPr lang="zh-CN" altLang="en-US"/>
            </a:p>
          </p:txBody>
        </p:sp>
        <p:sp>
          <p:nvSpPr>
            <p:cNvPr id="23" name="AutoShape 23"/>
            <p:cNvSpPr/>
            <p:nvPr/>
          </p:nvSpPr>
          <p:spPr>
            <a:xfrm>
              <a:off x="575049" y="573291"/>
              <a:ext cx="78137" cy="78137"/>
            </a:xfrm>
            <a:prstGeom prst="ellipse">
              <a:avLst/>
            </a:prstGeom>
            <a:solidFill>
              <a:schemeClr val="accent1">
                <a:alpha val="80000"/>
              </a:schemeClr>
            </a:solidFill>
            <a:ln/>
          </p:spPr>
          <p:txBody>
            <a:bodyPr/>
            <a:lstStyle/>
            <a:p>
              <a:endParaRPr lang="zh-CN" altLang="en-US"/>
            </a:p>
          </p:txBody>
        </p:sp>
        <p:sp>
          <p:nvSpPr>
            <p:cNvPr id="24" name="AutoShape 24"/>
            <p:cNvSpPr/>
            <p:nvPr/>
          </p:nvSpPr>
          <p:spPr>
            <a:xfrm>
              <a:off x="689125" y="575007"/>
              <a:ext cx="74704" cy="74704"/>
            </a:xfrm>
            <a:prstGeom prst="ellipse">
              <a:avLst/>
            </a:prstGeom>
            <a:solidFill>
              <a:schemeClr val="accent1">
                <a:alpha val="60000"/>
              </a:schemeClr>
            </a:solidFill>
            <a:ln/>
          </p:spPr>
          <p:txBody>
            <a:bodyPr/>
            <a:lstStyle/>
            <a:p>
              <a:endParaRPr lang="zh-CN" altLang="en-US"/>
            </a:p>
          </p:txBody>
        </p:sp>
        <p:sp>
          <p:nvSpPr>
            <p:cNvPr id="25" name="AutoShape 25"/>
            <p:cNvSpPr/>
            <p:nvPr/>
          </p:nvSpPr>
          <p:spPr>
            <a:xfrm>
              <a:off x="799768" y="583977"/>
              <a:ext cx="69238" cy="69238"/>
            </a:xfrm>
            <a:prstGeom prst="ellipse">
              <a:avLst/>
            </a:prstGeom>
            <a:solidFill>
              <a:schemeClr val="accent1">
                <a:alpha val="40000"/>
              </a:schemeClr>
            </a:solidFill>
            <a:ln/>
          </p:spPr>
          <p:txBody>
            <a:bodyPr/>
            <a:lstStyle/>
            <a:p>
              <a:endParaRPr lang="zh-CN" altLang="en-US"/>
            </a:p>
          </p:txBody>
        </p:sp>
        <p:sp>
          <p:nvSpPr>
            <p:cNvPr id="26" name="AutoShape 26"/>
            <p:cNvSpPr/>
            <p:nvPr/>
          </p:nvSpPr>
          <p:spPr>
            <a:xfrm>
              <a:off x="904945" y="579844"/>
              <a:ext cx="65594" cy="65594"/>
            </a:xfrm>
            <a:prstGeom prst="ellipse">
              <a:avLst/>
            </a:prstGeom>
            <a:solidFill>
              <a:schemeClr val="accent1">
                <a:alpha val="20000"/>
              </a:schemeClr>
            </a:solidFill>
            <a:ln/>
          </p:spPr>
          <p:txBody>
            <a:bodyPr/>
            <a:lstStyle/>
            <a:p>
              <a:endParaRPr lang="zh-CN" altLang="en-US"/>
            </a:p>
          </p:txBody>
        </p:sp>
        <p:sp>
          <p:nvSpPr>
            <p:cNvPr id="27" name="AutoShape 27"/>
            <p:cNvSpPr/>
            <p:nvPr/>
          </p:nvSpPr>
          <p:spPr>
            <a:xfrm>
              <a:off x="454963" y="684489"/>
              <a:ext cx="84147" cy="84147"/>
            </a:xfrm>
            <a:prstGeom prst="ellipse">
              <a:avLst/>
            </a:prstGeom>
            <a:solidFill>
              <a:schemeClr val="accent1">
                <a:alpha val="100000"/>
              </a:schemeClr>
            </a:solidFill>
            <a:ln/>
          </p:spPr>
          <p:txBody>
            <a:bodyPr/>
            <a:lstStyle/>
            <a:p>
              <a:endParaRPr lang="zh-CN" altLang="en-US"/>
            </a:p>
          </p:txBody>
        </p:sp>
        <p:sp>
          <p:nvSpPr>
            <p:cNvPr id="28" name="AutoShape 28"/>
            <p:cNvSpPr/>
            <p:nvPr/>
          </p:nvSpPr>
          <p:spPr>
            <a:xfrm>
              <a:off x="575049" y="691064"/>
              <a:ext cx="78137" cy="78137"/>
            </a:xfrm>
            <a:prstGeom prst="ellipse">
              <a:avLst/>
            </a:prstGeom>
            <a:solidFill>
              <a:schemeClr val="accent1">
                <a:alpha val="80000"/>
              </a:schemeClr>
            </a:solidFill>
            <a:ln/>
          </p:spPr>
          <p:txBody>
            <a:bodyPr/>
            <a:lstStyle/>
            <a:p>
              <a:endParaRPr lang="zh-CN" altLang="en-US"/>
            </a:p>
          </p:txBody>
        </p:sp>
        <p:sp>
          <p:nvSpPr>
            <p:cNvPr id="29" name="AutoShape 29"/>
            <p:cNvSpPr/>
            <p:nvPr/>
          </p:nvSpPr>
          <p:spPr>
            <a:xfrm>
              <a:off x="689125" y="692781"/>
              <a:ext cx="74704" cy="74704"/>
            </a:xfrm>
            <a:prstGeom prst="ellipse">
              <a:avLst/>
            </a:prstGeom>
            <a:solidFill>
              <a:schemeClr val="accent1">
                <a:alpha val="60000"/>
              </a:schemeClr>
            </a:solidFill>
            <a:ln/>
          </p:spPr>
          <p:txBody>
            <a:bodyPr/>
            <a:lstStyle/>
            <a:p>
              <a:endParaRPr lang="zh-CN" altLang="en-US"/>
            </a:p>
          </p:txBody>
        </p:sp>
        <p:sp>
          <p:nvSpPr>
            <p:cNvPr id="30" name="AutoShape 30"/>
            <p:cNvSpPr/>
            <p:nvPr/>
          </p:nvSpPr>
          <p:spPr>
            <a:xfrm>
              <a:off x="799768" y="701751"/>
              <a:ext cx="69238" cy="69238"/>
            </a:xfrm>
            <a:prstGeom prst="ellipse">
              <a:avLst/>
            </a:prstGeom>
            <a:solidFill>
              <a:schemeClr val="accent1">
                <a:alpha val="40000"/>
              </a:schemeClr>
            </a:solidFill>
            <a:ln/>
          </p:spPr>
          <p:txBody>
            <a:bodyPr/>
            <a:lstStyle/>
            <a:p>
              <a:endParaRPr lang="zh-CN" altLang="en-US"/>
            </a:p>
          </p:txBody>
        </p:sp>
        <p:sp>
          <p:nvSpPr>
            <p:cNvPr id="31" name="AutoShape 31"/>
            <p:cNvSpPr/>
            <p:nvPr/>
          </p:nvSpPr>
          <p:spPr>
            <a:xfrm>
              <a:off x="904945" y="697618"/>
              <a:ext cx="65594" cy="65594"/>
            </a:xfrm>
            <a:prstGeom prst="ellipse">
              <a:avLst/>
            </a:prstGeom>
            <a:solidFill>
              <a:schemeClr val="accent1">
                <a:alpha val="20000"/>
              </a:schemeClr>
            </a:solidFill>
            <a:ln/>
          </p:spPr>
          <p:txBody>
            <a:bodyPr/>
            <a:lstStyle/>
            <a:p>
              <a:endParaRPr lang="zh-CN" altLang="en-US"/>
            </a:p>
          </p:txBody>
        </p:sp>
        <p:sp>
          <p:nvSpPr>
            <p:cNvPr id="32" name="TextBox 32"/>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切丁</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grpSp>
        <p:nvGrpSpPr>
          <p:cNvPr id="6" name="Group 6"/>
          <p:cNvGrpSpPr/>
          <p:nvPr/>
        </p:nvGrpSpPr>
        <p:grpSpPr>
          <a:xfrm>
            <a:off x="454963" y="93878"/>
            <a:ext cx="10641129" cy="914400"/>
            <a:chOff x="454963" y="93878"/>
            <a:chExt cx="10641129" cy="914400"/>
          </a:xfrm>
        </p:grpSpPr>
        <p:sp>
          <p:nvSpPr>
            <p:cNvPr id="7" name="AutoShape 7"/>
            <p:cNvSpPr/>
            <p:nvPr/>
          </p:nvSpPr>
          <p:spPr>
            <a:xfrm>
              <a:off x="454963" y="331168"/>
              <a:ext cx="84147" cy="84147"/>
            </a:xfrm>
            <a:prstGeom prst="ellipse">
              <a:avLst/>
            </a:prstGeom>
            <a:solidFill>
              <a:schemeClr val="accent1">
                <a:alpha val="100000"/>
              </a:schemeClr>
            </a:solidFill>
            <a:ln/>
          </p:spPr>
          <p:txBody>
            <a:bodyPr/>
            <a:lstStyle/>
            <a:p>
              <a:endParaRPr lang="zh-CN" altLang="en-US"/>
            </a:p>
          </p:txBody>
        </p:sp>
        <p:sp>
          <p:nvSpPr>
            <p:cNvPr id="8" name="AutoShape 8"/>
            <p:cNvSpPr/>
            <p:nvPr/>
          </p:nvSpPr>
          <p:spPr>
            <a:xfrm>
              <a:off x="575049" y="337743"/>
              <a:ext cx="78137" cy="78137"/>
            </a:xfrm>
            <a:prstGeom prst="ellipse">
              <a:avLst/>
            </a:prstGeom>
            <a:solidFill>
              <a:schemeClr val="accent1">
                <a:alpha val="80000"/>
              </a:schemeClr>
            </a:solidFill>
            <a:ln/>
          </p:spPr>
          <p:txBody>
            <a:bodyPr/>
            <a:lstStyle/>
            <a:p>
              <a:endParaRPr lang="zh-CN" altLang="en-US"/>
            </a:p>
          </p:txBody>
        </p:sp>
        <p:sp>
          <p:nvSpPr>
            <p:cNvPr id="9" name="AutoShape 9"/>
            <p:cNvSpPr/>
            <p:nvPr/>
          </p:nvSpPr>
          <p:spPr>
            <a:xfrm>
              <a:off x="689125" y="339460"/>
              <a:ext cx="74704" cy="74704"/>
            </a:xfrm>
            <a:prstGeom prst="ellipse">
              <a:avLst/>
            </a:prstGeom>
            <a:solidFill>
              <a:schemeClr val="accent1">
                <a:alpha val="60000"/>
              </a:schemeClr>
            </a:solidFill>
            <a:ln/>
          </p:spPr>
          <p:txBody>
            <a:bodyPr/>
            <a:lstStyle/>
            <a:p>
              <a:endParaRPr lang="zh-CN" altLang="en-US"/>
            </a:p>
          </p:txBody>
        </p:sp>
        <p:sp>
          <p:nvSpPr>
            <p:cNvPr id="10" name="AutoShape 10"/>
            <p:cNvSpPr/>
            <p:nvPr/>
          </p:nvSpPr>
          <p:spPr>
            <a:xfrm>
              <a:off x="799768" y="348430"/>
              <a:ext cx="69238" cy="69238"/>
            </a:xfrm>
            <a:prstGeom prst="ellipse">
              <a:avLst/>
            </a:prstGeom>
            <a:solidFill>
              <a:schemeClr val="accent1">
                <a:alpha val="40000"/>
              </a:schemeClr>
            </a:solidFill>
            <a:ln/>
          </p:spPr>
          <p:txBody>
            <a:bodyPr/>
            <a:lstStyle/>
            <a:p>
              <a:endParaRPr lang="zh-CN" altLang="en-US"/>
            </a:p>
          </p:txBody>
        </p:sp>
        <p:sp>
          <p:nvSpPr>
            <p:cNvPr id="11" name="AutoShape 11"/>
            <p:cNvSpPr/>
            <p:nvPr/>
          </p:nvSpPr>
          <p:spPr>
            <a:xfrm>
              <a:off x="904945" y="344297"/>
              <a:ext cx="65594" cy="65594"/>
            </a:xfrm>
            <a:prstGeom prst="ellipse">
              <a:avLst/>
            </a:prstGeom>
            <a:solidFill>
              <a:schemeClr val="accent1">
                <a:alpha val="20000"/>
              </a:schemeClr>
            </a:solidFill>
            <a:ln/>
          </p:spPr>
          <p:txBody>
            <a:bodyPr/>
            <a:lstStyle/>
            <a:p>
              <a:endParaRPr lang="zh-CN" altLang="en-US"/>
            </a:p>
          </p:txBody>
        </p:sp>
        <p:sp>
          <p:nvSpPr>
            <p:cNvPr id="12" name="AutoShape 12"/>
            <p:cNvSpPr/>
            <p:nvPr/>
          </p:nvSpPr>
          <p:spPr>
            <a:xfrm>
              <a:off x="454963" y="448942"/>
              <a:ext cx="84147" cy="84147"/>
            </a:xfrm>
            <a:prstGeom prst="ellipse">
              <a:avLst/>
            </a:prstGeom>
            <a:solidFill>
              <a:schemeClr val="accent1">
                <a:alpha val="100000"/>
              </a:schemeClr>
            </a:solidFill>
            <a:ln/>
          </p:spPr>
          <p:txBody>
            <a:bodyPr/>
            <a:lstStyle/>
            <a:p>
              <a:endParaRPr lang="zh-CN" altLang="en-US"/>
            </a:p>
          </p:txBody>
        </p:sp>
        <p:sp>
          <p:nvSpPr>
            <p:cNvPr id="13" name="AutoShape 13"/>
            <p:cNvSpPr/>
            <p:nvPr/>
          </p:nvSpPr>
          <p:spPr>
            <a:xfrm>
              <a:off x="575049" y="455517"/>
              <a:ext cx="78137" cy="78137"/>
            </a:xfrm>
            <a:prstGeom prst="ellipse">
              <a:avLst/>
            </a:prstGeom>
            <a:solidFill>
              <a:schemeClr val="accent1">
                <a:alpha val="80000"/>
              </a:schemeClr>
            </a:solidFill>
            <a:ln/>
          </p:spPr>
          <p:txBody>
            <a:bodyPr/>
            <a:lstStyle/>
            <a:p>
              <a:endParaRPr lang="zh-CN" altLang="en-US"/>
            </a:p>
          </p:txBody>
        </p:sp>
        <p:sp>
          <p:nvSpPr>
            <p:cNvPr id="14" name="AutoShape 14"/>
            <p:cNvSpPr/>
            <p:nvPr/>
          </p:nvSpPr>
          <p:spPr>
            <a:xfrm>
              <a:off x="689125" y="457233"/>
              <a:ext cx="74704" cy="74704"/>
            </a:xfrm>
            <a:prstGeom prst="ellipse">
              <a:avLst/>
            </a:prstGeom>
            <a:solidFill>
              <a:schemeClr val="accent1">
                <a:alpha val="60000"/>
              </a:schemeClr>
            </a:solidFill>
            <a:ln/>
          </p:spPr>
          <p:txBody>
            <a:bodyPr/>
            <a:lstStyle/>
            <a:p>
              <a:endParaRPr lang="zh-CN" altLang="en-US"/>
            </a:p>
          </p:txBody>
        </p:sp>
        <p:sp>
          <p:nvSpPr>
            <p:cNvPr id="15" name="AutoShape 15"/>
            <p:cNvSpPr/>
            <p:nvPr/>
          </p:nvSpPr>
          <p:spPr>
            <a:xfrm>
              <a:off x="799768" y="466203"/>
              <a:ext cx="69238" cy="69238"/>
            </a:xfrm>
            <a:prstGeom prst="ellipse">
              <a:avLst/>
            </a:prstGeom>
            <a:solidFill>
              <a:schemeClr val="accent1">
                <a:alpha val="40000"/>
              </a:schemeClr>
            </a:solidFill>
            <a:ln/>
          </p:spPr>
          <p:txBody>
            <a:bodyPr/>
            <a:lstStyle/>
            <a:p>
              <a:endParaRPr lang="zh-CN" altLang="en-US"/>
            </a:p>
          </p:txBody>
        </p:sp>
        <p:sp>
          <p:nvSpPr>
            <p:cNvPr id="16" name="AutoShape 16"/>
            <p:cNvSpPr/>
            <p:nvPr/>
          </p:nvSpPr>
          <p:spPr>
            <a:xfrm>
              <a:off x="904945" y="462070"/>
              <a:ext cx="65594" cy="65594"/>
            </a:xfrm>
            <a:prstGeom prst="ellipse">
              <a:avLst/>
            </a:prstGeom>
            <a:solidFill>
              <a:schemeClr val="accent1">
                <a:alpha val="20000"/>
              </a:schemeClr>
            </a:solidFill>
            <a:ln/>
          </p:spPr>
          <p:txBody>
            <a:bodyPr/>
            <a:lstStyle/>
            <a:p>
              <a:endParaRPr lang="zh-CN" altLang="en-US"/>
            </a:p>
          </p:txBody>
        </p:sp>
        <p:sp>
          <p:nvSpPr>
            <p:cNvPr id="17" name="AutoShape 17"/>
            <p:cNvSpPr/>
            <p:nvPr/>
          </p:nvSpPr>
          <p:spPr>
            <a:xfrm>
              <a:off x="454963" y="566715"/>
              <a:ext cx="84147" cy="84147"/>
            </a:xfrm>
            <a:prstGeom prst="ellipse">
              <a:avLst/>
            </a:prstGeom>
            <a:solidFill>
              <a:schemeClr val="accent1">
                <a:alpha val="100000"/>
              </a:schemeClr>
            </a:solidFill>
            <a:ln/>
          </p:spPr>
          <p:txBody>
            <a:bodyPr/>
            <a:lstStyle/>
            <a:p>
              <a:endParaRPr lang="zh-CN" altLang="en-US"/>
            </a:p>
          </p:txBody>
        </p:sp>
        <p:sp>
          <p:nvSpPr>
            <p:cNvPr id="18" name="AutoShape 18"/>
            <p:cNvSpPr/>
            <p:nvPr/>
          </p:nvSpPr>
          <p:spPr>
            <a:xfrm>
              <a:off x="575049" y="573291"/>
              <a:ext cx="78137" cy="78137"/>
            </a:xfrm>
            <a:prstGeom prst="ellipse">
              <a:avLst/>
            </a:prstGeom>
            <a:solidFill>
              <a:schemeClr val="accent1">
                <a:alpha val="80000"/>
              </a:schemeClr>
            </a:solidFill>
            <a:ln/>
          </p:spPr>
          <p:txBody>
            <a:bodyPr/>
            <a:lstStyle/>
            <a:p>
              <a:endParaRPr lang="zh-CN" altLang="en-US"/>
            </a:p>
          </p:txBody>
        </p:sp>
        <p:sp>
          <p:nvSpPr>
            <p:cNvPr id="19" name="AutoShape 19"/>
            <p:cNvSpPr/>
            <p:nvPr/>
          </p:nvSpPr>
          <p:spPr>
            <a:xfrm>
              <a:off x="689125" y="575007"/>
              <a:ext cx="74704" cy="74704"/>
            </a:xfrm>
            <a:prstGeom prst="ellipse">
              <a:avLst/>
            </a:prstGeom>
            <a:solidFill>
              <a:schemeClr val="accent1">
                <a:alpha val="60000"/>
              </a:schemeClr>
            </a:solidFill>
            <a:ln/>
          </p:spPr>
          <p:txBody>
            <a:bodyPr/>
            <a:lstStyle/>
            <a:p>
              <a:endParaRPr lang="zh-CN" altLang="en-US"/>
            </a:p>
          </p:txBody>
        </p:sp>
        <p:sp>
          <p:nvSpPr>
            <p:cNvPr id="20" name="AutoShape 20"/>
            <p:cNvSpPr/>
            <p:nvPr/>
          </p:nvSpPr>
          <p:spPr>
            <a:xfrm>
              <a:off x="799768" y="583977"/>
              <a:ext cx="69238" cy="69238"/>
            </a:xfrm>
            <a:prstGeom prst="ellipse">
              <a:avLst/>
            </a:prstGeom>
            <a:solidFill>
              <a:schemeClr val="accent1">
                <a:alpha val="40000"/>
              </a:schemeClr>
            </a:solidFill>
            <a:ln/>
          </p:spPr>
          <p:txBody>
            <a:bodyPr/>
            <a:lstStyle/>
            <a:p>
              <a:endParaRPr lang="zh-CN" altLang="en-US"/>
            </a:p>
          </p:txBody>
        </p:sp>
        <p:sp>
          <p:nvSpPr>
            <p:cNvPr id="21" name="AutoShape 21"/>
            <p:cNvSpPr/>
            <p:nvPr/>
          </p:nvSpPr>
          <p:spPr>
            <a:xfrm>
              <a:off x="904945" y="579844"/>
              <a:ext cx="65594" cy="65594"/>
            </a:xfrm>
            <a:prstGeom prst="ellipse">
              <a:avLst/>
            </a:prstGeom>
            <a:solidFill>
              <a:schemeClr val="accent1">
                <a:alpha val="20000"/>
              </a:schemeClr>
            </a:solidFill>
            <a:ln/>
          </p:spPr>
          <p:txBody>
            <a:bodyPr/>
            <a:lstStyle/>
            <a:p>
              <a:endParaRPr lang="zh-CN" altLang="en-US"/>
            </a:p>
          </p:txBody>
        </p:sp>
        <p:sp>
          <p:nvSpPr>
            <p:cNvPr id="22" name="AutoShape 22"/>
            <p:cNvSpPr/>
            <p:nvPr/>
          </p:nvSpPr>
          <p:spPr>
            <a:xfrm>
              <a:off x="454963" y="684489"/>
              <a:ext cx="84147" cy="84147"/>
            </a:xfrm>
            <a:prstGeom prst="ellipse">
              <a:avLst/>
            </a:prstGeom>
            <a:solidFill>
              <a:schemeClr val="accent1">
                <a:alpha val="100000"/>
              </a:schemeClr>
            </a:solidFill>
            <a:ln/>
          </p:spPr>
          <p:txBody>
            <a:bodyPr/>
            <a:lstStyle/>
            <a:p>
              <a:endParaRPr lang="zh-CN" altLang="en-US"/>
            </a:p>
          </p:txBody>
        </p:sp>
        <p:sp>
          <p:nvSpPr>
            <p:cNvPr id="23" name="AutoShape 23"/>
            <p:cNvSpPr/>
            <p:nvPr/>
          </p:nvSpPr>
          <p:spPr>
            <a:xfrm>
              <a:off x="575049" y="691064"/>
              <a:ext cx="78137" cy="78137"/>
            </a:xfrm>
            <a:prstGeom prst="ellipse">
              <a:avLst/>
            </a:prstGeom>
            <a:solidFill>
              <a:schemeClr val="accent1">
                <a:alpha val="80000"/>
              </a:schemeClr>
            </a:solidFill>
            <a:ln/>
          </p:spPr>
          <p:txBody>
            <a:bodyPr/>
            <a:lstStyle/>
            <a:p>
              <a:endParaRPr lang="zh-CN" altLang="en-US"/>
            </a:p>
          </p:txBody>
        </p:sp>
        <p:sp>
          <p:nvSpPr>
            <p:cNvPr id="24" name="AutoShape 24"/>
            <p:cNvSpPr/>
            <p:nvPr/>
          </p:nvSpPr>
          <p:spPr>
            <a:xfrm>
              <a:off x="689125" y="692781"/>
              <a:ext cx="74704" cy="74704"/>
            </a:xfrm>
            <a:prstGeom prst="ellipse">
              <a:avLst/>
            </a:prstGeom>
            <a:solidFill>
              <a:schemeClr val="accent1">
                <a:alpha val="60000"/>
              </a:schemeClr>
            </a:solidFill>
            <a:ln/>
          </p:spPr>
          <p:txBody>
            <a:bodyPr/>
            <a:lstStyle/>
            <a:p>
              <a:endParaRPr lang="zh-CN" altLang="en-US"/>
            </a:p>
          </p:txBody>
        </p:sp>
        <p:sp>
          <p:nvSpPr>
            <p:cNvPr id="25" name="AutoShape 25"/>
            <p:cNvSpPr/>
            <p:nvPr/>
          </p:nvSpPr>
          <p:spPr>
            <a:xfrm>
              <a:off x="799768" y="701751"/>
              <a:ext cx="69238" cy="69238"/>
            </a:xfrm>
            <a:prstGeom prst="ellipse">
              <a:avLst/>
            </a:prstGeom>
            <a:solidFill>
              <a:schemeClr val="accent1">
                <a:alpha val="40000"/>
              </a:schemeClr>
            </a:solidFill>
            <a:ln/>
          </p:spPr>
          <p:txBody>
            <a:bodyPr/>
            <a:lstStyle/>
            <a:p>
              <a:endParaRPr lang="zh-CN" altLang="en-US"/>
            </a:p>
          </p:txBody>
        </p:sp>
        <p:sp>
          <p:nvSpPr>
            <p:cNvPr id="26" name="AutoShape 26"/>
            <p:cNvSpPr/>
            <p:nvPr/>
          </p:nvSpPr>
          <p:spPr>
            <a:xfrm>
              <a:off x="904945" y="697618"/>
              <a:ext cx="65594" cy="65594"/>
            </a:xfrm>
            <a:prstGeom prst="ellipse">
              <a:avLst/>
            </a:prstGeom>
            <a:solidFill>
              <a:schemeClr val="accent1">
                <a:alpha val="20000"/>
              </a:schemeClr>
            </a:solidFill>
            <a:ln/>
          </p:spPr>
          <p:txBody>
            <a:bodyPr/>
            <a:lstStyle/>
            <a:p>
              <a:endParaRPr lang="zh-CN" altLang="en-US"/>
            </a:p>
          </p:txBody>
        </p:sp>
        <p:sp>
          <p:nvSpPr>
            <p:cNvPr id="27" name="TextBox 27"/>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切片</a:t>
              </a:r>
            </a:p>
          </p:txBody>
        </p:sp>
      </p:grpSp>
      <p:sp>
        <p:nvSpPr>
          <p:cNvPr id="28" name="AutoShape 2">
            <a:extLst>
              <a:ext uri="{FF2B5EF4-FFF2-40B4-BE49-F238E27FC236}">
                <a16:creationId xmlns:a16="http://schemas.microsoft.com/office/drawing/2014/main" id="{F193D0F9-A480-F3FA-0FBB-D708646678AE}"/>
              </a:ext>
            </a:extLst>
          </p:cNvPr>
          <p:cNvSpPr/>
          <p:nvPr/>
        </p:nvSpPr>
        <p:spPr>
          <a:xfrm>
            <a:off x="1371600" y="1143000"/>
            <a:ext cx="8991600" cy="4953000"/>
          </a:xfrm>
          <a:prstGeom prst="rect">
            <a:avLst/>
          </a:prstGeom>
          <a:solidFill>
            <a:schemeClr val="accent1">
              <a:alpha val="100000"/>
            </a:schemeClr>
          </a:solidFill>
          <a:ln/>
        </p:spPr>
        <p:txBody>
          <a:bodyPr/>
          <a:lstStyle/>
          <a:p>
            <a:endParaRPr lang="zh-CN" altLang="en-US"/>
          </a:p>
        </p:txBody>
      </p:sp>
      <p:pic>
        <p:nvPicPr>
          <p:cNvPr id="31" name="图片 30">
            <a:extLst>
              <a:ext uri="{FF2B5EF4-FFF2-40B4-BE49-F238E27FC236}">
                <a16:creationId xmlns:a16="http://schemas.microsoft.com/office/drawing/2014/main" id="{2C515352-BEBA-A57A-9757-592A36A682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735" y="2488643"/>
            <a:ext cx="3810000" cy="3289638"/>
          </a:xfrm>
          <a:prstGeom prst="rect">
            <a:avLst/>
          </a:prstGeom>
        </p:spPr>
      </p:pic>
      <p:pic>
        <p:nvPicPr>
          <p:cNvPr id="33" name="图片 32">
            <a:extLst>
              <a:ext uri="{FF2B5EF4-FFF2-40B4-BE49-F238E27FC236}">
                <a16:creationId xmlns:a16="http://schemas.microsoft.com/office/drawing/2014/main" id="{708B0054-0C37-EE57-6A8F-0AEC7A8385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227" y="2506930"/>
            <a:ext cx="3746839" cy="3289639"/>
          </a:xfrm>
          <a:prstGeom prst="rect">
            <a:avLst/>
          </a:prstGeom>
        </p:spPr>
      </p:pic>
      <p:sp>
        <p:nvSpPr>
          <p:cNvPr id="34" name="TextBox 3">
            <a:extLst>
              <a:ext uri="{FF2B5EF4-FFF2-40B4-BE49-F238E27FC236}">
                <a16:creationId xmlns:a16="http://schemas.microsoft.com/office/drawing/2014/main" id="{5533BF56-7B2D-ABAF-8CF8-5D17476A2E76}"/>
              </a:ext>
            </a:extLst>
          </p:cNvPr>
          <p:cNvSpPr txBox="1"/>
          <p:nvPr/>
        </p:nvSpPr>
        <p:spPr>
          <a:xfrm>
            <a:off x="1447800" y="1666340"/>
            <a:ext cx="9582906" cy="525016"/>
          </a:xfrm>
          <a:prstGeom prst="rect">
            <a:avLst/>
          </a:prstGeom>
          <a:ln/>
        </p:spPr>
        <p:txBody>
          <a:bodyPr vert="horz" wrap="square" lIns="123825" tIns="123825" rIns="57150" bIns="123825" rtlCol="0" anchor="t" anchorCtr="0">
            <a:spAutoFit/>
          </a:bodyPr>
          <a:lstStyle/>
          <a:p>
            <a:pPr>
              <a:lnSpc>
                <a:spcPct val="150000"/>
              </a:lnSpc>
            </a:pPr>
            <a:r>
              <a:rPr lang="en-US" sz="1350" dirty="0" err="1">
                <a:solidFill>
                  <a:srgbClr val="FFFFFF">
                    <a:alpha val="100000"/>
                  </a:srgbClr>
                </a:solidFill>
                <a:latin typeface="Microsoft Yahei"/>
                <a:ea typeface="Microsoft Yahei"/>
                <a:cs typeface="Microsoft Yahei"/>
              </a:rPr>
              <a:t>薄又均匀</a:t>
            </a:r>
            <a:r>
              <a:rPr lang="en-US" sz="1350" dirty="0">
                <a:solidFill>
                  <a:srgbClr val="FFFFFF">
                    <a:alpha val="100000"/>
                  </a:srgbClr>
                </a:solidFill>
                <a:latin typeface="Microsoft Yahei"/>
                <a:ea typeface="Microsoft Yahei"/>
                <a:cs typeface="Microsoft Yahei"/>
              </a:rPr>
              <a:t>。</a:t>
            </a:r>
            <a:r>
              <a:rPr lang="zh-CN" altLang="en-US" sz="1350" dirty="0">
                <a:solidFill>
                  <a:srgbClr val="FFFFFF">
                    <a:alpha val="100000"/>
                  </a:srgbClr>
                </a:solidFill>
                <a:latin typeface="Microsoft Yahei"/>
                <a:ea typeface="Microsoft Yahei"/>
                <a:cs typeface="Microsoft Yahei"/>
              </a:rPr>
              <a:t>质地细腻口感好</a:t>
            </a:r>
            <a:endParaRPr lang="en-US" sz="1350" dirty="0">
              <a:solidFill>
                <a:srgbClr val="FFFFFF">
                  <a:alpha val="100000"/>
                </a:srgbClr>
              </a:solidFill>
              <a:latin typeface="Microsoft Yahei"/>
              <a:ea typeface="Microsoft Yahei"/>
              <a:cs typeface="Microsoft Yahe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8429970" y="1598804"/>
            <a:ext cx="3048265" cy="4557583"/>
          </a:xfrm>
          <a:prstGeom prst="roundRect">
            <a:avLst>
              <a:gd name="adj" fmla="val 12098"/>
            </a:avLst>
          </a:prstGeom>
          <a:solidFill>
            <a:schemeClr val="accent2">
              <a:alpha val="100000"/>
            </a:schemeClr>
          </a:solidFill>
          <a:ln/>
        </p:spPr>
        <p:txBody>
          <a:bodyPr/>
          <a:lstStyle/>
          <a:p>
            <a:endParaRPr lang="zh-CN" altLang="en-US"/>
          </a:p>
        </p:txBody>
      </p:sp>
      <p:sp>
        <p:nvSpPr>
          <p:cNvPr id="3" name="AutoShape 3"/>
          <p:cNvSpPr/>
          <p:nvPr/>
        </p:nvSpPr>
        <p:spPr>
          <a:xfrm>
            <a:off x="4533906" y="1447444"/>
            <a:ext cx="3048265" cy="4708942"/>
          </a:xfrm>
          <a:prstGeom prst="roundRect">
            <a:avLst>
              <a:gd name="adj" fmla="val 11601"/>
            </a:avLst>
          </a:prstGeom>
          <a:solidFill>
            <a:schemeClr val="accent1">
              <a:alpha val="100000"/>
            </a:schemeClr>
          </a:solidFill>
          <a:ln/>
        </p:spPr>
        <p:txBody>
          <a:bodyPr/>
          <a:lstStyle/>
          <a:p>
            <a:endParaRPr lang="zh-CN" altLang="en-US"/>
          </a:p>
        </p:txBody>
      </p:sp>
      <p:sp>
        <p:nvSpPr>
          <p:cNvPr id="4" name="AutoShape 4"/>
          <p:cNvSpPr/>
          <p:nvPr/>
        </p:nvSpPr>
        <p:spPr>
          <a:xfrm>
            <a:off x="653186" y="1689619"/>
            <a:ext cx="3048265" cy="4466767"/>
          </a:xfrm>
          <a:prstGeom prst="roundRect">
            <a:avLst>
              <a:gd name="adj" fmla="val 12098"/>
            </a:avLst>
          </a:prstGeom>
          <a:solidFill>
            <a:schemeClr val="accent2">
              <a:alpha val="100000"/>
            </a:schemeClr>
          </a:solidFill>
          <a:ln/>
        </p:spPr>
        <p:txBody>
          <a:bodyPr/>
          <a:lstStyle/>
          <a:p>
            <a:endParaRPr lang="zh-CN" altLang="en-US"/>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l="16667" r="16667"/>
          <a:stretch/>
        </p:blipFill>
        <p:spPr>
          <a:xfrm>
            <a:off x="652455" y="1326357"/>
            <a:ext cx="3050440" cy="3050440"/>
          </a:xfrm>
          <a:prstGeom prst="round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t="5046" b="5046"/>
          <a:stretch/>
        </p:blipFill>
        <p:spPr>
          <a:xfrm>
            <a:off x="4533906" y="1327357"/>
            <a:ext cx="3079664" cy="3079664"/>
          </a:xfrm>
          <a:prstGeom prst="round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Lst>
          </a:blip>
          <a:srcRect l="21869" r="21869"/>
          <a:stretch/>
        </p:blipFill>
        <p:spPr>
          <a:xfrm>
            <a:off x="8429970" y="1327357"/>
            <a:ext cx="3079664" cy="3079664"/>
          </a:xfrm>
          <a:prstGeom prst="roundRect">
            <a:avLst/>
          </a:prstGeom>
        </p:spPr>
      </p:pic>
      <p:sp>
        <p:nvSpPr>
          <p:cNvPr id="8" name="TextBox 8"/>
          <p:cNvSpPr txBox="1"/>
          <p:nvPr/>
        </p:nvSpPr>
        <p:spPr>
          <a:xfrm>
            <a:off x="769054" y="4543292"/>
            <a:ext cx="2822670" cy="1287399"/>
          </a:xfrm>
          <a:prstGeom prst="rect">
            <a:avLst/>
          </a:prstGeom>
          <a:ln/>
        </p:spPr>
        <p:txBody>
          <a:bodyPr vert="horz" wrap="square" lIns="114300" tIns="57150" rIns="114300" bIns="57150" rtlCol="0" anchor="t" anchorCtr="0">
            <a:spAutoFit/>
          </a:bodyPr>
          <a:lstStyle/>
          <a:p>
            <a:pPr>
              <a:lnSpc>
                <a:spcPct val="120000"/>
              </a:lnSpc>
            </a:pPr>
            <a:r>
              <a:rPr lang="en-US" sz="1500">
                <a:solidFill>
                  <a:srgbClr val="FFFFFF">
                    <a:alpha val="100000"/>
                  </a:srgbClr>
                </a:solidFill>
                <a:latin typeface="Microsoft Yahei"/>
                <a:ea typeface="Microsoft Yahei"/>
                <a:cs typeface="Microsoft Yahei"/>
              </a:rPr>
              <a:t>注意保持块状的整齐和大小适中。</a:t>
            </a:r>
          </a:p>
        </p:txBody>
      </p:sp>
      <p:sp>
        <p:nvSpPr>
          <p:cNvPr id="9" name="TextBox 9"/>
          <p:cNvSpPr txBox="1"/>
          <p:nvPr/>
        </p:nvSpPr>
        <p:spPr>
          <a:xfrm>
            <a:off x="4695472" y="4543292"/>
            <a:ext cx="2822670" cy="1287399"/>
          </a:xfrm>
          <a:prstGeom prst="rect">
            <a:avLst/>
          </a:prstGeom>
          <a:ln/>
        </p:spPr>
        <p:txBody>
          <a:bodyPr vert="horz" wrap="square" lIns="114300" tIns="57150" rIns="114300" bIns="57150" rtlCol="0" anchor="t" anchorCtr="0">
            <a:spAutoFit/>
          </a:bodyPr>
          <a:lstStyle/>
          <a:p>
            <a:pPr>
              <a:lnSpc>
                <a:spcPct val="120000"/>
              </a:lnSpc>
            </a:pPr>
            <a:r>
              <a:rPr lang="en-US" sz="1500">
                <a:solidFill>
                  <a:srgbClr val="FFFFFF">
                    <a:alpha val="100000"/>
                  </a:srgbClr>
                </a:solidFill>
                <a:latin typeface="Microsoft Yahei"/>
                <a:ea typeface="Microsoft Yahei"/>
                <a:cs typeface="Microsoft Yahei"/>
              </a:rPr>
              <a:t>这样做可以使得菜肴更加美观，并且方便食用。</a:t>
            </a:r>
          </a:p>
        </p:txBody>
      </p:sp>
      <p:sp>
        <p:nvSpPr>
          <p:cNvPr id="10" name="TextBox 10"/>
          <p:cNvSpPr txBox="1"/>
          <p:nvPr/>
        </p:nvSpPr>
        <p:spPr>
          <a:xfrm>
            <a:off x="8618990" y="4543292"/>
            <a:ext cx="2822670" cy="1287399"/>
          </a:xfrm>
          <a:prstGeom prst="rect">
            <a:avLst/>
          </a:prstGeom>
          <a:ln/>
        </p:spPr>
        <p:txBody>
          <a:bodyPr vert="horz" wrap="square" lIns="114300" tIns="57150" rIns="114300" bIns="57150" rtlCol="0" anchor="t" anchorCtr="0">
            <a:spAutoFit/>
          </a:bodyPr>
          <a:lstStyle/>
          <a:p>
            <a:pPr>
              <a:lnSpc>
                <a:spcPct val="120000"/>
              </a:lnSpc>
            </a:pPr>
            <a:r>
              <a:rPr lang="en-US" sz="1500">
                <a:solidFill>
                  <a:srgbClr val="FFFFFF">
                    <a:alpha val="100000"/>
                  </a:srgbClr>
                </a:solidFill>
                <a:latin typeface="Microsoft Yahei"/>
                <a:ea typeface="Microsoft Yahei"/>
                <a:cs typeface="Microsoft Yahei"/>
              </a:rPr>
              <a:t>切块时要确保刀具和砧板都干净，以避免污染。</a:t>
            </a:r>
          </a:p>
        </p:txBody>
      </p:sp>
      <p:grpSp>
        <p:nvGrpSpPr>
          <p:cNvPr id="11" name="Group 11"/>
          <p:cNvGrpSpPr/>
          <p:nvPr/>
        </p:nvGrpSpPr>
        <p:grpSpPr>
          <a:xfrm>
            <a:off x="454963" y="93878"/>
            <a:ext cx="10641129" cy="914400"/>
            <a:chOff x="454963" y="93878"/>
            <a:chExt cx="10641129" cy="914400"/>
          </a:xfrm>
        </p:grpSpPr>
        <p:sp>
          <p:nvSpPr>
            <p:cNvPr id="12" name="AutoShape 12"/>
            <p:cNvSpPr/>
            <p:nvPr/>
          </p:nvSpPr>
          <p:spPr>
            <a:xfrm>
              <a:off x="454963" y="331168"/>
              <a:ext cx="84147" cy="84147"/>
            </a:xfrm>
            <a:prstGeom prst="ellipse">
              <a:avLst/>
            </a:prstGeom>
            <a:solidFill>
              <a:schemeClr val="accent1">
                <a:alpha val="100000"/>
              </a:schemeClr>
            </a:solidFill>
            <a:ln/>
          </p:spPr>
          <p:txBody>
            <a:bodyPr/>
            <a:lstStyle/>
            <a:p>
              <a:endParaRPr lang="zh-CN" altLang="en-US"/>
            </a:p>
          </p:txBody>
        </p:sp>
        <p:sp>
          <p:nvSpPr>
            <p:cNvPr id="13" name="AutoShape 13"/>
            <p:cNvSpPr/>
            <p:nvPr/>
          </p:nvSpPr>
          <p:spPr>
            <a:xfrm>
              <a:off x="575049" y="337743"/>
              <a:ext cx="78137" cy="78137"/>
            </a:xfrm>
            <a:prstGeom prst="ellipse">
              <a:avLst/>
            </a:prstGeom>
            <a:solidFill>
              <a:schemeClr val="accent1">
                <a:alpha val="80000"/>
              </a:schemeClr>
            </a:solidFill>
            <a:ln/>
          </p:spPr>
          <p:txBody>
            <a:bodyPr/>
            <a:lstStyle/>
            <a:p>
              <a:endParaRPr lang="zh-CN" altLang="en-US"/>
            </a:p>
          </p:txBody>
        </p:sp>
        <p:sp>
          <p:nvSpPr>
            <p:cNvPr id="14" name="AutoShape 14"/>
            <p:cNvSpPr/>
            <p:nvPr/>
          </p:nvSpPr>
          <p:spPr>
            <a:xfrm>
              <a:off x="689125" y="339460"/>
              <a:ext cx="74704" cy="74704"/>
            </a:xfrm>
            <a:prstGeom prst="ellipse">
              <a:avLst/>
            </a:prstGeom>
            <a:solidFill>
              <a:schemeClr val="accent1">
                <a:alpha val="60000"/>
              </a:schemeClr>
            </a:solidFill>
            <a:ln/>
          </p:spPr>
          <p:txBody>
            <a:bodyPr/>
            <a:lstStyle/>
            <a:p>
              <a:endParaRPr lang="zh-CN" altLang="en-US"/>
            </a:p>
          </p:txBody>
        </p:sp>
        <p:sp>
          <p:nvSpPr>
            <p:cNvPr id="15" name="AutoShape 15"/>
            <p:cNvSpPr/>
            <p:nvPr/>
          </p:nvSpPr>
          <p:spPr>
            <a:xfrm>
              <a:off x="799768" y="348430"/>
              <a:ext cx="69238" cy="69238"/>
            </a:xfrm>
            <a:prstGeom prst="ellipse">
              <a:avLst/>
            </a:prstGeom>
            <a:solidFill>
              <a:schemeClr val="accent1">
                <a:alpha val="40000"/>
              </a:schemeClr>
            </a:solidFill>
            <a:ln/>
          </p:spPr>
          <p:txBody>
            <a:bodyPr/>
            <a:lstStyle/>
            <a:p>
              <a:endParaRPr lang="zh-CN" altLang="en-US"/>
            </a:p>
          </p:txBody>
        </p:sp>
        <p:sp>
          <p:nvSpPr>
            <p:cNvPr id="16" name="AutoShape 16"/>
            <p:cNvSpPr/>
            <p:nvPr/>
          </p:nvSpPr>
          <p:spPr>
            <a:xfrm>
              <a:off x="904945" y="344297"/>
              <a:ext cx="65594" cy="65594"/>
            </a:xfrm>
            <a:prstGeom prst="ellipse">
              <a:avLst/>
            </a:prstGeom>
            <a:solidFill>
              <a:schemeClr val="accent1">
                <a:alpha val="20000"/>
              </a:schemeClr>
            </a:solidFill>
            <a:ln/>
          </p:spPr>
          <p:txBody>
            <a:bodyPr/>
            <a:lstStyle/>
            <a:p>
              <a:endParaRPr lang="zh-CN" altLang="en-US"/>
            </a:p>
          </p:txBody>
        </p:sp>
        <p:sp>
          <p:nvSpPr>
            <p:cNvPr id="17" name="AutoShape 17"/>
            <p:cNvSpPr/>
            <p:nvPr/>
          </p:nvSpPr>
          <p:spPr>
            <a:xfrm>
              <a:off x="454963" y="448942"/>
              <a:ext cx="84147" cy="84147"/>
            </a:xfrm>
            <a:prstGeom prst="ellipse">
              <a:avLst/>
            </a:prstGeom>
            <a:solidFill>
              <a:schemeClr val="accent1">
                <a:alpha val="100000"/>
              </a:schemeClr>
            </a:solidFill>
            <a:ln/>
          </p:spPr>
          <p:txBody>
            <a:bodyPr/>
            <a:lstStyle/>
            <a:p>
              <a:endParaRPr lang="zh-CN" altLang="en-US"/>
            </a:p>
          </p:txBody>
        </p:sp>
        <p:sp>
          <p:nvSpPr>
            <p:cNvPr id="18" name="AutoShape 18"/>
            <p:cNvSpPr/>
            <p:nvPr/>
          </p:nvSpPr>
          <p:spPr>
            <a:xfrm>
              <a:off x="575049" y="455517"/>
              <a:ext cx="78137" cy="78137"/>
            </a:xfrm>
            <a:prstGeom prst="ellipse">
              <a:avLst/>
            </a:prstGeom>
            <a:solidFill>
              <a:schemeClr val="accent1">
                <a:alpha val="80000"/>
              </a:schemeClr>
            </a:solidFill>
            <a:ln/>
          </p:spPr>
          <p:txBody>
            <a:bodyPr/>
            <a:lstStyle/>
            <a:p>
              <a:endParaRPr lang="zh-CN" altLang="en-US"/>
            </a:p>
          </p:txBody>
        </p:sp>
        <p:sp>
          <p:nvSpPr>
            <p:cNvPr id="19" name="AutoShape 19"/>
            <p:cNvSpPr/>
            <p:nvPr/>
          </p:nvSpPr>
          <p:spPr>
            <a:xfrm>
              <a:off x="689125" y="457233"/>
              <a:ext cx="74704" cy="74704"/>
            </a:xfrm>
            <a:prstGeom prst="ellipse">
              <a:avLst/>
            </a:prstGeom>
            <a:solidFill>
              <a:schemeClr val="accent1">
                <a:alpha val="60000"/>
              </a:schemeClr>
            </a:solidFill>
            <a:ln/>
          </p:spPr>
          <p:txBody>
            <a:bodyPr/>
            <a:lstStyle/>
            <a:p>
              <a:endParaRPr lang="zh-CN" altLang="en-US"/>
            </a:p>
          </p:txBody>
        </p:sp>
        <p:sp>
          <p:nvSpPr>
            <p:cNvPr id="20" name="AutoShape 20"/>
            <p:cNvSpPr/>
            <p:nvPr/>
          </p:nvSpPr>
          <p:spPr>
            <a:xfrm>
              <a:off x="799768" y="466203"/>
              <a:ext cx="69238" cy="69238"/>
            </a:xfrm>
            <a:prstGeom prst="ellipse">
              <a:avLst/>
            </a:prstGeom>
            <a:solidFill>
              <a:schemeClr val="accent1">
                <a:alpha val="40000"/>
              </a:schemeClr>
            </a:solidFill>
            <a:ln/>
          </p:spPr>
          <p:txBody>
            <a:bodyPr/>
            <a:lstStyle/>
            <a:p>
              <a:endParaRPr lang="zh-CN" altLang="en-US"/>
            </a:p>
          </p:txBody>
        </p:sp>
        <p:sp>
          <p:nvSpPr>
            <p:cNvPr id="21" name="AutoShape 21"/>
            <p:cNvSpPr/>
            <p:nvPr/>
          </p:nvSpPr>
          <p:spPr>
            <a:xfrm>
              <a:off x="904945" y="462070"/>
              <a:ext cx="65594" cy="65594"/>
            </a:xfrm>
            <a:prstGeom prst="ellipse">
              <a:avLst/>
            </a:prstGeom>
            <a:solidFill>
              <a:schemeClr val="accent1">
                <a:alpha val="20000"/>
              </a:schemeClr>
            </a:solidFill>
            <a:ln/>
          </p:spPr>
          <p:txBody>
            <a:bodyPr/>
            <a:lstStyle/>
            <a:p>
              <a:endParaRPr lang="zh-CN" altLang="en-US"/>
            </a:p>
          </p:txBody>
        </p:sp>
        <p:sp>
          <p:nvSpPr>
            <p:cNvPr id="22" name="AutoShape 22"/>
            <p:cNvSpPr/>
            <p:nvPr/>
          </p:nvSpPr>
          <p:spPr>
            <a:xfrm>
              <a:off x="454963" y="566715"/>
              <a:ext cx="84147" cy="84147"/>
            </a:xfrm>
            <a:prstGeom prst="ellipse">
              <a:avLst/>
            </a:prstGeom>
            <a:solidFill>
              <a:schemeClr val="accent1">
                <a:alpha val="100000"/>
              </a:schemeClr>
            </a:solidFill>
            <a:ln/>
          </p:spPr>
          <p:txBody>
            <a:bodyPr/>
            <a:lstStyle/>
            <a:p>
              <a:endParaRPr lang="zh-CN" altLang="en-US"/>
            </a:p>
          </p:txBody>
        </p:sp>
        <p:sp>
          <p:nvSpPr>
            <p:cNvPr id="23" name="AutoShape 23"/>
            <p:cNvSpPr/>
            <p:nvPr/>
          </p:nvSpPr>
          <p:spPr>
            <a:xfrm>
              <a:off x="575049" y="573291"/>
              <a:ext cx="78137" cy="78137"/>
            </a:xfrm>
            <a:prstGeom prst="ellipse">
              <a:avLst/>
            </a:prstGeom>
            <a:solidFill>
              <a:schemeClr val="accent1">
                <a:alpha val="80000"/>
              </a:schemeClr>
            </a:solidFill>
            <a:ln/>
          </p:spPr>
          <p:txBody>
            <a:bodyPr/>
            <a:lstStyle/>
            <a:p>
              <a:endParaRPr lang="zh-CN" altLang="en-US"/>
            </a:p>
          </p:txBody>
        </p:sp>
        <p:sp>
          <p:nvSpPr>
            <p:cNvPr id="24" name="AutoShape 24"/>
            <p:cNvSpPr/>
            <p:nvPr/>
          </p:nvSpPr>
          <p:spPr>
            <a:xfrm>
              <a:off x="689125" y="575007"/>
              <a:ext cx="74704" cy="74704"/>
            </a:xfrm>
            <a:prstGeom prst="ellipse">
              <a:avLst/>
            </a:prstGeom>
            <a:solidFill>
              <a:schemeClr val="accent1">
                <a:alpha val="60000"/>
              </a:schemeClr>
            </a:solidFill>
            <a:ln/>
          </p:spPr>
          <p:txBody>
            <a:bodyPr/>
            <a:lstStyle/>
            <a:p>
              <a:endParaRPr lang="zh-CN" altLang="en-US"/>
            </a:p>
          </p:txBody>
        </p:sp>
        <p:sp>
          <p:nvSpPr>
            <p:cNvPr id="25" name="AutoShape 25"/>
            <p:cNvSpPr/>
            <p:nvPr/>
          </p:nvSpPr>
          <p:spPr>
            <a:xfrm>
              <a:off x="799768" y="583977"/>
              <a:ext cx="69238" cy="69238"/>
            </a:xfrm>
            <a:prstGeom prst="ellipse">
              <a:avLst/>
            </a:prstGeom>
            <a:solidFill>
              <a:schemeClr val="accent1">
                <a:alpha val="40000"/>
              </a:schemeClr>
            </a:solidFill>
            <a:ln/>
          </p:spPr>
          <p:txBody>
            <a:bodyPr/>
            <a:lstStyle/>
            <a:p>
              <a:endParaRPr lang="zh-CN" altLang="en-US"/>
            </a:p>
          </p:txBody>
        </p:sp>
        <p:sp>
          <p:nvSpPr>
            <p:cNvPr id="26" name="AutoShape 26"/>
            <p:cNvSpPr/>
            <p:nvPr/>
          </p:nvSpPr>
          <p:spPr>
            <a:xfrm>
              <a:off x="904945" y="579844"/>
              <a:ext cx="65594" cy="65594"/>
            </a:xfrm>
            <a:prstGeom prst="ellipse">
              <a:avLst/>
            </a:prstGeom>
            <a:solidFill>
              <a:schemeClr val="accent1">
                <a:alpha val="20000"/>
              </a:schemeClr>
            </a:solidFill>
            <a:ln/>
          </p:spPr>
          <p:txBody>
            <a:bodyPr/>
            <a:lstStyle/>
            <a:p>
              <a:endParaRPr lang="zh-CN" altLang="en-US"/>
            </a:p>
          </p:txBody>
        </p:sp>
        <p:sp>
          <p:nvSpPr>
            <p:cNvPr id="27" name="AutoShape 27"/>
            <p:cNvSpPr/>
            <p:nvPr/>
          </p:nvSpPr>
          <p:spPr>
            <a:xfrm>
              <a:off x="454963" y="684489"/>
              <a:ext cx="84147" cy="84147"/>
            </a:xfrm>
            <a:prstGeom prst="ellipse">
              <a:avLst/>
            </a:prstGeom>
            <a:solidFill>
              <a:schemeClr val="accent1">
                <a:alpha val="100000"/>
              </a:schemeClr>
            </a:solidFill>
            <a:ln/>
          </p:spPr>
          <p:txBody>
            <a:bodyPr/>
            <a:lstStyle/>
            <a:p>
              <a:endParaRPr lang="zh-CN" altLang="en-US"/>
            </a:p>
          </p:txBody>
        </p:sp>
        <p:sp>
          <p:nvSpPr>
            <p:cNvPr id="28" name="AutoShape 28"/>
            <p:cNvSpPr/>
            <p:nvPr/>
          </p:nvSpPr>
          <p:spPr>
            <a:xfrm>
              <a:off x="575049" y="691064"/>
              <a:ext cx="78137" cy="78137"/>
            </a:xfrm>
            <a:prstGeom prst="ellipse">
              <a:avLst/>
            </a:prstGeom>
            <a:solidFill>
              <a:schemeClr val="accent1">
                <a:alpha val="80000"/>
              </a:schemeClr>
            </a:solidFill>
            <a:ln/>
          </p:spPr>
          <p:txBody>
            <a:bodyPr/>
            <a:lstStyle/>
            <a:p>
              <a:endParaRPr lang="zh-CN" altLang="en-US"/>
            </a:p>
          </p:txBody>
        </p:sp>
        <p:sp>
          <p:nvSpPr>
            <p:cNvPr id="29" name="AutoShape 29"/>
            <p:cNvSpPr/>
            <p:nvPr/>
          </p:nvSpPr>
          <p:spPr>
            <a:xfrm>
              <a:off x="689125" y="692781"/>
              <a:ext cx="74704" cy="74704"/>
            </a:xfrm>
            <a:prstGeom prst="ellipse">
              <a:avLst/>
            </a:prstGeom>
            <a:solidFill>
              <a:schemeClr val="accent1">
                <a:alpha val="60000"/>
              </a:schemeClr>
            </a:solidFill>
            <a:ln/>
          </p:spPr>
          <p:txBody>
            <a:bodyPr/>
            <a:lstStyle/>
            <a:p>
              <a:endParaRPr lang="zh-CN" altLang="en-US"/>
            </a:p>
          </p:txBody>
        </p:sp>
        <p:sp>
          <p:nvSpPr>
            <p:cNvPr id="30" name="AutoShape 30"/>
            <p:cNvSpPr/>
            <p:nvPr/>
          </p:nvSpPr>
          <p:spPr>
            <a:xfrm>
              <a:off x="799768" y="701751"/>
              <a:ext cx="69238" cy="69238"/>
            </a:xfrm>
            <a:prstGeom prst="ellipse">
              <a:avLst/>
            </a:prstGeom>
            <a:solidFill>
              <a:schemeClr val="accent1">
                <a:alpha val="40000"/>
              </a:schemeClr>
            </a:solidFill>
            <a:ln/>
          </p:spPr>
          <p:txBody>
            <a:bodyPr/>
            <a:lstStyle/>
            <a:p>
              <a:endParaRPr lang="zh-CN" altLang="en-US"/>
            </a:p>
          </p:txBody>
        </p:sp>
        <p:sp>
          <p:nvSpPr>
            <p:cNvPr id="31" name="AutoShape 31"/>
            <p:cNvSpPr/>
            <p:nvPr/>
          </p:nvSpPr>
          <p:spPr>
            <a:xfrm>
              <a:off x="904945" y="697618"/>
              <a:ext cx="65594" cy="65594"/>
            </a:xfrm>
            <a:prstGeom prst="ellipse">
              <a:avLst/>
            </a:prstGeom>
            <a:solidFill>
              <a:schemeClr val="accent1">
                <a:alpha val="20000"/>
              </a:schemeClr>
            </a:solidFill>
            <a:ln/>
          </p:spPr>
          <p:txBody>
            <a:bodyPr/>
            <a:lstStyle/>
            <a:p>
              <a:endParaRPr lang="zh-CN" altLang="en-US"/>
            </a:p>
          </p:txBody>
        </p:sp>
        <p:sp>
          <p:nvSpPr>
            <p:cNvPr id="32" name="TextBox 32"/>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切块</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3133474" y="2900242"/>
            <a:ext cx="1832478" cy="963855"/>
          </a:xfrm>
          <a:prstGeom prst="rect">
            <a:avLst/>
          </a:prstGeom>
          <a:ln/>
        </p:spPr>
        <p:txBody>
          <a:bodyPr vert="horz" wrap="square" lIns="66008" tIns="33052" rIns="66008" bIns="33052" rtlCol="0" anchor="ctr" anchorCtr="1">
            <a:noAutofit/>
          </a:bodyPr>
          <a:lstStyle/>
          <a:p>
            <a:pPr algn="ctr">
              <a:lnSpc>
                <a:spcPct val="100000"/>
              </a:lnSpc>
            </a:pPr>
            <a:r>
              <a:rPr lang="en-US" sz="3000" b="1">
                <a:solidFill>
                  <a:srgbClr val="FFFEFE">
                    <a:alpha val="100000"/>
                  </a:srgbClr>
                </a:solidFill>
                <a:latin typeface="Microsoft Yahei"/>
                <a:ea typeface="Microsoft Yahei"/>
                <a:cs typeface="Microsoft Yahei"/>
              </a:rPr>
              <a:t>05</a:t>
            </a:r>
          </a:p>
        </p:txBody>
      </p:sp>
      <p:sp>
        <p:nvSpPr>
          <p:cNvPr id="3" name="TextBox 3"/>
          <p:cNvSpPr txBox="1"/>
          <p:nvPr/>
        </p:nvSpPr>
        <p:spPr>
          <a:xfrm>
            <a:off x="5162849" y="2700179"/>
            <a:ext cx="6534938" cy="701040"/>
          </a:xfrm>
          <a:prstGeom prst="rect">
            <a:avLst/>
          </a:prstGeom>
          <a:ln/>
        </p:spPr>
        <p:txBody>
          <a:bodyPr vert="horz" wrap="square" lIns="91440" tIns="45720" rIns="91440" bIns="45720" rtlCol="0" anchor="b" anchorCtr="0">
            <a:noAutofit/>
          </a:bodyPr>
          <a:lstStyle/>
          <a:p>
            <a:pPr>
              <a:lnSpc>
                <a:spcPct val="100000"/>
              </a:lnSpc>
              <a:spcBef>
                <a:spcPts val="375"/>
              </a:spcBef>
            </a:pPr>
            <a:r>
              <a:rPr lang="en-US" sz="3600" dirty="0" err="1">
                <a:solidFill>
                  <a:schemeClr val="accent3">
                    <a:alpha val="100000"/>
                  </a:schemeClr>
                </a:solidFill>
                <a:latin typeface="Microsoft Yahei"/>
                <a:ea typeface="Microsoft Yahei"/>
                <a:cs typeface="Microsoft Yahei"/>
              </a:rPr>
              <a:t>直刀法</a:t>
            </a:r>
            <a:r>
              <a:rPr lang="zh-CN" altLang="en-US" sz="3600" dirty="0">
                <a:solidFill>
                  <a:schemeClr val="accent3">
                    <a:alpha val="100000"/>
                  </a:schemeClr>
                </a:solidFill>
                <a:latin typeface="Microsoft Yahei"/>
                <a:ea typeface="Microsoft Yahei"/>
                <a:cs typeface="Microsoft Yahei"/>
              </a:rPr>
              <a:t>种类与技巧</a:t>
            </a:r>
            <a:endParaRPr lang="en-US" sz="3600" dirty="0">
              <a:solidFill>
                <a:schemeClr val="accent3">
                  <a:alpha val="100000"/>
                </a:schemeClr>
              </a:solidFill>
              <a:latin typeface="Microsoft Yahei"/>
              <a:ea typeface="Microsoft Yahei"/>
              <a:cs typeface="Microsoft Yahe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4992337" y="2672075"/>
            <a:ext cx="2207272" cy="2207272"/>
          </a:xfrm>
          <a:prstGeom prst="ellipse">
            <a:avLst/>
          </a:prstGeom>
          <a:solidFill>
            <a:schemeClr val="accent1">
              <a:alpha val="100000"/>
            </a:schemeClr>
          </a:solidFill>
          <a:ln/>
        </p:spPr>
        <p:txBody>
          <a:bodyPr/>
          <a:lstStyle/>
          <a:p>
            <a:endParaRPr lang="zh-CN" altLang="en-US"/>
          </a:p>
        </p:txBody>
      </p:sp>
      <p:sp>
        <p:nvSpPr>
          <p:cNvPr id="3" name="TextBox 3"/>
          <p:cNvSpPr txBox="1"/>
          <p:nvPr/>
        </p:nvSpPr>
        <p:spPr>
          <a:xfrm>
            <a:off x="376903" y="1099688"/>
            <a:ext cx="4352925" cy="609600"/>
          </a:xfrm>
          <a:prstGeom prst="rect">
            <a:avLst/>
          </a:prstGeom>
          <a:ln/>
        </p:spPr>
        <p:txBody>
          <a:bodyPr vert="horz" wrap="square" lIns="123825" tIns="123825" rIns="57150" bIns="123825" rtlCol="0" anchor="t" anchorCtr="0">
            <a:spAutoFit/>
          </a:bodyPr>
          <a:lstStyle/>
          <a:p>
            <a:pPr>
              <a:lnSpc>
                <a:spcPct val="125000"/>
              </a:lnSpc>
              <a:spcBef>
                <a:spcPts val="450"/>
              </a:spcBef>
            </a:pPr>
            <a:r>
              <a:rPr lang="en-US" sz="1800" b="1">
                <a:solidFill>
                  <a:schemeClr val="accent1">
                    <a:alpha val="100000"/>
                  </a:schemeClr>
                </a:solidFill>
                <a:latin typeface="Microsoft Yahei"/>
                <a:ea typeface="Microsoft Yahei"/>
                <a:cs typeface="Microsoft Yahei"/>
              </a:rPr>
              <a:t>01</a:t>
            </a:r>
          </a:p>
        </p:txBody>
      </p:sp>
      <p:sp>
        <p:nvSpPr>
          <p:cNvPr id="4" name="TextBox 4"/>
          <p:cNvSpPr txBox="1"/>
          <p:nvPr/>
        </p:nvSpPr>
        <p:spPr>
          <a:xfrm>
            <a:off x="7334724" y="1099688"/>
            <a:ext cx="4495800" cy="609600"/>
          </a:xfrm>
          <a:prstGeom prst="rect">
            <a:avLst/>
          </a:prstGeom>
          <a:ln/>
        </p:spPr>
        <p:txBody>
          <a:bodyPr vert="horz" wrap="square" lIns="123825" tIns="123825" rIns="57150" bIns="123825" rtlCol="0" anchor="t" anchorCtr="0">
            <a:spAutoFit/>
          </a:bodyPr>
          <a:lstStyle/>
          <a:p>
            <a:pPr>
              <a:lnSpc>
                <a:spcPct val="125000"/>
              </a:lnSpc>
              <a:spcBef>
                <a:spcPts val="450"/>
              </a:spcBef>
            </a:pPr>
            <a:r>
              <a:rPr lang="en-US" sz="1800" b="1">
                <a:solidFill>
                  <a:schemeClr val="accent1">
                    <a:alpha val="100000"/>
                  </a:schemeClr>
                </a:solidFill>
                <a:latin typeface="Microsoft Yahei"/>
                <a:ea typeface="Microsoft Yahei"/>
                <a:cs typeface="Microsoft Yahei"/>
              </a:rPr>
              <a:t>04</a:t>
            </a:r>
          </a:p>
        </p:txBody>
      </p:sp>
      <p:sp>
        <p:nvSpPr>
          <p:cNvPr id="5" name="TextBox 5"/>
          <p:cNvSpPr txBox="1"/>
          <p:nvPr/>
        </p:nvSpPr>
        <p:spPr>
          <a:xfrm>
            <a:off x="7334724" y="2964493"/>
            <a:ext cx="4495800" cy="609600"/>
          </a:xfrm>
          <a:prstGeom prst="rect">
            <a:avLst/>
          </a:prstGeom>
          <a:ln/>
        </p:spPr>
        <p:txBody>
          <a:bodyPr vert="horz" wrap="square" lIns="123825" tIns="123825" rIns="57150" bIns="123825" rtlCol="0" anchor="t" anchorCtr="0">
            <a:spAutoFit/>
          </a:bodyPr>
          <a:lstStyle/>
          <a:p>
            <a:pPr>
              <a:lnSpc>
                <a:spcPct val="125000"/>
              </a:lnSpc>
              <a:spcBef>
                <a:spcPts val="450"/>
              </a:spcBef>
            </a:pPr>
            <a:r>
              <a:rPr lang="en-US" sz="1800" b="1">
                <a:solidFill>
                  <a:schemeClr val="accent1">
                    <a:alpha val="100000"/>
                  </a:schemeClr>
                </a:solidFill>
                <a:latin typeface="Microsoft Yahei"/>
                <a:ea typeface="Microsoft Yahei"/>
                <a:cs typeface="Microsoft Yahei"/>
              </a:rPr>
              <a:t>05</a:t>
            </a:r>
          </a:p>
        </p:txBody>
      </p:sp>
      <p:sp>
        <p:nvSpPr>
          <p:cNvPr id="6" name="TextBox 6"/>
          <p:cNvSpPr txBox="1"/>
          <p:nvPr/>
        </p:nvSpPr>
        <p:spPr>
          <a:xfrm>
            <a:off x="7334724" y="4921535"/>
            <a:ext cx="4495800" cy="609600"/>
          </a:xfrm>
          <a:prstGeom prst="rect">
            <a:avLst/>
          </a:prstGeom>
          <a:ln/>
        </p:spPr>
        <p:txBody>
          <a:bodyPr vert="horz" wrap="square" lIns="123825" tIns="123825" rIns="57150" bIns="123825" rtlCol="0" anchor="t" anchorCtr="0">
            <a:spAutoFit/>
          </a:bodyPr>
          <a:lstStyle/>
          <a:p>
            <a:pPr>
              <a:lnSpc>
                <a:spcPct val="125000"/>
              </a:lnSpc>
              <a:spcBef>
                <a:spcPts val="450"/>
              </a:spcBef>
            </a:pPr>
            <a:r>
              <a:rPr lang="en-US" sz="1800" b="1">
                <a:solidFill>
                  <a:schemeClr val="accent1">
                    <a:alpha val="100000"/>
                  </a:schemeClr>
                </a:solidFill>
                <a:latin typeface="Microsoft Yahei"/>
                <a:ea typeface="Microsoft Yahei"/>
                <a:cs typeface="Microsoft Yahei"/>
              </a:rPr>
              <a:t>06</a:t>
            </a:r>
          </a:p>
        </p:txBody>
      </p:sp>
      <p:sp>
        <p:nvSpPr>
          <p:cNvPr id="7" name="TextBox 7"/>
          <p:cNvSpPr txBox="1"/>
          <p:nvPr/>
        </p:nvSpPr>
        <p:spPr>
          <a:xfrm>
            <a:off x="376903" y="4921535"/>
            <a:ext cx="4410075" cy="638175"/>
          </a:xfrm>
          <a:prstGeom prst="rect">
            <a:avLst/>
          </a:prstGeom>
          <a:ln/>
        </p:spPr>
        <p:txBody>
          <a:bodyPr vert="horz" wrap="square" lIns="123825" tIns="123825" rIns="57150" bIns="123825" rtlCol="0" anchor="t" anchorCtr="0">
            <a:spAutoFit/>
          </a:bodyPr>
          <a:lstStyle/>
          <a:p>
            <a:pPr>
              <a:lnSpc>
                <a:spcPct val="125000"/>
              </a:lnSpc>
              <a:spcBef>
                <a:spcPts val="450"/>
              </a:spcBef>
            </a:pPr>
            <a:r>
              <a:rPr lang="en-US" sz="1950" b="1">
                <a:solidFill>
                  <a:schemeClr val="accent1">
                    <a:alpha val="100000"/>
                  </a:schemeClr>
                </a:solidFill>
                <a:latin typeface="Microsoft Yahei"/>
                <a:ea typeface="Microsoft Yahei"/>
                <a:cs typeface="Microsoft Yahei"/>
              </a:rPr>
              <a:t>03</a:t>
            </a:r>
          </a:p>
        </p:txBody>
      </p:sp>
      <p:sp>
        <p:nvSpPr>
          <p:cNvPr id="8" name="TextBox 8"/>
          <p:cNvSpPr txBox="1"/>
          <p:nvPr/>
        </p:nvSpPr>
        <p:spPr>
          <a:xfrm>
            <a:off x="376903" y="2964493"/>
            <a:ext cx="4352925" cy="609600"/>
          </a:xfrm>
          <a:prstGeom prst="rect">
            <a:avLst/>
          </a:prstGeom>
          <a:ln/>
        </p:spPr>
        <p:txBody>
          <a:bodyPr vert="horz" wrap="square" lIns="123825" tIns="123825" rIns="57150" bIns="123825" rtlCol="0" anchor="t" anchorCtr="0">
            <a:spAutoFit/>
          </a:bodyPr>
          <a:lstStyle/>
          <a:p>
            <a:pPr>
              <a:lnSpc>
                <a:spcPct val="125000"/>
              </a:lnSpc>
              <a:spcBef>
                <a:spcPts val="450"/>
              </a:spcBef>
            </a:pPr>
            <a:r>
              <a:rPr lang="en-US" sz="1800" b="1">
                <a:solidFill>
                  <a:schemeClr val="accent1">
                    <a:alpha val="100000"/>
                  </a:schemeClr>
                </a:solidFill>
                <a:latin typeface="Microsoft Yahei"/>
                <a:ea typeface="Microsoft Yahei"/>
                <a:cs typeface="Microsoft Yahei"/>
              </a:rPr>
              <a:t>02</a:t>
            </a:r>
          </a:p>
        </p:txBody>
      </p:sp>
      <p:sp>
        <p:nvSpPr>
          <p:cNvPr id="9" name="TextBox 9"/>
          <p:cNvSpPr txBox="1"/>
          <p:nvPr/>
        </p:nvSpPr>
        <p:spPr>
          <a:xfrm>
            <a:off x="376903" y="1462400"/>
            <a:ext cx="4486275" cy="1209675"/>
          </a:xfrm>
          <a:prstGeom prst="rect">
            <a:avLst/>
          </a:prstGeom>
          <a:ln/>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Microsoft Yahei"/>
                <a:ea typeface="Microsoft Yahei"/>
                <a:cs typeface="Microsoft Yahei"/>
              </a:rPr>
              <a:t>操作方法：左手按稳原料，右手持刀，一刀一刀笔直切下，着力点布满刀刃，前后力量一致。</a:t>
            </a:r>
          </a:p>
        </p:txBody>
      </p:sp>
      <p:sp>
        <p:nvSpPr>
          <p:cNvPr id="10" name="TextBox 10"/>
          <p:cNvSpPr txBox="1"/>
          <p:nvPr/>
        </p:nvSpPr>
        <p:spPr>
          <a:xfrm>
            <a:off x="376903" y="3348767"/>
            <a:ext cx="4486275" cy="1209675"/>
          </a:xfrm>
          <a:prstGeom prst="rect">
            <a:avLst/>
          </a:prstGeom>
          <a:ln/>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Microsoft Yahei"/>
                <a:ea typeface="Microsoft Yahei"/>
                <a:cs typeface="Microsoft Yahei"/>
              </a:rPr>
              <a:t>直切技术熟练后，迅速加快，形成“跳切”。</a:t>
            </a:r>
          </a:p>
        </p:txBody>
      </p:sp>
      <p:sp>
        <p:nvSpPr>
          <p:cNvPr id="11" name="TextBox 11"/>
          <p:cNvSpPr txBox="1"/>
          <p:nvPr/>
        </p:nvSpPr>
        <p:spPr>
          <a:xfrm>
            <a:off x="376903" y="5308631"/>
            <a:ext cx="4486275" cy="1209675"/>
          </a:xfrm>
          <a:prstGeom prst="rect">
            <a:avLst/>
          </a:prstGeom>
          <a:ln/>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Microsoft Yahei"/>
                <a:ea typeface="Microsoft Yahei"/>
                <a:cs typeface="Microsoft Yahei"/>
              </a:rPr>
              <a:t>直切的要求：第一，左右手必须有节奏的配合。左手按稳原料，根据每刀原料的厚薄、长短、形状等要求，不断后移。</a:t>
            </a:r>
          </a:p>
        </p:txBody>
      </p:sp>
      <p:sp>
        <p:nvSpPr>
          <p:cNvPr id="12" name="TextBox 12"/>
          <p:cNvSpPr txBox="1"/>
          <p:nvPr/>
        </p:nvSpPr>
        <p:spPr>
          <a:xfrm>
            <a:off x="7334724" y="1462400"/>
            <a:ext cx="4486275" cy="1209675"/>
          </a:xfrm>
          <a:prstGeom prst="rect">
            <a:avLst/>
          </a:prstGeom>
          <a:ln/>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Microsoft Yahei"/>
                <a:ea typeface="Microsoft Yahei"/>
                <a:cs typeface="Microsoft Yahei"/>
              </a:rPr>
              <a:t>右手持刀，运用腕力，随着左手的移动，紧跟着一刀一刀直切下去，移动的距离要相等。</a:t>
            </a:r>
          </a:p>
        </p:txBody>
      </p:sp>
      <p:sp>
        <p:nvSpPr>
          <p:cNvPr id="13" name="TextBox 13"/>
          <p:cNvSpPr txBox="1"/>
          <p:nvPr/>
        </p:nvSpPr>
        <p:spPr>
          <a:xfrm>
            <a:off x="7334724" y="3348767"/>
            <a:ext cx="4486275" cy="1209675"/>
          </a:xfrm>
          <a:prstGeom prst="rect">
            <a:avLst/>
          </a:prstGeom>
          <a:ln/>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Microsoft Yahei"/>
                <a:ea typeface="Microsoft Yahei"/>
                <a:cs typeface="Microsoft Yahei"/>
              </a:rPr>
              <a:t>下刀垂直，刀口不偏斜。下刀不直，不仅影响原料的整齐美观，而且容易切落菜墩的木屑，使木屑混入原料，影响菜肴质量。</a:t>
            </a:r>
          </a:p>
        </p:txBody>
      </p:sp>
      <p:sp>
        <p:nvSpPr>
          <p:cNvPr id="14" name="TextBox 14"/>
          <p:cNvSpPr txBox="1"/>
          <p:nvPr/>
        </p:nvSpPr>
        <p:spPr>
          <a:xfrm>
            <a:off x="7334724" y="5308631"/>
            <a:ext cx="4486275" cy="1209675"/>
          </a:xfrm>
          <a:prstGeom prst="rect">
            <a:avLst/>
          </a:prstGeom>
          <a:ln/>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Microsoft Yahei"/>
                <a:ea typeface="Microsoft Yahei"/>
                <a:cs typeface="Microsoft Yahei"/>
              </a:rPr>
              <a:t>直切刀法的用途广泛，一般用于加工无骨脆嫩的原料，如嫩鲜笋、茭白、土豆等。</a:t>
            </a:r>
          </a:p>
        </p:txBody>
      </p:sp>
      <p:sp>
        <p:nvSpPr>
          <p:cNvPr id="15" name="Freeform 15"/>
          <p:cNvSpPr/>
          <p:nvPr/>
        </p:nvSpPr>
        <p:spPr>
          <a:xfrm>
            <a:off x="5496912" y="3176650"/>
            <a:ext cx="1198122" cy="1198122"/>
          </a:xfrm>
          <a:custGeom>
            <a:avLst/>
            <a:gdLst/>
            <a:ahLst/>
            <a:cxnLst/>
            <a:rect l="l" t="t" r="r" b="b"/>
            <a:pathLst>
              <a:path w="304800" h="304800">
                <a:moveTo>
                  <a:pt x="288693" y="85468"/>
                </a:moveTo>
                <a:lnTo>
                  <a:pt x="193700" y="180461"/>
                </a:lnTo>
                <a:lnTo>
                  <a:pt x="301971" y="180461"/>
                </a:lnTo>
                <a:cubicBezTo>
                  <a:pt x="303686" y="171298"/>
                  <a:pt x="304800" y="162001"/>
                  <a:pt x="304800" y="152400"/>
                </a:cubicBezTo>
                <a:cubicBezTo>
                  <a:pt x="304800" y="128273"/>
                  <a:pt x="298694" y="105747"/>
                  <a:pt x="288693" y="85468"/>
                </a:cubicBezTo>
                <a:close/>
                <a:moveTo>
                  <a:pt x="200549" y="145161"/>
                </a:moveTo>
                <a:lnTo>
                  <a:pt x="278682" y="67066"/>
                </a:lnTo>
                <a:cubicBezTo>
                  <a:pt x="260080" y="39643"/>
                  <a:pt x="232543" y="19241"/>
                  <a:pt x="200549" y="8525"/>
                </a:cubicBezTo>
                <a:lnTo>
                  <a:pt x="200549" y="145161"/>
                </a:lnTo>
                <a:close/>
                <a:moveTo>
                  <a:pt x="159525" y="200549"/>
                </a:moveTo>
                <a:lnTo>
                  <a:pt x="237677" y="278721"/>
                </a:lnTo>
                <a:cubicBezTo>
                  <a:pt x="265138" y="260156"/>
                  <a:pt x="285560" y="232581"/>
                  <a:pt x="296275" y="200549"/>
                </a:cubicBezTo>
                <a:lnTo>
                  <a:pt x="159525" y="200549"/>
                </a:lnTo>
                <a:close/>
                <a:moveTo>
                  <a:pt x="180432" y="111862"/>
                </a:moveTo>
                <a:lnTo>
                  <a:pt x="180432" y="2829"/>
                </a:lnTo>
                <a:cubicBezTo>
                  <a:pt x="171317" y="1133"/>
                  <a:pt x="162001" y="0"/>
                  <a:pt x="152400" y="0"/>
                </a:cubicBezTo>
                <a:cubicBezTo>
                  <a:pt x="128064" y="0"/>
                  <a:pt x="105366" y="6229"/>
                  <a:pt x="84963" y="16393"/>
                </a:cubicBezTo>
                <a:lnTo>
                  <a:pt x="180432" y="111862"/>
                </a:lnTo>
                <a:close/>
                <a:moveTo>
                  <a:pt x="124368" y="193853"/>
                </a:moveTo>
                <a:lnTo>
                  <a:pt x="124368" y="301981"/>
                </a:lnTo>
                <a:cubicBezTo>
                  <a:pt x="133483" y="303686"/>
                  <a:pt x="142799" y="304800"/>
                  <a:pt x="152400" y="304800"/>
                </a:cubicBezTo>
                <a:cubicBezTo>
                  <a:pt x="176508" y="304800"/>
                  <a:pt x="198987" y="298694"/>
                  <a:pt x="219266" y="288722"/>
                </a:cubicBezTo>
                <a:lnTo>
                  <a:pt x="124368" y="193853"/>
                </a:lnTo>
                <a:close/>
                <a:moveTo>
                  <a:pt x="104232" y="159763"/>
                </a:moveTo>
                <a:lnTo>
                  <a:pt x="26194" y="237792"/>
                </a:lnTo>
                <a:cubicBezTo>
                  <a:pt x="44758" y="265176"/>
                  <a:pt x="72276" y="285569"/>
                  <a:pt x="104232" y="296285"/>
                </a:cubicBezTo>
                <a:lnTo>
                  <a:pt x="104232" y="159763"/>
                </a:lnTo>
                <a:close/>
                <a:moveTo>
                  <a:pt x="2829" y="124368"/>
                </a:moveTo>
                <a:cubicBezTo>
                  <a:pt x="1133" y="133483"/>
                  <a:pt x="0" y="142799"/>
                  <a:pt x="0" y="152400"/>
                </a:cubicBezTo>
                <a:cubicBezTo>
                  <a:pt x="0" y="176584"/>
                  <a:pt x="6144" y="199130"/>
                  <a:pt x="16145" y="219408"/>
                </a:cubicBezTo>
                <a:lnTo>
                  <a:pt x="111195" y="124358"/>
                </a:lnTo>
                <a:lnTo>
                  <a:pt x="2829" y="124358"/>
                </a:lnTo>
                <a:close/>
                <a:moveTo>
                  <a:pt x="66637" y="26489"/>
                </a:moveTo>
                <a:cubicBezTo>
                  <a:pt x="39443" y="45053"/>
                  <a:pt x="19183" y="72428"/>
                  <a:pt x="8525" y="104232"/>
                </a:cubicBezTo>
                <a:lnTo>
                  <a:pt x="144389" y="104232"/>
                </a:lnTo>
                <a:lnTo>
                  <a:pt x="66637" y="26489"/>
                </a:lnTo>
                <a:close/>
              </a:path>
            </a:pathLst>
          </a:custGeom>
          <a:solidFill>
            <a:srgbClr val="FFFFFF">
              <a:alpha val="100000"/>
            </a:srgbClr>
          </a:solidFill>
          <a:ln/>
        </p:spPr>
        <p:txBody>
          <a:bodyPr/>
          <a:lstStyle/>
          <a:p>
            <a:endParaRPr lang="zh-CN" altLang="en-US"/>
          </a:p>
        </p:txBody>
      </p:sp>
      <p:grpSp>
        <p:nvGrpSpPr>
          <p:cNvPr id="16" name="Group 16"/>
          <p:cNvGrpSpPr/>
          <p:nvPr/>
        </p:nvGrpSpPr>
        <p:grpSpPr>
          <a:xfrm>
            <a:off x="454963" y="93878"/>
            <a:ext cx="10641129" cy="914400"/>
            <a:chOff x="454963" y="93878"/>
            <a:chExt cx="10641129" cy="914400"/>
          </a:xfrm>
        </p:grpSpPr>
        <p:sp>
          <p:nvSpPr>
            <p:cNvPr id="17" name="AutoShape 17"/>
            <p:cNvSpPr/>
            <p:nvPr/>
          </p:nvSpPr>
          <p:spPr>
            <a:xfrm>
              <a:off x="454963" y="331168"/>
              <a:ext cx="84147" cy="84147"/>
            </a:xfrm>
            <a:prstGeom prst="ellipse">
              <a:avLst/>
            </a:prstGeom>
            <a:solidFill>
              <a:schemeClr val="accent1">
                <a:alpha val="100000"/>
              </a:schemeClr>
            </a:solidFill>
            <a:ln/>
          </p:spPr>
          <p:txBody>
            <a:bodyPr/>
            <a:lstStyle/>
            <a:p>
              <a:endParaRPr lang="zh-CN" altLang="en-US"/>
            </a:p>
          </p:txBody>
        </p:sp>
        <p:sp>
          <p:nvSpPr>
            <p:cNvPr id="18" name="AutoShape 18"/>
            <p:cNvSpPr/>
            <p:nvPr/>
          </p:nvSpPr>
          <p:spPr>
            <a:xfrm>
              <a:off x="575049" y="337743"/>
              <a:ext cx="78137" cy="78137"/>
            </a:xfrm>
            <a:prstGeom prst="ellipse">
              <a:avLst/>
            </a:prstGeom>
            <a:solidFill>
              <a:schemeClr val="accent1">
                <a:alpha val="80000"/>
              </a:schemeClr>
            </a:solidFill>
            <a:ln/>
          </p:spPr>
          <p:txBody>
            <a:bodyPr/>
            <a:lstStyle/>
            <a:p>
              <a:endParaRPr lang="zh-CN" altLang="en-US"/>
            </a:p>
          </p:txBody>
        </p:sp>
        <p:sp>
          <p:nvSpPr>
            <p:cNvPr id="19" name="AutoShape 19"/>
            <p:cNvSpPr/>
            <p:nvPr/>
          </p:nvSpPr>
          <p:spPr>
            <a:xfrm>
              <a:off x="689125" y="339460"/>
              <a:ext cx="74704" cy="74704"/>
            </a:xfrm>
            <a:prstGeom prst="ellipse">
              <a:avLst/>
            </a:prstGeom>
            <a:solidFill>
              <a:schemeClr val="accent1">
                <a:alpha val="60000"/>
              </a:schemeClr>
            </a:solidFill>
            <a:ln/>
          </p:spPr>
          <p:txBody>
            <a:bodyPr/>
            <a:lstStyle/>
            <a:p>
              <a:endParaRPr lang="zh-CN" altLang="en-US"/>
            </a:p>
          </p:txBody>
        </p:sp>
        <p:sp>
          <p:nvSpPr>
            <p:cNvPr id="20" name="AutoShape 20"/>
            <p:cNvSpPr/>
            <p:nvPr/>
          </p:nvSpPr>
          <p:spPr>
            <a:xfrm>
              <a:off x="799768" y="348430"/>
              <a:ext cx="69238" cy="69238"/>
            </a:xfrm>
            <a:prstGeom prst="ellipse">
              <a:avLst/>
            </a:prstGeom>
            <a:solidFill>
              <a:schemeClr val="accent1">
                <a:alpha val="40000"/>
              </a:schemeClr>
            </a:solidFill>
            <a:ln/>
          </p:spPr>
          <p:txBody>
            <a:bodyPr/>
            <a:lstStyle/>
            <a:p>
              <a:endParaRPr lang="zh-CN" altLang="en-US"/>
            </a:p>
          </p:txBody>
        </p:sp>
        <p:sp>
          <p:nvSpPr>
            <p:cNvPr id="21" name="AutoShape 21"/>
            <p:cNvSpPr/>
            <p:nvPr/>
          </p:nvSpPr>
          <p:spPr>
            <a:xfrm>
              <a:off x="904945" y="344297"/>
              <a:ext cx="65594" cy="65594"/>
            </a:xfrm>
            <a:prstGeom prst="ellipse">
              <a:avLst/>
            </a:prstGeom>
            <a:solidFill>
              <a:schemeClr val="accent1">
                <a:alpha val="20000"/>
              </a:schemeClr>
            </a:solidFill>
            <a:ln/>
          </p:spPr>
          <p:txBody>
            <a:bodyPr/>
            <a:lstStyle/>
            <a:p>
              <a:endParaRPr lang="zh-CN" altLang="en-US"/>
            </a:p>
          </p:txBody>
        </p:sp>
        <p:sp>
          <p:nvSpPr>
            <p:cNvPr id="22" name="AutoShape 22"/>
            <p:cNvSpPr/>
            <p:nvPr/>
          </p:nvSpPr>
          <p:spPr>
            <a:xfrm>
              <a:off x="454963" y="448942"/>
              <a:ext cx="84147" cy="84147"/>
            </a:xfrm>
            <a:prstGeom prst="ellipse">
              <a:avLst/>
            </a:prstGeom>
            <a:solidFill>
              <a:schemeClr val="accent1">
                <a:alpha val="100000"/>
              </a:schemeClr>
            </a:solidFill>
            <a:ln/>
          </p:spPr>
          <p:txBody>
            <a:bodyPr/>
            <a:lstStyle/>
            <a:p>
              <a:endParaRPr lang="zh-CN" altLang="en-US"/>
            </a:p>
          </p:txBody>
        </p:sp>
        <p:sp>
          <p:nvSpPr>
            <p:cNvPr id="23" name="AutoShape 23"/>
            <p:cNvSpPr/>
            <p:nvPr/>
          </p:nvSpPr>
          <p:spPr>
            <a:xfrm>
              <a:off x="575049" y="455517"/>
              <a:ext cx="78137" cy="78137"/>
            </a:xfrm>
            <a:prstGeom prst="ellipse">
              <a:avLst/>
            </a:prstGeom>
            <a:solidFill>
              <a:schemeClr val="accent1">
                <a:alpha val="80000"/>
              </a:schemeClr>
            </a:solidFill>
            <a:ln/>
          </p:spPr>
          <p:txBody>
            <a:bodyPr/>
            <a:lstStyle/>
            <a:p>
              <a:endParaRPr lang="zh-CN" altLang="en-US"/>
            </a:p>
          </p:txBody>
        </p:sp>
        <p:sp>
          <p:nvSpPr>
            <p:cNvPr id="24" name="AutoShape 24"/>
            <p:cNvSpPr/>
            <p:nvPr/>
          </p:nvSpPr>
          <p:spPr>
            <a:xfrm>
              <a:off x="689125" y="457233"/>
              <a:ext cx="74704" cy="74704"/>
            </a:xfrm>
            <a:prstGeom prst="ellipse">
              <a:avLst/>
            </a:prstGeom>
            <a:solidFill>
              <a:schemeClr val="accent1">
                <a:alpha val="60000"/>
              </a:schemeClr>
            </a:solidFill>
            <a:ln/>
          </p:spPr>
          <p:txBody>
            <a:bodyPr/>
            <a:lstStyle/>
            <a:p>
              <a:endParaRPr lang="zh-CN" altLang="en-US"/>
            </a:p>
          </p:txBody>
        </p:sp>
        <p:sp>
          <p:nvSpPr>
            <p:cNvPr id="25" name="AutoShape 25"/>
            <p:cNvSpPr/>
            <p:nvPr/>
          </p:nvSpPr>
          <p:spPr>
            <a:xfrm>
              <a:off x="799768" y="466203"/>
              <a:ext cx="69238" cy="69238"/>
            </a:xfrm>
            <a:prstGeom prst="ellipse">
              <a:avLst/>
            </a:prstGeom>
            <a:solidFill>
              <a:schemeClr val="accent1">
                <a:alpha val="40000"/>
              </a:schemeClr>
            </a:solidFill>
            <a:ln/>
          </p:spPr>
          <p:txBody>
            <a:bodyPr/>
            <a:lstStyle/>
            <a:p>
              <a:endParaRPr lang="zh-CN" altLang="en-US"/>
            </a:p>
          </p:txBody>
        </p:sp>
        <p:sp>
          <p:nvSpPr>
            <p:cNvPr id="26" name="AutoShape 26"/>
            <p:cNvSpPr/>
            <p:nvPr/>
          </p:nvSpPr>
          <p:spPr>
            <a:xfrm>
              <a:off x="904945" y="462070"/>
              <a:ext cx="65594" cy="65594"/>
            </a:xfrm>
            <a:prstGeom prst="ellipse">
              <a:avLst/>
            </a:prstGeom>
            <a:solidFill>
              <a:schemeClr val="accent1">
                <a:alpha val="20000"/>
              </a:schemeClr>
            </a:solidFill>
            <a:ln/>
          </p:spPr>
          <p:txBody>
            <a:bodyPr/>
            <a:lstStyle/>
            <a:p>
              <a:endParaRPr lang="zh-CN" altLang="en-US"/>
            </a:p>
          </p:txBody>
        </p:sp>
        <p:sp>
          <p:nvSpPr>
            <p:cNvPr id="27" name="AutoShape 27"/>
            <p:cNvSpPr/>
            <p:nvPr/>
          </p:nvSpPr>
          <p:spPr>
            <a:xfrm>
              <a:off x="454963" y="566715"/>
              <a:ext cx="84147" cy="84147"/>
            </a:xfrm>
            <a:prstGeom prst="ellipse">
              <a:avLst/>
            </a:prstGeom>
            <a:solidFill>
              <a:schemeClr val="accent1">
                <a:alpha val="100000"/>
              </a:schemeClr>
            </a:solidFill>
            <a:ln/>
          </p:spPr>
          <p:txBody>
            <a:bodyPr/>
            <a:lstStyle/>
            <a:p>
              <a:endParaRPr lang="zh-CN" altLang="en-US"/>
            </a:p>
          </p:txBody>
        </p:sp>
        <p:sp>
          <p:nvSpPr>
            <p:cNvPr id="28" name="AutoShape 28"/>
            <p:cNvSpPr/>
            <p:nvPr/>
          </p:nvSpPr>
          <p:spPr>
            <a:xfrm>
              <a:off x="575049" y="573291"/>
              <a:ext cx="78137" cy="78137"/>
            </a:xfrm>
            <a:prstGeom prst="ellipse">
              <a:avLst/>
            </a:prstGeom>
            <a:solidFill>
              <a:schemeClr val="accent1">
                <a:alpha val="80000"/>
              </a:schemeClr>
            </a:solidFill>
            <a:ln/>
          </p:spPr>
          <p:txBody>
            <a:bodyPr/>
            <a:lstStyle/>
            <a:p>
              <a:endParaRPr lang="zh-CN" altLang="en-US"/>
            </a:p>
          </p:txBody>
        </p:sp>
        <p:sp>
          <p:nvSpPr>
            <p:cNvPr id="29" name="AutoShape 29"/>
            <p:cNvSpPr/>
            <p:nvPr/>
          </p:nvSpPr>
          <p:spPr>
            <a:xfrm>
              <a:off x="689125" y="575007"/>
              <a:ext cx="74704" cy="74704"/>
            </a:xfrm>
            <a:prstGeom prst="ellipse">
              <a:avLst/>
            </a:prstGeom>
            <a:solidFill>
              <a:schemeClr val="accent1">
                <a:alpha val="60000"/>
              </a:schemeClr>
            </a:solidFill>
            <a:ln/>
          </p:spPr>
          <p:txBody>
            <a:bodyPr/>
            <a:lstStyle/>
            <a:p>
              <a:endParaRPr lang="zh-CN" altLang="en-US"/>
            </a:p>
          </p:txBody>
        </p:sp>
        <p:sp>
          <p:nvSpPr>
            <p:cNvPr id="30" name="AutoShape 30"/>
            <p:cNvSpPr/>
            <p:nvPr/>
          </p:nvSpPr>
          <p:spPr>
            <a:xfrm>
              <a:off x="799768" y="583977"/>
              <a:ext cx="69238" cy="69238"/>
            </a:xfrm>
            <a:prstGeom prst="ellipse">
              <a:avLst/>
            </a:prstGeom>
            <a:solidFill>
              <a:schemeClr val="accent1">
                <a:alpha val="40000"/>
              </a:schemeClr>
            </a:solidFill>
            <a:ln/>
          </p:spPr>
          <p:txBody>
            <a:bodyPr/>
            <a:lstStyle/>
            <a:p>
              <a:endParaRPr lang="zh-CN" altLang="en-US"/>
            </a:p>
          </p:txBody>
        </p:sp>
        <p:sp>
          <p:nvSpPr>
            <p:cNvPr id="31" name="AutoShape 31"/>
            <p:cNvSpPr/>
            <p:nvPr/>
          </p:nvSpPr>
          <p:spPr>
            <a:xfrm>
              <a:off x="904945" y="579844"/>
              <a:ext cx="65594" cy="65594"/>
            </a:xfrm>
            <a:prstGeom prst="ellipse">
              <a:avLst/>
            </a:prstGeom>
            <a:solidFill>
              <a:schemeClr val="accent1">
                <a:alpha val="20000"/>
              </a:schemeClr>
            </a:solidFill>
            <a:ln/>
          </p:spPr>
          <p:txBody>
            <a:bodyPr/>
            <a:lstStyle/>
            <a:p>
              <a:endParaRPr lang="zh-CN" altLang="en-US"/>
            </a:p>
          </p:txBody>
        </p:sp>
        <p:sp>
          <p:nvSpPr>
            <p:cNvPr id="32" name="AutoShape 32"/>
            <p:cNvSpPr/>
            <p:nvPr/>
          </p:nvSpPr>
          <p:spPr>
            <a:xfrm>
              <a:off x="454963" y="684489"/>
              <a:ext cx="84147" cy="84147"/>
            </a:xfrm>
            <a:prstGeom prst="ellipse">
              <a:avLst/>
            </a:prstGeom>
            <a:solidFill>
              <a:schemeClr val="accent1">
                <a:alpha val="100000"/>
              </a:schemeClr>
            </a:solidFill>
            <a:ln/>
          </p:spPr>
          <p:txBody>
            <a:bodyPr/>
            <a:lstStyle/>
            <a:p>
              <a:endParaRPr lang="zh-CN" altLang="en-US"/>
            </a:p>
          </p:txBody>
        </p:sp>
        <p:sp>
          <p:nvSpPr>
            <p:cNvPr id="33" name="AutoShape 33"/>
            <p:cNvSpPr/>
            <p:nvPr/>
          </p:nvSpPr>
          <p:spPr>
            <a:xfrm>
              <a:off x="575049" y="691064"/>
              <a:ext cx="78137" cy="78137"/>
            </a:xfrm>
            <a:prstGeom prst="ellipse">
              <a:avLst/>
            </a:prstGeom>
            <a:solidFill>
              <a:schemeClr val="accent1">
                <a:alpha val="80000"/>
              </a:schemeClr>
            </a:solidFill>
            <a:ln/>
          </p:spPr>
          <p:txBody>
            <a:bodyPr/>
            <a:lstStyle/>
            <a:p>
              <a:endParaRPr lang="zh-CN" altLang="en-US"/>
            </a:p>
          </p:txBody>
        </p:sp>
        <p:sp>
          <p:nvSpPr>
            <p:cNvPr id="34" name="AutoShape 34"/>
            <p:cNvSpPr/>
            <p:nvPr/>
          </p:nvSpPr>
          <p:spPr>
            <a:xfrm>
              <a:off x="689125" y="692781"/>
              <a:ext cx="74704" cy="74704"/>
            </a:xfrm>
            <a:prstGeom prst="ellipse">
              <a:avLst/>
            </a:prstGeom>
            <a:solidFill>
              <a:schemeClr val="accent1">
                <a:alpha val="60000"/>
              </a:schemeClr>
            </a:solidFill>
            <a:ln/>
          </p:spPr>
          <p:txBody>
            <a:bodyPr/>
            <a:lstStyle/>
            <a:p>
              <a:endParaRPr lang="zh-CN" altLang="en-US"/>
            </a:p>
          </p:txBody>
        </p:sp>
        <p:sp>
          <p:nvSpPr>
            <p:cNvPr id="35" name="AutoShape 35"/>
            <p:cNvSpPr/>
            <p:nvPr/>
          </p:nvSpPr>
          <p:spPr>
            <a:xfrm>
              <a:off x="799768" y="701751"/>
              <a:ext cx="69238" cy="69238"/>
            </a:xfrm>
            <a:prstGeom prst="ellipse">
              <a:avLst/>
            </a:prstGeom>
            <a:solidFill>
              <a:schemeClr val="accent1">
                <a:alpha val="40000"/>
              </a:schemeClr>
            </a:solidFill>
            <a:ln/>
          </p:spPr>
          <p:txBody>
            <a:bodyPr/>
            <a:lstStyle/>
            <a:p>
              <a:endParaRPr lang="zh-CN" altLang="en-US"/>
            </a:p>
          </p:txBody>
        </p:sp>
        <p:sp>
          <p:nvSpPr>
            <p:cNvPr id="36" name="AutoShape 36"/>
            <p:cNvSpPr/>
            <p:nvPr/>
          </p:nvSpPr>
          <p:spPr>
            <a:xfrm>
              <a:off x="904945" y="697618"/>
              <a:ext cx="65594" cy="65594"/>
            </a:xfrm>
            <a:prstGeom prst="ellipse">
              <a:avLst/>
            </a:prstGeom>
            <a:solidFill>
              <a:schemeClr val="accent1">
                <a:alpha val="20000"/>
              </a:schemeClr>
            </a:solidFill>
            <a:ln/>
          </p:spPr>
          <p:txBody>
            <a:bodyPr/>
            <a:lstStyle/>
            <a:p>
              <a:endParaRPr lang="zh-CN" altLang="en-US"/>
            </a:p>
          </p:txBody>
        </p:sp>
        <p:sp>
          <p:nvSpPr>
            <p:cNvPr id="37" name="TextBox 37"/>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直切</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54963" y="2432974"/>
            <a:ext cx="2222323" cy="3535680"/>
          </a:xfrm>
          <a:prstGeom prst="rect">
            <a:avLst/>
          </a:prstGeom>
          <a:ln/>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Microsoft Yahei"/>
                <a:ea typeface="Microsoft Yahei"/>
                <a:cs typeface="Microsoft Yahei"/>
              </a:rPr>
              <a:t>操作方法：刃口由后向前推进，力点在刀的后端，一刀推不到底不再拉回来，切断原料。</a:t>
            </a:r>
          </a:p>
        </p:txBody>
      </p:sp>
      <p:sp>
        <p:nvSpPr>
          <p:cNvPr id="3" name="TextBox 3"/>
          <p:cNvSpPr txBox="1"/>
          <p:nvPr/>
        </p:nvSpPr>
        <p:spPr>
          <a:xfrm>
            <a:off x="2750373" y="2432974"/>
            <a:ext cx="2222323" cy="3535680"/>
          </a:xfrm>
          <a:prstGeom prst="rect">
            <a:avLst/>
          </a:prstGeom>
          <a:ln/>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Microsoft Yahei"/>
                <a:ea typeface="Microsoft Yahei"/>
                <a:cs typeface="Microsoft Yahei"/>
              </a:rPr>
              <a:t>推切时在右手要有节奏的配合，在手按稳原料，右手持刀贴着在手中指向前推，应用手腕力量。</a:t>
            </a:r>
          </a:p>
        </p:txBody>
      </p:sp>
      <p:sp>
        <p:nvSpPr>
          <p:cNvPr id="4" name="TextBox 4"/>
          <p:cNvSpPr txBox="1"/>
          <p:nvPr/>
        </p:nvSpPr>
        <p:spPr>
          <a:xfrm>
            <a:off x="5083168" y="2432974"/>
            <a:ext cx="2222323" cy="3535680"/>
          </a:xfrm>
          <a:prstGeom prst="rect">
            <a:avLst/>
          </a:prstGeom>
          <a:ln/>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Microsoft Yahei"/>
                <a:ea typeface="Microsoft Yahei"/>
                <a:cs typeface="Microsoft Yahei"/>
              </a:rPr>
              <a:t>推切时刀法一般多用于加工形状较小的原料。</a:t>
            </a:r>
          </a:p>
        </p:txBody>
      </p:sp>
      <p:sp>
        <p:nvSpPr>
          <p:cNvPr id="5" name="TextBox 5"/>
          <p:cNvSpPr txBox="1"/>
          <p:nvPr/>
        </p:nvSpPr>
        <p:spPr>
          <a:xfrm>
            <a:off x="7321376" y="2432974"/>
            <a:ext cx="2222323" cy="3535680"/>
          </a:xfrm>
          <a:prstGeom prst="rect">
            <a:avLst/>
          </a:prstGeom>
          <a:ln/>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Microsoft Yahei"/>
                <a:ea typeface="Microsoft Yahei"/>
                <a:cs typeface="Microsoft Yahei"/>
              </a:rPr>
              <a:t>有些原料质地松散，用直切容易碎裂或散开；有些原料韧性较强，直切不容易切断，而且不易切整齐，采用推切法就能够适应这些原料的特点。</a:t>
            </a:r>
          </a:p>
        </p:txBody>
      </p:sp>
      <p:sp>
        <p:nvSpPr>
          <p:cNvPr id="6" name="TextBox 6"/>
          <p:cNvSpPr txBox="1"/>
          <p:nvPr/>
        </p:nvSpPr>
        <p:spPr>
          <a:xfrm>
            <a:off x="9595840" y="2432974"/>
            <a:ext cx="2222323" cy="3535680"/>
          </a:xfrm>
          <a:prstGeom prst="rect">
            <a:avLst/>
          </a:prstGeom>
          <a:ln/>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Microsoft Yahei"/>
                <a:ea typeface="Microsoft Yahei"/>
                <a:cs typeface="Microsoft Yahei"/>
              </a:rPr>
              <a:t>如熟肥肉、肉丝、豆干丝、百页等，就适用于推切。</a:t>
            </a:r>
          </a:p>
        </p:txBody>
      </p:sp>
      <p:sp>
        <p:nvSpPr>
          <p:cNvPr id="7" name="AutoShape 7"/>
          <p:cNvSpPr/>
          <p:nvPr/>
        </p:nvSpPr>
        <p:spPr>
          <a:xfrm>
            <a:off x="578634" y="1691037"/>
            <a:ext cx="1885696" cy="639403"/>
          </a:xfrm>
          <a:prstGeom prst="homePlate">
            <a:avLst>
              <a:gd name="adj" fmla="val 50000"/>
            </a:avLst>
          </a:prstGeom>
          <a:solidFill>
            <a:schemeClr val="accent2">
              <a:alpha val="100000"/>
            </a:schemeClr>
          </a:solidFill>
          <a:ln/>
        </p:spPr>
        <p:txBody>
          <a:bodyPr/>
          <a:lstStyle/>
          <a:p>
            <a:endParaRPr lang="zh-CN" altLang="en-US"/>
          </a:p>
        </p:txBody>
      </p:sp>
      <p:sp>
        <p:nvSpPr>
          <p:cNvPr id="8" name="TextBox 8"/>
          <p:cNvSpPr txBox="1"/>
          <p:nvPr/>
        </p:nvSpPr>
        <p:spPr>
          <a:xfrm>
            <a:off x="831040" y="1645074"/>
            <a:ext cx="1112660" cy="731329"/>
          </a:xfrm>
          <a:prstGeom prst="rect">
            <a:avLst/>
          </a:prstGeom>
          <a:ln/>
        </p:spPr>
        <p:txBody>
          <a:bodyPr vert="horz" wrap="square" lIns="123825" tIns="123825" rIns="57150" bIns="123825" rtlCol="0" anchor="t" anchorCtr="0">
            <a:spAutoFit/>
          </a:bodyPr>
          <a:lstStyle/>
          <a:p>
            <a:pPr algn="ctr">
              <a:lnSpc>
                <a:spcPct val="120000"/>
              </a:lnSpc>
            </a:pPr>
            <a:r>
              <a:rPr lang="en-US" sz="2014" b="1">
                <a:solidFill>
                  <a:srgbClr val="FFFFFF">
                    <a:alpha val="100000"/>
                  </a:srgbClr>
                </a:solidFill>
                <a:latin typeface="Microsoft Yahei"/>
                <a:ea typeface="Microsoft Yahei"/>
                <a:cs typeface="Microsoft Yahei"/>
              </a:rPr>
              <a:t>01</a:t>
            </a:r>
          </a:p>
        </p:txBody>
      </p:sp>
      <p:sp>
        <p:nvSpPr>
          <p:cNvPr id="9" name="AutoShape 9"/>
          <p:cNvSpPr/>
          <p:nvPr/>
        </p:nvSpPr>
        <p:spPr>
          <a:xfrm>
            <a:off x="2918687" y="1691037"/>
            <a:ext cx="1885696" cy="639403"/>
          </a:xfrm>
          <a:prstGeom prst="homePlate">
            <a:avLst>
              <a:gd name="adj" fmla="val 50000"/>
            </a:avLst>
          </a:prstGeom>
          <a:solidFill>
            <a:schemeClr val="accent1">
              <a:alpha val="100000"/>
            </a:schemeClr>
          </a:solidFill>
          <a:ln/>
        </p:spPr>
        <p:txBody>
          <a:bodyPr/>
          <a:lstStyle/>
          <a:p>
            <a:endParaRPr lang="zh-CN" altLang="en-US"/>
          </a:p>
        </p:txBody>
      </p:sp>
      <p:sp>
        <p:nvSpPr>
          <p:cNvPr id="10" name="TextBox 10"/>
          <p:cNvSpPr txBox="1"/>
          <p:nvPr/>
        </p:nvSpPr>
        <p:spPr>
          <a:xfrm>
            <a:off x="3171093" y="1645074"/>
            <a:ext cx="1112660" cy="731329"/>
          </a:xfrm>
          <a:prstGeom prst="rect">
            <a:avLst/>
          </a:prstGeom>
          <a:ln/>
        </p:spPr>
        <p:txBody>
          <a:bodyPr vert="horz" wrap="square" lIns="123825" tIns="123825" rIns="57150" bIns="123825" rtlCol="0" anchor="t" anchorCtr="0">
            <a:spAutoFit/>
          </a:bodyPr>
          <a:lstStyle/>
          <a:p>
            <a:pPr algn="ctr">
              <a:lnSpc>
                <a:spcPct val="120000"/>
              </a:lnSpc>
            </a:pPr>
            <a:r>
              <a:rPr lang="en-US" sz="2014" b="1">
                <a:solidFill>
                  <a:srgbClr val="FFFFFF">
                    <a:alpha val="100000"/>
                  </a:srgbClr>
                </a:solidFill>
                <a:latin typeface="Microsoft Yahei"/>
                <a:ea typeface="Microsoft Yahei"/>
                <a:cs typeface="Microsoft Yahei"/>
              </a:rPr>
              <a:t>02</a:t>
            </a:r>
          </a:p>
        </p:txBody>
      </p:sp>
      <p:sp>
        <p:nvSpPr>
          <p:cNvPr id="11" name="AutoShape 11"/>
          <p:cNvSpPr/>
          <p:nvPr/>
        </p:nvSpPr>
        <p:spPr>
          <a:xfrm>
            <a:off x="5251482" y="1691037"/>
            <a:ext cx="1885696" cy="639403"/>
          </a:xfrm>
          <a:prstGeom prst="homePlate">
            <a:avLst>
              <a:gd name="adj" fmla="val 50000"/>
            </a:avLst>
          </a:prstGeom>
          <a:solidFill>
            <a:schemeClr val="accent2">
              <a:alpha val="100000"/>
            </a:schemeClr>
          </a:solidFill>
          <a:ln/>
        </p:spPr>
        <p:txBody>
          <a:bodyPr/>
          <a:lstStyle/>
          <a:p>
            <a:endParaRPr lang="zh-CN" altLang="en-US"/>
          </a:p>
        </p:txBody>
      </p:sp>
      <p:sp>
        <p:nvSpPr>
          <p:cNvPr id="12" name="TextBox 12"/>
          <p:cNvSpPr txBox="1"/>
          <p:nvPr/>
        </p:nvSpPr>
        <p:spPr>
          <a:xfrm>
            <a:off x="5503888" y="1645074"/>
            <a:ext cx="1112660" cy="731329"/>
          </a:xfrm>
          <a:prstGeom prst="rect">
            <a:avLst/>
          </a:prstGeom>
          <a:ln/>
        </p:spPr>
        <p:txBody>
          <a:bodyPr vert="horz" wrap="square" lIns="123825" tIns="123825" rIns="57150" bIns="123825" rtlCol="0" anchor="t" anchorCtr="0">
            <a:spAutoFit/>
          </a:bodyPr>
          <a:lstStyle/>
          <a:p>
            <a:pPr algn="ctr">
              <a:lnSpc>
                <a:spcPct val="120000"/>
              </a:lnSpc>
            </a:pPr>
            <a:r>
              <a:rPr lang="en-US" sz="2014" b="1">
                <a:solidFill>
                  <a:srgbClr val="FFFFFF">
                    <a:alpha val="100000"/>
                  </a:srgbClr>
                </a:solidFill>
                <a:latin typeface="Microsoft Yahei"/>
                <a:ea typeface="Microsoft Yahei"/>
                <a:cs typeface="Microsoft Yahei"/>
              </a:rPr>
              <a:t>03</a:t>
            </a:r>
          </a:p>
        </p:txBody>
      </p:sp>
      <p:sp>
        <p:nvSpPr>
          <p:cNvPr id="13" name="AutoShape 13"/>
          <p:cNvSpPr/>
          <p:nvPr/>
        </p:nvSpPr>
        <p:spPr>
          <a:xfrm>
            <a:off x="7489690" y="1691037"/>
            <a:ext cx="1885696" cy="639403"/>
          </a:xfrm>
          <a:prstGeom prst="homePlate">
            <a:avLst>
              <a:gd name="adj" fmla="val 50000"/>
            </a:avLst>
          </a:prstGeom>
          <a:solidFill>
            <a:schemeClr val="accent1">
              <a:alpha val="100000"/>
            </a:schemeClr>
          </a:solidFill>
          <a:ln/>
        </p:spPr>
        <p:txBody>
          <a:bodyPr/>
          <a:lstStyle/>
          <a:p>
            <a:endParaRPr lang="zh-CN" altLang="en-US"/>
          </a:p>
        </p:txBody>
      </p:sp>
      <p:sp>
        <p:nvSpPr>
          <p:cNvPr id="14" name="TextBox 14"/>
          <p:cNvSpPr txBox="1"/>
          <p:nvPr/>
        </p:nvSpPr>
        <p:spPr>
          <a:xfrm>
            <a:off x="7742096" y="1645074"/>
            <a:ext cx="1112660" cy="731329"/>
          </a:xfrm>
          <a:prstGeom prst="rect">
            <a:avLst/>
          </a:prstGeom>
          <a:ln/>
        </p:spPr>
        <p:txBody>
          <a:bodyPr vert="horz" wrap="square" lIns="123825" tIns="123825" rIns="57150" bIns="123825" rtlCol="0" anchor="t" anchorCtr="0">
            <a:spAutoFit/>
          </a:bodyPr>
          <a:lstStyle/>
          <a:p>
            <a:pPr algn="ctr">
              <a:lnSpc>
                <a:spcPct val="120000"/>
              </a:lnSpc>
            </a:pPr>
            <a:r>
              <a:rPr lang="en-US" sz="2014" b="1">
                <a:solidFill>
                  <a:srgbClr val="FFFFFF">
                    <a:alpha val="100000"/>
                  </a:srgbClr>
                </a:solidFill>
                <a:latin typeface="Microsoft Yahei"/>
                <a:ea typeface="Microsoft Yahei"/>
                <a:cs typeface="Microsoft Yahei"/>
              </a:rPr>
              <a:t>04</a:t>
            </a:r>
          </a:p>
        </p:txBody>
      </p:sp>
      <p:sp>
        <p:nvSpPr>
          <p:cNvPr id="15" name="AutoShape 15"/>
          <p:cNvSpPr/>
          <p:nvPr/>
        </p:nvSpPr>
        <p:spPr>
          <a:xfrm>
            <a:off x="9764154" y="1691037"/>
            <a:ext cx="1885696" cy="639403"/>
          </a:xfrm>
          <a:prstGeom prst="homePlate">
            <a:avLst>
              <a:gd name="adj" fmla="val 50000"/>
            </a:avLst>
          </a:prstGeom>
          <a:solidFill>
            <a:schemeClr val="accent2">
              <a:alpha val="100000"/>
            </a:schemeClr>
          </a:solidFill>
          <a:ln/>
        </p:spPr>
        <p:txBody>
          <a:bodyPr/>
          <a:lstStyle/>
          <a:p>
            <a:endParaRPr lang="zh-CN" altLang="en-US"/>
          </a:p>
        </p:txBody>
      </p:sp>
      <p:sp>
        <p:nvSpPr>
          <p:cNvPr id="16" name="TextBox 16"/>
          <p:cNvSpPr txBox="1"/>
          <p:nvPr/>
        </p:nvSpPr>
        <p:spPr>
          <a:xfrm>
            <a:off x="10016560" y="1645074"/>
            <a:ext cx="1112660" cy="731329"/>
          </a:xfrm>
          <a:prstGeom prst="rect">
            <a:avLst/>
          </a:prstGeom>
          <a:ln/>
        </p:spPr>
        <p:txBody>
          <a:bodyPr vert="horz" wrap="square" lIns="123825" tIns="123825" rIns="57150" bIns="123825" rtlCol="0" anchor="t" anchorCtr="0">
            <a:spAutoFit/>
          </a:bodyPr>
          <a:lstStyle/>
          <a:p>
            <a:pPr algn="ctr">
              <a:lnSpc>
                <a:spcPct val="120000"/>
              </a:lnSpc>
            </a:pPr>
            <a:r>
              <a:rPr lang="en-US" sz="2014" b="1">
                <a:solidFill>
                  <a:srgbClr val="FFFFFF">
                    <a:alpha val="100000"/>
                  </a:srgbClr>
                </a:solidFill>
                <a:latin typeface="Microsoft Yahei"/>
                <a:ea typeface="Microsoft Yahei"/>
                <a:cs typeface="Microsoft Yahei"/>
              </a:rPr>
              <a:t>05</a:t>
            </a:r>
          </a:p>
        </p:txBody>
      </p:sp>
      <p:grpSp>
        <p:nvGrpSpPr>
          <p:cNvPr id="17" name="Group 17"/>
          <p:cNvGrpSpPr/>
          <p:nvPr/>
        </p:nvGrpSpPr>
        <p:grpSpPr>
          <a:xfrm>
            <a:off x="454963" y="93878"/>
            <a:ext cx="10641129" cy="914400"/>
            <a:chOff x="454963" y="93878"/>
            <a:chExt cx="10641129" cy="914400"/>
          </a:xfrm>
        </p:grpSpPr>
        <p:sp>
          <p:nvSpPr>
            <p:cNvPr id="18" name="AutoShape 18"/>
            <p:cNvSpPr/>
            <p:nvPr/>
          </p:nvSpPr>
          <p:spPr>
            <a:xfrm>
              <a:off x="454963" y="331168"/>
              <a:ext cx="84147" cy="84147"/>
            </a:xfrm>
            <a:prstGeom prst="ellipse">
              <a:avLst/>
            </a:prstGeom>
            <a:solidFill>
              <a:schemeClr val="accent1">
                <a:alpha val="100000"/>
              </a:schemeClr>
            </a:solidFill>
            <a:ln/>
          </p:spPr>
          <p:txBody>
            <a:bodyPr/>
            <a:lstStyle/>
            <a:p>
              <a:endParaRPr lang="zh-CN" altLang="en-US"/>
            </a:p>
          </p:txBody>
        </p:sp>
        <p:sp>
          <p:nvSpPr>
            <p:cNvPr id="19" name="AutoShape 19"/>
            <p:cNvSpPr/>
            <p:nvPr/>
          </p:nvSpPr>
          <p:spPr>
            <a:xfrm>
              <a:off x="575049" y="337743"/>
              <a:ext cx="78137" cy="78137"/>
            </a:xfrm>
            <a:prstGeom prst="ellipse">
              <a:avLst/>
            </a:prstGeom>
            <a:solidFill>
              <a:schemeClr val="accent1">
                <a:alpha val="80000"/>
              </a:schemeClr>
            </a:solidFill>
            <a:ln/>
          </p:spPr>
          <p:txBody>
            <a:bodyPr/>
            <a:lstStyle/>
            <a:p>
              <a:endParaRPr lang="zh-CN" altLang="en-US"/>
            </a:p>
          </p:txBody>
        </p:sp>
        <p:sp>
          <p:nvSpPr>
            <p:cNvPr id="20" name="AutoShape 20"/>
            <p:cNvSpPr/>
            <p:nvPr/>
          </p:nvSpPr>
          <p:spPr>
            <a:xfrm>
              <a:off x="689125" y="339460"/>
              <a:ext cx="74704" cy="74704"/>
            </a:xfrm>
            <a:prstGeom prst="ellipse">
              <a:avLst/>
            </a:prstGeom>
            <a:solidFill>
              <a:schemeClr val="accent1">
                <a:alpha val="60000"/>
              </a:schemeClr>
            </a:solidFill>
            <a:ln/>
          </p:spPr>
          <p:txBody>
            <a:bodyPr/>
            <a:lstStyle/>
            <a:p>
              <a:endParaRPr lang="zh-CN" altLang="en-US"/>
            </a:p>
          </p:txBody>
        </p:sp>
        <p:sp>
          <p:nvSpPr>
            <p:cNvPr id="21" name="AutoShape 21"/>
            <p:cNvSpPr/>
            <p:nvPr/>
          </p:nvSpPr>
          <p:spPr>
            <a:xfrm>
              <a:off x="799768" y="348430"/>
              <a:ext cx="69238" cy="69238"/>
            </a:xfrm>
            <a:prstGeom prst="ellipse">
              <a:avLst/>
            </a:prstGeom>
            <a:solidFill>
              <a:schemeClr val="accent1">
                <a:alpha val="40000"/>
              </a:schemeClr>
            </a:solidFill>
            <a:ln/>
          </p:spPr>
          <p:txBody>
            <a:bodyPr/>
            <a:lstStyle/>
            <a:p>
              <a:endParaRPr lang="zh-CN" altLang="en-US"/>
            </a:p>
          </p:txBody>
        </p:sp>
        <p:sp>
          <p:nvSpPr>
            <p:cNvPr id="22" name="AutoShape 22"/>
            <p:cNvSpPr/>
            <p:nvPr/>
          </p:nvSpPr>
          <p:spPr>
            <a:xfrm>
              <a:off x="904945" y="344297"/>
              <a:ext cx="65594" cy="65594"/>
            </a:xfrm>
            <a:prstGeom prst="ellipse">
              <a:avLst/>
            </a:prstGeom>
            <a:solidFill>
              <a:schemeClr val="accent1">
                <a:alpha val="20000"/>
              </a:schemeClr>
            </a:solidFill>
            <a:ln/>
          </p:spPr>
          <p:txBody>
            <a:bodyPr/>
            <a:lstStyle/>
            <a:p>
              <a:endParaRPr lang="zh-CN" altLang="en-US"/>
            </a:p>
          </p:txBody>
        </p:sp>
        <p:sp>
          <p:nvSpPr>
            <p:cNvPr id="23" name="AutoShape 23"/>
            <p:cNvSpPr/>
            <p:nvPr/>
          </p:nvSpPr>
          <p:spPr>
            <a:xfrm>
              <a:off x="454963" y="448942"/>
              <a:ext cx="84147" cy="84147"/>
            </a:xfrm>
            <a:prstGeom prst="ellipse">
              <a:avLst/>
            </a:prstGeom>
            <a:solidFill>
              <a:schemeClr val="accent1">
                <a:alpha val="100000"/>
              </a:schemeClr>
            </a:solidFill>
            <a:ln/>
          </p:spPr>
          <p:txBody>
            <a:bodyPr/>
            <a:lstStyle/>
            <a:p>
              <a:endParaRPr lang="zh-CN" altLang="en-US"/>
            </a:p>
          </p:txBody>
        </p:sp>
        <p:sp>
          <p:nvSpPr>
            <p:cNvPr id="24" name="AutoShape 24"/>
            <p:cNvSpPr/>
            <p:nvPr/>
          </p:nvSpPr>
          <p:spPr>
            <a:xfrm>
              <a:off x="575049" y="455517"/>
              <a:ext cx="78137" cy="78137"/>
            </a:xfrm>
            <a:prstGeom prst="ellipse">
              <a:avLst/>
            </a:prstGeom>
            <a:solidFill>
              <a:schemeClr val="accent1">
                <a:alpha val="80000"/>
              </a:schemeClr>
            </a:solidFill>
            <a:ln/>
          </p:spPr>
          <p:txBody>
            <a:bodyPr/>
            <a:lstStyle/>
            <a:p>
              <a:endParaRPr lang="zh-CN" altLang="en-US"/>
            </a:p>
          </p:txBody>
        </p:sp>
        <p:sp>
          <p:nvSpPr>
            <p:cNvPr id="25" name="AutoShape 25"/>
            <p:cNvSpPr/>
            <p:nvPr/>
          </p:nvSpPr>
          <p:spPr>
            <a:xfrm>
              <a:off x="689125" y="457233"/>
              <a:ext cx="74704" cy="74704"/>
            </a:xfrm>
            <a:prstGeom prst="ellipse">
              <a:avLst/>
            </a:prstGeom>
            <a:solidFill>
              <a:schemeClr val="accent1">
                <a:alpha val="60000"/>
              </a:schemeClr>
            </a:solidFill>
            <a:ln/>
          </p:spPr>
          <p:txBody>
            <a:bodyPr/>
            <a:lstStyle/>
            <a:p>
              <a:endParaRPr lang="zh-CN" altLang="en-US"/>
            </a:p>
          </p:txBody>
        </p:sp>
        <p:sp>
          <p:nvSpPr>
            <p:cNvPr id="26" name="AutoShape 26"/>
            <p:cNvSpPr/>
            <p:nvPr/>
          </p:nvSpPr>
          <p:spPr>
            <a:xfrm>
              <a:off x="799768" y="466203"/>
              <a:ext cx="69238" cy="69238"/>
            </a:xfrm>
            <a:prstGeom prst="ellipse">
              <a:avLst/>
            </a:prstGeom>
            <a:solidFill>
              <a:schemeClr val="accent1">
                <a:alpha val="40000"/>
              </a:schemeClr>
            </a:solidFill>
            <a:ln/>
          </p:spPr>
          <p:txBody>
            <a:bodyPr/>
            <a:lstStyle/>
            <a:p>
              <a:endParaRPr lang="zh-CN" altLang="en-US"/>
            </a:p>
          </p:txBody>
        </p:sp>
        <p:sp>
          <p:nvSpPr>
            <p:cNvPr id="27" name="AutoShape 27"/>
            <p:cNvSpPr/>
            <p:nvPr/>
          </p:nvSpPr>
          <p:spPr>
            <a:xfrm>
              <a:off x="904945" y="462070"/>
              <a:ext cx="65594" cy="65594"/>
            </a:xfrm>
            <a:prstGeom prst="ellipse">
              <a:avLst/>
            </a:prstGeom>
            <a:solidFill>
              <a:schemeClr val="accent1">
                <a:alpha val="20000"/>
              </a:schemeClr>
            </a:solidFill>
            <a:ln/>
          </p:spPr>
          <p:txBody>
            <a:bodyPr/>
            <a:lstStyle/>
            <a:p>
              <a:endParaRPr lang="zh-CN" altLang="en-US"/>
            </a:p>
          </p:txBody>
        </p:sp>
        <p:sp>
          <p:nvSpPr>
            <p:cNvPr id="28" name="AutoShape 28"/>
            <p:cNvSpPr/>
            <p:nvPr/>
          </p:nvSpPr>
          <p:spPr>
            <a:xfrm>
              <a:off x="454963" y="566715"/>
              <a:ext cx="84147" cy="84147"/>
            </a:xfrm>
            <a:prstGeom prst="ellipse">
              <a:avLst/>
            </a:prstGeom>
            <a:solidFill>
              <a:schemeClr val="accent1">
                <a:alpha val="100000"/>
              </a:schemeClr>
            </a:solidFill>
            <a:ln/>
          </p:spPr>
          <p:txBody>
            <a:bodyPr/>
            <a:lstStyle/>
            <a:p>
              <a:endParaRPr lang="zh-CN" altLang="en-US"/>
            </a:p>
          </p:txBody>
        </p:sp>
        <p:sp>
          <p:nvSpPr>
            <p:cNvPr id="29" name="AutoShape 29"/>
            <p:cNvSpPr/>
            <p:nvPr/>
          </p:nvSpPr>
          <p:spPr>
            <a:xfrm>
              <a:off x="575049" y="573291"/>
              <a:ext cx="78137" cy="78137"/>
            </a:xfrm>
            <a:prstGeom prst="ellipse">
              <a:avLst/>
            </a:prstGeom>
            <a:solidFill>
              <a:schemeClr val="accent1">
                <a:alpha val="80000"/>
              </a:schemeClr>
            </a:solidFill>
            <a:ln/>
          </p:spPr>
          <p:txBody>
            <a:bodyPr/>
            <a:lstStyle/>
            <a:p>
              <a:endParaRPr lang="zh-CN" altLang="en-US"/>
            </a:p>
          </p:txBody>
        </p:sp>
        <p:sp>
          <p:nvSpPr>
            <p:cNvPr id="30" name="AutoShape 30"/>
            <p:cNvSpPr/>
            <p:nvPr/>
          </p:nvSpPr>
          <p:spPr>
            <a:xfrm>
              <a:off x="689125" y="575007"/>
              <a:ext cx="74704" cy="74704"/>
            </a:xfrm>
            <a:prstGeom prst="ellipse">
              <a:avLst/>
            </a:prstGeom>
            <a:solidFill>
              <a:schemeClr val="accent1">
                <a:alpha val="60000"/>
              </a:schemeClr>
            </a:solidFill>
            <a:ln/>
          </p:spPr>
          <p:txBody>
            <a:bodyPr/>
            <a:lstStyle/>
            <a:p>
              <a:endParaRPr lang="zh-CN" altLang="en-US"/>
            </a:p>
          </p:txBody>
        </p:sp>
        <p:sp>
          <p:nvSpPr>
            <p:cNvPr id="31" name="AutoShape 31"/>
            <p:cNvSpPr/>
            <p:nvPr/>
          </p:nvSpPr>
          <p:spPr>
            <a:xfrm>
              <a:off x="799768" y="583977"/>
              <a:ext cx="69238" cy="69238"/>
            </a:xfrm>
            <a:prstGeom prst="ellipse">
              <a:avLst/>
            </a:prstGeom>
            <a:solidFill>
              <a:schemeClr val="accent1">
                <a:alpha val="40000"/>
              </a:schemeClr>
            </a:solidFill>
            <a:ln/>
          </p:spPr>
          <p:txBody>
            <a:bodyPr/>
            <a:lstStyle/>
            <a:p>
              <a:endParaRPr lang="zh-CN" altLang="en-US"/>
            </a:p>
          </p:txBody>
        </p:sp>
        <p:sp>
          <p:nvSpPr>
            <p:cNvPr id="32" name="AutoShape 32"/>
            <p:cNvSpPr/>
            <p:nvPr/>
          </p:nvSpPr>
          <p:spPr>
            <a:xfrm>
              <a:off x="904945" y="579844"/>
              <a:ext cx="65594" cy="65594"/>
            </a:xfrm>
            <a:prstGeom prst="ellipse">
              <a:avLst/>
            </a:prstGeom>
            <a:solidFill>
              <a:schemeClr val="accent1">
                <a:alpha val="20000"/>
              </a:schemeClr>
            </a:solidFill>
            <a:ln/>
          </p:spPr>
          <p:txBody>
            <a:bodyPr/>
            <a:lstStyle/>
            <a:p>
              <a:endParaRPr lang="zh-CN" altLang="en-US"/>
            </a:p>
          </p:txBody>
        </p:sp>
        <p:sp>
          <p:nvSpPr>
            <p:cNvPr id="33" name="AutoShape 33"/>
            <p:cNvSpPr/>
            <p:nvPr/>
          </p:nvSpPr>
          <p:spPr>
            <a:xfrm>
              <a:off x="454963" y="684489"/>
              <a:ext cx="84147" cy="84147"/>
            </a:xfrm>
            <a:prstGeom prst="ellipse">
              <a:avLst/>
            </a:prstGeom>
            <a:solidFill>
              <a:schemeClr val="accent1">
                <a:alpha val="100000"/>
              </a:schemeClr>
            </a:solidFill>
            <a:ln/>
          </p:spPr>
          <p:txBody>
            <a:bodyPr/>
            <a:lstStyle/>
            <a:p>
              <a:endParaRPr lang="zh-CN" altLang="en-US"/>
            </a:p>
          </p:txBody>
        </p:sp>
        <p:sp>
          <p:nvSpPr>
            <p:cNvPr id="34" name="AutoShape 34"/>
            <p:cNvSpPr/>
            <p:nvPr/>
          </p:nvSpPr>
          <p:spPr>
            <a:xfrm>
              <a:off x="575049" y="691064"/>
              <a:ext cx="78137" cy="78137"/>
            </a:xfrm>
            <a:prstGeom prst="ellipse">
              <a:avLst/>
            </a:prstGeom>
            <a:solidFill>
              <a:schemeClr val="accent1">
                <a:alpha val="80000"/>
              </a:schemeClr>
            </a:solidFill>
            <a:ln/>
          </p:spPr>
          <p:txBody>
            <a:bodyPr/>
            <a:lstStyle/>
            <a:p>
              <a:endParaRPr lang="zh-CN" altLang="en-US"/>
            </a:p>
          </p:txBody>
        </p:sp>
        <p:sp>
          <p:nvSpPr>
            <p:cNvPr id="35" name="AutoShape 35"/>
            <p:cNvSpPr/>
            <p:nvPr/>
          </p:nvSpPr>
          <p:spPr>
            <a:xfrm>
              <a:off x="689125" y="692781"/>
              <a:ext cx="74704" cy="74704"/>
            </a:xfrm>
            <a:prstGeom prst="ellipse">
              <a:avLst/>
            </a:prstGeom>
            <a:solidFill>
              <a:schemeClr val="accent1">
                <a:alpha val="60000"/>
              </a:schemeClr>
            </a:solidFill>
            <a:ln/>
          </p:spPr>
          <p:txBody>
            <a:bodyPr/>
            <a:lstStyle/>
            <a:p>
              <a:endParaRPr lang="zh-CN" altLang="en-US"/>
            </a:p>
          </p:txBody>
        </p:sp>
        <p:sp>
          <p:nvSpPr>
            <p:cNvPr id="36" name="AutoShape 36"/>
            <p:cNvSpPr/>
            <p:nvPr/>
          </p:nvSpPr>
          <p:spPr>
            <a:xfrm>
              <a:off x="799768" y="701751"/>
              <a:ext cx="69238" cy="69238"/>
            </a:xfrm>
            <a:prstGeom prst="ellipse">
              <a:avLst/>
            </a:prstGeom>
            <a:solidFill>
              <a:schemeClr val="accent1">
                <a:alpha val="40000"/>
              </a:schemeClr>
            </a:solidFill>
            <a:ln/>
          </p:spPr>
          <p:txBody>
            <a:bodyPr/>
            <a:lstStyle/>
            <a:p>
              <a:endParaRPr lang="zh-CN" altLang="en-US"/>
            </a:p>
          </p:txBody>
        </p:sp>
        <p:sp>
          <p:nvSpPr>
            <p:cNvPr id="37" name="AutoShape 37"/>
            <p:cNvSpPr/>
            <p:nvPr/>
          </p:nvSpPr>
          <p:spPr>
            <a:xfrm>
              <a:off x="904945" y="697618"/>
              <a:ext cx="65594" cy="65594"/>
            </a:xfrm>
            <a:prstGeom prst="ellipse">
              <a:avLst/>
            </a:prstGeom>
            <a:solidFill>
              <a:schemeClr val="accent1">
                <a:alpha val="20000"/>
              </a:schemeClr>
            </a:solidFill>
            <a:ln/>
          </p:spPr>
          <p:txBody>
            <a:bodyPr/>
            <a:lstStyle/>
            <a:p>
              <a:endParaRPr lang="zh-CN" altLang="en-US"/>
            </a:p>
          </p:txBody>
        </p:sp>
        <p:sp>
          <p:nvSpPr>
            <p:cNvPr id="38" name="TextBox 38"/>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推切</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rot="2700000">
            <a:off x="-425346" y="-2696323"/>
            <a:ext cx="4457492" cy="4457492"/>
          </a:xfrm>
          <a:prstGeom prst="rect">
            <a:avLst/>
          </a:prstGeom>
          <a:solidFill>
            <a:schemeClr val="accent1">
              <a:alpha val="100000"/>
            </a:schemeClr>
          </a:solidFill>
          <a:ln/>
        </p:spPr>
        <p:txBody>
          <a:bodyPr/>
          <a:lstStyle/>
          <a:p>
            <a:endParaRPr lang="zh-CN" altLang="en-US"/>
          </a:p>
        </p:txBody>
      </p:sp>
      <p:sp>
        <p:nvSpPr>
          <p:cNvPr id="3" name="AutoShape 3"/>
          <p:cNvSpPr/>
          <p:nvPr/>
        </p:nvSpPr>
        <p:spPr>
          <a:xfrm>
            <a:off x="10615613" y="1795463"/>
            <a:ext cx="1339850" cy="338137"/>
          </a:xfrm>
          <a:prstGeom prst="rect">
            <a:avLst/>
          </a:prstGeom>
          <a:noFill/>
          <a:ln/>
        </p:spPr>
        <p:txBody>
          <a:bodyPr/>
          <a:lstStyle/>
          <a:p>
            <a:endParaRPr lang="zh-CN" altLang="en-US"/>
          </a:p>
        </p:txBody>
      </p:sp>
      <p:sp>
        <p:nvSpPr>
          <p:cNvPr id="4" name="TextBox 4"/>
          <p:cNvSpPr txBox="1"/>
          <p:nvPr/>
        </p:nvSpPr>
        <p:spPr>
          <a:xfrm>
            <a:off x="4876800" y="1547365"/>
            <a:ext cx="5050155" cy="4212820"/>
          </a:xfrm>
          <a:prstGeom prst="rect">
            <a:avLst/>
          </a:prstGeom>
          <a:ln/>
        </p:spPr>
        <p:txBody>
          <a:bodyPr vert="horz" wrap="square" lIns="91440" tIns="45720" rIns="91440" bIns="45720" rtlCol="0" anchor="ctr" anchorCtr="0">
            <a:spAutoFit/>
          </a:bodyPr>
          <a:lstStyle/>
          <a:p>
            <a:pPr marL="203200" lvl="0" indent="-203200">
              <a:lnSpc>
                <a:spcPct val="150000"/>
              </a:lnSpc>
              <a:spcBef>
                <a:spcPts val="375"/>
              </a:spcBef>
              <a:buFont typeface="Arial"/>
              <a:buChar char="•"/>
            </a:pPr>
            <a:r>
              <a:rPr lang="en-US" sz="2400" b="1" dirty="0" err="1">
                <a:solidFill>
                  <a:schemeClr val="accent1">
                    <a:lumMod val="50000"/>
                    <a:alpha val="100000"/>
                  </a:schemeClr>
                </a:solidFill>
                <a:latin typeface="Microsoft Yahei"/>
                <a:ea typeface="Microsoft Yahei"/>
                <a:cs typeface="Microsoft Yahei"/>
              </a:rPr>
              <a:t>引言</a:t>
            </a:r>
            <a:endParaRPr lang="en-US" sz="2400" b="1" dirty="0">
              <a:solidFill>
                <a:schemeClr val="accent1">
                  <a:lumMod val="50000"/>
                  <a:alpha val="100000"/>
                </a:schemeClr>
              </a:solidFill>
              <a:latin typeface="Microsoft Yahei"/>
              <a:ea typeface="Microsoft Yahei"/>
              <a:cs typeface="Microsoft Yahei"/>
            </a:endParaRPr>
          </a:p>
          <a:p>
            <a:pPr marL="203200" lvl="0" indent="-203200">
              <a:lnSpc>
                <a:spcPct val="150000"/>
              </a:lnSpc>
              <a:spcBef>
                <a:spcPts val="375"/>
              </a:spcBef>
              <a:buFont typeface="Arial"/>
              <a:buChar char="•"/>
            </a:pPr>
            <a:r>
              <a:rPr lang="en-US" sz="2400" b="1" dirty="0" err="1">
                <a:solidFill>
                  <a:schemeClr val="accent1">
                    <a:lumMod val="50000"/>
                    <a:alpha val="100000"/>
                  </a:schemeClr>
                </a:solidFill>
                <a:latin typeface="Microsoft Yahei"/>
                <a:ea typeface="Microsoft Yahei"/>
                <a:cs typeface="Microsoft Yahei"/>
              </a:rPr>
              <a:t>直刀法简介</a:t>
            </a:r>
            <a:endParaRPr lang="en-US" sz="2400" b="1" dirty="0">
              <a:solidFill>
                <a:schemeClr val="accent1">
                  <a:lumMod val="50000"/>
                  <a:alpha val="100000"/>
                </a:schemeClr>
              </a:solidFill>
              <a:latin typeface="Microsoft Yahei"/>
              <a:ea typeface="Microsoft Yahei"/>
              <a:cs typeface="Microsoft Yahei"/>
            </a:endParaRPr>
          </a:p>
          <a:p>
            <a:pPr marL="203200" lvl="0" indent="-203200">
              <a:lnSpc>
                <a:spcPct val="150000"/>
              </a:lnSpc>
              <a:spcBef>
                <a:spcPts val="375"/>
              </a:spcBef>
              <a:buFont typeface="Arial"/>
              <a:buChar char="•"/>
            </a:pPr>
            <a:r>
              <a:rPr lang="en-US" sz="2400" b="1" dirty="0" err="1">
                <a:solidFill>
                  <a:schemeClr val="accent1">
                    <a:lumMod val="50000"/>
                    <a:alpha val="100000"/>
                  </a:schemeClr>
                </a:solidFill>
                <a:latin typeface="Microsoft Yahei"/>
                <a:ea typeface="Microsoft Yahei"/>
                <a:cs typeface="Microsoft Yahei"/>
              </a:rPr>
              <a:t>直刀法的基本技巧</a:t>
            </a:r>
            <a:endParaRPr lang="en-US" sz="2400" b="1" dirty="0">
              <a:solidFill>
                <a:schemeClr val="accent1">
                  <a:lumMod val="50000"/>
                  <a:alpha val="100000"/>
                </a:schemeClr>
              </a:solidFill>
              <a:latin typeface="Microsoft Yahei"/>
              <a:ea typeface="Microsoft Yahei"/>
              <a:cs typeface="Microsoft Yahei"/>
            </a:endParaRPr>
          </a:p>
          <a:p>
            <a:pPr marL="203200" lvl="0" indent="-203200">
              <a:lnSpc>
                <a:spcPct val="150000"/>
              </a:lnSpc>
              <a:spcBef>
                <a:spcPts val="375"/>
              </a:spcBef>
              <a:buFont typeface="Arial"/>
              <a:buChar char="•"/>
            </a:pPr>
            <a:r>
              <a:rPr lang="en-US" sz="2400" b="1" dirty="0" err="1">
                <a:solidFill>
                  <a:schemeClr val="accent1">
                    <a:lumMod val="50000"/>
                    <a:alpha val="100000"/>
                  </a:schemeClr>
                </a:solidFill>
                <a:latin typeface="Microsoft Yahei"/>
                <a:ea typeface="Microsoft Yahei"/>
                <a:cs typeface="Microsoft Yahei"/>
              </a:rPr>
              <a:t>直刀法的应用</a:t>
            </a:r>
            <a:endParaRPr lang="en-US" sz="2400" b="1" dirty="0">
              <a:solidFill>
                <a:schemeClr val="accent1">
                  <a:lumMod val="50000"/>
                  <a:alpha val="100000"/>
                </a:schemeClr>
              </a:solidFill>
              <a:latin typeface="Microsoft Yahei"/>
              <a:ea typeface="Microsoft Yahei"/>
              <a:cs typeface="Microsoft Yahei"/>
            </a:endParaRPr>
          </a:p>
          <a:p>
            <a:pPr marL="203200" lvl="0" indent="-203200">
              <a:lnSpc>
                <a:spcPct val="150000"/>
              </a:lnSpc>
              <a:spcBef>
                <a:spcPts val="375"/>
              </a:spcBef>
              <a:buFont typeface="Arial"/>
              <a:buChar char="•"/>
            </a:pPr>
            <a:r>
              <a:rPr lang="en-US" sz="2400" b="1" dirty="0" err="1">
                <a:solidFill>
                  <a:schemeClr val="accent1">
                    <a:lumMod val="50000"/>
                    <a:alpha val="100000"/>
                  </a:schemeClr>
                </a:solidFill>
                <a:latin typeface="Microsoft Yahei"/>
                <a:ea typeface="Microsoft Yahei"/>
                <a:cs typeface="Microsoft Yahei"/>
              </a:rPr>
              <a:t>直刀法</a:t>
            </a:r>
            <a:r>
              <a:rPr lang="zh-CN" altLang="en-US" sz="2400" b="1" dirty="0">
                <a:solidFill>
                  <a:schemeClr val="accent1">
                    <a:lumMod val="50000"/>
                    <a:alpha val="100000"/>
                  </a:schemeClr>
                </a:solidFill>
                <a:latin typeface="Microsoft Yahei"/>
                <a:ea typeface="Microsoft Yahei"/>
                <a:cs typeface="Microsoft Yahei"/>
              </a:rPr>
              <a:t>种类与技巧</a:t>
            </a:r>
            <a:endParaRPr lang="en-US" altLang="zh-CN" sz="2400" b="1" dirty="0">
              <a:solidFill>
                <a:schemeClr val="accent1">
                  <a:lumMod val="50000"/>
                  <a:alpha val="100000"/>
                </a:schemeClr>
              </a:solidFill>
              <a:latin typeface="Microsoft Yahei"/>
              <a:ea typeface="Microsoft Yahei"/>
              <a:cs typeface="Microsoft Yahei"/>
            </a:endParaRPr>
          </a:p>
          <a:p>
            <a:pPr marL="203200" lvl="0" indent="-203200">
              <a:lnSpc>
                <a:spcPct val="150000"/>
              </a:lnSpc>
              <a:spcBef>
                <a:spcPts val="375"/>
              </a:spcBef>
              <a:buFont typeface="Arial"/>
              <a:buChar char="•"/>
            </a:pPr>
            <a:r>
              <a:rPr lang="zh-CN" altLang="en-US" sz="2400" b="1" dirty="0">
                <a:solidFill>
                  <a:schemeClr val="accent1">
                    <a:lumMod val="50000"/>
                    <a:alpha val="100000"/>
                  </a:schemeClr>
                </a:solidFill>
                <a:latin typeface="Microsoft Yahei"/>
                <a:ea typeface="Microsoft Yahei"/>
                <a:cs typeface="Microsoft Yahei"/>
              </a:rPr>
              <a:t>注意事项</a:t>
            </a:r>
            <a:endParaRPr lang="en-US" altLang="zh-CN" sz="2400" b="1" dirty="0">
              <a:solidFill>
                <a:schemeClr val="accent1">
                  <a:lumMod val="50000"/>
                  <a:alpha val="100000"/>
                </a:schemeClr>
              </a:solidFill>
              <a:latin typeface="Microsoft Yahei"/>
              <a:ea typeface="Microsoft Yahei"/>
              <a:cs typeface="Microsoft Yahei"/>
            </a:endParaRPr>
          </a:p>
          <a:p>
            <a:pPr marL="203200" lvl="0" indent="-203200">
              <a:lnSpc>
                <a:spcPct val="150000"/>
              </a:lnSpc>
              <a:spcBef>
                <a:spcPts val="375"/>
              </a:spcBef>
              <a:buFont typeface="Arial"/>
              <a:buChar char="•"/>
            </a:pPr>
            <a:r>
              <a:rPr lang="zh-CN" altLang="en-US" sz="2400" b="1" dirty="0">
                <a:solidFill>
                  <a:schemeClr val="accent1">
                    <a:lumMod val="50000"/>
                    <a:alpha val="100000"/>
                  </a:schemeClr>
                </a:solidFill>
                <a:latin typeface="Microsoft Yahei"/>
                <a:ea typeface="Microsoft Yahei"/>
                <a:cs typeface="Microsoft Yahei"/>
              </a:rPr>
              <a:t>总结</a:t>
            </a:r>
            <a:endParaRPr lang="en-US" sz="2400" b="1" dirty="0">
              <a:solidFill>
                <a:schemeClr val="accent1">
                  <a:lumMod val="50000"/>
                  <a:alpha val="100000"/>
                </a:schemeClr>
              </a:solidFill>
              <a:latin typeface="Microsoft Yahei"/>
              <a:ea typeface="Microsoft Yahei"/>
              <a:cs typeface="Microsoft Yahei"/>
            </a:endParaRPr>
          </a:p>
        </p:txBody>
      </p:sp>
      <p:sp>
        <p:nvSpPr>
          <p:cNvPr id="5" name="AutoShape 5"/>
          <p:cNvSpPr/>
          <p:nvPr/>
        </p:nvSpPr>
        <p:spPr>
          <a:xfrm rot="2700000">
            <a:off x="1152099" y="3867101"/>
            <a:ext cx="1030027" cy="1030027"/>
          </a:xfrm>
          <a:prstGeom prst="rect">
            <a:avLst/>
          </a:prstGeom>
          <a:solidFill>
            <a:schemeClr val="accent1">
              <a:alpha val="100000"/>
            </a:schemeClr>
          </a:solidFill>
          <a:ln/>
        </p:spPr>
        <p:txBody>
          <a:bodyPr/>
          <a:lstStyle/>
          <a:p>
            <a:endParaRPr lang="zh-CN" altLang="en-US"/>
          </a:p>
        </p:txBody>
      </p:sp>
      <p:sp>
        <p:nvSpPr>
          <p:cNvPr id="6" name="AutoShape 6"/>
          <p:cNvSpPr/>
          <p:nvPr/>
        </p:nvSpPr>
        <p:spPr>
          <a:xfrm rot="2700000">
            <a:off x="2095422" y="2929440"/>
            <a:ext cx="600059" cy="600059"/>
          </a:xfrm>
          <a:prstGeom prst="rect">
            <a:avLst/>
          </a:prstGeom>
          <a:solidFill>
            <a:schemeClr val="accent1">
              <a:alpha val="100000"/>
            </a:schemeClr>
          </a:solidFill>
          <a:ln/>
        </p:spPr>
        <p:txBody>
          <a:bodyPr/>
          <a:lstStyle/>
          <a:p>
            <a:endParaRPr lang="zh-CN" altLang="en-US"/>
          </a:p>
        </p:txBody>
      </p:sp>
      <p:sp>
        <p:nvSpPr>
          <p:cNvPr id="7" name="TextBox 7"/>
          <p:cNvSpPr txBox="1"/>
          <p:nvPr/>
        </p:nvSpPr>
        <p:spPr>
          <a:xfrm>
            <a:off x="480239" y="693859"/>
            <a:ext cx="2646322" cy="986790"/>
          </a:xfrm>
          <a:prstGeom prst="rect">
            <a:avLst/>
          </a:prstGeom>
          <a:ln/>
        </p:spPr>
        <p:txBody>
          <a:bodyPr vert="horz" wrap="square" lIns="91440" tIns="45720" rIns="91440" bIns="45720" rtlCol="0" anchor="ctr" anchorCtr="1">
            <a:normAutofit/>
          </a:bodyPr>
          <a:lstStyle/>
          <a:p>
            <a:pPr algn="ctr">
              <a:lnSpc>
                <a:spcPct val="80000"/>
              </a:lnSpc>
            </a:pPr>
            <a:r>
              <a:rPr lang="en-US" sz="5700" b="1">
                <a:solidFill>
                  <a:srgbClr val="FFFFFF">
                    <a:alpha val="100000"/>
                  </a:srgbClr>
                </a:solidFill>
                <a:latin typeface="方正正纤黑简体"/>
                <a:ea typeface="方正正纤黑简体"/>
                <a:cs typeface="方正正纤黑简体"/>
              </a:rPr>
              <a:t>目录</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3" name="TextBox 3"/>
          <p:cNvSpPr txBox="1"/>
          <p:nvPr/>
        </p:nvSpPr>
        <p:spPr>
          <a:xfrm>
            <a:off x="6261748" y="1415327"/>
            <a:ext cx="4760228" cy="1524000"/>
          </a:xfrm>
          <a:prstGeom prst="rect">
            <a:avLst/>
          </a:prstGeom>
          <a:ln/>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Microsoft Yahei"/>
                <a:ea typeface="Microsoft Yahei"/>
                <a:cs typeface="Microsoft Yahei"/>
              </a:rPr>
              <a:t>拉切刀技适用于韧性较强的无骨动物性原料，因为这类原料筋腱较多，用直切或推切法均不易切断。</a:t>
            </a:r>
          </a:p>
        </p:txBody>
      </p:sp>
      <p:sp>
        <p:nvSpPr>
          <p:cNvPr id="4" name="TextBox 4"/>
          <p:cNvSpPr txBox="1"/>
          <p:nvPr/>
        </p:nvSpPr>
        <p:spPr>
          <a:xfrm>
            <a:off x="6261748" y="3711304"/>
            <a:ext cx="4760228" cy="1524000"/>
          </a:xfrm>
          <a:prstGeom prst="rect">
            <a:avLst/>
          </a:prstGeom>
          <a:ln/>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Microsoft Yahei"/>
                <a:ea typeface="Microsoft Yahei"/>
                <a:cs typeface="Microsoft Yahei"/>
              </a:rPr>
              <a:t>所以使用拉切刀技处理，在处理时将刀对准被切的原料上由左前方向右后方拉刀，称为“拉切”。</a:t>
            </a:r>
          </a:p>
        </p:txBody>
      </p:sp>
      <p:grpSp>
        <p:nvGrpSpPr>
          <p:cNvPr id="5" name="Group 5"/>
          <p:cNvGrpSpPr/>
          <p:nvPr/>
        </p:nvGrpSpPr>
        <p:grpSpPr>
          <a:xfrm>
            <a:off x="454963" y="93878"/>
            <a:ext cx="10641129" cy="914400"/>
            <a:chOff x="454963" y="93878"/>
            <a:chExt cx="10641129" cy="914400"/>
          </a:xfrm>
        </p:grpSpPr>
        <p:sp>
          <p:nvSpPr>
            <p:cNvPr id="6" name="AutoShape 6"/>
            <p:cNvSpPr/>
            <p:nvPr/>
          </p:nvSpPr>
          <p:spPr>
            <a:xfrm>
              <a:off x="454963" y="331168"/>
              <a:ext cx="84147" cy="84147"/>
            </a:xfrm>
            <a:prstGeom prst="ellipse">
              <a:avLst/>
            </a:prstGeom>
            <a:solidFill>
              <a:schemeClr val="accent1">
                <a:alpha val="100000"/>
              </a:schemeClr>
            </a:solidFill>
            <a:ln/>
          </p:spPr>
          <p:txBody>
            <a:bodyPr/>
            <a:lstStyle/>
            <a:p>
              <a:endParaRPr lang="zh-CN" altLang="en-US"/>
            </a:p>
          </p:txBody>
        </p:sp>
        <p:sp>
          <p:nvSpPr>
            <p:cNvPr id="7" name="AutoShape 7"/>
            <p:cNvSpPr/>
            <p:nvPr/>
          </p:nvSpPr>
          <p:spPr>
            <a:xfrm>
              <a:off x="575049" y="337743"/>
              <a:ext cx="78137" cy="78137"/>
            </a:xfrm>
            <a:prstGeom prst="ellipse">
              <a:avLst/>
            </a:prstGeom>
            <a:solidFill>
              <a:schemeClr val="accent1">
                <a:alpha val="80000"/>
              </a:schemeClr>
            </a:solidFill>
            <a:ln/>
          </p:spPr>
          <p:txBody>
            <a:bodyPr/>
            <a:lstStyle/>
            <a:p>
              <a:endParaRPr lang="zh-CN" altLang="en-US"/>
            </a:p>
          </p:txBody>
        </p:sp>
        <p:sp>
          <p:nvSpPr>
            <p:cNvPr id="8" name="AutoShape 8"/>
            <p:cNvSpPr/>
            <p:nvPr/>
          </p:nvSpPr>
          <p:spPr>
            <a:xfrm>
              <a:off x="689125" y="339460"/>
              <a:ext cx="74704" cy="74704"/>
            </a:xfrm>
            <a:prstGeom prst="ellipse">
              <a:avLst/>
            </a:prstGeom>
            <a:solidFill>
              <a:schemeClr val="accent1">
                <a:alpha val="60000"/>
              </a:schemeClr>
            </a:solidFill>
            <a:ln/>
          </p:spPr>
          <p:txBody>
            <a:bodyPr/>
            <a:lstStyle/>
            <a:p>
              <a:endParaRPr lang="zh-CN" altLang="en-US"/>
            </a:p>
          </p:txBody>
        </p:sp>
        <p:sp>
          <p:nvSpPr>
            <p:cNvPr id="9" name="AutoShape 9"/>
            <p:cNvSpPr/>
            <p:nvPr/>
          </p:nvSpPr>
          <p:spPr>
            <a:xfrm>
              <a:off x="799768" y="348430"/>
              <a:ext cx="69238" cy="69238"/>
            </a:xfrm>
            <a:prstGeom prst="ellipse">
              <a:avLst/>
            </a:prstGeom>
            <a:solidFill>
              <a:schemeClr val="accent1">
                <a:alpha val="40000"/>
              </a:schemeClr>
            </a:solidFill>
            <a:ln/>
          </p:spPr>
          <p:txBody>
            <a:bodyPr/>
            <a:lstStyle/>
            <a:p>
              <a:endParaRPr lang="zh-CN" altLang="en-US"/>
            </a:p>
          </p:txBody>
        </p:sp>
        <p:sp>
          <p:nvSpPr>
            <p:cNvPr id="10" name="AutoShape 10"/>
            <p:cNvSpPr/>
            <p:nvPr/>
          </p:nvSpPr>
          <p:spPr>
            <a:xfrm>
              <a:off x="904945" y="344297"/>
              <a:ext cx="65594" cy="65594"/>
            </a:xfrm>
            <a:prstGeom prst="ellipse">
              <a:avLst/>
            </a:prstGeom>
            <a:solidFill>
              <a:schemeClr val="accent1">
                <a:alpha val="20000"/>
              </a:schemeClr>
            </a:solidFill>
            <a:ln/>
          </p:spPr>
          <p:txBody>
            <a:bodyPr/>
            <a:lstStyle/>
            <a:p>
              <a:endParaRPr lang="zh-CN" altLang="en-US"/>
            </a:p>
          </p:txBody>
        </p:sp>
        <p:sp>
          <p:nvSpPr>
            <p:cNvPr id="11" name="AutoShape 11"/>
            <p:cNvSpPr/>
            <p:nvPr/>
          </p:nvSpPr>
          <p:spPr>
            <a:xfrm>
              <a:off x="454963" y="448942"/>
              <a:ext cx="84147" cy="84147"/>
            </a:xfrm>
            <a:prstGeom prst="ellipse">
              <a:avLst/>
            </a:prstGeom>
            <a:solidFill>
              <a:schemeClr val="accent1">
                <a:alpha val="100000"/>
              </a:schemeClr>
            </a:solidFill>
            <a:ln/>
          </p:spPr>
          <p:txBody>
            <a:bodyPr/>
            <a:lstStyle/>
            <a:p>
              <a:endParaRPr lang="zh-CN" altLang="en-US"/>
            </a:p>
          </p:txBody>
        </p:sp>
        <p:sp>
          <p:nvSpPr>
            <p:cNvPr id="12" name="AutoShape 12"/>
            <p:cNvSpPr/>
            <p:nvPr/>
          </p:nvSpPr>
          <p:spPr>
            <a:xfrm>
              <a:off x="575049" y="455517"/>
              <a:ext cx="78137" cy="78137"/>
            </a:xfrm>
            <a:prstGeom prst="ellipse">
              <a:avLst/>
            </a:prstGeom>
            <a:solidFill>
              <a:schemeClr val="accent1">
                <a:alpha val="80000"/>
              </a:schemeClr>
            </a:solidFill>
            <a:ln/>
          </p:spPr>
          <p:txBody>
            <a:bodyPr/>
            <a:lstStyle/>
            <a:p>
              <a:endParaRPr lang="zh-CN" altLang="en-US"/>
            </a:p>
          </p:txBody>
        </p:sp>
        <p:sp>
          <p:nvSpPr>
            <p:cNvPr id="13" name="AutoShape 13"/>
            <p:cNvSpPr/>
            <p:nvPr/>
          </p:nvSpPr>
          <p:spPr>
            <a:xfrm>
              <a:off x="689125" y="457233"/>
              <a:ext cx="74704" cy="74704"/>
            </a:xfrm>
            <a:prstGeom prst="ellipse">
              <a:avLst/>
            </a:prstGeom>
            <a:solidFill>
              <a:schemeClr val="accent1">
                <a:alpha val="60000"/>
              </a:schemeClr>
            </a:solidFill>
            <a:ln/>
          </p:spPr>
          <p:txBody>
            <a:bodyPr/>
            <a:lstStyle/>
            <a:p>
              <a:endParaRPr lang="zh-CN" altLang="en-US"/>
            </a:p>
          </p:txBody>
        </p:sp>
        <p:sp>
          <p:nvSpPr>
            <p:cNvPr id="14" name="AutoShape 14"/>
            <p:cNvSpPr/>
            <p:nvPr/>
          </p:nvSpPr>
          <p:spPr>
            <a:xfrm>
              <a:off x="799768" y="466203"/>
              <a:ext cx="69238" cy="69238"/>
            </a:xfrm>
            <a:prstGeom prst="ellipse">
              <a:avLst/>
            </a:prstGeom>
            <a:solidFill>
              <a:schemeClr val="accent1">
                <a:alpha val="40000"/>
              </a:schemeClr>
            </a:solidFill>
            <a:ln/>
          </p:spPr>
          <p:txBody>
            <a:bodyPr/>
            <a:lstStyle/>
            <a:p>
              <a:endParaRPr lang="zh-CN" altLang="en-US"/>
            </a:p>
          </p:txBody>
        </p:sp>
        <p:sp>
          <p:nvSpPr>
            <p:cNvPr id="15" name="AutoShape 15"/>
            <p:cNvSpPr/>
            <p:nvPr/>
          </p:nvSpPr>
          <p:spPr>
            <a:xfrm>
              <a:off x="904945" y="462070"/>
              <a:ext cx="65594" cy="65594"/>
            </a:xfrm>
            <a:prstGeom prst="ellipse">
              <a:avLst/>
            </a:prstGeom>
            <a:solidFill>
              <a:schemeClr val="accent1">
                <a:alpha val="20000"/>
              </a:schemeClr>
            </a:solidFill>
            <a:ln/>
          </p:spPr>
          <p:txBody>
            <a:bodyPr/>
            <a:lstStyle/>
            <a:p>
              <a:endParaRPr lang="zh-CN" altLang="en-US"/>
            </a:p>
          </p:txBody>
        </p:sp>
        <p:sp>
          <p:nvSpPr>
            <p:cNvPr id="16" name="AutoShape 16"/>
            <p:cNvSpPr/>
            <p:nvPr/>
          </p:nvSpPr>
          <p:spPr>
            <a:xfrm>
              <a:off x="454963" y="566715"/>
              <a:ext cx="84147" cy="84147"/>
            </a:xfrm>
            <a:prstGeom prst="ellipse">
              <a:avLst/>
            </a:prstGeom>
            <a:solidFill>
              <a:schemeClr val="accent1">
                <a:alpha val="100000"/>
              </a:schemeClr>
            </a:solidFill>
            <a:ln/>
          </p:spPr>
          <p:txBody>
            <a:bodyPr/>
            <a:lstStyle/>
            <a:p>
              <a:endParaRPr lang="zh-CN" altLang="en-US"/>
            </a:p>
          </p:txBody>
        </p:sp>
        <p:sp>
          <p:nvSpPr>
            <p:cNvPr id="17" name="AutoShape 17"/>
            <p:cNvSpPr/>
            <p:nvPr/>
          </p:nvSpPr>
          <p:spPr>
            <a:xfrm>
              <a:off x="575049" y="573291"/>
              <a:ext cx="78137" cy="78137"/>
            </a:xfrm>
            <a:prstGeom prst="ellipse">
              <a:avLst/>
            </a:prstGeom>
            <a:solidFill>
              <a:schemeClr val="accent1">
                <a:alpha val="80000"/>
              </a:schemeClr>
            </a:solidFill>
            <a:ln/>
          </p:spPr>
          <p:txBody>
            <a:bodyPr/>
            <a:lstStyle/>
            <a:p>
              <a:endParaRPr lang="zh-CN" altLang="en-US"/>
            </a:p>
          </p:txBody>
        </p:sp>
        <p:sp>
          <p:nvSpPr>
            <p:cNvPr id="18" name="AutoShape 18"/>
            <p:cNvSpPr/>
            <p:nvPr/>
          </p:nvSpPr>
          <p:spPr>
            <a:xfrm>
              <a:off x="689125" y="575007"/>
              <a:ext cx="74704" cy="74704"/>
            </a:xfrm>
            <a:prstGeom prst="ellipse">
              <a:avLst/>
            </a:prstGeom>
            <a:solidFill>
              <a:schemeClr val="accent1">
                <a:alpha val="60000"/>
              </a:schemeClr>
            </a:solidFill>
            <a:ln/>
          </p:spPr>
          <p:txBody>
            <a:bodyPr/>
            <a:lstStyle/>
            <a:p>
              <a:endParaRPr lang="zh-CN" altLang="en-US"/>
            </a:p>
          </p:txBody>
        </p:sp>
        <p:sp>
          <p:nvSpPr>
            <p:cNvPr id="19" name="AutoShape 19"/>
            <p:cNvSpPr/>
            <p:nvPr/>
          </p:nvSpPr>
          <p:spPr>
            <a:xfrm>
              <a:off x="799768" y="583977"/>
              <a:ext cx="69238" cy="69238"/>
            </a:xfrm>
            <a:prstGeom prst="ellipse">
              <a:avLst/>
            </a:prstGeom>
            <a:solidFill>
              <a:schemeClr val="accent1">
                <a:alpha val="40000"/>
              </a:schemeClr>
            </a:solidFill>
            <a:ln/>
          </p:spPr>
          <p:txBody>
            <a:bodyPr/>
            <a:lstStyle/>
            <a:p>
              <a:endParaRPr lang="zh-CN" altLang="en-US"/>
            </a:p>
          </p:txBody>
        </p:sp>
        <p:sp>
          <p:nvSpPr>
            <p:cNvPr id="20" name="AutoShape 20"/>
            <p:cNvSpPr/>
            <p:nvPr/>
          </p:nvSpPr>
          <p:spPr>
            <a:xfrm>
              <a:off x="904945" y="579844"/>
              <a:ext cx="65594" cy="65594"/>
            </a:xfrm>
            <a:prstGeom prst="ellipse">
              <a:avLst/>
            </a:prstGeom>
            <a:solidFill>
              <a:schemeClr val="accent1">
                <a:alpha val="20000"/>
              </a:schemeClr>
            </a:solidFill>
            <a:ln/>
          </p:spPr>
          <p:txBody>
            <a:bodyPr/>
            <a:lstStyle/>
            <a:p>
              <a:endParaRPr lang="zh-CN" altLang="en-US"/>
            </a:p>
          </p:txBody>
        </p:sp>
        <p:sp>
          <p:nvSpPr>
            <p:cNvPr id="21" name="AutoShape 21"/>
            <p:cNvSpPr/>
            <p:nvPr/>
          </p:nvSpPr>
          <p:spPr>
            <a:xfrm>
              <a:off x="454963" y="684489"/>
              <a:ext cx="84147" cy="84147"/>
            </a:xfrm>
            <a:prstGeom prst="ellipse">
              <a:avLst/>
            </a:prstGeom>
            <a:solidFill>
              <a:schemeClr val="accent1">
                <a:alpha val="100000"/>
              </a:schemeClr>
            </a:solidFill>
            <a:ln/>
          </p:spPr>
          <p:txBody>
            <a:bodyPr/>
            <a:lstStyle/>
            <a:p>
              <a:endParaRPr lang="zh-CN" altLang="en-US"/>
            </a:p>
          </p:txBody>
        </p:sp>
        <p:sp>
          <p:nvSpPr>
            <p:cNvPr id="22" name="AutoShape 22"/>
            <p:cNvSpPr/>
            <p:nvPr/>
          </p:nvSpPr>
          <p:spPr>
            <a:xfrm>
              <a:off x="575049" y="691064"/>
              <a:ext cx="78137" cy="78137"/>
            </a:xfrm>
            <a:prstGeom prst="ellipse">
              <a:avLst/>
            </a:prstGeom>
            <a:solidFill>
              <a:schemeClr val="accent1">
                <a:alpha val="80000"/>
              </a:schemeClr>
            </a:solidFill>
            <a:ln/>
          </p:spPr>
          <p:txBody>
            <a:bodyPr/>
            <a:lstStyle/>
            <a:p>
              <a:endParaRPr lang="zh-CN" altLang="en-US"/>
            </a:p>
          </p:txBody>
        </p:sp>
        <p:sp>
          <p:nvSpPr>
            <p:cNvPr id="23" name="AutoShape 23"/>
            <p:cNvSpPr/>
            <p:nvPr/>
          </p:nvSpPr>
          <p:spPr>
            <a:xfrm>
              <a:off x="689125" y="692781"/>
              <a:ext cx="74704" cy="74704"/>
            </a:xfrm>
            <a:prstGeom prst="ellipse">
              <a:avLst/>
            </a:prstGeom>
            <a:solidFill>
              <a:schemeClr val="accent1">
                <a:alpha val="60000"/>
              </a:schemeClr>
            </a:solidFill>
            <a:ln/>
          </p:spPr>
          <p:txBody>
            <a:bodyPr/>
            <a:lstStyle/>
            <a:p>
              <a:endParaRPr lang="zh-CN" altLang="en-US"/>
            </a:p>
          </p:txBody>
        </p:sp>
        <p:sp>
          <p:nvSpPr>
            <p:cNvPr id="24" name="AutoShape 24"/>
            <p:cNvSpPr/>
            <p:nvPr/>
          </p:nvSpPr>
          <p:spPr>
            <a:xfrm>
              <a:off x="799768" y="701751"/>
              <a:ext cx="69238" cy="69238"/>
            </a:xfrm>
            <a:prstGeom prst="ellipse">
              <a:avLst/>
            </a:prstGeom>
            <a:solidFill>
              <a:schemeClr val="accent1">
                <a:alpha val="40000"/>
              </a:schemeClr>
            </a:solidFill>
            <a:ln/>
          </p:spPr>
          <p:txBody>
            <a:bodyPr/>
            <a:lstStyle/>
            <a:p>
              <a:endParaRPr lang="zh-CN" altLang="en-US"/>
            </a:p>
          </p:txBody>
        </p:sp>
        <p:sp>
          <p:nvSpPr>
            <p:cNvPr id="25" name="AutoShape 25"/>
            <p:cNvSpPr/>
            <p:nvPr/>
          </p:nvSpPr>
          <p:spPr>
            <a:xfrm>
              <a:off x="904945" y="697618"/>
              <a:ext cx="65594" cy="65594"/>
            </a:xfrm>
            <a:prstGeom prst="ellipse">
              <a:avLst/>
            </a:prstGeom>
            <a:solidFill>
              <a:schemeClr val="accent1">
                <a:alpha val="20000"/>
              </a:schemeClr>
            </a:solidFill>
            <a:ln/>
          </p:spPr>
          <p:txBody>
            <a:bodyPr/>
            <a:lstStyle/>
            <a:p>
              <a:endParaRPr lang="zh-CN" altLang="en-US"/>
            </a:p>
          </p:txBody>
        </p:sp>
        <p:sp>
          <p:nvSpPr>
            <p:cNvPr id="26" name="TextBox 26"/>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拉切</a:t>
              </a:r>
            </a:p>
          </p:txBody>
        </p:sp>
      </p:grpSp>
      <p:pic>
        <p:nvPicPr>
          <p:cNvPr id="28" name="图片 27">
            <a:extLst>
              <a:ext uri="{FF2B5EF4-FFF2-40B4-BE49-F238E27FC236}">
                <a16:creationId xmlns:a16="http://schemas.microsoft.com/office/drawing/2014/main" id="{501AB9E7-4723-BD6A-7719-4A51C8845E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1590" y="1747791"/>
            <a:ext cx="4196715" cy="27978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flipH="1">
            <a:off x="2266950" y="1986850"/>
            <a:ext cx="9925050" cy="4845050"/>
          </a:xfrm>
          <a:prstGeom prst="triangle">
            <a:avLst>
              <a:gd name="adj" fmla="val 0"/>
            </a:avLst>
          </a:prstGeom>
          <a:blipFill dpi="0" rotWithShape="1">
            <a:blip r:embed="rId3">
              <a:alphaModFix/>
            </a:blip>
            <a:stretch>
              <a:fillRect/>
            </a:stretch>
          </a:blipFill>
          <a:ln/>
        </p:spPr>
        <p:txBody>
          <a:bodyPr/>
          <a:lstStyle/>
          <a:p>
            <a:endParaRPr lang="zh-CN" altLang="en-US"/>
          </a:p>
        </p:txBody>
      </p:sp>
      <p:cxnSp>
        <p:nvCxnSpPr>
          <p:cNvPr id="3" name="Connector 3"/>
          <p:cNvCxnSpPr/>
          <p:nvPr/>
        </p:nvCxnSpPr>
        <p:spPr>
          <a:xfrm flipV="1">
            <a:off x="1966913" y="6027738"/>
            <a:ext cx="1973262" cy="985837"/>
          </a:xfrm>
          <a:prstGeom prst="line">
            <a:avLst/>
          </a:prstGeom>
          <a:ln w="3175">
            <a:solidFill>
              <a:srgbClr val="D76739">
                <a:alpha val="100000"/>
              </a:srgbClr>
            </a:solidFill>
            <a:prstDash val="solid"/>
            <a:headEnd type="none"/>
            <a:tailEnd type="none"/>
          </a:ln>
        </p:spPr>
      </p:cxnSp>
      <p:sp>
        <p:nvSpPr>
          <p:cNvPr id="4" name="AutoShape 4"/>
          <p:cNvSpPr/>
          <p:nvPr/>
        </p:nvSpPr>
        <p:spPr>
          <a:xfrm rot="2700000">
            <a:off x="4090988" y="5378450"/>
            <a:ext cx="723900" cy="723900"/>
          </a:xfrm>
          <a:prstGeom prst="rect">
            <a:avLst/>
          </a:prstGeom>
          <a:solidFill>
            <a:schemeClr val="accent1">
              <a:alpha val="100000"/>
            </a:schemeClr>
          </a:solidFill>
          <a:ln/>
        </p:spPr>
        <p:txBody>
          <a:bodyPr/>
          <a:lstStyle/>
          <a:p>
            <a:endParaRPr lang="zh-CN" altLang="en-US"/>
          </a:p>
        </p:txBody>
      </p:sp>
      <p:cxnSp>
        <p:nvCxnSpPr>
          <p:cNvPr id="5" name="Connector 5"/>
          <p:cNvCxnSpPr/>
          <p:nvPr/>
        </p:nvCxnSpPr>
        <p:spPr>
          <a:xfrm flipV="1">
            <a:off x="4991100" y="5230813"/>
            <a:ext cx="598488" cy="298450"/>
          </a:xfrm>
          <a:prstGeom prst="line">
            <a:avLst/>
          </a:prstGeom>
          <a:ln w="3175">
            <a:solidFill>
              <a:srgbClr val="D76739">
                <a:alpha val="100000"/>
              </a:srgbClr>
            </a:solidFill>
            <a:prstDash val="solid"/>
            <a:headEnd type="none"/>
            <a:tailEnd type="none"/>
          </a:ln>
        </p:spPr>
      </p:cxnSp>
      <p:sp>
        <p:nvSpPr>
          <p:cNvPr id="6" name="AutoShape 6"/>
          <p:cNvSpPr/>
          <p:nvPr/>
        </p:nvSpPr>
        <p:spPr>
          <a:xfrm rot="2700000">
            <a:off x="5791200" y="4559300"/>
            <a:ext cx="723900" cy="723900"/>
          </a:xfrm>
          <a:prstGeom prst="rect">
            <a:avLst/>
          </a:prstGeom>
          <a:solidFill>
            <a:schemeClr val="accent1">
              <a:alpha val="100000"/>
            </a:schemeClr>
          </a:solidFill>
          <a:ln/>
        </p:spPr>
        <p:txBody>
          <a:bodyPr/>
          <a:lstStyle/>
          <a:p>
            <a:endParaRPr lang="zh-CN" altLang="en-US"/>
          </a:p>
        </p:txBody>
      </p:sp>
      <p:cxnSp>
        <p:nvCxnSpPr>
          <p:cNvPr id="7" name="Connector 7"/>
          <p:cNvCxnSpPr/>
          <p:nvPr/>
        </p:nvCxnSpPr>
        <p:spPr>
          <a:xfrm flipV="1">
            <a:off x="6677025" y="4410075"/>
            <a:ext cx="598488" cy="298450"/>
          </a:xfrm>
          <a:prstGeom prst="line">
            <a:avLst/>
          </a:prstGeom>
          <a:ln w="3175">
            <a:solidFill>
              <a:srgbClr val="D76739">
                <a:alpha val="100000"/>
              </a:srgbClr>
            </a:solidFill>
            <a:prstDash val="solid"/>
            <a:headEnd type="none"/>
            <a:tailEnd type="none"/>
          </a:ln>
        </p:spPr>
      </p:cxnSp>
      <p:sp>
        <p:nvSpPr>
          <p:cNvPr id="8" name="AutoShape 8"/>
          <p:cNvSpPr/>
          <p:nvPr/>
        </p:nvSpPr>
        <p:spPr>
          <a:xfrm rot="2700000">
            <a:off x="7454900" y="3749675"/>
            <a:ext cx="723900" cy="723900"/>
          </a:xfrm>
          <a:prstGeom prst="rect">
            <a:avLst/>
          </a:prstGeom>
          <a:solidFill>
            <a:schemeClr val="accent1">
              <a:alpha val="100000"/>
            </a:schemeClr>
          </a:solidFill>
          <a:ln/>
        </p:spPr>
        <p:txBody>
          <a:bodyPr/>
          <a:lstStyle/>
          <a:p>
            <a:endParaRPr lang="zh-CN" altLang="en-US"/>
          </a:p>
        </p:txBody>
      </p:sp>
      <p:cxnSp>
        <p:nvCxnSpPr>
          <p:cNvPr id="9" name="Connector 9"/>
          <p:cNvCxnSpPr/>
          <p:nvPr/>
        </p:nvCxnSpPr>
        <p:spPr>
          <a:xfrm flipV="1">
            <a:off x="8316913" y="3598863"/>
            <a:ext cx="598487" cy="298450"/>
          </a:xfrm>
          <a:prstGeom prst="line">
            <a:avLst/>
          </a:prstGeom>
          <a:ln w="3175">
            <a:solidFill>
              <a:srgbClr val="D76739">
                <a:alpha val="100000"/>
              </a:srgbClr>
            </a:solidFill>
            <a:prstDash val="solid"/>
            <a:headEnd type="none"/>
            <a:tailEnd type="none"/>
          </a:ln>
        </p:spPr>
      </p:cxnSp>
      <p:sp>
        <p:nvSpPr>
          <p:cNvPr id="10" name="AutoShape 10"/>
          <p:cNvSpPr/>
          <p:nvPr/>
        </p:nvSpPr>
        <p:spPr>
          <a:xfrm rot="2700000">
            <a:off x="9106425" y="2908122"/>
            <a:ext cx="695864" cy="695863"/>
          </a:xfrm>
          <a:prstGeom prst="rect">
            <a:avLst/>
          </a:prstGeom>
          <a:solidFill>
            <a:schemeClr val="accent1">
              <a:alpha val="100000"/>
            </a:schemeClr>
          </a:solidFill>
          <a:ln/>
        </p:spPr>
        <p:txBody>
          <a:bodyPr/>
          <a:lstStyle/>
          <a:p>
            <a:endParaRPr lang="zh-CN" altLang="en-US"/>
          </a:p>
        </p:txBody>
      </p:sp>
      <p:cxnSp>
        <p:nvCxnSpPr>
          <p:cNvPr id="11" name="Connector 11"/>
          <p:cNvCxnSpPr/>
          <p:nvPr/>
        </p:nvCxnSpPr>
        <p:spPr>
          <a:xfrm flipV="1">
            <a:off x="10059988" y="1960563"/>
            <a:ext cx="2282825" cy="1092200"/>
          </a:xfrm>
          <a:prstGeom prst="line">
            <a:avLst/>
          </a:prstGeom>
          <a:ln w="3175">
            <a:solidFill>
              <a:srgbClr val="D76739">
                <a:alpha val="100000"/>
              </a:srgbClr>
            </a:solidFill>
            <a:prstDash val="solid"/>
            <a:headEnd type="none"/>
            <a:tailEnd type="none"/>
          </a:ln>
        </p:spPr>
      </p:cxnSp>
      <p:cxnSp>
        <p:nvCxnSpPr>
          <p:cNvPr id="12" name="Connector 12"/>
          <p:cNvCxnSpPr/>
          <p:nvPr/>
        </p:nvCxnSpPr>
        <p:spPr>
          <a:xfrm>
            <a:off x="936625" y="5559425"/>
            <a:ext cx="2614613" cy="0"/>
          </a:xfrm>
          <a:prstGeom prst="line">
            <a:avLst/>
          </a:prstGeom>
          <a:ln w="63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cxnSp>
        <p:nvCxnSpPr>
          <p:cNvPr id="13" name="Connector 13"/>
          <p:cNvCxnSpPr/>
          <p:nvPr/>
        </p:nvCxnSpPr>
        <p:spPr>
          <a:xfrm>
            <a:off x="2873375" y="4413250"/>
            <a:ext cx="2614613" cy="0"/>
          </a:xfrm>
          <a:prstGeom prst="line">
            <a:avLst/>
          </a:prstGeom>
          <a:ln w="63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cxnSp>
        <p:nvCxnSpPr>
          <p:cNvPr id="14" name="Connector 14"/>
          <p:cNvCxnSpPr/>
          <p:nvPr/>
        </p:nvCxnSpPr>
        <p:spPr>
          <a:xfrm>
            <a:off x="4702175" y="3371850"/>
            <a:ext cx="2614613" cy="0"/>
          </a:xfrm>
          <a:prstGeom prst="line">
            <a:avLst/>
          </a:prstGeom>
          <a:ln w="63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cxnSp>
        <p:nvCxnSpPr>
          <p:cNvPr id="15" name="Connector 15"/>
          <p:cNvCxnSpPr/>
          <p:nvPr/>
        </p:nvCxnSpPr>
        <p:spPr>
          <a:xfrm>
            <a:off x="6148388" y="2249488"/>
            <a:ext cx="2614612" cy="0"/>
          </a:xfrm>
          <a:prstGeom prst="line">
            <a:avLst/>
          </a:prstGeom>
          <a:ln w="63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16" name="AutoShape 16"/>
          <p:cNvSpPr/>
          <p:nvPr/>
        </p:nvSpPr>
        <p:spPr>
          <a:xfrm>
            <a:off x="5437188" y="1185863"/>
            <a:ext cx="1254125" cy="393700"/>
          </a:xfrm>
          <a:prstGeom prst="rect">
            <a:avLst/>
          </a:prstGeom>
          <a:solidFill>
            <a:schemeClr val="accent2">
              <a:alpha val="100000"/>
            </a:schemeClr>
          </a:solidFill>
          <a:ln/>
        </p:spPr>
        <p:txBody>
          <a:bodyPr/>
          <a:lstStyle/>
          <a:p>
            <a:endParaRPr lang="zh-CN" altLang="en-US"/>
          </a:p>
        </p:txBody>
      </p:sp>
      <p:sp>
        <p:nvSpPr>
          <p:cNvPr id="17" name="AutoShape 17"/>
          <p:cNvSpPr/>
          <p:nvPr/>
        </p:nvSpPr>
        <p:spPr>
          <a:xfrm>
            <a:off x="4211638" y="2351088"/>
            <a:ext cx="1255712" cy="393700"/>
          </a:xfrm>
          <a:prstGeom prst="rect">
            <a:avLst/>
          </a:prstGeom>
          <a:solidFill>
            <a:schemeClr val="accent2">
              <a:alpha val="100000"/>
            </a:schemeClr>
          </a:solidFill>
          <a:ln/>
        </p:spPr>
        <p:txBody>
          <a:bodyPr/>
          <a:lstStyle/>
          <a:p>
            <a:endParaRPr lang="zh-CN" altLang="en-US"/>
          </a:p>
        </p:txBody>
      </p:sp>
      <p:sp>
        <p:nvSpPr>
          <p:cNvPr id="18" name="AutoShape 18"/>
          <p:cNvSpPr/>
          <p:nvPr/>
        </p:nvSpPr>
        <p:spPr>
          <a:xfrm>
            <a:off x="2578100" y="3321050"/>
            <a:ext cx="1254125" cy="395288"/>
          </a:xfrm>
          <a:prstGeom prst="rect">
            <a:avLst/>
          </a:prstGeom>
          <a:solidFill>
            <a:schemeClr val="accent2">
              <a:alpha val="100000"/>
            </a:schemeClr>
          </a:solidFill>
          <a:ln/>
        </p:spPr>
        <p:txBody>
          <a:bodyPr/>
          <a:lstStyle/>
          <a:p>
            <a:endParaRPr lang="zh-CN" altLang="en-US"/>
          </a:p>
        </p:txBody>
      </p:sp>
      <p:sp>
        <p:nvSpPr>
          <p:cNvPr id="19" name="AutoShape 19"/>
          <p:cNvSpPr/>
          <p:nvPr/>
        </p:nvSpPr>
        <p:spPr>
          <a:xfrm>
            <a:off x="912813" y="4514850"/>
            <a:ext cx="1254125" cy="393700"/>
          </a:xfrm>
          <a:prstGeom prst="rect">
            <a:avLst/>
          </a:prstGeom>
          <a:solidFill>
            <a:schemeClr val="accent2">
              <a:alpha val="100000"/>
            </a:schemeClr>
          </a:solidFill>
          <a:ln/>
        </p:spPr>
        <p:txBody>
          <a:bodyPr/>
          <a:lstStyle/>
          <a:p>
            <a:endParaRPr lang="zh-CN" altLang="en-US"/>
          </a:p>
        </p:txBody>
      </p:sp>
      <p:sp>
        <p:nvSpPr>
          <p:cNvPr id="20" name="TextBox 20"/>
          <p:cNvSpPr txBox="1"/>
          <p:nvPr/>
        </p:nvSpPr>
        <p:spPr>
          <a:xfrm>
            <a:off x="6064251" y="1465262"/>
            <a:ext cx="3072221" cy="783272"/>
          </a:xfrm>
          <a:prstGeom prst="rect">
            <a:avLst/>
          </a:prstGeom>
          <a:ln/>
        </p:spPr>
        <p:txBody>
          <a:bodyPr vert="horz" wrap="square" lIns="95250" tIns="95250" rIns="47625" bIns="95250" rtlCol="0" anchor="t" anchorCtr="0">
            <a:noAutofit/>
          </a:bodyPr>
          <a:lstStyle/>
          <a:p>
            <a:pPr>
              <a:lnSpc>
                <a:spcPct val="150000"/>
              </a:lnSpc>
              <a:spcBef>
                <a:spcPts val="375"/>
              </a:spcBef>
            </a:pPr>
            <a:r>
              <a:rPr lang="en-US" sz="1200">
                <a:solidFill>
                  <a:schemeClr val="dk1">
                    <a:alpha val="100000"/>
                  </a:schemeClr>
                </a:solidFill>
                <a:latin typeface="Microsoft Yahei"/>
                <a:ea typeface="Microsoft Yahei"/>
                <a:cs typeface="Microsoft Yahei"/>
              </a:rPr>
              <a:t>锯切是推拉切的综合刀技，用于切厚大而有韧性的原料。</a:t>
            </a:r>
          </a:p>
        </p:txBody>
      </p:sp>
      <p:sp>
        <p:nvSpPr>
          <p:cNvPr id="21" name="TextBox 21"/>
          <p:cNvSpPr txBox="1"/>
          <p:nvPr/>
        </p:nvSpPr>
        <p:spPr>
          <a:xfrm>
            <a:off x="4617039" y="2645728"/>
            <a:ext cx="3072221" cy="783272"/>
          </a:xfrm>
          <a:prstGeom prst="rect">
            <a:avLst/>
          </a:prstGeom>
          <a:ln/>
        </p:spPr>
        <p:txBody>
          <a:bodyPr vert="horz" wrap="square" lIns="95250" tIns="95250" rIns="47625" bIns="95250" rtlCol="0" anchor="t" anchorCtr="0">
            <a:noAutofit/>
          </a:bodyPr>
          <a:lstStyle/>
          <a:p>
            <a:pPr>
              <a:lnSpc>
                <a:spcPct val="150000"/>
              </a:lnSpc>
              <a:spcBef>
                <a:spcPts val="375"/>
              </a:spcBef>
            </a:pPr>
            <a:r>
              <a:rPr lang="en-US" sz="1200">
                <a:solidFill>
                  <a:schemeClr val="dk1">
                    <a:alpha val="100000"/>
                  </a:schemeClr>
                </a:solidFill>
                <a:latin typeface="Microsoft Yahei"/>
                <a:ea typeface="Microsoft Yahei"/>
                <a:cs typeface="Microsoft Yahei"/>
              </a:rPr>
              <a:t>一般都是切大片，运刀方法是，切料时用力较小，落刀慢，推拉结合的刀工技法。</a:t>
            </a:r>
          </a:p>
        </p:txBody>
      </p:sp>
      <p:sp>
        <p:nvSpPr>
          <p:cNvPr id="22" name="TextBox 22"/>
          <p:cNvSpPr txBox="1"/>
          <p:nvPr/>
        </p:nvSpPr>
        <p:spPr>
          <a:xfrm>
            <a:off x="2830882" y="3652203"/>
            <a:ext cx="3072221" cy="783272"/>
          </a:xfrm>
          <a:prstGeom prst="rect">
            <a:avLst/>
          </a:prstGeom>
          <a:ln/>
        </p:spPr>
        <p:txBody>
          <a:bodyPr vert="horz" wrap="square" lIns="95250" tIns="95250" rIns="47625" bIns="95250" rtlCol="0" anchor="t" anchorCtr="0">
            <a:noAutofit/>
          </a:bodyPr>
          <a:lstStyle/>
          <a:p>
            <a:pPr>
              <a:lnSpc>
                <a:spcPct val="150000"/>
              </a:lnSpc>
              <a:spcBef>
                <a:spcPts val="375"/>
              </a:spcBef>
            </a:pPr>
            <a:r>
              <a:rPr lang="en-US" sz="1200">
                <a:solidFill>
                  <a:schemeClr val="dk1">
                    <a:alpha val="100000"/>
                  </a:schemeClr>
                </a:solidFill>
                <a:latin typeface="Microsoft Yahei"/>
                <a:ea typeface="Microsoft Yahei"/>
                <a:cs typeface="Microsoft Yahei"/>
              </a:rPr>
              <a:t>如拉锯一样，故称“锯切”。</a:t>
            </a:r>
          </a:p>
        </p:txBody>
      </p:sp>
      <p:sp>
        <p:nvSpPr>
          <p:cNvPr id="23" name="TextBox 23"/>
          <p:cNvSpPr txBox="1"/>
          <p:nvPr/>
        </p:nvSpPr>
        <p:spPr>
          <a:xfrm>
            <a:off x="868842" y="4836890"/>
            <a:ext cx="3072221" cy="783272"/>
          </a:xfrm>
          <a:prstGeom prst="rect">
            <a:avLst/>
          </a:prstGeom>
          <a:ln/>
        </p:spPr>
        <p:txBody>
          <a:bodyPr vert="horz" wrap="square" lIns="95250" tIns="95250" rIns="47625" bIns="95250" rtlCol="0" anchor="t" anchorCtr="0">
            <a:noAutofit/>
          </a:bodyPr>
          <a:lstStyle/>
          <a:p>
            <a:pPr>
              <a:lnSpc>
                <a:spcPct val="150000"/>
              </a:lnSpc>
              <a:spcBef>
                <a:spcPts val="375"/>
              </a:spcBef>
            </a:pPr>
            <a:r>
              <a:rPr lang="en-US" sz="1200">
                <a:solidFill>
                  <a:schemeClr val="dk1">
                    <a:alpha val="100000"/>
                  </a:schemeClr>
                </a:solidFill>
                <a:latin typeface="Microsoft Yahei"/>
                <a:ea typeface="Microsoft Yahei"/>
                <a:cs typeface="Microsoft Yahei"/>
              </a:rPr>
              <a:t>如切白肉片、涮羊肉片。面包片等都用锯切刀技。</a:t>
            </a:r>
          </a:p>
        </p:txBody>
      </p:sp>
      <p:sp>
        <p:nvSpPr>
          <p:cNvPr id="24" name="TextBox 24"/>
          <p:cNvSpPr txBox="1"/>
          <p:nvPr/>
        </p:nvSpPr>
        <p:spPr>
          <a:xfrm>
            <a:off x="5819234" y="1157288"/>
            <a:ext cx="667832" cy="660225"/>
          </a:xfrm>
          <a:prstGeom prst="rect">
            <a:avLst/>
          </a:prstGeom>
          <a:ln/>
        </p:spPr>
        <p:txBody>
          <a:bodyPr vert="horz" wrap="square" lIns="95250" tIns="95250" rIns="47625" bIns="95250" rtlCol="0" anchor="t" anchorCtr="0">
            <a:noAutofit/>
          </a:bodyPr>
          <a:lstStyle/>
          <a:p>
            <a:pPr>
              <a:lnSpc>
                <a:spcPct val="80000"/>
              </a:lnSpc>
              <a:spcBef>
                <a:spcPts val="375"/>
              </a:spcBef>
            </a:pPr>
            <a:r>
              <a:rPr lang="en-US" sz="2100" b="1">
                <a:solidFill>
                  <a:srgbClr val="FFFEFE">
                    <a:alpha val="100000"/>
                  </a:srgbClr>
                </a:solidFill>
                <a:latin typeface="Microsoft Yahei"/>
                <a:ea typeface="Microsoft Yahei"/>
                <a:cs typeface="Microsoft Yahei"/>
              </a:rPr>
              <a:t>01</a:t>
            </a:r>
          </a:p>
        </p:txBody>
      </p:sp>
      <p:sp>
        <p:nvSpPr>
          <p:cNvPr id="25" name="TextBox 25"/>
          <p:cNvSpPr txBox="1"/>
          <p:nvPr/>
        </p:nvSpPr>
        <p:spPr>
          <a:xfrm>
            <a:off x="4563428" y="2331720"/>
            <a:ext cx="667832" cy="660225"/>
          </a:xfrm>
          <a:prstGeom prst="rect">
            <a:avLst/>
          </a:prstGeom>
          <a:ln/>
        </p:spPr>
        <p:txBody>
          <a:bodyPr vert="horz" wrap="square" lIns="95250" tIns="95250" rIns="47625" bIns="95250" rtlCol="0" anchor="t" anchorCtr="0">
            <a:noAutofit/>
          </a:bodyPr>
          <a:lstStyle/>
          <a:p>
            <a:pPr>
              <a:lnSpc>
                <a:spcPct val="80000"/>
              </a:lnSpc>
              <a:spcBef>
                <a:spcPts val="375"/>
              </a:spcBef>
            </a:pPr>
            <a:r>
              <a:rPr lang="en-US" sz="2100" b="1">
                <a:solidFill>
                  <a:srgbClr val="FFFEFE">
                    <a:alpha val="100000"/>
                  </a:srgbClr>
                </a:solidFill>
                <a:latin typeface="Microsoft Yahei"/>
                <a:ea typeface="Microsoft Yahei"/>
                <a:cs typeface="Microsoft Yahei"/>
              </a:rPr>
              <a:t>02</a:t>
            </a:r>
          </a:p>
        </p:txBody>
      </p:sp>
      <p:sp>
        <p:nvSpPr>
          <p:cNvPr id="26" name="TextBox 26"/>
          <p:cNvSpPr txBox="1"/>
          <p:nvPr/>
        </p:nvSpPr>
        <p:spPr>
          <a:xfrm>
            <a:off x="2968229" y="3292793"/>
            <a:ext cx="667832" cy="660225"/>
          </a:xfrm>
          <a:prstGeom prst="rect">
            <a:avLst/>
          </a:prstGeom>
          <a:ln/>
        </p:spPr>
        <p:txBody>
          <a:bodyPr vert="horz" wrap="square" lIns="95250" tIns="95250" rIns="47625" bIns="95250" rtlCol="0" anchor="t" anchorCtr="0">
            <a:noAutofit/>
          </a:bodyPr>
          <a:lstStyle/>
          <a:p>
            <a:pPr>
              <a:lnSpc>
                <a:spcPct val="80000"/>
              </a:lnSpc>
              <a:spcBef>
                <a:spcPts val="375"/>
              </a:spcBef>
            </a:pPr>
            <a:r>
              <a:rPr lang="en-US" sz="2100" b="1">
                <a:solidFill>
                  <a:srgbClr val="FFFEFE">
                    <a:alpha val="100000"/>
                  </a:srgbClr>
                </a:solidFill>
                <a:latin typeface="Microsoft Yahei"/>
                <a:ea typeface="Microsoft Yahei"/>
                <a:cs typeface="Microsoft Yahei"/>
              </a:rPr>
              <a:t>03</a:t>
            </a:r>
          </a:p>
        </p:txBody>
      </p:sp>
      <p:sp>
        <p:nvSpPr>
          <p:cNvPr id="27" name="TextBox 27"/>
          <p:cNvSpPr txBox="1"/>
          <p:nvPr/>
        </p:nvSpPr>
        <p:spPr>
          <a:xfrm>
            <a:off x="1295356" y="4486275"/>
            <a:ext cx="667832" cy="660225"/>
          </a:xfrm>
          <a:prstGeom prst="rect">
            <a:avLst/>
          </a:prstGeom>
          <a:ln/>
        </p:spPr>
        <p:txBody>
          <a:bodyPr vert="horz" wrap="square" lIns="95250" tIns="95250" rIns="47625" bIns="95250" rtlCol="0" anchor="t" anchorCtr="0">
            <a:noAutofit/>
          </a:bodyPr>
          <a:lstStyle/>
          <a:p>
            <a:pPr>
              <a:lnSpc>
                <a:spcPct val="80000"/>
              </a:lnSpc>
              <a:spcBef>
                <a:spcPts val="375"/>
              </a:spcBef>
            </a:pPr>
            <a:r>
              <a:rPr lang="en-US" sz="2100" b="1">
                <a:solidFill>
                  <a:srgbClr val="FFFEFE">
                    <a:alpha val="100000"/>
                  </a:srgbClr>
                </a:solidFill>
                <a:latin typeface="Microsoft Yahei"/>
                <a:ea typeface="Microsoft Yahei"/>
                <a:cs typeface="Microsoft Yahei"/>
              </a:rPr>
              <a:t>04</a:t>
            </a:r>
          </a:p>
        </p:txBody>
      </p:sp>
      <p:grpSp>
        <p:nvGrpSpPr>
          <p:cNvPr id="28" name="Group 28"/>
          <p:cNvGrpSpPr/>
          <p:nvPr/>
        </p:nvGrpSpPr>
        <p:grpSpPr>
          <a:xfrm>
            <a:off x="9295617" y="3063151"/>
            <a:ext cx="302098" cy="447705"/>
            <a:chOff x="9295617" y="3063151"/>
            <a:chExt cx="302098" cy="447705"/>
          </a:xfrm>
        </p:grpSpPr>
        <p:sp>
          <p:nvSpPr>
            <p:cNvPr id="29" name="Freeform 29"/>
            <p:cNvSpPr/>
            <p:nvPr/>
          </p:nvSpPr>
          <p:spPr>
            <a:xfrm>
              <a:off x="9295617" y="3063151"/>
              <a:ext cx="302098" cy="331451"/>
            </a:xfrm>
            <a:custGeom>
              <a:avLst/>
              <a:gdLst/>
              <a:ahLst/>
              <a:cxnLst/>
              <a:rect l="l" t="t"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solidFill>
              <a:schemeClr val="accent1">
                <a:lumMod val="20000"/>
                <a:lumOff val="80000"/>
                <a:alpha val="100000"/>
              </a:schemeClr>
            </a:solidFill>
            <a:ln/>
          </p:spPr>
          <p:txBody>
            <a:bodyPr/>
            <a:lstStyle/>
            <a:p>
              <a:endParaRPr lang="zh-CN" altLang="en-US"/>
            </a:p>
          </p:txBody>
        </p:sp>
        <p:sp>
          <p:nvSpPr>
            <p:cNvPr id="30" name="Freeform 30"/>
            <p:cNvSpPr/>
            <p:nvPr/>
          </p:nvSpPr>
          <p:spPr>
            <a:xfrm>
              <a:off x="9369028" y="3411797"/>
              <a:ext cx="150470" cy="99059"/>
            </a:xfrm>
            <a:custGeom>
              <a:avLst/>
              <a:gdLst/>
              <a:ahLst/>
              <a:cxnLst/>
              <a:rect l="l" t="t"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solidFill>
              <a:schemeClr val="accent1">
                <a:lumMod val="20000"/>
                <a:lumOff val="80000"/>
                <a:alpha val="100000"/>
              </a:schemeClr>
            </a:solidFill>
            <a:ln/>
          </p:spPr>
          <p:txBody>
            <a:bodyPr/>
            <a:lstStyle/>
            <a:p>
              <a:endParaRPr lang="zh-CN" altLang="en-US"/>
            </a:p>
          </p:txBody>
        </p:sp>
        <p:sp>
          <p:nvSpPr>
            <p:cNvPr id="31" name="Freeform 31"/>
            <p:cNvSpPr/>
            <p:nvPr/>
          </p:nvSpPr>
          <p:spPr>
            <a:xfrm>
              <a:off x="9360459" y="3203836"/>
              <a:ext cx="172471" cy="138196"/>
            </a:xfrm>
            <a:custGeom>
              <a:avLst/>
              <a:gdLst/>
              <a:ahLst/>
              <a:cxnLst/>
              <a:rect l="l" t="t"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solidFill>
              <a:schemeClr val="accent1">
                <a:lumMod val="20000"/>
                <a:lumOff val="80000"/>
                <a:alpha val="100000"/>
              </a:schemeClr>
            </a:solidFill>
            <a:ln/>
          </p:spPr>
          <p:txBody>
            <a:bodyPr/>
            <a:lstStyle/>
            <a:p>
              <a:endParaRPr lang="zh-CN" altLang="en-US"/>
            </a:p>
          </p:txBody>
        </p:sp>
      </p:grpSp>
      <p:grpSp>
        <p:nvGrpSpPr>
          <p:cNvPr id="32" name="Group 32"/>
          <p:cNvGrpSpPr/>
          <p:nvPr/>
        </p:nvGrpSpPr>
        <p:grpSpPr>
          <a:xfrm>
            <a:off x="7651236" y="3928628"/>
            <a:ext cx="344403" cy="328462"/>
            <a:chOff x="7651236" y="3928628"/>
            <a:chExt cx="344403" cy="328462"/>
          </a:xfrm>
        </p:grpSpPr>
        <p:sp>
          <p:nvSpPr>
            <p:cNvPr id="33" name="AutoShape 33"/>
            <p:cNvSpPr/>
            <p:nvPr/>
          </p:nvSpPr>
          <p:spPr>
            <a:xfrm>
              <a:off x="7745966" y="3928628"/>
              <a:ext cx="154998" cy="155673"/>
            </a:xfrm>
            <a:prstGeom prst="ellipse">
              <a:avLst/>
            </a:prstGeom>
            <a:solidFill>
              <a:schemeClr val="accent1">
                <a:lumMod val="20000"/>
                <a:lumOff val="80000"/>
                <a:alpha val="100000"/>
              </a:schemeClr>
            </a:solidFill>
            <a:ln/>
          </p:spPr>
          <p:txBody>
            <a:bodyPr/>
            <a:lstStyle/>
            <a:p>
              <a:endParaRPr lang="zh-CN" altLang="en-US"/>
            </a:p>
          </p:txBody>
        </p:sp>
        <p:sp>
          <p:nvSpPr>
            <p:cNvPr id="34" name="Freeform 34"/>
            <p:cNvSpPr/>
            <p:nvPr/>
          </p:nvSpPr>
          <p:spPr>
            <a:xfrm>
              <a:off x="7651236" y="4108554"/>
              <a:ext cx="344403" cy="148536"/>
            </a:xfrm>
            <a:custGeom>
              <a:avLst/>
              <a:gdLst/>
              <a:ahLst/>
              <a:cxnLst/>
              <a:rect l="l" t="t"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accent1">
                <a:lumMod val="20000"/>
                <a:lumOff val="80000"/>
                <a:alpha val="100000"/>
              </a:schemeClr>
            </a:solidFill>
            <a:ln/>
          </p:spPr>
          <p:txBody>
            <a:bodyPr/>
            <a:lstStyle/>
            <a:p>
              <a:endParaRPr lang="zh-CN" altLang="en-US"/>
            </a:p>
          </p:txBody>
        </p:sp>
      </p:grpSp>
      <p:sp>
        <p:nvSpPr>
          <p:cNvPr id="35" name="Freeform 35"/>
          <p:cNvSpPr/>
          <p:nvPr/>
        </p:nvSpPr>
        <p:spPr>
          <a:xfrm>
            <a:off x="6062881" y="4755632"/>
            <a:ext cx="214971" cy="357102"/>
          </a:xfrm>
          <a:custGeom>
            <a:avLst/>
            <a:gdLst/>
            <a:ahLst/>
            <a:cxnLst/>
            <a:rect l="l" t="t"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chemeClr val="accent1">
              <a:lumMod val="20000"/>
              <a:lumOff val="80000"/>
              <a:alpha val="100000"/>
            </a:schemeClr>
          </a:solidFill>
          <a:ln/>
        </p:spPr>
        <p:txBody>
          <a:bodyPr/>
          <a:lstStyle/>
          <a:p>
            <a:endParaRPr lang="zh-CN" altLang="en-US"/>
          </a:p>
        </p:txBody>
      </p:sp>
      <p:sp>
        <p:nvSpPr>
          <p:cNvPr id="36" name="Freeform 36"/>
          <p:cNvSpPr/>
          <p:nvPr/>
        </p:nvSpPr>
        <p:spPr>
          <a:xfrm>
            <a:off x="4263213" y="5550384"/>
            <a:ext cx="379450" cy="380033"/>
          </a:xfrm>
          <a:custGeom>
            <a:avLst/>
            <a:gdLst/>
            <a:ahLst/>
            <a:cxnLst/>
            <a:rect l="l" t="t"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chemeClr val="accent1">
              <a:lumMod val="20000"/>
              <a:lumOff val="80000"/>
              <a:alpha val="100000"/>
            </a:schemeClr>
          </a:solidFill>
          <a:ln/>
        </p:spPr>
        <p:txBody>
          <a:bodyPr/>
          <a:lstStyle/>
          <a:p>
            <a:endParaRPr lang="zh-CN" altLang="en-US"/>
          </a:p>
        </p:txBody>
      </p:sp>
      <p:grpSp>
        <p:nvGrpSpPr>
          <p:cNvPr id="37" name="Group 37"/>
          <p:cNvGrpSpPr/>
          <p:nvPr/>
        </p:nvGrpSpPr>
        <p:grpSpPr>
          <a:xfrm>
            <a:off x="454963" y="93878"/>
            <a:ext cx="10641129" cy="914400"/>
            <a:chOff x="454963" y="93878"/>
            <a:chExt cx="10641129" cy="914400"/>
          </a:xfrm>
        </p:grpSpPr>
        <p:sp>
          <p:nvSpPr>
            <p:cNvPr id="38" name="AutoShape 38"/>
            <p:cNvSpPr/>
            <p:nvPr/>
          </p:nvSpPr>
          <p:spPr>
            <a:xfrm>
              <a:off x="454963" y="331168"/>
              <a:ext cx="84147" cy="84147"/>
            </a:xfrm>
            <a:prstGeom prst="ellipse">
              <a:avLst/>
            </a:prstGeom>
            <a:solidFill>
              <a:schemeClr val="accent1">
                <a:alpha val="100000"/>
              </a:schemeClr>
            </a:solidFill>
            <a:ln/>
          </p:spPr>
          <p:txBody>
            <a:bodyPr/>
            <a:lstStyle/>
            <a:p>
              <a:endParaRPr lang="zh-CN" altLang="en-US"/>
            </a:p>
          </p:txBody>
        </p:sp>
        <p:sp>
          <p:nvSpPr>
            <p:cNvPr id="39" name="AutoShape 39"/>
            <p:cNvSpPr/>
            <p:nvPr/>
          </p:nvSpPr>
          <p:spPr>
            <a:xfrm>
              <a:off x="575049" y="337743"/>
              <a:ext cx="78137" cy="78137"/>
            </a:xfrm>
            <a:prstGeom prst="ellipse">
              <a:avLst/>
            </a:prstGeom>
            <a:solidFill>
              <a:schemeClr val="accent1">
                <a:alpha val="80000"/>
              </a:schemeClr>
            </a:solidFill>
            <a:ln/>
          </p:spPr>
          <p:txBody>
            <a:bodyPr/>
            <a:lstStyle/>
            <a:p>
              <a:endParaRPr lang="zh-CN" altLang="en-US"/>
            </a:p>
          </p:txBody>
        </p:sp>
        <p:sp>
          <p:nvSpPr>
            <p:cNvPr id="40" name="AutoShape 40"/>
            <p:cNvSpPr/>
            <p:nvPr/>
          </p:nvSpPr>
          <p:spPr>
            <a:xfrm>
              <a:off x="689125" y="339460"/>
              <a:ext cx="74704" cy="74704"/>
            </a:xfrm>
            <a:prstGeom prst="ellipse">
              <a:avLst/>
            </a:prstGeom>
            <a:solidFill>
              <a:schemeClr val="accent1">
                <a:alpha val="60000"/>
              </a:schemeClr>
            </a:solidFill>
            <a:ln/>
          </p:spPr>
          <p:txBody>
            <a:bodyPr/>
            <a:lstStyle/>
            <a:p>
              <a:endParaRPr lang="zh-CN" altLang="en-US"/>
            </a:p>
          </p:txBody>
        </p:sp>
        <p:sp>
          <p:nvSpPr>
            <p:cNvPr id="41" name="AutoShape 41"/>
            <p:cNvSpPr/>
            <p:nvPr/>
          </p:nvSpPr>
          <p:spPr>
            <a:xfrm>
              <a:off x="799768" y="348430"/>
              <a:ext cx="69238" cy="69238"/>
            </a:xfrm>
            <a:prstGeom prst="ellipse">
              <a:avLst/>
            </a:prstGeom>
            <a:solidFill>
              <a:schemeClr val="accent1">
                <a:alpha val="40000"/>
              </a:schemeClr>
            </a:solidFill>
            <a:ln/>
          </p:spPr>
          <p:txBody>
            <a:bodyPr/>
            <a:lstStyle/>
            <a:p>
              <a:endParaRPr lang="zh-CN" altLang="en-US"/>
            </a:p>
          </p:txBody>
        </p:sp>
        <p:sp>
          <p:nvSpPr>
            <p:cNvPr id="42" name="AutoShape 42"/>
            <p:cNvSpPr/>
            <p:nvPr/>
          </p:nvSpPr>
          <p:spPr>
            <a:xfrm>
              <a:off x="904945" y="344297"/>
              <a:ext cx="65594" cy="65594"/>
            </a:xfrm>
            <a:prstGeom prst="ellipse">
              <a:avLst/>
            </a:prstGeom>
            <a:solidFill>
              <a:schemeClr val="accent1">
                <a:alpha val="20000"/>
              </a:schemeClr>
            </a:solidFill>
            <a:ln/>
          </p:spPr>
          <p:txBody>
            <a:bodyPr/>
            <a:lstStyle/>
            <a:p>
              <a:endParaRPr lang="zh-CN" altLang="en-US"/>
            </a:p>
          </p:txBody>
        </p:sp>
        <p:sp>
          <p:nvSpPr>
            <p:cNvPr id="43" name="AutoShape 43"/>
            <p:cNvSpPr/>
            <p:nvPr/>
          </p:nvSpPr>
          <p:spPr>
            <a:xfrm>
              <a:off x="454963" y="448942"/>
              <a:ext cx="84147" cy="84147"/>
            </a:xfrm>
            <a:prstGeom prst="ellipse">
              <a:avLst/>
            </a:prstGeom>
            <a:solidFill>
              <a:schemeClr val="accent1">
                <a:alpha val="100000"/>
              </a:schemeClr>
            </a:solidFill>
            <a:ln/>
          </p:spPr>
          <p:txBody>
            <a:bodyPr/>
            <a:lstStyle/>
            <a:p>
              <a:endParaRPr lang="zh-CN" altLang="en-US"/>
            </a:p>
          </p:txBody>
        </p:sp>
        <p:sp>
          <p:nvSpPr>
            <p:cNvPr id="44" name="AutoShape 44"/>
            <p:cNvSpPr/>
            <p:nvPr/>
          </p:nvSpPr>
          <p:spPr>
            <a:xfrm>
              <a:off x="575049" y="455517"/>
              <a:ext cx="78137" cy="78137"/>
            </a:xfrm>
            <a:prstGeom prst="ellipse">
              <a:avLst/>
            </a:prstGeom>
            <a:solidFill>
              <a:schemeClr val="accent1">
                <a:alpha val="80000"/>
              </a:schemeClr>
            </a:solidFill>
            <a:ln/>
          </p:spPr>
          <p:txBody>
            <a:bodyPr/>
            <a:lstStyle/>
            <a:p>
              <a:endParaRPr lang="zh-CN" altLang="en-US"/>
            </a:p>
          </p:txBody>
        </p:sp>
        <p:sp>
          <p:nvSpPr>
            <p:cNvPr id="45" name="AutoShape 45"/>
            <p:cNvSpPr/>
            <p:nvPr/>
          </p:nvSpPr>
          <p:spPr>
            <a:xfrm>
              <a:off x="689125" y="457233"/>
              <a:ext cx="74704" cy="74704"/>
            </a:xfrm>
            <a:prstGeom prst="ellipse">
              <a:avLst/>
            </a:prstGeom>
            <a:solidFill>
              <a:schemeClr val="accent1">
                <a:alpha val="60000"/>
              </a:schemeClr>
            </a:solidFill>
            <a:ln/>
          </p:spPr>
          <p:txBody>
            <a:bodyPr/>
            <a:lstStyle/>
            <a:p>
              <a:endParaRPr lang="zh-CN" altLang="en-US"/>
            </a:p>
          </p:txBody>
        </p:sp>
        <p:sp>
          <p:nvSpPr>
            <p:cNvPr id="46" name="AutoShape 46"/>
            <p:cNvSpPr/>
            <p:nvPr/>
          </p:nvSpPr>
          <p:spPr>
            <a:xfrm>
              <a:off x="799768" y="466203"/>
              <a:ext cx="69238" cy="69238"/>
            </a:xfrm>
            <a:prstGeom prst="ellipse">
              <a:avLst/>
            </a:prstGeom>
            <a:solidFill>
              <a:schemeClr val="accent1">
                <a:alpha val="40000"/>
              </a:schemeClr>
            </a:solidFill>
            <a:ln/>
          </p:spPr>
          <p:txBody>
            <a:bodyPr/>
            <a:lstStyle/>
            <a:p>
              <a:endParaRPr lang="zh-CN" altLang="en-US"/>
            </a:p>
          </p:txBody>
        </p:sp>
        <p:sp>
          <p:nvSpPr>
            <p:cNvPr id="47" name="AutoShape 47"/>
            <p:cNvSpPr/>
            <p:nvPr/>
          </p:nvSpPr>
          <p:spPr>
            <a:xfrm>
              <a:off x="904945" y="462070"/>
              <a:ext cx="65594" cy="65594"/>
            </a:xfrm>
            <a:prstGeom prst="ellipse">
              <a:avLst/>
            </a:prstGeom>
            <a:solidFill>
              <a:schemeClr val="accent1">
                <a:alpha val="20000"/>
              </a:schemeClr>
            </a:solidFill>
            <a:ln/>
          </p:spPr>
          <p:txBody>
            <a:bodyPr/>
            <a:lstStyle/>
            <a:p>
              <a:endParaRPr lang="zh-CN" altLang="en-US"/>
            </a:p>
          </p:txBody>
        </p:sp>
        <p:sp>
          <p:nvSpPr>
            <p:cNvPr id="48" name="AutoShape 48"/>
            <p:cNvSpPr/>
            <p:nvPr/>
          </p:nvSpPr>
          <p:spPr>
            <a:xfrm>
              <a:off x="454963" y="566715"/>
              <a:ext cx="84147" cy="84147"/>
            </a:xfrm>
            <a:prstGeom prst="ellipse">
              <a:avLst/>
            </a:prstGeom>
            <a:solidFill>
              <a:schemeClr val="accent1">
                <a:alpha val="100000"/>
              </a:schemeClr>
            </a:solidFill>
            <a:ln/>
          </p:spPr>
          <p:txBody>
            <a:bodyPr/>
            <a:lstStyle/>
            <a:p>
              <a:endParaRPr lang="zh-CN" altLang="en-US"/>
            </a:p>
          </p:txBody>
        </p:sp>
        <p:sp>
          <p:nvSpPr>
            <p:cNvPr id="49" name="AutoShape 49"/>
            <p:cNvSpPr/>
            <p:nvPr/>
          </p:nvSpPr>
          <p:spPr>
            <a:xfrm>
              <a:off x="575049" y="573291"/>
              <a:ext cx="78137" cy="78137"/>
            </a:xfrm>
            <a:prstGeom prst="ellipse">
              <a:avLst/>
            </a:prstGeom>
            <a:solidFill>
              <a:schemeClr val="accent1">
                <a:alpha val="80000"/>
              </a:schemeClr>
            </a:solidFill>
            <a:ln/>
          </p:spPr>
          <p:txBody>
            <a:bodyPr/>
            <a:lstStyle/>
            <a:p>
              <a:endParaRPr lang="zh-CN" altLang="en-US"/>
            </a:p>
          </p:txBody>
        </p:sp>
        <p:sp>
          <p:nvSpPr>
            <p:cNvPr id="50" name="AutoShape 50"/>
            <p:cNvSpPr/>
            <p:nvPr/>
          </p:nvSpPr>
          <p:spPr>
            <a:xfrm>
              <a:off x="689125" y="575007"/>
              <a:ext cx="74704" cy="74704"/>
            </a:xfrm>
            <a:prstGeom prst="ellipse">
              <a:avLst/>
            </a:prstGeom>
            <a:solidFill>
              <a:schemeClr val="accent1">
                <a:alpha val="60000"/>
              </a:schemeClr>
            </a:solidFill>
            <a:ln/>
          </p:spPr>
          <p:txBody>
            <a:bodyPr/>
            <a:lstStyle/>
            <a:p>
              <a:endParaRPr lang="zh-CN" altLang="en-US"/>
            </a:p>
          </p:txBody>
        </p:sp>
        <p:sp>
          <p:nvSpPr>
            <p:cNvPr id="51" name="AutoShape 51"/>
            <p:cNvSpPr/>
            <p:nvPr/>
          </p:nvSpPr>
          <p:spPr>
            <a:xfrm>
              <a:off x="799768" y="583977"/>
              <a:ext cx="69238" cy="69238"/>
            </a:xfrm>
            <a:prstGeom prst="ellipse">
              <a:avLst/>
            </a:prstGeom>
            <a:solidFill>
              <a:schemeClr val="accent1">
                <a:alpha val="40000"/>
              </a:schemeClr>
            </a:solidFill>
            <a:ln/>
          </p:spPr>
          <p:txBody>
            <a:bodyPr/>
            <a:lstStyle/>
            <a:p>
              <a:endParaRPr lang="zh-CN" altLang="en-US"/>
            </a:p>
          </p:txBody>
        </p:sp>
        <p:sp>
          <p:nvSpPr>
            <p:cNvPr id="52" name="AutoShape 52"/>
            <p:cNvSpPr/>
            <p:nvPr/>
          </p:nvSpPr>
          <p:spPr>
            <a:xfrm>
              <a:off x="904945" y="579844"/>
              <a:ext cx="65594" cy="65594"/>
            </a:xfrm>
            <a:prstGeom prst="ellipse">
              <a:avLst/>
            </a:prstGeom>
            <a:solidFill>
              <a:schemeClr val="accent1">
                <a:alpha val="20000"/>
              </a:schemeClr>
            </a:solidFill>
            <a:ln/>
          </p:spPr>
          <p:txBody>
            <a:bodyPr/>
            <a:lstStyle/>
            <a:p>
              <a:endParaRPr lang="zh-CN" altLang="en-US"/>
            </a:p>
          </p:txBody>
        </p:sp>
        <p:sp>
          <p:nvSpPr>
            <p:cNvPr id="53" name="AutoShape 53"/>
            <p:cNvSpPr/>
            <p:nvPr/>
          </p:nvSpPr>
          <p:spPr>
            <a:xfrm>
              <a:off x="454963" y="684489"/>
              <a:ext cx="84147" cy="84147"/>
            </a:xfrm>
            <a:prstGeom prst="ellipse">
              <a:avLst/>
            </a:prstGeom>
            <a:solidFill>
              <a:schemeClr val="accent1">
                <a:alpha val="100000"/>
              </a:schemeClr>
            </a:solidFill>
            <a:ln/>
          </p:spPr>
          <p:txBody>
            <a:bodyPr/>
            <a:lstStyle/>
            <a:p>
              <a:endParaRPr lang="zh-CN" altLang="en-US"/>
            </a:p>
          </p:txBody>
        </p:sp>
        <p:sp>
          <p:nvSpPr>
            <p:cNvPr id="54" name="AutoShape 54"/>
            <p:cNvSpPr/>
            <p:nvPr/>
          </p:nvSpPr>
          <p:spPr>
            <a:xfrm>
              <a:off x="575049" y="691064"/>
              <a:ext cx="78137" cy="78137"/>
            </a:xfrm>
            <a:prstGeom prst="ellipse">
              <a:avLst/>
            </a:prstGeom>
            <a:solidFill>
              <a:schemeClr val="accent1">
                <a:alpha val="80000"/>
              </a:schemeClr>
            </a:solidFill>
            <a:ln/>
          </p:spPr>
          <p:txBody>
            <a:bodyPr/>
            <a:lstStyle/>
            <a:p>
              <a:endParaRPr lang="zh-CN" altLang="en-US"/>
            </a:p>
          </p:txBody>
        </p:sp>
        <p:sp>
          <p:nvSpPr>
            <p:cNvPr id="55" name="AutoShape 55"/>
            <p:cNvSpPr/>
            <p:nvPr/>
          </p:nvSpPr>
          <p:spPr>
            <a:xfrm>
              <a:off x="689125" y="692781"/>
              <a:ext cx="74704" cy="74704"/>
            </a:xfrm>
            <a:prstGeom prst="ellipse">
              <a:avLst/>
            </a:prstGeom>
            <a:solidFill>
              <a:schemeClr val="accent1">
                <a:alpha val="60000"/>
              </a:schemeClr>
            </a:solidFill>
            <a:ln/>
          </p:spPr>
          <p:txBody>
            <a:bodyPr/>
            <a:lstStyle/>
            <a:p>
              <a:endParaRPr lang="zh-CN" altLang="en-US"/>
            </a:p>
          </p:txBody>
        </p:sp>
        <p:sp>
          <p:nvSpPr>
            <p:cNvPr id="56" name="AutoShape 56"/>
            <p:cNvSpPr/>
            <p:nvPr/>
          </p:nvSpPr>
          <p:spPr>
            <a:xfrm>
              <a:off x="799768" y="701751"/>
              <a:ext cx="69238" cy="69238"/>
            </a:xfrm>
            <a:prstGeom prst="ellipse">
              <a:avLst/>
            </a:prstGeom>
            <a:solidFill>
              <a:schemeClr val="accent1">
                <a:alpha val="40000"/>
              </a:schemeClr>
            </a:solidFill>
            <a:ln/>
          </p:spPr>
          <p:txBody>
            <a:bodyPr/>
            <a:lstStyle/>
            <a:p>
              <a:endParaRPr lang="zh-CN" altLang="en-US"/>
            </a:p>
          </p:txBody>
        </p:sp>
        <p:sp>
          <p:nvSpPr>
            <p:cNvPr id="57" name="AutoShape 57"/>
            <p:cNvSpPr/>
            <p:nvPr/>
          </p:nvSpPr>
          <p:spPr>
            <a:xfrm>
              <a:off x="904945" y="697618"/>
              <a:ext cx="65594" cy="65594"/>
            </a:xfrm>
            <a:prstGeom prst="ellipse">
              <a:avLst/>
            </a:prstGeom>
            <a:solidFill>
              <a:schemeClr val="accent1">
                <a:alpha val="20000"/>
              </a:schemeClr>
            </a:solidFill>
            <a:ln/>
          </p:spPr>
          <p:txBody>
            <a:bodyPr/>
            <a:lstStyle/>
            <a:p>
              <a:endParaRPr lang="zh-CN" altLang="en-US"/>
            </a:p>
          </p:txBody>
        </p:sp>
        <p:sp>
          <p:nvSpPr>
            <p:cNvPr id="58" name="TextBox 58"/>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锯切</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rcRect l="21493" r="21493"/>
          <a:stretch/>
        </p:blipFill>
        <p:spPr>
          <a:xfrm>
            <a:off x="1241255" y="1314002"/>
            <a:ext cx="2902137" cy="5090230"/>
          </a:xfrm>
          <a:prstGeom prst="rect">
            <a:avLst/>
          </a:prstGeom>
        </p:spPr>
      </p:pic>
      <p:grpSp>
        <p:nvGrpSpPr>
          <p:cNvPr id="3" name="Group 3"/>
          <p:cNvGrpSpPr/>
          <p:nvPr/>
        </p:nvGrpSpPr>
        <p:grpSpPr>
          <a:xfrm>
            <a:off x="454963" y="93878"/>
            <a:ext cx="10641129" cy="914400"/>
            <a:chOff x="454963" y="93878"/>
            <a:chExt cx="10641129" cy="914400"/>
          </a:xfrm>
        </p:grpSpPr>
        <p:sp>
          <p:nvSpPr>
            <p:cNvPr id="4" name="AutoShape 4"/>
            <p:cNvSpPr/>
            <p:nvPr/>
          </p:nvSpPr>
          <p:spPr>
            <a:xfrm>
              <a:off x="454963" y="331168"/>
              <a:ext cx="84147" cy="84147"/>
            </a:xfrm>
            <a:prstGeom prst="ellipse">
              <a:avLst/>
            </a:prstGeom>
            <a:solidFill>
              <a:schemeClr val="accent1">
                <a:alpha val="100000"/>
              </a:schemeClr>
            </a:solidFill>
            <a:ln/>
          </p:spPr>
          <p:txBody>
            <a:bodyPr/>
            <a:lstStyle/>
            <a:p>
              <a:endParaRPr lang="zh-CN" altLang="en-US"/>
            </a:p>
          </p:txBody>
        </p:sp>
        <p:sp>
          <p:nvSpPr>
            <p:cNvPr id="5" name="AutoShape 5"/>
            <p:cNvSpPr/>
            <p:nvPr/>
          </p:nvSpPr>
          <p:spPr>
            <a:xfrm>
              <a:off x="575049" y="337743"/>
              <a:ext cx="78137" cy="78137"/>
            </a:xfrm>
            <a:prstGeom prst="ellipse">
              <a:avLst/>
            </a:prstGeom>
            <a:solidFill>
              <a:schemeClr val="accent1">
                <a:alpha val="80000"/>
              </a:schemeClr>
            </a:solidFill>
            <a:ln/>
          </p:spPr>
          <p:txBody>
            <a:bodyPr/>
            <a:lstStyle/>
            <a:p>
              <a:endParaRPr lang="zh-CN" altLang="en-US"/>
            </a:p>
          </p:txBody>
        </p:sp>
        <p:sp>
          <p:nvSpPr>
            <p:cNvPr id="6" name="AutoShape 6"/>
            <p:cNvSpPr/>
            <p:nvPr/>
          </p:nvSpPr>
          <p:spPr>
            <a:xfrm>
              <a:off x="689125" y="339460"/>
              <a:ext cx="74704" cy="74704"/>
            </a:xfrm>
            <a:prstGeom prst="ellipse">
              <a:avLst/>
            </a:prstGeom>
            <a:solidFill>
              <a:schemeClr val="accent1">
                <a:alpha val="60000"/>
              </a:schemeClr>
            </a:solidFill>
            <a:ln/>
          </p:spPr>
          <p:txBody>
            <a:bodyPr/>
            <a:lstStyle/>
            <a:p>
              <a:endParaRPr lang="zh-CN" altLang="en-US"/>
            </a:p>
          </p:txBody>
        </p:sp>
        <p:sp>
          <p:nvSpPr>
            <p:cNvPr id="7" name="AutoShape 7"/>
            <p:cNvSpPr/>
            <p:nvPr/>
          </p:nvSpPr>
          <p:spPr>
            <a:xfrm>
              <a:off x="799768" y="348430"/>
              <a:ext cx="69238" cy="69238"/>
            </a:xfrm>
            <a:prstGeom prst="ellipse">
              <a:avLst/>
            </a:prstGeom>
            <a:solidFill>
              <a:schemeClr val="accent1">
                <a:alpha val="40000"/>
              </a:schemeClr>
            </a:solidFill>
            <a:ln/>
          </p:spPr>
          <p:txBody>
            <a:bodyPr/>
            <a:lstStyle/>
            <a:p>
              <a:endParaRPr lang="zh-CN" altLang="en-US"/>
            </a:p>
          </p:txBody>
        </p:sp>
        <p:sp>
          <p:nvSpPr>
            <p:cNvPr id="8" name="AutoShape 8"/>
            <p:cNvSpPr/>
            <p:nvPr/>
          </p:nvSpPr>
          <p:spPr>
            <a:xfrm>
              <a:off x="904945" y="344297"/>
              <a:ext cx="65594" cy="65594"/>
            </a:xfrm>
            <a:prstGeom prst="ellipse">
              <a:avLst/>
            </a:prstGeom>
            <a:solidFill>
              <a:schemeClr val="accent1">
                <a:alpha val="20000"/>
              </a:schemeClr>
            </a:solidFill>
            <a:ln/>
          </p:spPr>
          <p:txBody>
            <a:bodyPr/>
            <a:lstStyle/>
            <a:p>
              <a:endParaRPr lang="zh-CN" altLang="en-US"/>
            </a:p>
          </p:txBody>
        </p:sp>
        <p:sp>
          <p:nvSpPr>
            <p:cNvPr id="9" name="AutoShape 9"/>
            <p:cNvSpPr/>
            <p:nvPr/>
          </p:nvSpPr>
          <p:spPr>
            <a:xfrm>
              <a:off x="454963" y="448942"/>
              <a:ext cx="84147" cy="84147"/>
            </a:xfrm>
            <a:prstGeom prst="ellipse">
              <a:avLst/>
            </a:prstGeom>
            <a:solidFill>
              <a:schemeClr val="accent1">
                <a:alpha val="100000"/>
              </a:schemeClr>
            </a:solidFill>
            <a:ln/>
          </p:spPr>
          <p:txBody>
            <a:bodyPr/>
            <a:lstStyle/>
            <a:p>
              <a:endParaRPr lang="zh-CN" altLang="en-US"/>
            </a:p>
          </p:txBody>
        </p:sp>
        <p:sp>
          <p:nvSpPr>
            <p:cNvPr id="10" name="AutoShape 10"/>
            <p:cNvSpPr/>
            <p:nvPr/>
          </p:nvSpPr>
          <p:spPr>
            <a:xfrm>
              <a:off x="575049" y="455517"/>
              <a:ext cx="78137" cy="78137"/>
            </a:xfrm>
            <a:prstGeom prst="ellipse">
              <a:avLst/>
            </a:prstGeom>
            <a:solidFill>
              <a:schemeClr val="accent1">
                <a:alpha val="80000"/>
              </a:schemeClr>
            </a:solidFill>
            <a:ln/>
          </p:spPr>
          <p:txBody>
            <a:bodyPr/>
            <a:lstStyle/>
            <a:p>
              <a:endParaRPr lang="zh-CN" altLang="en-US"/>
            </a:p>
          </p:txBody>
        </p:sp>
        <p:sp>
          <p:nvSpPr>
            <p:cNvPr id="11" name="AutoShape 11"/>
            <p:cNvSpPr/>
            <p:nvPr/>
          </p:nvSpPr>
          <p:spPr>
            <a:xfrm>
              <a:off x="689125" y="457233"/>
              <a:ext cx="74704" cy="74704"/>
            </a:xfrm>
            <a:prstGeom prst="ellipse">
              <a:avLst/>
            </a:prstGeom>
            <a:solidFill>
              <a:schemeClr val="accent1">
                <a:alpha val="60000"/>
              </a:schemeClr>
            </a:solidFill>
            <a:ln/>
          </p:spPr>
          <p:txBody>
            <a:bodyPr/>
            <a:lstStyle/>
            <a:p>
              <a:endParaRPr lang="zh-CN" altLang="en-US"/>
            </a:p>
          </p:txBody>
        </p:sp>
        <p:sp>
          <p:nvSpPr>
            <p:cNvPr id="12" name="AutoShape 12"/>
            <p:cNvSpPr/>
            <p:nvPr/>
          </p:nvSpPr>
          <p:spPr>
            <a:xfrm>
              <a:off x="799768" y="466203"/>
              <a:ext cx="69238" cy="69238"/>
            </a:xfrm>
            <a:prstGeom prst="ellipse">
              <a:avLst/>
            </a:prstGeom>
            <a:solidFill>
              <a:schemeClr val="accent1">
                <a:alpha val="40000"/>
              </a:schemeClr>
            </a:solidFill>
            <a:ln/>
          </p:spPr>
          <p:txBody>
            <a:bodyPr/>
            <a:lstStyle/>
            <a:p>
              <a:endParaRPr lang="zh-CN" altLang="en-US"/>
            </a:p>
          </p:txBody>
        </p:sp>
        <p:sp>
          <p:nvSpPr>
            <p:cNvPr id="13" name="AutoShape 13"/>
            <p:cNvSpPr/>
            <p:nvPr/>
          </p:nvSpPr>
          <p:spPr>
            <a:xfrm>
              <a:off x="904945" y="462070"/>
              <a:ext cx="65594" cy="65594"/>
            </a:xfrm>
            <a:prstGeom prst="ellipse">
              <a:avLst/>
            </a:prstGeom>
            <a:solidFill>
              <a:schemeClr val="accent1">
                <a:alpha val="20000"/>
              </a:schemeClr>
            </a:solidFill>
            <a:ln/>
          </p:spPr>
          <p:txBody>
            <a:bodyPr/>
            <a:lstStyle/>
            <a:p>
              <a:endParaRPr lang="zh-CN" altLang="en-US"/>
            </a:p>
          </p:txBody>
        </p:sp>
        <p:sp>
          <p:nvSpPr>
            <p:cNvPr id="14" name="AutoShape 14"/>
            <p:cNvSpPr/>
            <p:nvPr/>
          </p:nvSpPr>
          <p:spPr>
            <a:xfrm>
              <a:off x="454963" y="566715"/>
              <a:ext cx="84147" cy="84147"/>
            </a:xfrm>
            <a:prstGeom prst="ellipse">
              <a:avLst/>
            </a:prstGeom>
            <a:solidFill>
              <a:schemeClr val="accent1">
                <a:alpha val="100000"/>
              </a:schemeClr>
            </a:solidFill>
            <a:ln/>
          </p:spPr>
          <p:txBody>
            <a:bodyPr/>
            <a:lstStyle/>
            <a:p>
              <a:endParaRPr lang="zh-CN" altLang="en-US"/>
            </a:p>
          </p:txBody>
        </p:sp>
        <p:sp>
          <p:nvSpPr>
            <p:cNvPr id="15" name="AutoShape 15"/>
            <p:cNvSpPr/>
            <p:nvPr/>
          </p:nvSpPr>
          <p:spPr>
            <a:xfrm>
              <a:off x="575049" y="573291"/>
              <a:ext cx="78137" cy="78137"/>
            </a:xfrm>
            <a:prstGeom prst="ellipse">
              <a:avLst/>
            </a:prstGeom>
            <a:solidFill>
              <a:schemeClr val="accent1">
                <a:alpha val="80000"/>
              </a:schemeClr>
            </a:solidFill>
            <a:ln/>
          </p:spPr>
          <p:txBody>
            <a:bodyPr/>
            <a:lstStyle/>
            <a:p>
              <a:endParaRPr lang="zh-CN" altLang="en-US"/>
            </a:p>
          </p:txBody>
        </p:sp>
        <p:sp>
          <p:nvSpPr>
            <p:cNvPr id="16" name="AutoShape 16"/>
            <p:cNvSpPr/>
            <p:nvPr/>
          </p:nvSpPr>
          <p:spPr>
            <a:xfrm>
              <a:off x="689125" y="575007"/>
              <a:ext cx="74704" cy="74704"/>
            </a:xfrm>
            <a:prstGeom prst="ellipse">
              <a:avLst/>
            </a:prstGeom>
            <a:solidFill>
              <a:schemeClr val="accent1">
                <a:alpha val="60000"/>
              </a:schemeClr>
            </a:solidFill>
            <a:ln/>
          </p:spPr>
          <p:txBody>
            <a:bodyPr/>
            <a:lstStyle/>
            <a:p>
              <a:endParaRPr lang="zh-CN" altLang="en-US"/>
            </a:p>
          </p:txBody>
        </p:sp>
        <p:sp>
          <p:nvSpPr>
            <p:cNvPr id="17" name="AutoShape 17"/>
            <p:cNvSpPr/>
            <p:nvPr/>
          </p:nvSpPr>
          <p:spPr>
            <a:xfrm>
              <a:off x="799768" y="583977"/>
              <a:ext cx="69238" cy="69238"/>
            </a:xfrm>
            <a:prstGeom prst="ellipse">
              <a:avLst/>
            </a:prstGeom>
            <a:solidFill>
              <a:schemeClr val="accent1">
                <a:alpha val="40000"/>
              </a:schemeClr>
            </a:solidFill>
            <a:ln/>
          </p:spPr>
          <p:txBody>
            <a:bodyPr/>
            <a:lstStyle/>
            <a:p>
              <a:endParaRPr lang="zh-CN" altLang="en-US"/>
            </a:p>
          </p:txBody>
        </p:sp>
        <p:sp>
          <p:nvSpPr>
            <p:cNvPr id="18" name="AutoShape 18"/>
            <p:cNvSpPr/>
            <p:nvPr/>
          </p:nvSpPr>
          <p:spPr>
            <a:xfrm>
              <a:off x="904945" y="579844"/>
              <a:ext cx="65594" cy="65594"/>
            </a:xfrm>
            <a:prstGeom prst="ellipse">
              <a:avLst/>
            </a:prstGeom>
            <a:solidFill>
              <a:schemeClr val="accent1">
                <a:alpha val="20000"/>
              </a:schemeClr>
            </a:solidFill>
            <a:ln/>
          </p:spPr>
          <p:txBody>
            <a:bodyPr/>
            <a:lstStyle/>
            <a:p>
              <a:endParaRPr lang="zh-CN" altLang="en-US"/>
            </a:p>
          </p:txBody>
        </p:sp>
        <p:sp>
          <p:nvSpPr>
            <p:cNvPr id="19" name="AutoShape 19"/>
            <p:cNvSpPr/>
            <p:nvPr/>
          </p:nvSpPr>
          <p:spPr>
            <a:xfrm>
              <a:off x="454963" y="684489"/>
              <a:ext cx="84147" cy="84147"/>
            </a:xfrm>
            <a:prstGeom prst="ellipse">
              <a:avLst/>
            </a:prstGeom>
            <a:solidFill>
              <a:schemeClr val="accent1">
                <a:alpha val="100000"/>
              </a:schemeClr>
            </a:solidFill>
            <a:ln/>
          </p:spPr>
          <p:txBody>
            <a:bodyPr/>
            <a:lstStyle/>
            <a:p>
              <a:endParaRPr lang="zh-CN" altLang="en-US"/>
            </a:p>
          </p:txBody>
        </p:sp>
        <p:sp>
          <p:nvSpPr>
            <p:cNvPr id="20" name="AutoShape 20"/>
            <p:cNvSpPr/>
            <p:nvPr/>
          </p:nvSpPr>
          <p:spPr>
            <a:xfrm>
              <a:off x="575049" y="691064"/>
              <a:ext cx="78137" cy="78137"/>
            </a:xfrm>
            <a:prstGeom prst="ellipse">
              <a:avLst/>
            </a:prstGeom>
            <a:solidFill>
              <a:schemeClr val="accent1">
                <a:alpha val="80000"/>
              </a:schemeClr>
            </a:solidFill>
            <a:ln/>
          </p:spPr>
          <p:txBody>
            <a:bodyPr/>
            <a:lstStyle/>
            <a:p>
              <a:endParaRPr lang="zh-CN" altLang="en-US"/>
            </a:p>
          </p:txBody>
        </p:sp>
        <p:sp>
          <p:nvSpPr>
            <p:cNvPr id="21" name="AutoShape 21"/>
            <p:cNvSpPr/>
            <p:nvPr/>
          </p:nvSpPr>
          <p:spPr>
            <a:xfrm>
              <a:off x="689125" y="692781"/>
              <a:ext cx="74704" cy="74704"/>
            </a:xfrm>
            <a:prstGeom prst="ellipse">
              <a:avLst/>
            </a:prstGeom>
            <a:solidFill>
              <a:schemeClr val="accent1">
                <a:alpha val="60000"/>
              </a:schemeClr>
            </a:solidFill>
            <a:ln/>
          </p:spPr>
          <p:txBody>
            <a:bodyPr/>
            <a:lstStyle/>
            <a:p>
              <a:endParaRPr lang="zh-CN" altLang="en-US"/>
            </a:p>
          </p:txBody>
        </p:sp>
        <p:sp>
          <p:nvSpPr>
            <p:cNvPr id="22" name="AutoShape 22"/>
            <p:cNvSpPr/>
            <p:nvPr/>
          </p:nvSpPr>
          <p:spPr>
            <a:xfrm>
              <a:off x="799768" y="701751"/>
              <a:ext cx="69238" cy="69238"/>
            </a:xfrm>
            <a:prstGeom prst="ellipse">
              <a:avLst/>
            </a:prstGeom>
            <a:solidFill>
              <a:schemeClr val="accent1">
                <a:alpha val="40000"/>
              </a:schemeClr>
            </a:solidFill>
            <a:ln/>
          </p:spPr>
          <p:txBody>
            <a:bodyPr/>
            <a:lstStyle/>
            <a:p>
              <a:endParaRPr lang="zh-CN" altLang="en-US"/>
            </a:p>
          </p:txBody>
        </p:sp>
        <p:sp>
          <p:nvSpPr>
            <p:cNvPr id="23" name="AutoShape 23"/>
            <p:cNvSpPr/>
            <p:nvPr/>
          </p:nvSpPr>
          <p:spPr>
            <a:xfrm>
              <a:off x="904945" y="697618"/>
              <a:ext cx="65594" cy="65594"/>
            </a:xfrm>
            <a:prstGeom prst="ellipse">
              <a:avLst/>
            </a:prstGeom>
            <a:solidFill>
              <a:schemeClr val="accent1">
                <a:alpha val="20000"/>
              </a:schemeClr>
            </a:solidFill>
            <a:ln/>
          </p:spPr>
          <p:txBody>
            <a:bodyPr/>
            <a:lstStyle/>
            <a:p>
              <a:endParaRPr lang="zh-CN" altLang="en-US"/>
            </a:p>
          </p:txBody>
        </p:sp>
        <p:sp>
          <p:nvSpPr>
            <p:cNvPr id="24" name="TextBox 24"/>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铡切</a:t>
              </a:r>
            </a:p>
          </p:txBody>
        </p:sp>
      </p:grpSp>
      <p:cxnSp>
        <p:nvCxnSpPr>
          <p:cNvPr id="25" name="Connector 25"/>
          <p:cNvCxnSpPr/>
          <p:nvPr/>
        </p:nvCxnSpPr>
        <p:spPr>
          <a:xfrm>
            <a:off x="4146550" y="1868488"/>
            <a:ext cx="1419225" cy="0"/>
          </a:xfrm>
          <a:prstGeom prst="line">
            <a:avLst/>
          </a:prstGeom>
          <a:ln w="63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cxnSp>
        <p:nvCxnSpPr>
          <p:cNvPr id="26" name="Connector 26"/>
          <p:cNvCxnSpPr/>
          <p:nvPr/>
        </p:nvCxnSpPr>
        <p:spPr>
          <a:xfrm>
            <a:off x="3970338" y="3735388"/>
            <a:ext cx="2301875" cy="0"/>
          </a:xfrm>
          <a:prstGeom prst="line">
            <a:avLst/>
          </a:prstGeom>
          <a:ln w="63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cxnSp>
        <p:nvCxnSpPr>
          <p:cNvPr id="27" name="Connector 27"/>
          <p:cNvCxnSpPr/>
          <p:nvPr/>
        </p:nvCxnSpPr>
        <p:spPr>
          <a:xfrm>
            <a:off x="2298700" y="5591175"/>
            <a:ext cx="2921000" cy="0"/>
          </a:xfrm>
          <a:prstGeom prst="line">
            <a:avLst/>
          </a:prstGeom>
          <a:ln w="63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28" name="Freeform 28"/>
          <p:cNvSpPr/>
          <p:nvPr/>
        </p:nvSpPr>
        <p:spPr>
          <a:xfrm>
            <a:off x="5541931" y="1397032"/>
            <a:ext cx="1192244" cy="973169"/>
          </a:xfrm>
          <a:custGeom>
            <a:avLst/>
            <a:gdLst/>
            <a:ahLst/>
            <a:cxnLst/>
            <a:rect l="l" t="t"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accent1">
              <a:alpha val="100000"/>
            </a:schemeClr>
          </a:solidFill>
          <a:ln>
            <a:solidFill>
              <a:schemeClr val="accent1">
                <a:alpha val="100000"/>
              </a:schemeClr>
            </a:solidFill>
          </a:ln>
        </p:spPr>
        <p:txBody>
          <a:bodyPr/>
          <a:lstStyle/>
          <a:p>
            <a:endParaRPr lang="zh-CN" altLang="en-US"/>
          </a:p>
        </p:txBody>
      </p:sp>
      <p:sp>
        <p:nvSpPr>
          <p:cNvPr id="29" name="AutoShape 29"/>
          <p:cNvSpPr/>
          <p:nvPr/>
        </p:nvSpPr>
        <p:spPr>
          <a:xfrm>
            <a:off x="5643563" y="1495425"/>
            <a:ext cx="773144" cy="776288"/>
          </a:xfrm>
          <a:prstGeom prst="ellipse">
            <a:avLst/>
          </a:prstGeom>
          <a:solidFill>
            <a:schemeClr val="accent1">
              <a:alpha val="100000"/>
            </a:schemeClr>
          </a:solidFill>
          <a:ln>
            <a:solidFill>
              <a:schemeClr val="accent1">
                <a:alpha val="100000"/>
              </a:schemeClr>
            </a:solidFill>
          </a:ln>
        </p:spPr>
        <p:txBody>
          <a:bodyPr/>
          <a:lstStyle/>
          <a:p>
            <a:endParaRPr lang="zh-CN" altLang="en-US"/>
          </a:p>
        </p:txBody>
      </p:sp>
      <p:sp>
        <p:nvSpPr>
          <p:cNvPr id="30" name="Freeform 30"/>
          <p:cNvSpPr/>
          <p:nvPr/>
        </p:nvSpPr>
        <p:spPr>
          <a:xfrm>
            <a:off x="5986463" y="3243263"/>
            <a:ext cx="1192244" cy="971550"/>
          </a:xfrm>
          <a:custGeom>
            <a:avLst/>
            <a:gdLst/>
            <a:ahLst/>
            <a:cxnLst/>
            <a:rect l="l" t="t"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accent2">
              <a:alpha val="100000"/>
            </a:schemeClr>
          </a:solidFill>
          <a:ln>
            <a:solidFill>
              <a:schemeClr val="accent1">
                <a:alpha val="100000"/>
              </a:schemeClr>
            </a:solidFill>
          </a:ln>
        </p:spPr>
        <p:txBody>
          <a:bodyPr/>
          <a:lstStyle/>
          <a:p>
            <a:endParaRPr lang="zh-CN" altLang="en-US"/>
          </a:p>
        </p:txBody>
      </p:sp>
      <p:sp>
        <p:nvSpPr>
          <p:cNvPr id="31" name="AutoShape 31"/>
          <p:cNvSpPr/>
          <p:nvPr/>
        </p:nvSpPr>
        <p:spPr>
          <a:xfrm>
            <a:off x="6088094" y="3341656"/>
            <a:ext cx="773144" cy="774668"/>
          </a:xfrm>
          <a:prstGeom prst="ellipse">
            <a:avLst/>
          </a:prstGeom>
          <a:solidFill>
            <a:schemeClr val="accent2">
              <a:alpha val="100000"/>
            </a:schemeClr>
          </a:solidFill>
          <a:ln>
            <a:solidFill>
              <a:schemeClr val="accent1">
                <a:alpha val="100000"/>
              </a:schemeClr>
            </a:solidFill>
          </a:ln>
        </p:spPr>
        <p:txBody>
          <a:bodyPr/>
          <a:lstStyle/>
          <a:p>
            <a:endParaRPr lang="zh-CN" altLang="en-US"/>
          </a:p>
        </p:txBody>
      </p:sp>
      <p:sp>
        <p:nvSpPr>
          <p:cNvPr id="32" name="Freeform 32"/>
          <p:cNvSpPr/>
          <p:nvPr/>
        </p:nvSpPr>
        <p:spPr>
          <a:xfrm>
            <a:off x="4918043" y="5105400"/>
            <a:ext cx="1193768" cy="971550"/>
          </a:xfrm>
          <a:custGeom>
            <a:avLst/>
            <a:gdLst/>
            <a:ahLst/>
            <a:cxnLst/>
            <a:rect l="l" t="t"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accent3">
              <a:alpha val="100000"/>
            </a:schemeClr>
          </a:solidFill>
          <a:ln>
            <a:solidFill>
              <a:schemeClr val="accent1">
                <a:alpha val="100000"/>
              </a:schemeClr>
            </a:solidFill>
          </a:ln>
        </p:spPr>
        <p:txBody>
          <a:bodyPr/>
          <a:lstStyle/>
          <a:p>
            <a:endParaRPr lang="zh-CN" altLang="en-US"/>
          </a:p>
        </p:txBody>
      </p:sp>
      <p:sp>
        <p:nvSpPr>
          <p:cNvPr id="33" name="AutoShape 33"/>
          <p:cNvSpPr/>
          <p:nvPr/>
        </p:nvSpPr>
        <p:spPr>
          <a:xfrm>
            <a:off x="5022818" y="5203793"/>
            <a:ext cx="774668" cy="774668"/>
          </a:xfrm>
          <a:prstGeom prst="ellipse">
            <a:avLst/>
          </a:prstGeom>
          <a:solidFill>
            <a:schemeClr val="accent3">
              <a:alpha val="100000"/>
            </a:schemeClr>
          </a:solidFill>
          <a:ln>
            <a:solidFill>
              <a:schemeClr val="accent1">
                <a:alpha val="100000"/>
              </a:schemeClr>
            </a:solidFill>
          </a:ln>
        </p:spPr>
        <p:txBody>
          <a:bodyPr/>
          <a:lstStyle/>
          <a:p>
            <a:endParaRPr lang="zh-CN" altLang="en-US"/>
          </a:p>
        </p:txBody>
      </p:sp>
      <p:sp>
        <p:nvSpPr>
          <p:cNvPr id="34" name="TextBox 34"/>
          <p:cNvSpPr txBox="1"/>
          <p:nvPr/>
        </p:nvSpPr>
        <p:spPr>
          <a:xfrm>
            <a:off x="5753100" y="1618821"/>
            <a:ext cx="693277" cy="529590"/>
          </a:xfrm>
          <a:prstGeom prst="rect">
            <a:avLst/>
          </a:prstGeom>
          <a:ln/>
        </p:spPr>
        <p:txBody>
          <a:bodyPr vert="horz" wrap="square" lIns="91440" tIns="45720" rIns="91440" bIns="45720" rtlCol="0" anchor="t" anchorCtr="0">
            <a:spAutoFit/>
          </a:bodyPr>
          <a:lstStyle/>
          <a:p>
            <a:pPr>
              <a:lnSpc>
                <a:spcPct val="100000"/>
              </a:lnSpc>
              <a:spcBef>
                <a:spcPts val="375"/>
              </a:spcBef>
            </a:pPr>
            <a:r>
              <a:rPr lang="en-US" sz="2700">
                <a:solidFill>
                  <a:srgbClr val="FFFEFE">
                    <a:alpha val="100000"/>
                  </a:srgbClr>
                </a:solidFill>
                <a:latin typeface="Microsoft Yahei"/>
                <a:ea typeface="Microsoft Yahei"/>
                <a:cs typeface="Microsoft Yahei"/>
              </a:rPr>
              <a:t>01</a:t>
            </a:r>
          </a:p>
        </p:txBody>
      </p:sp>
      <p:sp>
        <p:nvSpPr>
          <p:cNvPr id="35" name="TextBox 35"/>
          <p:cNvSpPr txBox="1"/>
          <p:nvPr/>
        </p:nvSpPr>
        <p:spPr>
          <a:xfrm>
            <a:off x="6176010" y="3464243"/>
            <a:ext cx="697230" cy="529590"/>
          </a:xfrm>
          <a:prstGeom prst="rect">
            <a:avLst/>
          </a:prstGeom>
          <a:ln/>
        </p:spPr>
        <p:txBody>
          <a:bodyPr vert="horz" wrap="square" lIns="91440" tIns="45720" rIns="91440" bIns="45720" rtlCol="0" anchor="t" anchorCtr="0">
            <a:spAutoFit/>
          </a:bodyPr>
          <a:lstStyle/>
          <a:p>
            <a:pPr>
              <a:lnSpc>
                <a:spcPct val="100000"/>
              </a:lnSpc>
              <a:spcBef>
                <a:spcPts val="375"/>
              </a:spcBef>
            </a:pPr>
            <a:r>
              <a:rPr lang="en-US" sz="2700">
                <a:solidFill>
                  <a:srgbClr val="FFFEFE">
                    <a:alpha val="100000"/>
                  </a:srgbClr>
                </a:solidFill>
                <a:latin typeface="Microsoft Yahei"/>
                <a:ea typeface="Microsoft Yahei"/>
                <a:cs typeface="Microsoft Yahei"/>
              </a:rPr>
              <a:t>02</a:t>
            </a:r>
          </a:p>
        </p:txBody>
      </p:sp>
      <p:sp>
        <p:nvSpPr>
          <p:cNvPr id="36" name="TextBox 36"/>
          <p:cNvSpPr txBox="1"/>
          <p:nvPr/>
        </p:nvSpPr>
        <p:spPr>
          <a:xfrm>
            <a:off x="5118735" y="5326380"/>
            <a:ext cx="697230" cy="529590"/>
          </a:xfrm>
          <a:prstGeom prst="rect">
            <a:avLst/>
          </a:prstGeom>
          <a:ln/>
        </p:spPr>
        <p:txBody>
          <a:bodyPr vert="horz" wrap="square" lIns="91440" tIns="45720" rIns="91440" bIns="45720" rtlCol="0" anchor="t" anchorCtr="0">
            <a:spAutoFit/>
          </a:bodyPr>
          <a:lstStyle/>
          <a:p>
            <a:pPr>
              <a:lnSpc>
                <a:spcPct val="100000"/>
              </a:lnSpc>
              <a:spcBef>
                <a:spcPts val="375"/>
              </a:spcBef>
            </a:pPr>
            <a:r>
              <a:rPr lang="en-US" sz="2700">
                <a:solidFill>
                  <a:srgbClr val="FFFEFE">
                    <a:alpha val="100000"/>
                  </a:srgbClr>
                </a:solidFill>
                <a:latin typeface="Microsoft Yahei"/>
                <a:ea typeface="Microsoft Yahei"/>
                <a:cs typeface="Microsoft Yahei"/>
              </a:rPr>
              <a:t>03</a:t>
            </a:r>
          </a:p>
        </p:txBody>
      </p:sp>
      <p:sp>
        <p:nvSpPr>
          <p:cNvPr id="37" name="TextBox 37"/>
          <p:cNvSpPr txBox="1"/>
          <p:nvPr/>
        </p:nvSpPr>
        <p:spPr>
          <a:xfrm>
            <a:off x="6861239" y="1206532"/>
            <a:ext cx="4364355" cy="1357166"/>
          </a:xfrm>
          <a:prstGeom prst="rect">
            <a:avLst/>
          </a:prstGeom>
          <a:ln/>
        </p:spPr>
        <p:txBody>
          <a:bodyPr vert="horz" wrap="square" lIns="91440" tIns="45720" rIns="91440" bIns="45720" rtlCol="0" anchor="t" anchorCtr="0">
            <a:noAutofit/>
          </a:bodyPr>
          <a:lstStyle/>
          <a:p>
            <a:pPr algn="just">
              <a:lnSpc>
                <a:spcPct val="150000"/>
              </a:lnSpc>
              <a:spcBef>
                <a:spcPts val="375"/>
              </a:spcBef>
            </a:pPr>
            <a:r>
              <a:rPr lang="en-US" sz="1350">
                <a:solidFill>
                  <a:schemeClr val="dk1">
                    <a:alpha val="100000"/>
                  </a:schemeClr>
                </a:solidFill>
                <a:latin typeface="Microsoft Yahei"/>
                <a:ea typeface="Microsoft Yahei"/>
                <a:cs typeface="Microsoft Yahei"/>
              </a:rPr>
              <a:t>铡切刀技是一种仿效铡刀作功的刀法，专用于改切带壳原料的刀技。</a:t>
            </a:r>
          </a:p>
        </p:txBody>
      </p:sp>
      <p:sp>
        <p:nvSpPr>
          <p:cNvPr id="38" name="TextBox 38"/>
          <p:cNvSpPr txBox="1"/>
          <p:nvPr/>
        </p:nvSpPr>
        <p:spPr>
          <a:xfrm>
            <a:off x="7178707" y="3037856"/>
            <a:ext cx="4364355" cy="1377315"/>
          </a:xfrm>
          <a:prstGeom prst="rect">
            <a:avLst/>
          </a:prstGeom>
          <a:ln/>
        </p:spPr>
        <p:txBody>
          <a:bodyPr vert="horz" wrap="square" lIns="91440" tIns="45720" rIns="91440" bIns="45720" rtlCol="0" anchor="t" anchorCtr="0">
            <a:spAutoFit/>
          </a:bodyPr>
          <a:lstStyle/>
          <a:p>
            <a:pPr algn="just">
              <a:lnSpc>
                <a:spcPct val="150000"/>
              </a:lnSpc>
              <a:spcBef>
                <a:spcPts val="375"/>
              </a:spcBef>
            </a:pPr>
            <a:r>
              <a:rPr lang="en-US" sz="1350">
                <a:solidFill>
                  <a:schemeClr val="dk1">
                    <a:alpha val="100000"/>
                  </a:schemeClr>
                </a:solidFill>
                <a:latin typeface="Microsoft Yahei"/>
                <a:ea typeface="Microsoft Yahei"/>
                <a:cs typeface="Microsoft Yahei"/>
              </a:rPr>
              <a:t>操作方法有两种：右手握刀柄，左手握刀背前端，先把刀尖对准物体要切的部位按住，勿使刀滑动，再用右手向下按刀柄，将被切物铡断。</a:t>
            </a:r>
          </a:p>
        </p:txBody>
      </p:sp>
      <p:sp>
        <p:nvSpPr>
          <p:cNvPr id="39" name="TextBox 39"/>
          <p:cNvSpPr txBox="1"/>
          <p:nvPr/>
        </p:nvSpPr>
        <p:spPr>
          <a:xfrm>
            <a:off x="6118675" y="4936127"/>
            <a:ext cx="4362450" cy="1348195"/>
          </a:xfrm>
          <a:prstGeom prst="rect">
            <a:avLst/>
          </a:prstGeom>
          <a:ln/>
        </p:spPr>
        <p:txBody>
          <a:bodyPr vert="horz" wrap="square" lIns="91440" tIns="45720" rIns="91440" bIns="45720" rtlCol="0" anchor="t" anchorCtr="0">
            <a:noAutofit/>
          </a:bodyPr>
          <a:lstStyle/>
          <a:p>
            <a:pPr algn="just">
              <a:lnSpc>
                <a:spcPct val="150000"/>
              </a:lnSpc>
              <a:spcBef>
                <a:spcPts val="375"/>
              </a:spcBef>
            </a:pPr>
            <a:r>
              <a:rPr lang="en-US" sz="1350">
                <a:solidFill>
                  <a:schemeClr val="dk1">
                    <a:alpha val="100000"/>
                  </a:schemeClr>
                </a:solidFill>
                <a:latin typeface="Microsoft Yahei"/>
                <a:ea typeface="Microsoft Yahei"/>
                <a:cs typeface="Microsoft Yahei"/>
              </a:rPr>
              <a:t>另一种铡切是将刀跟按在原料要切的部位上，右手握住刀柄、左手按刀背前端，两手同时或交替往下按，铡断被切物，故称“铡切”。</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flipV="1">
            <a:off x="8281295" y="2800971"/>
            <a:ext cx="3317450" cy="3466130"/>
          </a:xfrm>
          <a:prstGeom prst="round2SameRect">
            <a:avLst/>
          </a:prstGeom>
          <a:solidFill>
            <a:schemeClr val="accent2">
              <a:alpha val="100000"/>
            </a:schemeClr>
          </a:solidFill>
          <a:ln/>
        </p:spPr>
        <p:txBody>
          <a:bodyPr/>
          <a:lstStyle/>
          <a:p>
            <a:endParaRPr lang="zh-CN" altLang="en-US"/>
          </a:p>
        </p:txBody>
      </p:sp>
      <p:sp>
        <p:nvSpPr>
          <p:cNvPr id="3" name="AutoShape 3"/>
          <p:cNvSpPr/>
          <p:nvPr/>
        </p:nvSpPr>
        <p:spPr>
          <a:xfrm flipV="1">
            <a:off x="4438401" y="2800971"/>
            <a:ext cx="3317450" cy="3466130"/>
          </a:xfrm>
          <a:prstGeom prst="round2SameRect">
            <a:avLst/>
          </a:prstGeom>
          <a:solidFill>
            <a:schemeClr val="accent2">
              <a:alpha val="100000"/>
            </a:schemeClr>
          </a:solidFill>
          <a:ln/>
        </p:spPr>
        <p:txBody>
          <a:bodyPr/>
          <a:lstStyle/>
          <a:p>
            <a:endParaRPr lang="zh-CN" altLang="en-US"/>
          </a:p>
        </p:txBody>
      </p:sp>
      <p:sp>
        <p:nvSpPr>
          <p:cNvPr id="4" name="AutoShape 4"/>
          <p:cNvSpPr/>
          <p:nvPr/>
        </p:nvSpPr>
        <p:spPr>
          <a:xfrm flipV="1">
            <a:off x="539110" y="2800971"/>
            <a:ext cx="3317450" cy="3466130"/>
          </a:xfrm>
          <a:prstGeom prst="round2SameRect">
            <a:avLst/>
          </a:prstGeom>
          <a:solidFill>
            <a:schemeClr val="accent2">
              <a:alpha val="100000"/>
            </a:schemeClr>
          </a:solidFill>
          <a:ln/>
        </p:spPr>
        <p:txBody>
          <a:bodyPr/>
          <a:lstStyle/>
          <a:p>
            <a:endParaRPr lang="zh-CN" altLang="en-US"/>
          </a:p>
        </p:txBody>
      </p:sp>
      <p:sp>
        <p:nvSpPr>
          <p:cNvPr id="5" name="AutoShape 5"/>
          <p:cNvSpPr/>
          <p:nvPr/>
        </p:nvSpPr>
        <p:spPr>
          <a:xfrm>
            <a:off x="8281295" y="1227848"/>
            <a:ext cx="3317450" cy="3317450"/>
          </a:xfrm>
          <a:prstGeom prst="ellipse">
            <a:avLst/>
          </a:prstGeom>
          <a:solidFill>
            <a:schemeClr val="accent2">
              <a:alpha val="100000"/>
            </a:schemeClr>
          </a:solidFill>
          <a:ln/>
        </p:spPr>
        <p:txBody>
          <a:bodyPr/>
          <a:lstStyle/>
          <a:p>
            <a:endParaRPr lang="zh-CN" altLang="en-US"/>
          </a:p>
        </p:txBody>
      </p:sp>
      <p:sp>
        <p:nvSpPr>
          <p:cNvPr id="6" name="AutoShape 6"/>
          <p:cNvSpPr/>
          <p:nvPr/>
        </p:nvSpPr>
        <p:spPr>
          <a:xfrm>
            <a:off x="4438401" y="1227848"/>
            <a:ext cx="3317450" cy="3317450"/>
          </a:xfrm>
          <a:prstGeom prst="ellipse">
            <a:avLst/>
          </a:prstGeom>
          <a:solidFill>
            <a:schemeClr val="accent2">
              <a:alpha val="100000"/>
            </a:schemeClr>
          </a:solidFill>
          <a:ln/>
        </p:spPr>
        <p:txBody>
          <a:bodyPr/>
          <a:lstStyle/>
          <a:p>
            <a:endParaRPr lang="zh-CN" altLang="en-US"/>
          </a:p>
        </p:txBody>
      </p:sp>
      <p:sp>
        <p:nvSpPr>
          <p:cNvPr id="7" name="AutoShape 7"/>
          <p:cNvSpPr/>
          <p:nvPr/>
        </p:nvSpPr>
        <p:spPr>
          <a:xfrm>
            <a:off x="539110" y="1227848"/>
            <a:ext cx="3317450" cy="3317450"/>
          </a:xfrm>
          <a:prstGeom prst="ellipse">
            <a:avLst/>
          </a:prstGeom>
          <a:solidFill>
            <a:schemeClr val="accent2">
              <a:alpha val="100000"/>
            </a:schemeClr>
          </a:solidFill>
          <a:ln/>
        </p:spPr>
        <p:txBody>
          <a:bodyPr/>
          <a:lstStyle/>
          <a:p>
            <a:endParaRPr lang="zh-CN" altLang="en-US"/>
          </a:p>
        </p:txBody>
      </p:sp>
      <p:sp>
        <p:nvSpPr>
          <p:cNvPr id="8" name="TextBox 8"/>
          <p:cNvSpPr txBox="1"/>
          <p:nvPr/>
        </p:nvSpPr>
        <p:spPr>
          <a:xfrm>
            <a:off x="760778" y="4533107"/>
            <a:ext cx="2968423" cy="1287399"/>
          </a:xfrm>
          <a:prstGeom prst="rect">
            <a:avLst/>
          </a:prstGeom>
          <a:ln/>
        </p:spPr>
        <p:txBody>
          <a:bodyPr vert="horz" wrap="square" lIns="114300" tIns="57150" rIns="114300" bIns="57150" rtlCol="0" anchor="t" anchorCtr="0">
            <a:spAutoFit/>
          </a:bodyPr>
          <a:lstStyle/>
          <a:p>
            <a:pPr algn="ctr">
              <a:lnSpc>
                <a:spcPct val="120000"/>
              </a:lnSpc>
            </a:pPr>
            <a:r>
              <a:rPr lang="en-US" sz="1500">
                <a:solidFill>
                  <a:srgbClr val="FFFFFF">
                    <a:alpha val="100000"/>
                  </a:srgbClr>
                </a:solidFill>
                <a:latin typeface="Microsoft Yahei"/>
                <a:ea typeface="Microsoft Yahei"/>
                <a:cs typeface="Microsoft Yahei"/>
              </a:rPr>
              <a:t>在改刀小而脆的圆形或椭圆形的蔬菜原料块时，必须将原料边切边滚动，故称“滚料切”。</a:t>
            </a:r>
          </a:p>
        </p:txBody>
      </p:sp>
      <p:sp>
        <p:nvSpPr>
          <p:cNvPr id="9" name="TextBox 9"/>
          <p:cNvSpPr txBox="1"/>
          <p:nvPr/>
        </p:nvSpPr>
        <p:spPr>
          <a:xfrm>
            <a:off x="4601267" y="4533107"/>
            <a:ext cx="2979820" cy="1287399"/>
          </a:xfrm>
          <a:prstGeom prst="rect">
            <a:avLst/>
          </a:prstGeom>
          <a:ln/>
        </p:spPr>
        <p:txBody>
          <a:bodyPr vert="horz" wrap="square" lIns="114300" tIns="57150" rIns="114300" bIns="57150" rtlCol="0" anchor="t" anchorCtr="0">
            <a:spAutoFit/>
          </a:bodyPr>
          <a:lstStyle/>
          <a:p>
            <a:pPr algn="ctr">
              <a:lnSpc>
                <a:spcPct val="120000"/>
              </a:lnSpc>
            </a:pPr>
            <a:r>
              <a:rPr lang="en-US" sz="1500">
                <a:solidFill>
                  <a:srgbClr val="FFFFFF">
                    <a:alpha val="100000"/>
                  </a:srgbClr>
                </a:solidFill>
                <a:latin typeface="Microsoft Yahei"/>
                <a:ea typeface="Microsoft Yahei"/>
                <a:cs typeface="Microsoft Yahei"/>
              </a:rPr>
              <a:t>滚料切可以使蔬菜原料块在滚动中不断改变形状和位置，使其更加美观和易碎。</a:t>
            </a:r>
          </a:p>
        </p:txBody>
      </p:sp>
      <p:sp>
        <p:nvSpPr>
          <p:cNvPr id="10" name="TextBox 10"/>
          <p:cNvSpPr txBox="1"/>
          <p:nvPr/>
        </p:nvSpPr>
        <p:spPr>
          <a:xfrm>
            <a:off x="8450110" y="4533107"/>
            <a:ext cx="2979820" cy="1287399"/>
          </a:xfrm>
          <a:prstGeom prst="rect">
            <a:avLst/>
          </a:prstGeom>
          <a:ln/>
        </p:spPr>
        <p:txBody>
          <a:bodyPr vert="horz" wrap="square" lIns="114300" tIns="57150" rIns="114300" bIns="57150" rtlCol="0" anchor="t" anchorCtr="0">
            <a:spAutoFit/>
          </a:bodyPr>
          <a:lstStyle/>
          <a:p>
            <a:pPr algn="ctr">
              <a:lnSpc>
                <a:spcPct val="120000"/>
              </a:lnSpc>
            </a:pPr>
            <a:r>
              <a:rPr lang="en-US" sz="1500">
                <a:solidFill>
                  <a:srgbClr val="FFFFFF">
                    <a:alpha val="100000"/>
                  </a:srgbClr>
                </a:solidFill>
                <a:latin typeface="Microsoft Yahei"/>
                <a:ea typeface="Microsoft Yahei"/>
                <a:cs typeface="Microsoft Yahei"/>
              </a:rPr>
              <a:t>滚料切需要使用正确的刀具和技巧，确保切割和滚动时的安全性和效率。</a:t>
            </a:r>
          </a:p>
        </p:txBody>
      </p:sp>
      <p:pic>
        <p:nvPicPr>
          <p:cNvPr id="11" name="Picture 11"/>
          <p:cNvPicPr>
            <a:picLocks noChangeAspect="1"/>
          </p:cNvPicPr>
          <p:nvPr/>
        </p:nvPicPr>
        <p:blipFill>
          <a:blip r:embed="rId3">
            <a:extLst>
              <a:ext uri="{28A0092B-C50C-407E-A947-70E740481C1C}">
                <a14:useLocalDpi xmlns:a14="http://schemas.microsoft.com/office/drawing/2010/main" val="0"/>
              </a:ext>
            </a:extLst>
          </a:blip>
          <a:srcRect/>
          <a:stretch/>
        </p:blipFill>
        <p:spPr>
          <a:xfrm>
            <a:off x="880299" y="1569037"/>
            <a:ext cx="2635073" cy="2635073"/>
          </a:xfrm>
          <a:prstGeom prst="ellipse">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Lst>
          </a:blip>
          <a:srcRect l="21797" r="21797"/>
          <a:stretch/>
        </p:blipFill>
        <p:spPr>
          <a:xfrm>
            <a:off x="4779590" y="1569037"/>
            <a:ext cx="2635073" cy="2635073"/>
          </a:xfrm>
          <a:prstGeom prst="ellipse">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Lst>
          </a:blip>
          <a:srcRect t="23635" b="23635"/>
          <a:stretch/>
        </p:blipFill>
        <p:spPr>
          <a:xfrm>
            <a:off x="8622484" y="1569037"/>
            <a:ext cx="2635072" cy="2635073"/>
          </a:xfrm>
          <a:prstGeom prst="ellipse">
            <a:avLst/>
          </a:prstGeom>
        </p:spPr>
      </p:pic>
      <p:grpSp>
        <p:nvGrpSpPr>
          <p:cNvPr id="14" name="Group 14"/>
          <p:cNvGrpSpPr/>
          <p:nvPr/>
        </p:nvGrpSpPr>
        <p:grpSpPr>
          <a:xfrm>
            <a:off x="454963" y="93878"/>
            <a:ext cx="10641129" cy="914400"/>
            <a:chOff x="454963" y="93878"/>
            <a:chExt cx="10641129" cy="914400"/>
          </a:xfrm>
        </p:grpSpPr>
        <p:sp>
          <p:nvSpPr>
            <p:cNvPr id="15" name="AutoShape 15"/>
            <p:cNvSpPr/>
            <p:nvPr/>
          </p:nvSpPr>
          <p:spPr>
            <a:xfrm>
              <a:off x="454963" y="331168"/>
              <a:ext cx="84147" cy="84147"/>
            </a:xfrm>
            <a:prstGeom prst="ellipse">
              <a:avLst/>
            </a:prstGeom>
            <a:solidFill>
              <a:schemeClr val="accent1">
                <a:alpha val="100000"/>
              </a:schemeClr>
            </a:solidFill>
            <a:ln/>
          </p:spPr>
          <p:txBody>
            <a:bodyPr/>
            <a:lstStyle/>
            <a:p>
              <a:endParaRPr lang="zh-CN" altLang="en-US"/>
            </a:p>
          </p:txBody>
        </p:sp>
        <p:sp>
          <p:nvSpPr>
            <p:cNvPr id="16" name="AutoShape 16"/>
            <p:cNvSpPr/>
            <p:nvPr/>
          </p:nvSpPr>
          <p:spPr>
            <a:xfrm>
              <a:off x="575049" y="337743"/>
              <a:ext cx="78137" cy="78137"/>
            </a:xfrm>
            <a:prstGeom prst="ellipse">
              <a:avLst/>
            </a:prstGeom>
            <a:solidFill>
              <a:schemeClr val="accent1">
                <a:alpha val="80000"/>
              </a:schemeClr>
            </a:solidFill>
            <a:ln/>
          </p:spPr>
          <p:txBody>
            <a:bodyPr/>
            <a:lstStyle/>
            <a:p>
              <a:endParaRPr lang="zh-CN" altLang="en-US"/>
            </a:p>
          </p:txBody>
        </p:sp>
        <p:sp>
          <p:nvSpPr>
            <p:cNvPr id="17" name="AutoShape 17"/>
            <p:cNvSpPr/>
            <p:nvPr/>
          </p:nvSpPr>
          <p:spPr>
            <a:xfrm>
              <a:off x="689125" y="339460"/>
              <a:ext cx="74704" cy="74704"/>
            </a:xfrm>
            <a:prstGeom prst="ellipse">
              <a:avLst/>
            </a:prstGeom>
            <a:solidFill>
              <a:schemeClr val="accent1">
                <a:alpha val="60000"/>
              </a:schemeClr>
            </a:solidFill>
            <a:ln/>
          </p:spPr>
          <p:txBody>
            <a:bodyPr/>
            <a:lstStyle/>
            <a:p>
              <a:endParaRPr lang="zh-CN" altLang="en-US"/>
            </a:p>
          </p:txBody>
        </p:sp>
        <p:sp>
          <p:nvSpPr>
            <p:cNvPr id="18" name="AutoShape 18"/>
            <p:cNvSpPr/>
            <p:nvPr/>
          </p:nvSpPr>
          <p:spPr>
            <a:xfrm>
              <a:off x="799768" y="348430"/>
              <a:ext cx="69238" cy="69238"/>
            </a:xfrm>
            <a:prstGeom prst="ellipse">
              <a:avLst/>
            </a:prstGeom>
            <a:solidFill>
              <a:schemeClr val="accent1">
                <a:alpha val="40000"/>
              </a:schemeClr>
            </a:solidFill>
            <a:ln/>
          </p:spPr>
          <p:txBody>
            <a:bodyPr/>
            <a:lstStyle/>
            <a:p>
              <a:endParaRPr lang="zh-CN" altLang="en-US"/>
            </a:p>
          </p:txBody>
        </p:sp>
        <p:sp>
          <p:nvSpPr>
            <p:cNvPr id="19" name="AutoShape 19"/>
            <p:cNvSpPr/>
            <p:nvPr/>
          </p:nvSpPr>
          <p:spPr>
            <a:xfrm>
              <a:off x="904945" y="344297"/>
              <a:ext cx="65594" cy="65594"/>
            </a:xfrm>
            <a:prstGeom prst="ellipse">
              <a:avLst/>
            </a:prstGeom>
            <a:solidFill>
              <a:schemeClr val="accent1">
                <a:alpha val="20000"/>
              </a:schemeClr>
            </a:solidFill>
            <a:ln/>
          </p:spPr>
          <p:txBody>
            <a:bodyPr/>
            <a:lstStyle/>
            <a:p>
              <a:endParaRPr lang="zh-CN" altLang="en-US"/>
            </a:p>
          </p:txBody>
        </p:sp>
        <p:sp>
          <p:nvSpPr>
            <p:cNvPr id="20" name="AutoShape 20"/>
            <p:cNvSpPr/>
            <p:nvPr/>
          </p:nvSpPr>
          <p:spPr>
            <a:xfrm>
              <a:off x="454963" y="448942"/>
              <a:ext cx="84147" cy="84147"/>
            </a:xfrm>
            <a:prstGeom prst="ellipse">
              <a:avLst/>
            </a:prstGeom>
            <a:solidFill>
              <a:schemeClr val="accent1">
                <a:alpha val="100000"/>
              </a:schemeClr>
            </a:solidFill>
            <a:ln/>
          </p:spPr>
          <p:txBody>
            <a:bodyPr/>
            <a:lstStyle/>
            <a:p>
              <a:endParaRPr lang="zh-CN" altLang="en-US"/>
            </a:p>
          </p:txBody>
        </p:sp>
        <p:sp>
          <p:nvSpPr>
            <p:cNvPr id="21" name="AutoShape 21"/>
            <p:cNvSpPr/>
            <p:nvPr/>
          </p:nvSpPr>
          <p:spPr>
            <a:xfrm>
              <a:off x="575049" y="455517"/>
              <a:ext cx="78137" cy="78137"/>
            </a:xfrm>
            <a:prstGeom prst="ellipse">
              <a:avLst/>
            </a:prstGeom>
            <a:solidFill>
              <a:schemeClr val="accent1">
                <a:alpha val="80000"/>
              </a:schemeClr>
            </a:solidFill>
            <a:ln/>
          </p:spPr>
          <p:txBody>
            <a:bodyPr/>
            <a:lstStyle/>
            <a:p>
              <a:endParaRPr lang="zh-CN" altLang="en-US"/>
            </a:p>
          </p:txBody>
        </p:sp>
        <p:sp>
          <p:nvSpPr>
            <p:cNvPr id="22" name="AutoShape 22"/>
            <p:cNvSpPr/>
            <p:nvPr/>
          </p:nvSpPr>
          <p:spPr>
            <a:xfrm>
              <a:off x="689125" y="457233"/>
              <a:ext cx="74704" cy="74704"/>
            </a:xfrm>
            <a:prstGeom prst="ellipse">
              <a:avLst/>
            </a:prstGeom>
            <a:solidFill>
              <a:schemeClr val="accent1">
                <a:alpha val="60000"/>
              </a:schemeClr>
            </a:solidFill>
            <a:ln/>
          </p:spPr>
          <p:txBody>
            <a:bodyPr/>
            <a:lstStyle/>
            <a:p>
              <a:endParaRPr lang="zh-CN" altLang="en-US"/>
            </a:p>
          </p:txBody>
        </p:sp>
        <p:sp>
          <p:nvSpPr>
            <p:cNvPr id="23" name="AutoShape 23"/>
            <p:cNvSpPr/>
            <p:nvPr/>
          </p:nvSpPr>
          <p:spPr>
            <a:xfrm>
              <a:off x="799768" y="466203"/>
              <a:ext cx="69238" cy="69238"/>
            </a:xfrm>
            <a:prstGeom prst="ellipse">
              <a:avLst/>
            </a:prstGeom>
            <a:solidFill>
              <a:schemeClr val="accent1">
                <a:alpha val="40000"/>
              </a:schemeClr>
            </a:solidFill>
            <a:ln/>
          </p:spPr>
          <p:txBody>
            <a:bodyPr/>
            <a:lstStyle/>
            <a:p>
              <a:endParaRPr lang="zh-CN" altLang="en-US"/>
            </a:p>
          </p:txBody>
        </p:sp>
        <p:sp>
          <p:nvSpPr>
            <p:cNvPr id="24" name="AutoShape 24"/>
            <p:cNvSpPr/>
            <p:nvPr/>
          </p:nvSpPr>
          <p:spPr>
            <a:xfrm>
              <a:off x="904945" y="462070"/>
              <a:ext cx="65594" cy="65594"/>
            </a:xfrm>
            <a:prstGeom prst="ellipse">
              <a:avLst/>
            </a:prstGeom>
            <a:solidFill>
              <a:schemeClr val="accent1">
                <a:alpha val="20000"/>
              </a:schemeClr>
            </a:solidFill>
            <a:ln/>
          </p:spPr>
          <p:txBody>
            <a:bodyPr/>
            <a:lstStyle/>
            <a:p>
              <a:endParaRPr lang="zh-CN" altLang="en-US"/>
            </a:p>
          </p:txBody>
        </p:sp>
        <p:sp>
          <p:nvSpPr>
            <p:cNvPr id="25" name="AutoShape 25"/>
            <p:cNvSpPr/>
            <p:nvPr/>
          </p:nvSpPr>
          <p:spPr>
            <a:xfrm>
              <a:off x="454963" y="566715"/>
              <a:ext cx="84147" cy="84147"/>
            </a:xfrm>
            <a:prstGeom prst="ellipse">
              <a:avLst/>
            </a:prstGeom>
            <a:solidFill>
              <a:schemeClr val="accent1">
                <a:alpha val="100000"/>
              </a:schemeClr>
            </a:solidFill>
            <a:ln/>
          </p:spPr>
          <p:txBody>
            <a:bodyPr/>
            <a:lstStyle/>
            <a:p>
              <a:endParaRPr lang="zh-CN" altLang="en-US"/>
            </a:p>
          </p:txBody>
        </p:sp>
        <p:sp>
          <p:nvSpPr>
            <p:cNvPr id="26" name="AutoShape 26"/>
            <p:cNvSpPr/>
            <p:nvPr/>
          </p:nvSpPr>
          <p:spPr>
            <a:xfrm>
              <a:off x="575049" y="573291"/>
              <a:ext cx="78137" cy="78137"/>
            </a:xfrm>
            <a:prstGeom prst="ellipse">
              <a:avLst/>
            </a:prstGeom>
            <a:solidFill>
              <a:schemeClr val="accent1">
                <a:alpha val="80000"/>
              </a:schemeClr>
            </a:solidFill>
            <a:ln/>
          </p:spPr>
          <p:txBody>
            <a:bodyPr/>
            <a:lstStyle/>
            <a:p>
              <a:endParaRPr lang="zh-CN" altLang="en-US"/>
            </a:p>
          </p:txBody>
        </p:sp>
        <p:sp>
          <p:nvSpPr>
            <p:cNvPr id="27" name="AutoShape 27"/>
            <p:cNvSpPr/>
            <p:nvPr/>
          </p:nvSpPr>
          <p:spPr>
            <a:xfrm>
              <a:off x="689125" y="575007"/>
              <a:ext cx="74704" cy="74704"/>
            </a:xfrm>
            <a:prstGeom prst="ellipse">
              <a:avLst/>
            </a:prstGeom>
            <a:solidFill>
              <a:schemeClr val="accent1">
                <a:alpha val="60000"/>
              </a:schemeClr>
            </a:solidFill>
            <a:ln/>
          </p:spPr>
          <p:txBody>
            <a:bodyPr/>
            <a:lstStyle/>
            <a:p>
              <a:endParaRPr lang="zh-CN" altLang="en-US"/>
            </a:p>
          </p:txBody>
        </p:sp>
        <p:sp>
          <p:nvSpPr>
            <p:cNvPr id="28" name="AutoShape 28"/>
            <p:cNvSpPr/>
            <p:nvPr/>
          </p:nvSpPr>
          <p:spPr>
            <a:xfrm>
              <a:off x="799768" y="583977"/>
              <a:ext cx="69238" cy="69238"/>
            </a:xfrm>
            <a:prstGeom prst="ellipse">
              <a:avLst/>
            </a:prstGeom>
            <a:solidFill>
              <a:schemeClr val="accent1">
                <a:alpha val="40000"/>
              </a:schemeClr>
            </a:solidFill>
            <a:ln/>
          </p:spPr>
          <p:txBody>
            <a:bodyPr/>
            <a:lstStyle/>
            <a:p>
              <a:endParaRPr lang="zh-CN" altLang="en-US"/>
            </a:p>
          </p:txBody>
        </p:sp>
        <p:sp>
          <p:nvSpPr>
            <p:cNvPr id="29" name="AutoShape 29"/>
            <p:cNvSpPr/>
            <p:nvPr/>
          </p:nvSpPr>
          <p:spPr>
            <a:xfrm>
              <a:off x="904945" y="579844"/>
              <a:ext cx="65594" cy="65594"/>
            </a:xfrm>
            <a:prstGeom prst="ellipse">
              <a:avLst/>
            </a:prstGeom>
            <a:solidFill>
              <a:schemeClr val="accent1">
                <a:alpha val="20000"/>
              </a:schemeClr>
            </a:solidFill>
            <a:ln/>
          </p:spPr>
          <p:txBody>
            <a:bodyPr/>
            <a:lstStyle/>
            <a:p>
              <a:endParaRPr lang="zh-CN" altLang="en-US"/>
            </a:p>
          </p:txBody>
        </p:sp>
        <p:sp>
          <p:nvSpPr>
            <p:cNvPr id="30" name="AutoShape 30"/>
            <p:cNvSpPr/>
            <p:nvPr/>
          </p:nvSpPr>
          <p:spPr>
            <a:xfrm>
              <a:off x="454963" y="684489"/>
              <a:ext cx="84147" cy="84147"/>
            </a:xfrm>
            <a:prstGeom prst="ellipse">
              <a:avLst/>
            </a:prstGeom>
            <a:solidFill>
              <a:schemeClr val="accent1">
                <a:alpha val="100000"/>
              </a:schemeClr>
            </a:solidFill>
            <a:ln/>
          </p:spPr>
          <p:txBody>
            <a:bodyPr/>
            <a:lstStyle/>
            <a:p>
              <a:endParaRPr lang="zh-CN" altLang="en-US"/>
            </a:p>
          </p:txBody>
        </p:sp>
        <p:sp>
          <p:nvSpPr>
            <p:cNvPr id="31" name="AutoShape 31"/>
            <p:cNvSpPr/>
            <p:nvPr/>
          </p:nvSpPr>
          <p:spPr>
            <a:xfrm>
              <a:off x="575049" y="691064"/>
              <a:ext cx="78137" cy="78137"/>
            </a:xfrm>
            <a:prstGeom prst="ellipse">
              <a:avLst/>
            </a:prstGeom>
            <a:solidFill>
              <a:schemeClr val="accent1">
                <a:alpha val="80000"/>
              </a:schemeClr>
            </a:solidFill>
            <a:ln/>
          </p:spPr>
          <p:txBody>
            <a:bodyPr/>
            <a:lstStyle/>
            <a:p>
              <a:endParaRPr lang="zh-CN" altLang="en-US"/>
            </a:p>
          </p:txBody>
        </p:sp>
        <p:sp>
          <p:nvSpPr>
            <p:cNvPr id="32" name="AutoShape 32"/>
            <p:cNvSpPr/>
            <p:nvPr/>
          </p:nvSpPr>
          <p:spPr>
            <a:xfrm>
              <a:off x="689125" y="692781"/>
              <a:ext cx="74704" cy="74704"/>
            </a:xfrm>
            <a:prstGeom prst="ellipse">
              <a:avLst/>
            </a:prstGeom>
            <a:solidFill>
              <a:schemeClr val="accent1">
                <a:alpha val="60000"/>
              </a:schemeClr>
            </a:solidFill>
            <a:ln/>
          </p:spPr>
          <p:txBody>
            <a:bodyPr/>
            <a:lstStyle/>
            <a:p>
              <a:endParaRPr lang="zh-CN" altLang="en-US"/>
            </a:p>
          </p:txBody>
        </p:sp>
        <p:sp>
          <p:nvSpPr>
            <p:cNvPr id="33" name="AutoShape 33"/>
            <p:cNvSpPr/>
            <p:nvPr/>
          </p:nvSpPr>
          <p:spPr>
            <a:xfrm>
              <a:off x="799768" y="701751"/>
              <a:ext cx="69238" cy="69238"/>
            </a:xfrm>
            <a:prstGeom prst="ellipse">
              <a:avLst/>
            </a:prstGeom>
            <a:solidFill>
              <a:schemeClr val="accent1">
                <a:alpha val="40000"/>
              </a:schemeClr>
            </a:solidFill>
            <a:ln/>
          </p:spPr>
          <p:txBody>
            <a:bodyPr/>
            <a:lstStyle/>
            <a:p>
              <a:endParaRPr lang="zh-CN" altLang="en-US"/>
            </a:p>
          </p:txBody>
        </p:sp>
        <p:sp>
          <p:nvSpPr>
            <p:cNvPr id="34" name="AutoShape 34"/>
            <p:cNvSpPr/>
            <p:nvPr/>
          </p:nvSpPr>
          <p:spPr>
            <a:xfrm>
              <a:off x="904945" y="697618"/>
              <a:ext cx="65594" cy="65594"/>
            </a:xfrm>
            <a:prstGeom prst="ellipse">
              <a:avLst/>
            </a:prstGeom>
            <a:solidFill>
              <a:schemeClr val="accent1">
                <a:alpha val="20000"/>
              </a:schemeClr>
            </a:solidFill>
            <a:ln/>
          </p:spPr>
          <p:txBody>
            <a:bodyPr/>
            <a:lstStyle/>
            <a:p>
              <a:endParaRPr lang="zh-CN" altLang="en-US"/>
            </a:p>
          </p:txBody>
        </p:sp>
        <p:sp>
          <p:nvSpPr>
            <p:cNvPr id="35" name="TextBox 35"/>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滚切</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3133474" y="2900242"/>
            <a:ext cx="1832478" cy="963855"/>
          </a:xfrm>
          <a:prstGeom prst="rect">
            <a:avLst/>
          </a:prstGeom>
          <a:ln/>
        </p:spPr>
        <p:txBody>
          <a:bodyPr vert="horz" wrap="square" lIns="66008" tIns="33052" rIns="66008" bIns="33052" rtlCol="0" anchor="ctr" anchorCtr="1">
            <a:noAutofit/>
          </a:bodyPr>
          <a:lstStyle/>
          <a:p>
            <a:pPr algn="ctr">
              <a:lnSpc>
                <a:spcPct val="100000"/>
              </a:lnSpc>
            </a:pPr>
            <a:r>
              <a:rPr lang="en-US" sz="3000" b="1">
                <a:solidFill>
                  <a:srgbClr val="FFFEFE">
                    <a:alpha val="100000"/>
                  </a:srgbClr>
                </a:solidFill>
                <a:latin typeface="Microsoft Yahei"/>
                <a:ea typeface="Microsoft Yahei"/>
                <a:cs typeface="Microsoft Yahei"/>
              </a:rPr>
              <a:t>06</a:t>
            </a:r>
          </a:p>
        </p:txBody>
      </p:sp>
      <p:sp>
        <p:nvSpPr>
          <p:cNvPr id="3" name="TextBox 3"/>
          <p:cNvSpPr txBox="1"/>
          <p:nvPr/>
        </p:nvSpPr>
        <p:spPr>
          <a:xfrm>
            <a:off x="5162849" y="2700179"/>
            <a:ext cx="6534938" cy="701040"/>
          </a:xfrm>
          <a:prstGeom prst="rect">
            <a:avLst/>
          </a:prstGeom>
          <a:ln/>
        </p:spPr>
        <p:txBody>
          <a:bodyPr vert="horz" wrap="square" lIns="91440" tIns="45720" rIns="91440" bIns="45720" rtlCol="0" anchor="b" anchorCtr="0">
            <a:noAutofit/>
          </a:bodyPr>
          <a:lstStyle/>
          <a:p>
            <a:pPr>
              <a:lnSpc>
                <a:spcPct val="100000"/>
              </a:lnSpc>
              <a:spcBef>
                <a:spcPts val="375"/>
              </a:spcBef>
            </a:pPr>
            <a:r>
              <a:rPr lang="en-US" sz="3600">
                <a:solidFill>
                  <a:schemeClr val="accent3">
                    <a:alpha val="100000"/>
                  </a:schemeClr>
                </a:solidFill>
                <a:latin typeface="Microsoft Yahei"/>
                <a:ea typeface="Microsoft Yahei"/>
                <a:cs typeface="Microsoft Yahei"/>
              </a:rPr>
              <a:t>注意事项</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2" name="Freeform 2"/>
          <p:cNvSpPr/>
          <p:nvPr/>
        </p:nvSpPr>
        <p:spPr>
          <a:xfrm>
            <a:off x="1477192" y="3522743"/>
            <a:ext cx="1702240" cy="1665358"/>
          </a:xfrm>
          <a:custGeom>
            <a:avLst/>
            <a:gdLst/>
            <a:ahLst/>
            <a:cxnLst/>
            <a:rect l="l" t="t" r="r" b="b"/>
            <a:pathLst>
              <a:path w="1905000" h="1863725">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4">
              <a:alpha val="100000"/>
            </a:schemeClr>
          </a:solidFill>
          <a:ln/>
        </p:spPr>
        <p:txBody>
          <a:bodyPr/>
          <a:lstStyle/>
          <a:p>
            <a:endParaRPr lang="zh-CN" altLang="en-US"/>
          </a:p>
        </p:txBody>
      </p:sp>
      <p:sp>
        <p:nvSpPr>
          <p:cNvPr id="3" name="Freeform 3"/>
          <p:cNvSpPr/>
          <p:nvPr/>
        </p:nvSpPr>
        <p:spPr>
          <a:xfrm>
            <a:off x="2568117" y="1927706"/>
            <a:ext cx="2204933" cy="2157159"/>
          </a:xfrm>
          <a:custGeom>
            <a:avLst/>
            <a:gdLst/>
            <a:ahLst/>
            <a:cxnLst/>
            <a:rect l="l" t="t" r="r" b="b"/>
            <a:pathLst>
              <a:path w="1905000" h="1863725">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1">
              <a:alpha val="100000"/>
            </a:schemeClr>
          </a:solidFill>
          <a:ln/>
        </p:spPr>
        <p:txBody>
          <a:bodyPr/>
          <a:lstStyle/>
          <a:p>
            <a:endParaRPr lang="zh-CN" altLang="en-US"/>
          </a:p>
        </p:txBody>
      </p:sp>
      <p:sp>
        <p:nvSpPr>
          <p:cNvPr id="4" name="Freeform 4"/>
          <p:cNvSpPr/>
          <p:nvPr/>
        </p:nvSpPr>
        <p:spPr>
          <a:xfrm>
            <a:off x="4067465" y="3482773"/>
            <a:ext cx="2116735" cy="2070873"/>
          </a:xfrm>
          <a:custGeom>
            <a:avLst/>
            <a:gdLst/>
            <a:ahLst/>
            <a:cxnLst/>
            <a:rect l="l" t="t" r="r" b="b"/>
            <a:pathLst>
              <a:path w="1905000" h="1863725">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4">
              <a:alpha val="100000"/>
            </a:schemeClr>
          </a:solidFill>
          <a:ln/>
        </p:spPr>
        <p:txBody>
          <a:bodyPr/>
          <a:lstStyle/>
          <a:p>
            <a:endParaRPr lang="zh-CN" altLang="en-US"/>
          </a:p>
        </p:txBody>
      </p:sp>
      <p:sp>
        <p:nvSpPr>
          <p:cNvPr id="5" name="Freeform 5"/>
          <p:cNvSpPr/>
          <p:nvPr/>
        </p:nvSpPr>
        <p:spPr>
          <a:xfrm>
            <a:off x="5566823" y="2336206"/>
            <a:ext cx="1702240" cy="1665358"/>
          </a:xfrm>
          <a:custGeom>
            <a:avLst/>
            <a:gdLst/>
            <a:ahLst/>
            <a:cxnLst/>
            <a:rect l="l" t="t" r="r" b="b"/>
            <a:pathLst>
              <a:path w="1905000" h="1863725">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1">
              <a:alpha val="100000"/>
            </a:schemeClr>
          </a:solidFill>
          <a:ln/>
        </p:spPr>
        <p:txBody>
          <a:bodyPr/>
          <a:lstStyle/>
          <a:p>
            <a:endParaRPr lang="zh-CN" altLang="en-US"/>
          </a:p>
        </p:txBody>
      </p:sp>
      <p:grpSp>
        <p:nvGrpSpPr>
          <p:cNvPr id="6" name="Group 6"/>
          <p:cNvGrpSpPr/>
          <p:nvPr/>
        </p:nvGrpSpPr>
        <p:grpSpPr>
          <a:xfrm>
            <a:off x="6184200" y="2878170"/>
            <a:ext cx="461677" cy="550831"/>
            <a:chOff x="6184200" y="2878170"/>
            <a:chExt cx="461677" cy="550831"/>
          </a:xfrm>
        </p:grpSpPr>
        <p:sp>
          <p:nvSpPr>
            <p:cNvPr id="7" name="Freeform 7"/>
            <p:cNvSpPr/>
            <p:nvPr/>
          </p:nvSpPr>
          <p:spPr>
            <a:xfrm>
              <a:off x="6350411" y="2984088"/>
              <a:ext cx="147161" cy="176213"/>
            </a:xfrm>
            <a:custGeom>
              <a:avLst/>
              <a:gdLst/>
              <a:ahLst/>
              <a:cxnLst/>
              <a:rect l="l" t="t" r="r" b="b"/>
              <a:pathLst>
                <a:path w="56" h="67">
                  <a:moveTo>
                    <a:pt x="28" y="0"/>
                  </a:moveTo>
                  <a:cubicBezTo>
                    <a:pt x="13" y="0"/>
                    <a:pt x="0" y="13"/>
                    <a:pt x="0" y="28"/>
                  </a:cubicBezTo>
                  <a:cubicBezTo>
                    <a:pt x="0" y="34"/>
                    <a:pt x="2" y="40"/>
                    <a:pt x="7" y="46"/>
                  </a:cubicBezTo>
                  <a:cubicBezTo>
                    <a:pt x="11" y="52"/>
                    <a:pt x="15" y="58"/>
                    <a:pt x="16" y="65"/>
                  </a:cubicBezTo>
                  <a:cubicBezTo>
                    <a:pt x="16" y="67"/>
                    <a:pt x="16" y="67"/>
                    <a:pt x="16" y="67"/>
                  </a:cubicBezTo>
                  <a:cubicBezTo>
                    <a:pt x="25" y="67"/>
                    <a:pt x="25" y="67"/>
                    <a:pt x="25" y="67"/>
                  </a:cubicBezTo>
                  <a:cubicBezTo>
                    <a:pt x="26" y="65"/>
                    <a:pt x="26" y="65"/>
                    <a:pt x="26" y="65"/>
                  </a:cubicBezTo>
                  <a:cubicBezTo>
                    <a:pt x="26" y="61"/>
                    <a:pt x="26" y="50"/>
                    <a:pt x="22" y="42"/>
                  </a:cubicBezTo>
                  <a:cubicBezTo>
                    <a:pt x="24" y="42"/>
                    <a:pt x="26" y="41"/>
                    <a:pt x="28" y="41"/>
                  </a:cubicBezTo>
                  <a:cubicBezTo>
                    <a:pt x="29" y="41"/>
                    <a:pt x="29" y="41"/>
                    <a:pt x="29" y="41"/>
                  </a:cubicBezTo>
                  <a:cubicBezTo>
                    <a:pt x="31" y="41"/>
                    <a:pt x="33" y="42"/>
                    <a:pt x="34" y="42"/>
                  </a:cubicBezTo>
                  <a:cubicBezTo>
                    <a:pt x="32" y="48"/>
                    <a:pt x="31" y="55"/>
                    <a:pt x="31" y="65"/>
                  </a:cubicBezTo>
                  <a:cubicBezTo>
                    <a:pt x="31" y="67"/>
                    <a:pt x="31" y="67"/>
                    <a:pt x="31" y="67"/>
                  </a:cubicBezTo>
                  <a:cubicBezTo>
                    <a:pt x="40" y="67"/>
                    <a:pt x="40" y="67"/>
                    <a:pt x="40" y="67"/>
                  </a:cubicBezTo>
                  <a:cubicBezTo>
                    <a:pt x="41" y="65"/>
                    <a:pt x="41" y="65"/>
                    <a:pt x="41" y="65"/>
                  </a:cubicBezTo>
                  <a:cubicBezTo>
                    <a:pt x="42" y="58"/>
                    <a:pt x="46" y="52"/>
                    <a:pt x="50" y="46"/>
                  </a:cubicBezTo>
                  <a:cubicBezTo>
                    <a:pt x="54" y="41"/>
                    <a:pt x="56" y="34"/>
                    <a:pt x="56" y="28"/>
                  </a:cubicBezTo>
                  <a:cubicBezTo>
                    <a:pt x="56" y="13"/>
                    <a:pt x="44" y="0"/>
                    <a:pt x="28" y="0"/>
                  </a:cubicBezTo>
                  <a:close/>
                </a:path>
              </a:pathLst>
            </a:custGeom>
            <a:solidFill>
              <a:schemeClr val="accent1">
                <a:alpha val="100000"/>
              </a:schemeClr>
            </a:solidFill>
            <a:ln/>
          </p:spPr>
          <p:txBody>
            <a:bodyPr/>
            <a:lstStyle/>
            <a:p>
              <a:endParaRPr lang="zh-CN" altLang="en-US"/>
            </a:p>
          </p:txBody>
        </p:sp>
        <p:sp>
          <p:nvSpPr>
            <p:cNvPr id="8" name="Freeform 8"/>
            <p:cNvSpPr/>
            <p:nvPr/>
          </p:nvSpPr>
          <p:spPr>
            <a:xfrm>
              <a:off x="6184200" y="2878170"/>
              <a:ext cx="461677" cy="550831"/>
            </a:xfrm>
            <a:custGeom>
              <a:avLst/>
              <a:gdLst/>
              <a:ahLst/>
              <a:cxnLst/>
              <a:rect l="l" t="t" r="r" b="b"/>
              <a:pathLst>
                <a:path w="175" h="209">
                  <a:moveTo>
                    <a:pt x="146" y="24"/>
                  </a:moveTo>
                  <a:cubicBezTo>
                    <a:pt x="126" y="8"/>
                    <a:pt x="100" y="0"/>
                    <a:pt x="66" y="8"/>
                  </a:cubicBezTo>
                  <a:cubicBezTo>
                    <a:pt x="42" y="15"/>
                    <a:pt x="21" y="33"/>
                    <a:pt x="16" y="67"/>
                  </a:cubicBezTo>
                  <a:cubicBezTo>
                    <a:pt x="14" y="78"/>
                    <a:pt x="16" y="84"/>
                    <a:pt x="16" y="85"/>
                  </a:cubicBezTo>
                  <a:cubicBezTo>
                    <a:pt x="18" y="87"/>
                    <a:pt x="20" y="91"/>
                    <a:pt x="20" y="94"/>
                  </a:cubicBezTo>
                  <a:cubicBezTo>
                    <a:pt x="20" y="95"/>
                    <a:pt x="19" y="96"/>
                    <a:pt x="19" y="97"/>
                  </a:cubicBezTo>
                  <a:cubicBezTo>
                    <a:pt x="2" y="121"/>
                    <a:pt x="2" y="121"/>
                    <a:pt x="2" y="121"/>
                  </a:cubicBezTo>
                  <a:cubicBezTo>
                    <a:pt x="1" y="123"/>
                    <a:pt x="0" y="125"/>
                    <a:pt x="1" y="127"/>
                  </a:cubicBezTo>
                  <a:cubicBezTo>
                    <a:pt x="4" y="132"/>
                    <a:pt x="12" y="131"/>
                    <a:pt x="14" y="132"/>
                  </a:cubicBezTo>
                  <a:cubicBezTo>
                    <a:pt x="16" y="133"/>
                    <a:pt x="17" y="136"/>
                    <a:pt x="16" y="139"/>
                  </a:cubicBezTo>
                  <a:cubicBezTo>
                    <a:pt x="15" y="141"/>
                    <a:pt x="13" y="145"/>
                    <a:pt x="15" y="146"/>
                  </a:cubicBezTo>
                  <a:cubicBezTo>
                    <a:pt x="17" y="147"/>
                    <a:pt x="19" y="148"/>
                    <a:pt x="19" y="148"/>
                  </a:cubicBezTo>
                  <a:cubicBezTo>
                    <a:pt x="19" y="148"/>
                    <a:pt x="16" y="149"/>
                    <a:pt x="16" y="151"/>
                  </a:cubicBezTo>
                  <a:cubicBezTo>
                    <a:pt x="15" y="153"/>
                    <a:pt x="16" y="156"/>
                    <a:pt x="19" y="157"/>
                  </a:cubicBezTo>
                  <a:cubicBezTo>
                    <a:pt x="19" y="157"/>
                    <a:pt x="22" y="164"/>
                    <a:pt x="21" y="171"/>
                  </a:cubicBezTo>
                  <a:cubicBezTo>
                    <a:pt x="20" y="177"/>
                    <a:pt x="18" y="183"/>
                    <a:pt x="23" y="187"/>
                  </a:cubicBezTo>
                  <a:cubicBezTo>
                    <a:pt x="28" y="191"/>
                    <a:pt x="48" y="188"/>
                    <a:pt x="60" y="184"/>
                  </a:cubicBezTo>
                  <a:cubicBezTo>
                    <a:pt x="60" y="184"/>
                    <a:pt x="64" y="191"/>
                    <a:pt x="68" y="209"/>
                  </a:cubicBezTo>
                  <a:cubicBezTo>
                    <a:pt x="152" y="183"/>
                    <a:pt x="152" y="183"/>
                    <a:pt x="152" y="183"/>
                  </a:cubicBezTo>
                  <a:cubicBezTo>
                    <a:pt x="147" y="170"/>
                    <a:pt x="145" y="163"/>
                    <a:pt x="145" y="159"/>
                  </a:cubicBezTo>
                  <a:cubicBezTo>
                    <a:pt x="143" y="148"/>
                    <a:pt x="160" y="128"/>
                    <a:pt x="166" y="106"/>
                  </a:cubicBezTo>
                  <a:cubicBezTo>
                    <a:pt x="173" y="81"/>
                    <a:pt x="175" y="48"/>
                    <a:pt x="146" y="24"/>
                  </a:cubicBezTo>
                  <a:close/>
                  <a:moveTo>
                    <a:pt x="118" y="90"/>
                  </a:moveTo>
                  <a:cubicBezTo>
                    <a:pt x="112" y="98"/>
                    <a:pt x="110" y="104"/>
                    <a:pt x="110" y="110"/>
                  </a:cubicBezTo>
                  <a:cubicBezTo>
                    <a:pt x="110" y="128"/>
                    <a:pt x="110" y="128"/>
                    <a:pt x="110" y="128"/>
                  </a:cubicBezTo>
                  <a:cubicBezTo>
                    <a:pt x="110" y="133"/>
                    <a:pt x="107" y="136"/>
                    <a:pt x="104" y="136"/>
                  </a:cubicBezTo>
                  <a:cubicBezTo>
                    <a:pt x="97" y="136"/>
                    <a:pt x="97" y="136"/>
                    <a:pt x="97" y="136"/>
                  </a:cubicBezTo>
                  <a:cubicBezTo>
                    <a:pt x="96" y="136"/>
                    <a:pt x="96" y="136"/>
                    <a:pt x="96" y="136"/>
                  </a:cubicBezTo>
                  <a:cubicBezTo>
                    <a:pt x="95" y="138"/>
                    <a:pt x="93" y="139"/>
                    <a:pt x="91" y="139"/>
                  </a:cubicBezTo>
                  <a:cubicBezTo>
                    <a:pt x="89" y="139"/>
                    <a:pt x="88" y="138"/>
                    <a:pt x="87" y="136"/>
                  </a:cubicBezTo>
                  <a:cubicBezTo>
                    <a:pt x="86" y="136"/>
                    <a:pt x="86" y="136"/>
                    <a:pt x="86" y="136"/>
                  </a:cubicBezTo>
                  <a:cubicBezTo>
                    <a:pt x="79" y="136"/>
                    <a:pt x="79" y="136"/>
                    <a:pt x="79" y="136"/>
                  </a:cubicBezTo>
                  <a:cubicBezTo>
                    <a:pt x="76" y="136"/>
                    <a:pt x="73" y="133"/>
                    <a:pt x="73" y="129"/>
                  </a:cubicBezTo>
                  <a:cubicBezTo>
                    <a:pt x="73" y="110"/>
                    <a:pt x="73" y="110"/>
                    <a:pt x="73" y="110"/>
                  </a:cubicBezTo>
                  <a:cubicBezTo>
                    <a:pt x="73" y="104"/>
                    <a:pt x="70" y="98"/>
                    <a:pt x="65" y="90"/>
                  </a:cubicBezTo>
                  <a:cubicBezTo>
                    <a:pt x="59" y="83"/>
                    <a:pt x="57" y="76"/>
                    <a:pt x="57" y="68"/>
                  </a:cubicBezTo>
                  <a:cubicBezTo>
                    <a:pt x="57" y="49"/>
                    <a:pt x="72" y="34"/>
                    <a:pt x="91" y="34"/>
                  </a:cubicBezTo>
                  <a:cubicBezTo>
                    <a:pt x="110" y="34"/>
                    <a:pt x="126" y="49"/>
                    <a:pt x="126" y="68"/>
                  </a:cubicBezTo>
                  <a:cubicBezTo>
                    <a:pt x="126" y="76"/>
                    <a:pt x="123" y="83"/>
                    <a:pt x="118" y="90"/>
                  </a:cubicBezTo>
                  <a:close/>
                </a:path>
              </a:pathLst>
            </a:custGeom>
            <a:solidFill>
              <a:schemeClr val="accent1">
                <a:alpha val="100000"/>
              </a:schemeClr>
            </a:solidFill>
            <a:ln/>
          </p:spPr>
          <p:txBody>
            <a:bodyPr/>
            <a:lstStyle/>
            <a:p>
              <a:endParaRPr lang="zh-CN" altLang="en-US"/>
            </a:p>
          </p:txBody>
        </p:sp>
      </p:grpSp>
      <p:grpSp>
        <p:nvGrpSpPr>
          <p:cNvPr id="9" name="Group 9"/>
          <p:cNvGrpSpPr/>
          <p:nvPr/>
        </p:nvGrpSpPr>
        <p:grpSpPr>
          <a:xfrm>
            <a:off x="1996032" y="4065529"/>
            <a:ext cx="664560" cy="579786"/>
            <a:chOff x="1996032" y="4065529"/>
            <a:chExt cx="664560" cy="579786"/>
          </a:xfrm>
        </p:grpSpPr>
        <p:sp>
          <p:nvSpPr>
            <p:cNvPr id="10" name="Freeform 10"/>
            <p:cNvSpPr/>
            <p:nvPr/>
          </p:nvSpPr>
          <p:spPr>
            <a:xfrm>
              <a:off x="1996032" y="4204879"/>
              <a:ext cx="440436" cy="440436"/>
            </a:xfrm>
            <a:custGeom>
              <a:avLst/>
              <a:gdLst/>
              <a:ahLst/>
              <a:cxnLst/>
              <a:rect l="l" t="t" r="r" b="b"/>
              <a:pathLst>
                <a:path w="167" h="167">
                  <a:moveTo>
                    <a:pt x="161" y="71"/>
                  </a:moveTo>
                  <a:cubicBezTo>
                    <a:pt x="148" y="71"/>
                    <a:pt x="148" y="71"/>
                    <a:pt x="148" y="71"/>
                  </a:cubicBezTo>
                  <a:cubicBezTo>
                    <a:pt x="146" y="62"/>
                    <a:pt x="143" y="54"/>
                    <a:pt x="138" y="47"/>
                  </a:cubicBezTo>
                  <a:cubicBezTo>
                    <a:pt x="147" y="38"/>
                    <a:pt x="147" y="38"/>
                    <a:pt x="147" y="38"/>
                  </a:cubicBezTo>
                  <a:cubicBezTo>
                    <a:pt x="149" y="36"/>
                    <a:pt x="150" y="32"/>
                    <a:pt x="148" y="31"/>
                  </a:cubicBezTo>
                  <a:cubicBezTo>
                    <a:pt x="136" y="19"/>
                    <a:pt x="136" y="19"/>
                    <a:pt x="136" y="19"/>
                  </a:cubicBezTo>
                  <a:cubicBezTo>
                    <a:pt x="135" y="17"/>
                    <a:pt x="131" y="18"/>
                    <a:pt x="129" y="20"/>
                  </a:cubicBezTo>
                  <a:cubicBezTo>
                    <a:pt x="120" y="29"/>
                    <a:pt x="120" y="29"/>
                    <a:pt x="120" y="29"/>
                  </a:cubicBezTo>
                  <a:cubicBezTo>
                    <a:pt x="113" y="24"/>
                    <a:pt x="105" y="21"/>
                    <a:pt x="96" y="19"/>
                  </a:cubicBezTo>
                  <a:cubicBezTo>
                    <a:pt x="96" y="6"/>
                    <a:pt x="96" y="6"/>
                    <a:pt x="96" y="6"/>
                  </a:cubicBezTo>
                  <a:cubicBezTo>
                    <a:pt x="96" y="3"/>
                    <a:pt x="94" y="0"/>
                    <a:pt x="92" y="0"/>
                  </a:cubicBezTo>
                  <a:cubicBezTo>
                    <a:pt x="75" y="0"/>
                    <a:pt x="75" y="0"/>
                    <a:pt x="75" y="0"/>
                  </a:cubicBezTo>
                  <a:cubicBezTo>
                    <a:pt x="73" y="0"/>
                    <a:pt x="71" y="3"/>
                    <a:pt x="71" y="6"/>
                  </a:cubicBezTo>
                  <a:cubicBezTo>
                    <a:pt x="71" y="19"/>
                    <a:pt x="71" y="19"/>
                    <a:pt x="71" y="19"/>
                  </a:cubicBezTo>
                  <a:cubicBezTo>
                    <a:pt x="62" y="21"/>
                    <a:pt x="54" y="24"/>
                    <a:pt x="46" y="29"/>
                  </a:cubicBezTo>
                  <a:cubicBezTo>
                    <a:pt x="37" y="20"/>
                    <a:pt x="37" y="20"/>
                    <a:pt x="37" y="20"/>
                  </a:cubicBezTo>
                  <a:cubicBezTo>
                    <a:pt x="35" y="18"/>
                    <a:pt x="32" y="17"/>
                    <a:pt x="30" y="19"/>
                  </a:cubicBezTo>
                  <a:cubicBezTo>
                    <a:pt x="18" y="31"/>
                    <a:pt x="18" y="31"/>
                    <a:pt x="18" y="31"/>
                  </a:cubicBezTo>
                  <a:cubicBezTo>
                    <a:pt x="17" y="32"/>
                    <a:pt x="17" y="36"/>
                    <a:pt x="19" y="38"/>
                  </a:cubicBezTo>
                  <a:cubicBezTo>
                    <a:pt x="29" y="47"/>
                    <a:pt x="29" y="47"/>
                    <a:pt x="29" y="47"/>
                  </a:cubicBezTo>
                  <a:cubicBezTo>
                    <a:pt x="24" y="54"/>
                    <a:pt x="20" y="62"/>
                    <a:pt x="19" y="71"/>
                  </a:cubicBezTo>
                  <a:cubicBezTo>
                    <a:pt x="6" y="71"/>
                    <a:pt x="6" y="71"/>
                    <a:pt x="6" y="71"/>
                  </a:cubicBezTo>
                  <a:cubicBezTo>
                    <a:pt x="2" y="71"/>
                    <a:pt x="0" y="73"/>
                    <a:pt x="0" y="75"/>
                  </a:cubicBezTo>
                  <a:cubicBezTo>
                    <a:pt x="0" y="92"/>
                    <a:pt x="0" y="92"/>
                    <a:pt x="0" y="92"/>
                  </a:cubicBezTo>
                  <a:cubicBezTo>
                    <a:pt x="0" y="94"/>
                    <a:pt x="2" y="96"/>
                    <a:pt x="6" y="96"/>
                  </a:cubicBezTo>
                  <a:cubicBezTo>
                    <a:pt x="19" y="96"/>
                    <a:pt x="19" y="96"/>
                    <a:pt x="19" y="96"/>
                  </a:cubicBezTo>
                  <a:cubicBezTo>
                    <a:pt x="20" y="105"/>
                    <a:pt x="24" y="113"/>
                    <a:pt x="29" y="120"/>
                  </a:cubicBezTo>
                  <a:cubicBezTo>
                    <a:pt x="19" y="130"/>
                    <a:pt x="19" y="130"/>
                    <a:pt x="19" y="130"/>
                  </a:cubicBezTo>
                  <a:cubicBezTo>
                    <a:pt x="17" y="132"/>
                    <a:pt x="17" y="135"/>
                    <a:pt x="18" y="137"/>
                  </a:cubicBezTo>
                  <a:cubicBezTo>
                    <a:pt x="30" y="148"/>
                    <a:pt x="30" y="148"/>
                    <a:pt x="30" y="148"/>
                  </a:cubicBezTo>
                  <a:cubicBezTo>
                    <a:pt x="32" y="150"/>
                    <a:pt x="35" y="150"/>
                    <a:pt x="37" y="147"/>
                  </a:cubicBezTo>
                  <a:cubicBezTo>
                    <a:pt x="46" y="138"/>
                    <a:pt x="46" y="138"/>
                    <a:pt x="46" y="138"/>
                  </a:cubicBezTo>
                  <a:cubicBezTo>
                    <a:pt x="54" y="143"/>
                    <a:pt x="62" y="147"/>
                    <a:pt x="71" y="148"/>
                  </a:cubicBezTo>
                  <a:cubicBezTo>
                    <a:pt x="71" y="161"/>
                    <a:pt x="71" y="161"/>
                    <a:pt x="71" y="161"/>
                  </a:cubicBezTo>
                  <a:cubicBezTo>
                    <a:pt x="71" y="164"/>
                    <a:pt x="73" y="167"/>
                    <a:pt x="75" y="167"/>
                  </a:cubicBezTo>
                  <a:cubicBezTo>
                    <a:pt x="92" y="167"/>
                    <a:pt x="92" y="167"/>
                    <a:pt x="92" y="167"/>
                  </a:cubicBezTo>
                  <a:cubicBezTo>
                    <a:pt x="94" y="167"/>
                    <a:pt x="96" y="164"/>
                    <a:pt x="96" y="161"/>
                  </a:cubicBezTo>
                  <a:cubicBezTo>
                    <a:pt x="96" y="148"/>
                    <a:pt x="96" y="148"/>
                    <a:pt x="96" y="148"/>
                  </a:cubicBezTo>
                  <a:cubicBezTo>
                    <a:pt x="105" y="147"/>
                    <a:pt x="113" y="143"/>
                    <a:pt x="120" y="138"/>
                  </a:cubicBezTo>
                  <a:cubicBezTo>
                    <a:pt x="129" y="147"/>
                    <a:pt x="129" y="147"/>
                    <a:pt x="129" y="147"/>
                  </a:cubicBezTo>
                  <a:cubicBezTo>
                    <a:pt x="131" y="150"/>
                    <a:pt x="135" y="150"/>
                    <a:pt x="136" y="148"/>
                  </a:cubicBezTo>
                  <a:cubicBezTo>
                    <a:pt x="148" y="137"/>
                    <a:pt x="148" y="137"/>
                    <a:pt x="148" y="137"/>
                  </a:cubicBezTo>
                  <a:cubicBezTo>
                    <a:pt x="150" y="135"/>
                    <a:pt x="149" y="132"/>
                    <a:pt x="147" y="130"/>
                  </a:cubicBezTo>
                  <a:cubicBezTo>
                    <a:pt x="138" y="120"/>
                    <a:pt x="138" y="120"/>
                    <a:pt x="138" y="120"/>
                  </a:cubicBezTo>
                  <a:cubicBezTo>
                    <a:pt x="143" y="113"/>
                    <a:pt x="146" y="105"/>
                    <a:pt x="148" y="96"/>
                  </a:cubicBezTo>
                  <a:cubicBezTo>
                    <a:pt x="161" y="96"/>
                    <a:pt x="161" y="96"/>
                    <a:pt x="161" y="96"/>
                  </a:cubicBezTo>
                  <a:cubicBezTo>
                    <a:pt x="164" y="96"/>
                    <a:pt x="167" y="94"/>
                    <a:pt x="167" y="92"/>
                  </a:cubicBezTo>
                  <a:cubicBezTo>
                    <a:pt x="167" y="75"/>
                    <a:pt x="167" y="75"/>
                    <a:pt x="167" y="75"/>
                  </a:cubicBezTo>
                  <a:cubicBezTo>
                    <a:pt x="167" y="73"/>
                    <a:pt x="164" y="71"/>
                    <a:pt x="161" y="71"/>
                  </a:cubicBezTo>
                  <a:close/>
                  <a:moveTo>
                    <a:pt x="83" y="114"/>
                  </a:moveTo>
                  <a:cubicBezTo>
                    <a:pt x="66" y="114"/>
                    <a:pt x="52" y="101"/>
                    <a:pt x="52" y="84"/>
                  </a:cubicBezTo>
                  <a:cubicBezTo>
                    <a:pt x="52" y="67"/>
                    <a:pt x="66" y="53"/>
                    <a:pt x="83" y="53"/>
                  </a:cubicBezTo>
                  <a:cubicBezTo>
                    <a:pt x="100" y="53"/>
                    <a:pt x="114" y="67"/>
                    <a:pt x="114" y="84"/>
                  </a:cubicBezTo>
                  <a:cubicBezTo>
                    <a:pt x="114" y="101"/>
                    <a:pt x="100" y="114"/>
                    <a:pt x="83" y="114"/>
                  </a:cubicBezTo>
                  <a:close/>
                </a:path>
              </a:pathLst>
            </a:custGeom>
            <a:solidFill>
              <a:schemeClr val="accent4">
                <a:alpha val="100000"/>
              </a:schemeClr>
            </a:solidFill>
            <a:ln/>
          </p:spPr>
          <p:txBody>
            <a:bodyPr/>
            <a:lstStyle/>
            <a:p>
              <a:endParaRPr lang="zh-CN" altLang="en-US"/>
            </a:p>
          </p:txBody>
        </p:sp>
        <p:sp>
          <p:nvSpPr>
            <p:cNvPr id="11" name="Freeform 11"/>
            <p:cNvSpPr/>
            <p:nvPr/>
          </p:nvSpPr>
          <p:spPr>
            <a:xfrm>
              <a:off x="2341695" y="4065529"/>
              <a:ext cx="318897" cy="316706"/>
            </a:xfrm>
            <a:custGeom>
              <a:avLst/>
              <a:gdLst/>
              <a:ahLst/>
              <a:cxnLst/>
              <a:rect l="l" t="t" r="r" b="b"/>
              <a:pathLst>
                <a:path w="121" h="120">
                  <a:moveTo>
                    <a:pt x="117" y="51"/>
                  </a:moveTo>
                  <a:cubicBezTo>
                    <a:pt x="108" y="51"/>
                    <a:pt x="108" y="51"/>
                    <a:pt x="108" y="51"/>
                  </a:cubicBezTo>
                  <a:cubicBezTo>
                    <a:pt x="106" y="44"/>
                    <a:pt x="104" y="38"/>
                    <a:pt x="100" y="33"/>
                  </a:cubicBezTo>
                  <a:cubicBezTo>
                    <a:pt x="107" y="27"/>
                    <a:pt x="107" y="27"/>
                    <a:pt x="107" y="27"/>
                  </a:cubicBezTo>
                  <a:cubicBezTo>
                    <a:pt x="109" y="25"/>
                    <a:pt x="109" y="23"/>
                    <a:pt x="108" y="22"/>
                  </a:cubicBezTo>
                  <a:cubicBezTo>
                    <a:pt x="99" y="13"/>
                    <a:pt x="99" y="13"/>
                    <a:pt x="99" y="13"/>
                  </a:cubicBezTo>
                  <a:cubicBezTo>
                    <a:pt x="98" y="12"/>
                    <a:pt x="96" y="12"/>
                    <a:pt x="94" y="14"/>
                  </a:cubicBezTo>
                  <a:cubicBezTo>
                    <a:pt x="87" y="20"/>
                    <a:pt x="87" y="20"/>
                    <a:pt x="87" y="20"/>
                  </a:cubicBezTo>
                  <a:cubicBezTo>
                    <a:pt x="82" y="17"/>
                    <a:pt x="76" y="14"/>
                    <a:pt x="70" y="13"/>
                  </a:cubicBezTo>
                  <a:cubicBezTo>
                    <a:pt x="70" y="4"/>
                    <a:pt x="70" y="4"/>
                    <a:pt x="70" y="4"/>
                  </a:cubicBezTo>
                  <a:cubicBezTo>
                    <a:pt x="70" y="1"/>
                    <a:pt x="69" y="0"/>
                    <a:pt x="67" y="0"/>
                  </a:cubicBezTo>
                  <a:cubicBezTo>
                    <a:pt x="55" y="0"/>
                    <a:pt x="55" y="0"/>
                    <a:pt x="55" y="0"/>
                  </a:cubicBezTo>
                  <a:cubicBezTo>
                    <a:pt x="53" y="0"/>
                    <a:pt x="52" y="1"/>
                    <a:pt x="52" y="4"/>
                  </a:cubicBezTo>
                  <a:cubicBezTo>
                    <a:pt x="52" y="13"/>
                    <a:pt x="52" y="13"/>
                    <a:pt x="52" y="13"/>
                  </a:cubicBezTo>
                  <a:cubicBezTo>
                    <a:pt x="45" y="14"/>
                    <a:pt x="39" y="17"/>
                    <a:pt x="34" y="20"/>
                  </a:cubicBezTo>
                  <a:cubicBezTo>
                    <a:pt x="28" y="14"/>
                    <a:pt x="28" y="14"/>
                    <a:pt x="28" y="14"/>
                  </a:cubicBezTo>
                  <a:cubicBezTo>
                    <a:pt x="26" y="12"/>
                    <a:pt x="24" y="12"/>
                    <a:pt x="22" y="13"/>
                  </a:cubicBezTo>
                  <a:cubicBezTo>
                    <a:pt x="14" y="22"/>
                    <a:pt x="14" y="22"/>
                    <a:pt x="14" y="22"/>
                  </a:cubicBezTo>
                  <a:cubicBezTo>
                    <a:pt x="13" y="23"/>
                    <a:pt x="13" y="25"/>
                    <a:pt x="15" y="27"/>
                  </a:cubicBezTo>
                  <a:cubicBezTo>
                    <a:pt x="21" y="33"/>
                    <a:pt x="21" y="33"/>
                    <a:pt x="21" y="33"/>
                  </a:cubicBezTo>
                  <a:cubicBezTo>
                    <a:pt x="18" y="38"/>
                    <a:pt x="15" y="44"/>
                    <a:pt x="14" y="51"/>
                  </a:cubicBezTo>
                  <a:cubicBezTo>
                    <a:pt x="5" y="51"/>
                    <a:pt x="5" y="51"/>
                    <a:pt x="5" y="51"/>
                  </a:cubicBezTo>
                  <a:cubicBezTo>
                    <a:pt x="2" y="51"/>
                    <a:pt x="0" y="52"/>
                    <a:pt x="0" y="54"/>
                  </a:cubicBezTo>
                  <a:cubicBezTo>
                    <a:pt x="0" y="66"/>
                    <a:pt x="0" y="66"/>
                    <a:pt x="0" y="66"/>
                  </a:cubicBezTo>
                  <a:cubicBezTo>
                    <a:pt x="0" y="68"/>
                    <a:pt x="2" y="69"/>
                    <a:pt x="5" y="69"/>
                  </a:cubicBezTo>
                  <a:cubicBezTo>
                    <a:pt x="14" y="69"/>
                    <a:pt x="14" y="69"/>
                    <a:pt x="14" y="69"/>
                  </a:cubicBezTo>
                  <a:cubicBezTo>
                    <a:pt x="15" y="76"/>
                    <a:pt x="18" y="81"/>
                    <a:pt x="21" y="87"/>
                  </a:cubicBezTo>
                  <a:cubicBezTo>
                    <a:pt x="15" y="93"/>
                    <a:pt x="15" y="93"/>
                    <a:pt x="15" y="93"/>
                  </a:cubicBezTo>
                  <a:cubicBezTo>
                    <a:pt x="13" y="95"/>
                    <a:pt x="13" y="97"/>
                    <a:pt x="14" y="98"/>
                  </a:cubicBezTo>
                  <a:cubicBezTo>
                    <a:pt x="22" y="107"/>
                    <a:pt x="22" y="107"/>
                    <a:pt x="22" y="107"/>
                  </a:cubicBezTo>
                  <a:cubicBezTo>
                    <a:pt x="24" y="108"/>
                    <a:pt x="26" y="108"/>
                    <a:pt x="28" y="106"/>
                  </a:cubicBezTo>
                  <a:cubicBezTo>
                    <a:pt x="34" y="100"/>
                    <a:pt x="34" y="100"/>
                    <a:pt x="34" y="100"/>
                  </a:cubicBezTo>
                  <a:cubicBezTo>
                    <a:pt x="39" y="103"/>
                    <a:pt x="45" y="106"/>
                    <a:pt x="52" y="107"/>
                  </a:cubicBezTo>
                  <a:cubicBezTo>
                    <a:pt x="52" y="116"/>
                    <a:pt x="52" y="116"/>
                    <a:pt x="52" y="116"/>
                  </a:cubicBezTo>
                  <a:cubicBezTo>
                    <a:pt x="52" y="118"/>
                    <a:pt x="53" y="120"/>
                    <a:pt x="55" y="120"/>
                  </a:cubicBezTo>
                  <a:cubicBezTo>
                    <a:pt x="67" y="120"/>
                    <a:pt x="67" y="120"/>
                    <a:pt x="67" y="120"/>
                  </a:cubicBezTo>
                  <a:cubicBezTo>
                    <a:pt x="69" y="120"/>
                    <a:pt x="70" y="118"/>
                    <a:pt x="70" y="116"/>
                  </a:cubicBezTo>
                  <a:cubicBezTo>
                    <a:pt x="70" y="107"/>
                    <a:pt x="70" y="107"/>
                    <a:pt x="70" y="107"/>
                  </a:cubicBezTo>
                  <a:cubicBezTo>
                    <a:pt x="76" y="106"/>
                    <a:pt x="82" y="103"/>
                    <a:pt x="87" y="100"/>
                  </a:cubicBezTo>
                  <a:cubicBezTo>
                    <a:pt x="94" y="106"/>
                    <a:pt x="94" y="106"/>
                    <a:pt x="94" y="106"/>
                  </a:cubicBezTo>
                  <a:cubicBezTo>
                    <a:pt x="96" y="108"/>
                    <a:pt x="98" y="108"/>
                    <a:pt x="99" y="107"/>
                  </a:cubicBezTo>
                  <a:cubicBezTo>
                    <a:pt x="108" y="98"/>
                    <a:pt x="108" y="98"/>
                    <a:pt x="108" y="98"/>
                  </a:cubicBezTo>
                  <a:cubicBezTo>
                    <a:pt x="109" y="97"/>
                    <a:pt x="109" y="95"/>
                    <a:pt x="107" y="93"/>
                  </a:cubicBezTo>
                  <a:cubicBezTo>
                    <a:pt x="100" y="87"/>
                    <a:pt x="100" y="87"/>
                    <a:pt x="100" y="87"/>
                  </a:cubicBezTo>
                  <a:cubicBezTo>
                    <a:pt x="104" y="81"/>
                    <a:pt x="106" y="76"/>
                    <a:pt x="108" y="69"/>
                  </a:cubicBezTo>
                  <a:cubicBezTo>
                    <a:pt x="117" y="69"/>
                    <a:pt x="117" y="69"/>
                    <a:pt x="117" y="69"/>
                  </a:cubicBezTo>
                  <a:cubicBezTo>
                    <a:pt x="119" y="69"/>
                    <a:pt x="121" y="68"/>
                    <a:pt x="121" y="66"/>
                  </a:cubicBezTo>
                  <a:cubicBezTo>
                    <a:pt x="121" y="54"/>
                    <a:pt x="121" y="54"/>
                    <a:pt x="121" y="54"/>
                  </a:cubicBezTo>
                  <a:cubicBezTo>
                    <a:pt x="121" y="52"/>
                    <a:pt x="119" y="51"/>
                    <a:pt x="117" y="51"/>
                  </a:cubicBezTo>
                  <a:close/>
                  <a:moveTo>
                    <a:pt x="61" y="82"/>
                  </a:moveTo>
                  <a:cubicBezTo>
                    <a:pt x="48" y="82"/>
                    <a:pt x="38" y="72"/>
                    <a:pt x="38" y="60"/>
                  </a:cubicBezTo>
                  <a:cubicBezTo>
                    <a:pt x="38" y="48"/>
                    <a:pt x="48" y="38"/>
                    <a:pt x="61" y="38"/>
                  </a:cubicBezTo>
                  <a:cubicBezTo>
                    <a:pt x="73" y="38"/>
                    <a:pt x="83" y="48"/>
                    <a:pt x="83" y="60"/>
                  </a:cubicBezTo>
                  <a:cubicBezTo>
                    <a:pt x="83" y="72"/>
                    <a:pt x="73" y="82"/>
                    <a:pt x="61" y="82"/>
                  </a:cubicBezTo>
                  <a:close/>
                </a:path>
              </a:pathLst>
            </a:custGeom>
            <a:solidFill>
              <a:schemeClr val="accent4">
                <a:alpha val="100000"/>
              </a:schemeClr>
            </a:solidFill>
            <a:ln/>
          </p:spPr>
          <p:txBody>
            <a:bodyPr/>
            <a:lstStyle/>
            <a:p>
              <a:endParaRPr lang="zh-CN" altLang="en-US"/>
            </a:p>
          </p:txBody>
        </p:sp>
      </p:grpSp>
      <p:grpSp>
        <p:nvGrpSpPr>
          <p:cNvPr id="12" name="Group 12"/>
          <p:cNvGrpSpPr/>
          <p:nvPr/>
        </p:nvGrpSpPr>
        <p:grpSpPr>
          <a:xfrm>
            <a:off x="4836987" y="4210981"/>
            <a:ext cx="577691" cy="614457"/>
            <a:chOff x="4836987" y="4210981"/>
            <a:chExt cx="577691" cy="614457"/>
          </a:xfrm>
        </p:grpSpPr>
        <p:sp>
          <p:nvSpPr>
            <p:cNvPr id="13" name="Freeform 13"/>
            <p:cNvSpPr/>
            <p:nvPr/>
          </p:nvSpPr>
          <p:spPr>
            <a:xfrm>
              <a:off x="5174934" y="4210981"/>
              <a:ext cx="239744" cy="269843"/>
            </a:xfrm>
            <a:custGeom>
              <a:avLst/>
              <a:gdLst/>
              <a:ahLst/>
              <a:cxnLst/>
              <a:rect l="l" t="t" r="r" b="b"/>
              <a:pathLst>
                <a:path w="91" h="102">
                  <a:moveTo>
                    <a:pt x="76" y="45"/>
                  </a:moveTo>
                  <a:cubicBezTo>
                    <a:pt x="65" y="52"/>
                    <a:pt x="54" y="52"/>
                    <a:pt x="50" y="52"/>
                  </a:cubicBezTo>
                  <a:cubicBezTo>
                    <a:pt x="11" y="102"/>
                    <a:pt x="11" y="102"/>
                    <a:pt x="11" y="102"/>
                  </a:cubicBezTo>
                  <a:cubicBezTo>
                    <a:pt x="0" y="93"/>
                    <a:pt x="0" y="93"/>
                    <a:pt x="0" y="93"/>
                  </a:cubicBezTo>
                  <a:cubicBezTo>
                    <a:pt x="43" y="47"/>
                    <a:pt x="43" y="47"/>
                    <a:pt x="43" y="47"/>
                  </a:cubicBezTo>
                  <a:cubicBezTo>
                    <a:pt x="42" y="43"/>
                    <a:pt x="40" y="32"/>
                    <a:pt x="45" y="19"/>
                  </a:cubicBezTo>
                  <a:cubicBezTo>
                    <a:pt x="52" y="4"/>
                    <a:pt x="70" y="0"/>
                    <a:pt x="70" y="0"/>
                  </a:cubicBezTo>
                  <a:cubicBezTo>
                    <a:pt x="67" y="22"/>
                    <a:pt x="67" y="22"/>
                    <a:pt x="67" y="22"/>
                  </a:cubicBezTo>
                  <a:cubicBezTo>
                    <a:pt x="68" y="21"/>
                    <a:pt x="69" y="21"/>
                    <a:pt x="70" y="22"/>
                  </a:cubicBezTo>
                  <a:cubicBezTo>
                    <a:pt x="70" y="22"/>
                    <a:pt x="70" y="23"/>
                    <a:pt x="70" y="24"/>
                  </a:cubicBezTo>
                  <a:cubicBezTo>
                    <a:pt x="91" y="17"/>
                    <a:pt x="91" y="17"/>
                    <a:pt x="91" y="17"/>
                  </a:cubicBezTo>
                  <a:cubicBezTo>
                    <a:pt x="91" y="17"/>
                    <a:pt x="90" y="36"/>
                    <a:pt x="76" y="45"/>
                  </a:cubicBezTo>
                  <a:close/>
                </a:path>
              </a:pathLst>
            </a:custGeom>
            <a:solidFill>
              <a:schemeClr val="accent4">
                <a:alpha val="100000"/>
              </a:schemeClr>
            </a:solidFill>
            <a:ln/>
          </p:spPr>
          <p:txBody>
            <a:bodyPr/>
            <a:lstStyle/>
            <a:p>
              <a:endParaRPr lang="zh-CN" altLang="en-US"/>
            </a:p>
          </p:txBody>
        </p:sp>
        <p:sp>
          <p:nvSpPr>
            <p:cNvPr id="14" name="Freeform 14"/>
            <p:cNvSpPr/>
            <p:nvPr/>
          </p:nvSpPr>
          <p:spPr>
            <a:xfrm>
              <a:off x="4836987" y="4396146"/>
              <a:ext cx="461677" cy="429292"/>
            </a:xfrm>
            <a:custGeom>
              <a:avLst/>
              <a:gdLst/>
              <a:ahLst/>
              <a:cxnLst/>
              <a:rect l="l" t="t" r="r" b="b"/>
              <a:pathLst>
                <a:path w="175" h="163">
                  <a:moveTo>
                    <a:pt x="77" y="0"/>
                  </a:moveTo>
                  <a:cubicBezTo>
                    <a:pt x="95" y="0"/>
                    <a:pt x="112" y="6"/>
                    <a:pt x="127" y="16"/>
                  </a:cubicBezTo>
                  <a:cubicBezTo>
                    <a:pt x="107" y="40"/>
                    <a:pt x="107" y="40"/>
                    <a:pt x="107" y="40"/>
                  </a:cubicBezTo>
                  <a:cubicBezTo>
                    <a:pt x="100" y="36"/>
                    <a:pt x="92" y="34"/>
                    <a:pt x="84" y="34"/>
                  </a:cubicBezTo>
                  <a:cubicBezTo>
                    <a:pt x="59" y="34"/>
                    <a:pt x="41" y="54"/>
                    <a:pt x="44" y="80"/>
                  </a:cubicBezTo>
                  <a:cubicBezTo>
                    <a:pt x="47" y="105"/>
                    <a:pt x="70" y="125"/>
                    <a:pt x="96" y="125"/>
                  </a:cubicBezTo>
                  <a:cubicBezTo>
                    <a:pt x="121" y="125"/>
                    <a:pt x="138" y="105"/>
                    <a:pt x="135" y="80"/>
                  </a:cubicBezTo>
                  <a:cubicBezTo>
                    <a:pt x="134" y="71"/>
                    <a:pt x="130" y="63"/>
                    <a:pt x="125" y="56"/>
                  </a:cubicBezTo>
                  <a:cubicBezTo>
                    <a:pt x="145" y="32"/>
                    <a:pt x="145" y="32"/>
                    <a:pt x="145" y="32"/>
                  </a:cubicBezTo>
                  <a:cubicBezTo>
                    <a:pt x="158" y="46"/>
                    <a:pt x="166" y="63"/>
                    <a:pt x="169" y="82"/>
                  </a:cubicBezTo>
                  <a:cubicBezTo>
                    <a:pt x="175" y="127"/>
                    <a:pt x="143" y="163"/>
                    <a:pt x="98" y="163"/>
                  </a:cubicBezTo>
                  <a:cubicBezTo>
                    <a:pt x="53" y="163"/>
                    <a:pt x="12" y="127"/>
                    <a:pt x="6" y="82"/>
                  </a:cubicBezTo>
                  <a:cubicBezTo>
                    <a:pt x="0" y="37"/>
                    <a:pt x="31" y="0"/>
                    <a:pt x="77" y="0"/>
                  </a:cubicBezTo>
                  <a:close/>
                </a:path>
              </a:pathLst>
            </a:custGeom>
            <a:solidFill>
              <a:schemeClr val="accent4">
                <a:alpha val="100000"/>
              </a:schemeClr>
            </a:solidFill>
            <a:ln/>
          </p:spPr>
          <p:txBody>
            <a:bodyPr/>
            <a:lstStyle/>
            <a:p>
              <a:endParaRPr lang="zh-CN" altLang="en-US"/>
            </a:p>
          </p:txBody>
        </p:sp>
        <p:sp>
          <p:nvSpPr>
            <p:cNvPr id="15" name="Freeform 15"/>
            <p:cNvSpPr/>
            <p:nvPr/>
          </p:nvSpPr>
          <p:spPr>
            <a:xfrm>
              <a:off x="4976433" y="4512066"/>
              <a:ext cx="195167" cy="181737"/>
            </a:xfrm>
            <a:custGeom>
              <a:avLst/>
              <a:gdLst/>
              <a:ahLst/>
              <a:cxnLst/>
              <a:rect l="l" t="t" r="r" b="b"/>
              <a:pathLst>
                <a:path w="74" h="69">
                  <a:moveTo>
                    <a:pt x="42" y="69"/>
                  </a:moveTo>
                  <a:cubicBezTo>
                    <a:pt x="23" y="69"/>
                    <a:pt x="5" y="54"/>
                    <a:pt x="3" y="35"/>
                  </a:cubicBezTo>
                  <a:cubicBezTo>
                    <a:pt x="0" y="16"/>
                    <a:pt x="14" y="0"/>
                    <a:pt x="33" y="0"/>
                  </a:cubicBezTo>
                  <a:cubicBezTo>
                    <a:pt x="38" y="0"/>
                    <a:pt x="44" y="2"/>
                    <a:pt x="49" y="4"/>
                  </a:cubicBezTo>
                  <a:cubicBezTo>
                    <a:pt x="48" y="6"/>
                    <a:pt x="48" y="9"/>
                    <a:pt x="49" y="11"/>
                  </a:cubicBezTo>
                  <a:cubicBezTo>
                    <a:pt x="36" y="30"/>
                    <a:pt x="36" y="30"/>
                    <a:pt x="36" y="30"/>
                  </a:cubicBezTo>
                  <a:cubicBezTo>
                    <a:pt x="42" y="35"/>
                    <a:pt x="42" y="35"/>
                    <a:pt x="42" y="35"/>
                  </a:cubicBezTo>
                  <a:cubicBezTo>
                    <a:pt x="59" y="20"/>
                    <a:pt x="59" y="20"/>
                    <a:pt x="59" y="20"/>
                  </a:cubicBezTo>
                  <a:cubicBezTo>
                    <a:pt x="59" y="20"/>
                    <a:pt x="60" y="20"/>
                    <a:pt x="60" y="20"/>
                  </a:cubicBezTo>
                  <a:cubicBezTo>
                    <a:pt x="62" y="20"/>
                    <a:pt x="64" y="19"/>
                    <a:pt x="66" y="18"/>
                  </a:cubicBezTo>
                  <a:cubicBezTo>
                    <a:pt x="69" y="23"/>
                    <a:pt x="71" y="29"/>
                    <a:pt x="72" y="35"/>
                  </a:cubicBezTo>
                  <a:cubicBezTo>
                    <a:pt x="74" y="54"/>
                    <a:pt x="61" y="69"/>
                    <a:pt x="42" y="69"/>
                  </a:cubicBezTo>
                  <a:close/>
                </a:path>
              </a:pathLst>
            </a:custGeom>
            <a:solidFill>
              <a:schemeClr val="accent4">
                <a:alpha val="100000"/>
              </a:schemeClr>
            </a:solidFill>
            <a:ln/>
          </p:spPr>
          <p:txBody>
            <a:bodyPr/>
            <a:lstStyle/>
            <a:p>
              <a:endParaRPr lang="zh-CN" altLang="en-US"/>
            </a:p>
          </p:txBody>
        </p:sp>
        <p:sp>
          <p:nvSpPr>
            <p:cNvPr id="16" name="Freeform 16"/>
            <p:cNvSpPr/>
            <p:nvPr/>
          </p:nvSpPr>
          <p:spPr>
            <a:xfrm>
              <a:off x="5084541" y="4461869"/>
              <a:ext cx="113728" cy="129349"/>
            </a:xfrm>
            <a:custGeom>
              <a:avLst/>
              <a:gdLst/>
              <a:ahLst/>
              <a:cxnLst/>
              <a:rect l="l" t="t" r="r" b="b"/>
              <a:pathLst>
                <a:path w="43" h="49">
                  <a:moveTo>
                    <a:pt x="13" y="31"/>
                  </a:moveTo>
                  <a:cubicBezTo>
                    <a:pt x="11" y="28"/>
                    <a:pt x="12" y="25"/>
                    <a:pt x="14" y="22"/>
                  </a:cubicBezTo>
                  <a:cubicBezTo>
                    <a:pt x="32" y="0"/>
                    <a:pt x="32" y="0"/>
                    <a:pt x="32" y="0"/>
                  </a:cubicBezTo>
                  <a:cubicBezTo>
                    <a:pt x="43" y="9"/>
                    <a:pt x="43" y="9"/>
                    <a:pt x="43" y="9"/>
                  </a:cubicBezTo>
                  <a:cubicBezTo>
                    <a:pt x="24" y="32"/>
                    <a:pt x="24" y="32"/>
                    <a:pt x="24" y="32"/>
                  </a:cubicBezTo>
                  <a:cubicBezTo>
                    <a:pt x="22" y="34"/>
                    <a:pt x="19" y="35"/>
                    <a:pt x="17" y="34"/>
                  </a:cubicBezTo>
                  <a:cubicBezTo>
                    <a:pt x="1" y="49"/>
                    <a:pt x="1" y="49"/>
                    <a:pt x="1" y="49"/>
                  </a:cubicBezTo>
                  <a:cubicBezTo>
                    <a:pt x="0" y="48"/>
                    <a:pt x="0" y="48"/>
                    <a:pt x="0" y="48"/>
                  </a:cubicBezTo>
                  <a:lnTo>
                    <a:pt x="13" y="31"/>
                  </a:lnTo>
                  <a:close/>
                </a:path>
              </a:pathLst>
            </a:custGeom>
            <a:solidFill>
              <a:schemeClr val="accent4">
                <a:alpha val="100000"/>
              </a:schemeClr>
            </a:solidFill>
            <a:ln/>
          </p:spPr>
          <p:txBody>
            <a:bodyPr/>
            <a:lstStyle/>
            <a:p>
              <a:endParaRPr lang="zh-CN" altLang="en-US"/>
            </a:p>
          </p:txBody>
        </p:sp>
      </p:grpSp>
      <p:grpSp>
        <p:nvGrpSpPr>
          <p:cNvPr id="17" name="Group 17"/>
          <p:cNvGrpSpPr/>
          <p:nvPr/>
        </p:nvGrpSpPr>
        <p:grpSpPr>
          <a:xfrm>
            <a:off x="3390861" y="2655299"/>
            <a:ext cx="559445" cy="701973"/>
            <a:chOff x="3390861" y="2655299"/>
            <a:chExt cx="559445" cy="701973"/>
          </a:xfrm>
        </p:grpSpPr>
        <p:sp>
          <p:nvSpPr>
            <p:cNvPr id="18" name="Freeform 18"/>
            <p:cNvSpPr/>
            <p:nvPr/>
          </p:nvSpPr>
          <p:spPr>
            <a:xfrm>
              <a:off x="3782073" y="2655299"/>
              <a:ext cx="168233" cy="183703"/>
            </a:xfrm>
            <a:custGeom>
              <a:avLst/>
              <a:gdLst/>
              <a:ahLst/>
              <a:cxnLst/>
              <a:rect l="l" t="t" r="r" b="b"/>
              <a:pathLst>
                <a:path w="126" h="140">
                  <a:moveTo>
                    <a:pt x="0" y="57"/>
                  </a:moveTo>
                  <a:lnTo>
                    <a:pt x="48" y="0"/>
                  </a:lnTo>
                  <a:lnTo>
                    <a:pt x="126" y="85"/>
                  </a:lnTo>
                  <a:lnTo>
                    <a:pt x="78" y="140"/>
                  </a:lnTo>
                  <a:lnTo>
                    <a:pt x="0" y="57"/>
                  </a:lnTo>
                  <a:close/>
                </a:path>
              </a:pathLst>
            </a:custGeom>
            <a:solidFill>
              <a:schemeClr val="accent1">
                <a:alpha val="100000"/>
              </a:schemeClr>
            </a:solidFill>
            <a:ln/>
          </p:spPr>
          <p:txBody>
            <a:bodyPr/>
            <a:lstStyle/>
            <a:p>
              <a:endParaRPr lang="zh-CN" altLang="en-US"/>
            </a:p>
          </p:txBody>
        </p:sp>
        <p:sp>
          <p:nvSpPr>
            <p:cNvPr id="19" name="Freeform 19"/>
            <p:cNvSpPr/>
            <p:nvPr/>
          </p:nvSpPr>
          <p:spPr>
            <a:xfrm>
              <a:off x="3564454" y="2751018"/>
              <a:ext cx="296432" cy="326720"/>
            </a:xfrm>
            <a:custGeom>
              <a:avLst/>
              <a:gdLst/>
              <a:ahLst/>
              <a:cxnLst/>
              <a:rect l="l" t="t" r="r" b="b"/>
              <a:pathLst>
                <a:path w="94" h="105">
                  <a:moveTo>
                    <a:pt x="70" y="0"/>
                  </a:moveTo>
                  <a:cubicBezTo>
                    <a:pt x="63" y="9"/>
                    <a:pt x="63" y="9"/>
                    <a:pt x="63" y="9"/>
                  </a:cubicBezTo>
                  <a:cubicBezTo>
                    <a:pt x="21" y="30"/>
                    <a:pt x="21" y="30"/>
                    <a:pt x="21" y="30"/>
                  </a:cubicBezTo>
                  <a:cubicBezTo>
                    <a:pt x="20" y="30"/>
                    <a:pt x="14" y="33"/>
                    <a:pt x="12" y="37"/>
                  </a:cubicBezTo>
                  <a:cubicBezTo>
                    <a:pt x="10" y="40"/>
                    <a:pt x="2" y="67"/>
                    <a:pt x="1" y="70"/>
                  </a:cubicBezTo>
                  <a:cubicBezTo>
                    <a:pt x="0" y="71"/>
                    <a:pt x="0" y="75"/>
                    <a:pt x="0" y="77"/>
                  </a:cubicBezTo>
                  <a:cubicBezTo>
                    <a:pt x="0" y="78"/>
                    <a:pt x="2" y="93"/>
                    <a:pt x="3" y="102"/>
                  </a:cubicBezTo>
                  <a:cubicBezTo>
                    <a:pt x="3" y="103"/>
                    <a:pt x="3" y="103"/>
                    <a:pt x="3" y="103"/>
                  </a:cubicBezTo>
                  <a:cubicBezTo>
                    <a:pt x="3" y="103"/>
                    <a:pt x="3" y="103"/>
                    <a:pt x="3" y="103"/>
                  </a:cubicBezTo>
                  <a:cubicBezTo>
                    <a:pt x="3" y="103"/>
                    <a:pt x="3" y="104"/>
                    <a:pt x="4" y="105"/>
                  </a:cubicBezTo>
                  <a:cubicBezTo>
                    <a:pt x="4" y="81"/>
                    <a:pt x="4" y="81"/>
                    <a:pt x="4" y="81"/>
                  </a:cubicBezTo>
                  <a:cubicBezTo>
                    <a:pt x="20" y="81"/>
                    <a:pt x="20" y="81"/>
                    <a:pt x="20" y="81"/>
                  </a:cubicBezTo>
                  <a:cubicBezTo>
                    <a:pt x="20" y="75"/>
                    <a:pt x="20" y="75"/>
                    <a:pt x="20" y="75"/>
                  </a:cubicBezTo>
                  <a:cubicBezTo>
                    <a:pt x="30" y="58"/>
                    <a:pt x="30" y="58"/>
                    <a:pt x="30" y="58"/>
                  </a:cubicBezTo>
                  <a:cubicBezTo>
                    <a:pt x="32" y="59"/>
                    <a:pt x="37" y="61"/>
                    <a:pt x="40" y="62"/>
                  </a:cubicBezTo>
                  <a:cubicBezTo>
                    <a:pt x="39" y="64"/>
                    <a:pt x="37" y="68"/>
                    <a:pt x="37" y="69"/>
                  </a:cubicBezTo>
                  <a:cubicBezTo>
                    <a:pt x="36" y="71"/>
                    <a:pt x="30" y="78"/>
                    <a:pt x="27" y="83"/>
                  </a:cubicBezTo>
                  <a:cubicBezTo>
                    <a:pt x="25" y="85"/>
                    <a:pt x="24" y="90"/>
                    <a:pt x="28" y="93"/>
                  </a:cubicBezTo>
                  <a:cubicBezTo>
                    <a:pt x="29" y="94"/>
                    <a:pt x="31" y="95"/>
                    <a:pt x="33" y="95"/>
                  </a:cubicBezTo>
                  <a:cubicBezTo>
                    <a:pt x="37" y="95"/>
                    <a:pt x="41" y="92"/>
                    <a:pt x="41" y="92"/>
                  </a:cubicBezTo>
                  <a:cubicBezTo>
                    <a:pt x="41" y="92"/>
                    <a:pt x="41" y="92"/>
                    <a:pt x="41" y="92"/>
                  </a:cubicBezTo>
                  <a:cubicBezTo>
                    <a:pt x="41" y="92"/>
                    <a:pt x="41" y="92"/>
                    <a:pt x="41" y="92"/>
                  </a:cubicBezTo>
                  <a:cubicBezTo>
                    <a:pt x="41" y="91"/>
                    <a:pt x="56" y="74"/>
                    <a:pt x="63" y="71"/>
                  </a:cubicBezTo>
                  <a:cubicBezTo>
                    <a:pt x="69" y="68"/>
                    <a:pt x="87" y="54"/>
                    <a:pt x="87" y="36"/>
                  </a:cubicBezTo>
                  <a:cubicBezTo>
                    <a:pt x="94" y="26"/>
                    <a:pt x="94" y="26"/>
                    <a:pt x="94" y="26"/>
                  </a:cubicBezTo>
                  <a:lnTo>
                    <a:pt x="70" y="0"/>
                  </a:lnTo>
                  <a:close/>
                </a:path>
              </a:pathLst>
            </a:custGeom>
            <a:solidFill>
              <a:schemeClr val="accent1">
                <a:alpha val="100000"/>
              </a:schemeClr>
            </a:solidFill>
            <a:ln/>
          </p:spPr>
          <p:txBody>
            <a:bodyPr/>
            <a:lstStyle/>
            <a:p>
              <a:endParaRPr lang="zh-CN" altLang="en-US"/>
            </a:p>
          </p:txBody>
        </p:sp>
        <p:sp>
          <p:nvSpPr>
            <p:cNvPr id="20" name="Freeform 20"/>
            <p:cNvSpPr/>
            <p:nvPr/>
          </p:nvSpPr>
          <p:spPr>
            <a:xfrm>
              <a:off x="3390861" y="3012170"/>
              <a:ext cx="467288" cy="345102"/>
            </a:xfrm>
            <a:custGeom>
              <a:avLst/>
              <a:gdLst/>
              <a:ahLst/>
              <a:cxnLst/>
              <a:rect l="l" t="t" r="r" b="b"/>
              <a:pathLst>
                <a:path w="148" h="111">
                  <a:moveTo>
                    <a:pt x="124" y="49"/>
                  </a:moveTo>
                  <a:cubicBezTo>
                    <a:pt x="124" y="104"/>
                    <a:pt x="124" y="104"/>
                    <a:pt x="124" y="104"/>
                  </a:cubicBezTo>
                  <a:cubicBezTo>
                    <a:pt x="117" y="104"/>
                    <a:pt x="117" y="104"/>
                    <a:pt x="117" y="104"/>
                  </a:cubicBezTo>
                  <a:cubicBezTo>
                    <a:pt x="117" y="29"/>
                    <a:pt x="117" y="29"/>
                    <a:pt x="117" y="29"/>
                  </a:cubicBezTo>
                  <a:cubicBezTo>
                    <a:pt x="93" y="29"/>
                    <a:pt x="93" y="29"/>
                    <a:pt x="93" y="29"/>
                  </a:cubicBezTo>
                  <a:cubicBezTo>
                    <a:pt x="93" y="104"/>
                    <a:pt x="93" y="104"/>
                    <a:pt x="93" y="104"/>
                  </a:cubicBezTo>
                  <a:cubicBezTo>
                    <a:pt x="86" y="104"/>
                    <a:pt x="86" y="104"/>
                    <a:pt x="86" y="104"/>
                  </a:cubicBezTo>
                  <a:cubicBezTo>
                    <a:pt x="86" y="14"/>
                    <a:pt x="86" y="14"/>
                    <a:pt x="86" y="14"/>
                  </a:cubicBezTo>
                  <a:cubicBezTo>
                    <a:pt x="83" y="13"/>
                    <a:pt x="81" y="12"/>
                    <a:pt x="80" y="10"/>
                  </a:cubicBezTo>
                  <a:cubicBezTo>
                    <a:pt x="77" y="7"/>
                    <a:pt x="77" y="3"/>
                    <a:pt x="78" y="0"/>
                  </a:cubicBezTo>
                  <a:cubicBezTo>
                    <a:pt x="62" y="0"/>
                    <a:pt x="62" y="0"/>
                    <a:pt x="62" y="0"/>
                  </a:cubicBezTo>
                  <a:cubicBezTo>
                    <a:pt x="62" y="104"/>
                    <a:pt x="62" y="104"/>
                    <a:pt x="62" y="104"/>
                  </a:cubicBezTo>
                  <a:cubicBezTo>
                    <a:pt x="55" y="104"/>
                    <a:pt x="55" y="104"/>
                    <a:pt x="55" y="104"/>
                  </a:cubicBezTo>
                  <a:cubicBezTo>
                    <a:pt x="55" y="36"/>
                    <a:pt x="55" y="36"/>
                    <a:pt x="55" y="36"/>
                  </a:cubicBezTo>
                  <a:cubicBezTo>
                    <a:pt x="31" y="36"/>
                    <a:pt x="31" y="36"/>
                    <a:pt x="31" y="36"/>
                  </a:cubicBezTo>
                  <a:cubicBezTo>
                    <a:pt x="31" y="104"/>
                    <a:pt x="31" y="104"/>
                    <a:pt x="31" y="104"/>
                  </a:cubicBezTo>
                  <a:cubicBezTo>
                    <a:pt x="24" y="104"/>
                    <a:pt x="24" y="104"/>
                    <a:pt x="24" y="104"/>
                  </a:cubicBezTo>
                  <a:cubicBezTo>
                    <a:pt x="24" y="66"/>
                    <a:pt x="24" y="66"/>
                    <a:pt x="24" y="66"/>
                  </a:cubicBezTo>
                  <a:cubicBezTo>
                    <a:pt x="0" y="66"/>
                    <a:pt x="0" y="66"/>
                    <a:pt x="0" y="66"/>
                  </a:cubicBezTo>
                  <a:cubicBezTo>
                    <a:pt x="0" y="104"/>
                    <a:pt x="0" y="104"/>
                    <a:pt x="0" y="104"/>
                  </a:cubicBezTo>
                  <a:cubicBezTo>
                    <a:pt x="0" y="111"/>
                    <a:pt x="0" y="111"/>
                    <a:pt x="0" y="111"/>
                  </a:cubicBezTo>
                  <a:cubicBezTo>
                    <a:pt x="148" y="111"/>
                    <a:pt x="148" y="111"/>
                    <a:pt x="148" y="111"/>
                  </a:cubicBezTo>
                  <a:cubicBezTo>
                    <a:pt x="148" y="104"/>
                    <a:pt x="148" y="104"/>
                    <a:pt x="148" y="104"/>
                  </a:cubicBezTo>
                  <a:cubicBezTo>
                    <a:pt x="148" y="49"/>
                    <a:pt x="148" y="49"/>
                    <a:pt x="148" y="49"/>
                  </a:cubicBezTo>
                  <a:lnTo>
                    <a:pt x="124" y="49"/>
                  </a:lnTo>
                  <a:close/>
                </a:path>
              </a:pathLst>
            </a:custGeom>
            <a:solidFill>
              <a:schemeClr val="accent1">
                <a:alpha val="100000"/>
              </a:schemeClr>
            </a:solidFill>
            <a:ln/>
          </p:spPr>
          <p:txBody>
            <a:bodyPr/>
            <a:lstStyle/>
            <a:p>
              <a:endParaRPr lang="zh-CN" altLang="en-US"/>
            </a:p>
          </p:txBody>
        </p:sp>
      </p:grpSp>
      <p:grpSp>
        <p:nvGrpSpPr>
          <p:cNvPr id="21" name="Group 21"/>
          <p:cNvGrpSpPr/>
          <p:nvPr/>
        </p:nvGrpSpPr>
        <p:grpSpPr>
          <a:xfrm>
            <a:off x="454963" y="93878"/>
            <a:ext cx="10641129" cy="914400"/>
            <a:chOff x="454963" y="93878"/>
            <a:chExt cx="10641129" cy="914400"/>
          </a:xfrm>
        </p:grpSpPr>
        <p:sp>
          <p:nvSpPr>
            <p:cNvPr id="22" name="AutoShape 22"/>
            <p:cNvSpPr/>
            <p:nvPr/>
          </p:nvSpPr>
          <p:spPr>
            <a:xfrm>
              <a:off x="454963" y="331168"/>
              <a:ext cx="84147" cy="84147"/>
            </a:xfrm>
            <a:prstGeom prst="ellipse">
              <a:avLst/>
            </a:prstGeom>
            <a:solidFill>
              <a:schemeClr val="accent1">
                <a:alpha val="100000"/>
              </a:schemeClr>
            </a:solidFill>
            <a:ln/>
          </p:spPr>
          <p:txBody>
            <a:bodyPr/>
            <a:lstStyle/>
            <a:p>
              <a:endParaRPr lang="zh-CN" altLang="en-US"/>
            </a:p>
          </p:txBody>
        </p:sp>
        <p:sp>
          <p:nvSpPr>
            <p:cNvPr id="23" name="AutoShape 23"/>
            <p:cNvSpPr/>
            <p:nvPr/>
          </p:nvSpPr>
          <p:spPr>
            <a:xfrm>
              <a:off x="575049" y="337743"/>
              <a:ext cx="78137" cy="78137"/>
            </a:xfrm>
            <a:prstGeom prst="ellipse">
              <a:avLst/>
            </a:prstGeom>
            <a:solidFill>
              <a:schemeClr val="accent1">
                <a:alpha val="80000"/>
              </a:schemeClr>
            </a:solidFill>
            <a:ln/>
          </p:spPr>
          <p:txBody>
            <a:bodyPr/>
            <a:lstStyle/>
            <a:p>
              <a:endParaRPr lang="zh-CN" altLang="en-US"/>
            </a:p>
          </p:txBody>
        </p:sp>
        <p:sp>
          <p:nvSpPr>
            <p:cNvPr id="24" name="AutoShape 24"/>
            <p:cNvSpPr/>
            <p:nvPr/>
          </p:nvSpPr>
          <p:spPr>
            <a:xfrm>
              <a:off x="689125" y="339460"/>
              <a:ext cx="74704" cy="74704"/>
            </a:xfrm>
            <a:prstGeom prst="ellipse">
              <a:avLst/>
            </a:prstGeom>
            <a:solidFill>
              <a:schemeClr val="accent1">
                <a:alpha val="60000"/>
              </a:schemeClr>
            </a:solidFill>
            <a:ln/>
          </p:spPr>
          <p:txBody>
            <a:bodyPr/>
            <a:lstStyle/>
            <a:p>
              <a:endParaRPr lang="zh-CN" altLang="en-US"/>
            </a:p>
          </p:txBody>
        </p:sp>
        <p:sp>
          <p:nvSpPr>
            <p:cNvPr id="25" name="AutoShape 25"/>
            <p:cNvSpPr/>
            <p:nvPr/>
          </p:nvSpPr>
          <p:spPr>
            <a:xfrm>
              <a:off x="799768" y="348430"/>
              <a:ext cx="69238" cy="69238"/>
            </a:xfrm>
            <a:prstGeom prst="ellipse">
              <a:avLst/>
            </a:prstGeom>
            <a:solidFill>
              <a:schemeClr val="accent1">
                <a:alpha val="40000"/>
              </a:schemeClr>
            </a:solidFill>
            <a:ln/>
          </p:spPr>
          <p:txBody>
            <a:bodyPr/>
            <a:lstStyle/>
            <a:p>
              <a:endParaRPr lang="zh-CN" altLang="en-US"/>
            </a:p>
          </p:txBody>
        </p:sp>
        <p:sp>
          <p:nvSpPr>
            <p:cNvPr id="26" name="AutoShape 26"/>
            <p:cNvSpPr/>
            <p:nvPr/>
          </p:nvSpPr>
          <p:spPr>
            <a:xfrm>
              <a:off x="904945" y="344297"/>
              <a:ext cx="65594" cy="65594"/>
            </a:xfrm>
            <a:prstGeom prst="ellipse">
              <a:avLst/>
            </a:prstGeom>
            <a:solidFill>
              <a:schemeClr val="accent1">
                <a:alpha val="20000"/>
              </a:schemeClr>
            </a:solidFill>
            <a:ln/>
          </p:spPr>
          <p:txBody>
            <a:bodyPr/>
            <a:lstStyle/>
            <a:p>
              <a:endParaRPr lang="zh-CN" altLang="en-US"/>
            </a:p>
          </p:txBody>
        </p:sp>
        <p:sp>
          <p:nvSpPr>
            <p:cNvPr id="27" name="AutoShape 27"/>
            <p:cNvSpPr/>
            <p:nvPr/>
          </p:nvSpPr>
          <p:spPr>
            <a:xfrm>
              <a:off x="454963" y="448942"/>
              <a:ext cx="84147" cy="84147"/>
            </a:xfrm>
            <a:prstGeom prst="ellipse">
              <a:avLst/>
            </a:prstGeom>
            <a:solidFill>
              <a:schemeClr val="accent1">
                <a:alpha val="100000"/>
              </a:schemeClr>
            </a:solidFill>
            <a:ln/>
          </p:spPr>
          <p:txBody>
            <a:bodyPr/>
            <a:lstStyle/>
            <a:p>
              <a:endParaRPr lang="zh-CN" altLang="en-US"/>
            </a:p>
          </p:txBody>
        </p:sp>
        <p:sp>
          <p:nvSpPr>
            <p:cNvPr id="28" name="AutoShape 28"/>
            <p:cNvSpPr/>
            <p:nvPr/>
          </p:nvSpPr>
          <p:spPr>
            <a:xfrm>
              <a:off x="575049" y="455517"/>
              <a:ext cx="78137" cy="78137"/>
            </a:xfrm>
            <a:prstGeom prst="ellipse">
              <a:avLst/>
            </a:prstGeom>
            <a:solidFill>
              <a:schemeClr val="accent1">
                <a:alpha val="80000"/>
              </a:schemeClr>
            </a:solidFill>
            <a:ln/>
          </p:spPr>
          <p:txBody>
            <a:bodyPr/>
            <a:lstStyle/>
            <a:p>
              <a:endParaRPr lang="zh-CN" altLang="en-US"/>
            </a:p>
          </p:txBody>
        </p:sp>
        <p:sp>
          <p:nvSpPr>
            <p:cNvPr id="29" name="AutoShape 29"/>
            <p:cNvSpPr/>
            <p:nvPr/>
          </p:nvSpPr>
          <p:spPr>
            <a:xfrm>
              <a:off x="689125" y="457233"/>
              <a:ext cx="74704" cy="74704"/>
            </a:xfrm>
            <a:prstGeom prst="ellipse">
              <a:avLst/>
            </a:prstGeom>
            <a:solidFill>
              <a:schemeClr val="accent1">
                <a:alpha val="60000"/>
              </a:schemeClr>
            </a:solidFill>
            <a:ln/>
          </p:spPr>
          <p:txBody>
            <a:bodyPr/>
            <a:lstStyle/>
            <a:p>
              <a:endParaRPr lang="zh-CN" altLang="en-US"/>
            </a:p>
          </p:txBody>
        </p:sp>
        <p:sp>
          <p:nvSpPr>
            <p:cNvPr id="30" name="AutoShape 30"/>
            <p:cNvSpPr/>
            <p:nvPr/>
          </p:nvSpPr>
          <p:spPr>
            <a:xfrm>
              <a:off x="799768" y="466203"/>
              <a:ext cx="69238" cy="69238"/>
            </a:xfrm>
            <a:prstGeom prst="ellipse">
              <a:avLst/>
            </a:prstGeom>
            <a:solidFill>
              <a:schemeClr val="accent1">
                <a:alpha val="40000"/>
              </a:schemeClr>
            </a:solidFill>
            <a:ln/>
          </p:spPr>
          <p:txBody>
            <a:bodyPr/>
            <a:lstStyle/>
            <a:p>
              <a:endParaRPr lang="zh-CN" altLang="en-US"/>
            </a:p>
          </p:txBody>
        </p:sp>
        <p:sp>
          <p:nvSpPr>
            <p:cNvPr id="31" name="AutoShape 31"/>
            <p:cNvSpPr/>
            <p:nvPr/>
          </p:nvSpPr>
          <p:spPr>
            <a:xfrm>
              <a:off x="904945" y="462070"/>
              <a:ext cx="65594" cy="65594"/>
            </a:xfrm>
            <a:prstGeom prst="ellipse">
              <a:avLst/>
            </a:prstGeom>
            <a:solidFill>
              <a:schemeClr val="accent1">
                <a:alpha val="20000"/>
              </a:schemeClr>
            </a:solidFill>
            <a:ln/>
          </p:spPr>
          <p:txBody>
            <a:bodyPr/>
            <a:lstStyle/>
            <a:p>
              <a:endParaRPr lang="zh-CN" altLang="en-US"/>
            </a:p>
          </p:txBody>
        </p:sp>
        <p:sp>
          <p:nvSpPr>
            <p:cNvPr id="32" name="AutoShape 32"/>
            <p:cNvSpPr/>
            <p:nvPr/>
          </p:nvSpPr>
          <p:spPr>
            <a:xfrm>
              <a:off x="454963" y="566715"/>
              <a:ext cx="84147" cy="84147"/>
            </a:xfrm>
            <a:prstGeom prst="ellipse">
              <a:avLst/>
            </a:prstGeom>
            <a:solidFill>
              <a:schemeClr val="accent1">
                <a:alpha val="100000"/>
              </a:schemeClr>
            </a:solidFill>
            <a:ln/>
          </p:spPr>
          <p:txBody>
            <a:bodyPr/>
            <a:lstStyle/>
            <a:p>
              <a:endParaRPr lang="zh-CN" altLang="en-US"/>
            </a:p>
          </p:txBody>
        </p:sp>
        <p:sp>
          <p:nvSpPr>
            <p:cNvPr id="33" name="AutoShape 33"/>
            <p:cNvSpPr/>
            <p:nvPr/>
          </p:nvSpPr>
          <p:spPr>
            <a:xfrm>
              <a:off x="575049" y="573291"/>
              <a:ext cx="78137" cy="78137"/>
            </a:xfrm>
            <a:prstGeom prst="ellipse">
              <a:avLst/>
            </a:prstGeom>
            <a:solidFill>
              <a:schemeClr val="accent1">
                <a:alpha val="80000"/>
              </a:schemeClr>
            </a:solidFill>
            <a:ln/>
          </p:spPr>
          <p:txBody>
            <a:bodyPr/>
            <a:lstStyle/>
            <a:p>
              <a:endParaRPr lang="zh-CN" altLang="en-US"/>
            </a:p>
          </p:txBody>
        </p:sp>
        <p:sp>
          <p:nvSpPr>
            <p:cNvPr id="34" name="AutoShape 34"/>
            <p:cNvSpPr/>
            <p:nvPr/>
          </p:nvSpPr>
          <p:spPr>
            <a:xfrm>
              <a:off x="689125" y="575007"/>
              <a:ext cx="74704" cy="74704"/>
            </a:xfrm>
            <a:prstGeom prst="ellipse">
              <a:avLst/>
            </a:prstGeom>
            <a:solidFill>
              <a:schemeClr val="accent1">
                <a:alpha val="60000"/>
              </a:schemeClr>
            </a:solidFill>
            <a:ln/>
          </p:spPr>
          <p:txBody>
            <a:bodyPr/>
            <a:lstStyle/>
            <a:p>
              <a:endParaRPr lang="zh-CN" altLang="en-US"/>
            </a:p>
          </p:txBody>
        </p:sp>
        <p:sp>
          <p:nvSpPr>
            <p:cNvPr id="35" name="AutoShape 35"/>
            <p:cNvSpPr/>
            <p:nvPr/>
          </p:nvSpPr>
          <p:spPr>
            <a:xfrm>
              <a:off x="799768" y="583977"/>
              <a:ext cx="69238" cy="69238"/>
            </a:xfrm>
            <a:prstGeom prst="ellipse">
              <a:avLst/>
            </a:prstGeom>
            <a:solidFill>
              <a:schemeClr val="accent1">
                <a:alpha val="40000"/>
              </a:schemeClr>
            </a:solidFill>
            <a:ln/>
          </p:spPr>
          <p:txBody>
            <a:bodyPr/>
            <a:lstStyle/>
            <a:p>
              <a:endParaRPr lang="zh-CN" altLang="en-US"/>
            </a:p>
          </p:txBody>
        </p:sp>
        <p:sp>
          <p:nvSpPr>
            <p:cNvPr id="36" name="AutoShape 36"/>
            <p:cNvSpPr/>
            <p:nvPr/>
          </p:nvSpPr>
          <p:spPr>
            <a:xfrm>
              <a:off x="904945" y="579844"/>
              <a:ext cx="65594" cy="65594"/>
            </a:xfrm>
            <a:prstGeom prst="ellipse">
              <a:avLst/>
            </a:prstGeom>
            <a:solidFill>
              <a:schemeClr val="accent1">
                <a:alpha val="20000"/>
              </a:schemeClr>
            </a:solidFill>
            <a:ln/>
          </p:spPr>
          <p:txBody>
            <a:bodyPr/>
            <a:lstStyle/>
            <a:p>
              <a:endParaRPr lang="zh-CN" altLang="en-US"/>
            </a:p>
          </p:txBody>
        </p:sp>
        <p:sp>
          <p:nvSpPr>
            <p:cNvPr id="37" name="AutoShape 37"/>
            <p:cNvSpPr/>
            <p:nvPr/>
          </p:nvSpPr>
          <p:spPr>
            <a:xfrm>
              <a:off x="454963" y="684489"/>
              <a:ext cx="84147" cy="84147"/>
            </a:xfrm>
            <a:prstGeom prst="ellipse">
              <a:avLst/>
            </a:prstGeom>
            <a:solidFill>
              <a:schemeClr val="accent1">
                <a:alpha val="100000"/>
              </a:schemeClr>
            </a:solidFill>
            <a:ln/>
          </p:spPr>
          <p:txBody>
            <a:bodyPr/>
            <a:lstStyle/>
            <a:p>
              <a:endParaRPr lang="zh-CN" altLang="en-US"/>
            </a:p>
          </p:txBody>
        </p:sp>
        <p:sp>
          <p:nvSpPr>
            <p:cNvPr id="38" name="AutoShape 38"/>
            <p:cNvSpPr/>
            <p:nvPr/>
          </p:nvSpPr>
          <p:spPr>
            <a:xfrm>
              <a:off x="575049" y="691064"/>
              <a:ext cx="78137" cy="78137"/>
            </a:xfrm>
            <a:prstGeom prst="ellipse">
              <a:avLst/>
            </a:prstGeom>
            <a:solidFill>
              <a:schemeClr val="accent1">
                <a:alpha val="80000"/>
              </a:schemeClr>
            </a:solidFill>
            <a:ln/>
          </p:spPr>
          <p:txBody>
            <a:bodyPr/>
            <a:lstStyle/>
            <a:p>
              <a:endParaRPr lang="zh-CN" altLang="en-US"/>
            </a:p>
          </p:txBody>
        </p:sp>
        <p:sp>
          <p:nvSpPr>
            <p:cNvPr id="39" name="AutoShape 39"/>
            <p:cNvSpPr/>
            <p:nvPr/>
          </p:nvSpPr>
          <p:spPr>
            <a:xfrm>
              <a:off x="689125" y="692781"/>
              <a:ext cx="74704" cy="74704"/>
            </a:xfrm>
            <a:prstGeom prst="ellipse">
              <a:avLst/>
            </a:prstGeom>
            <a:solidFill>
              <a:schemeClr val="accent1">
                <a:alpha val="60000"/>
              </a:schemeClr>
            </a:solidFill>
            <a:ln/>
          </p:spPr>
          <p:txBody>
            <a:bodyPr/>
            <a:lstStyle/>
            <a:p>
              <a:endParaRPr lang="zh-CN" altLang="en-US"/>
            </a:p>
          </p:txBody>
        </p:sp>
        <p:sp>
          <p:nvSpPr>
            <p:cNvPr id="40" name="AutoShape 40"/>
            <p:cNvSpPr/>
            <p:nvPr/>
          </p:nvSpPr>
          <p:spPr>
            <a:xfrm>
              <a:off x="799768" y="701751"/>
              <a:ext cx="69238" cy="69238"/>
            </a:xfrm>
            <a:prstGeom prst="ellipse">
              <a:avLst/>
            </a:prstGeom>
            <a:solidFill>
              <a:schemeClr val="accent1">
                <a:alpha val="40000"/>
              </a:schemeClr>
            </a:solidFill>
            <a:ln/>
          </p:spPr>
          <p:txBody>
            <a:bodyPr/>
            <a:lstStyle/>
            <a:p>
              <a:endParaRPr lang="zh-CN" altLang="en-US"/>
            </a:p>
          </p:txBody>
        </p:sp>
        <p:sp>
          <p:nvSpPr>
            <p:cNvPr id="41" name="AutoShape 41"/>
            <p:cNvSpPr/>
            <p:nvPr/>
          </p:nvSpPr>
          <p:spPr>
            <a:xfrm>
              <a:off x="904945" y="697618"/>
              <a:ext cx="65594" cy="65594"/>
            </a:xfrm>
            <a:prstGeom prst="ellipse">
              <a:avLst/>
            </a:prstGeom>
            <a:solidFill>
              <a:schemeClr val="accent1">
                <a:alpha val="20000"/>
              </a:schemeClr>
            </a:solidFill>
            <a:ln/>
          </p:spPr>
          <p:txBody>
            <a:bodyPr/>
            <a:lstStyle/>
            <a:p>
              <a:endParaRPr lang="zh-CN" altLang="en-US"/>
            </a:p>
          </p:txBody>
        </p:sp>
        <p:sp>
          <p:nvSpPr>
            <p:cNvPr id="42" name="TextBox 42"/>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安全第一</a:t>
              </a:r>
            </a:p>
          </p:txBody>
        </p:sp>
      </p:grpSp>
      <p:sp>
        <p:nvSpPr>
          <p:cNvPr id="43" name="TextBox 43"/>
          <p:cNvSpPr txBox="1"/>
          <p:nvPr/>
        </p:nvSpPr>
        <p:spPr>
          <a:xfrm>
            <a:off x="7809821" y="1823726"/>
            <a:ext cx="3286271" cy="1875094"/>
          </a:xfrm>
          <a:prstGeom prst="rect">
            <a:avLst/>
          </a:prstGeom>
          <a:ln/>
        </p:spPr>
        <p:txBody>
          <a:bodyPr vert="horz" wrap="square" lIns="66008" tIns="33052" rIns="66008" bIns="33052" rtlCol="0" anchor="ctr" anchorCtr="1">
            <a:normAutofit/>
          </a:bodyPr>
          <a:lstStyle/>
          <a:p>
            <a:pPr algn="l">
              <a:lnSpc>
                <a:spcPct val="187000"/>
              </a:lnSpc>
            </a:pPr>
            <a:r>
              <a:rPr lang="en-US" sz="1500">
                <a:solidFill>
                  <a:schemeClr val="dk1">
                    <a:alpha val="100000"/>
                  </a:schemeClr>
                </a:solidFill>
                <a:latin typeface="Microsoft Yahei"/>
                <a:ea typeface="Microsoft Yahei"/>
                <a:cs typeface="Microsoft Yahei"/>
              </a:rPr>
              <a:t>使用直刀法时，安全第一。要保持刀具锋利，避免使用钝刀切割食材。</a:t>
            </a:r>
          </a:p>
        </p:txBody>
      </p:sp>
      <p:sp>
        <p:nvSpPr>
          <p:cNvPr id="44" name="TextBox 44"/>
          <p:cNvSpPr txBox="1"/>
          <p:nvPr/>
        </p:nvSpPr>
        <p:spPr>
          <a:xfrm>
            <a:off x="7809821" y="4249198"/>
            <a:ext cx="3286271" cy="1875094"/>
          </a:xfrm>
          <a:prstGeom prst="rect">
            <a:avLst/>
          </a:prstGeom>
          <a:ln/>
        </p:spPr>
        <p:txBody>
          <a:bodyPr vert="horz" wrap="square" lIns="66008" tIns="33052" rIns="66008" bIns="33052" rtlCol="0" anchor="ctr" anchorCtr="1">
            <a:normAutofit/>
          </a:bodyPr>
          <a:lstStyle/>
          <a:p>
            <a:pPr algn="l">
              <a:lnSpc>
                <a:spcPct val="187000"/>
              </a:lnSpc>
            </a:pPr>
            <a:r>
              <a:rPr lang="en-US" sz="1500">
                <a:solidFill>
                  <a:schemeClr val="dk1">
                    <a:alpha val="100000"/>
                  </a:schemeClr>
                </a:solidFill>
                <a:latin typeface="Microsoft Yahei"/>
                <a:ea typeface="Microsoft Yahei"/>
                <a:cs typeface="Microsoft Yahei"/>
              </a:rPr>
              <a:t>切割过程中要保持注意力集中，避免分心导致切割失误。</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2480108" y="1287672"/>
            <a:ext cx="7377949" cy="1356301"/>
          </a:xfrm>
          <a:prstGeom prst="roundRect">
            <a:avLst>
              <a:gd name="adj" fmla="val 16667"/>
            </a:avLst>
          </a:prstGeom>
          <a:solidFill>
            <a:schemeClr val="accent1">
              <a:alpha val="100000"/>
            </a:schemeClr>
          </a:solidFill>
          <a:ln/>
        </p:spPr>
        <p:txBody>
          <a:bodyPr/>
          <a:lstStyle/>
          <a:p>
            <a:endParaRPr lang="zh-CN" altLang="en-US"/>
          </a:p>
        </p:txBody>
      </p:sp>
      <p:sp>
        <p:nvSpPr>
          <p:cNvPr id="3" name="TextBox 3"/>
          <p:cNvSpPr txBox="1"/>
          <p:nvPr/>
        </p:nvSpPr>
        <p:spPr>
          <a:xfrm>
            <a:off x="3025751" y="1468427"/>
            <a:ext cx="6286664" cy="994791"/>
          </a:xfrm>
          <a:prstGeom prst="rect">
            <a:avLst/>
          </a:prstGeom>
          <a:ln/>
        </p:spPr>
        <p:txBody>
          <a:bodyPr vert="horz" wrap="square" lIns="114300" tIns="57150" rIns="114300" bIns="57150" rtlCol="0" anchor="ctr" anchorCtr="0">
            <a:normAutofit/>
          </a:bodyPr>
          <a:lstStyle/>
          <a:p>
            <a:pPr>
              <a:lnSpc>
                <a:spcPct val="120000"/>
              </a:lnSpc>
            </a:pPr>
            <a:r>
              <a:rPr lang="en-US" sz="1500">
                <a:solidFill>
                  <a:srgbClr val="FFFFFF">
                    <a:alpha val="100000"/>
                  </a:srgbClr>
                </a:solidFill>
                <a:latin typeface="Microsoft Yahei"/>
                <a:ea typeface="Microsoft Yahei"/>
                <a:cs typeface="Microsoft Yahei"/>
              </a:rPr>
              <a:t>在切割不同食材时，要熟悉其特点和质地，以便更好地掌握切割力度和速度。</a:t>
            </a:r>
          </a:p>
        </p:txBody>
      </p:sp>
      <p:sp>
        <p:nvSpPr>
          <p:cNvPr id="4" name="AutoShape 4"/>
          <p:cNvSpPr/>
          <p:nvPr/>
        </p:nvSpPr>
        <p:spPr>
          <a:xfrm>
            <a:off x="999470" y="1050728"/>
            <a:ext cx="2132497" cy="1830189"/>
          </a:xfrm>
          <a:prstGeom prst="hexagon">
            <a:avLst>
              <a:gd name="adj" fmla="val 25000"/>
              <a:gd name="vf" fmla="val 115470"/>
            </a:avLst>
          </a:prstGeom>
          <a:solidFill>
            <a:schemeClr val="accent1">
              <a:alpha val="100000"/>
            </a:schemeClr>
          </a:solidFill>
          <a:ln/>
        </p:spPr>
        <p:txBody>
          <a:bodyPr/>
          <a:lstStyle/>
          <a:p>
            <a:endParaRPr lang="zh-CN" altLang="en-US"/>
          </a:p>
        </p:txBody>
      </p:sp>
      <p:sp>
        <p:nvSpPr>
          <p:cNvPr id="5" name="AutoShape 5"/>
          <p:cNvSpPr/>
          <p:nvPr/>
        </p:nvSpPr>
        <p:spPr>
          <a:xfrm>
            <a:off x="2480108" y="3069093"/>
            <a:ext cx="7377949" cy="1356301"/>
          </a:xfrm>
          <a:prstGeom prst="roundRect">
            <a:avLst>
              <a:gd name="adj" fmla="val 16667"/>
            </a:avLst>
          </a:prstGeom>
          <a:solidFill>
            <a:schemeClr val="accent1">
              <a:alpha val="100000"/>
            </a:schemeClr>
          </a:solidFill>
          <a:ln/>
        </p:spPr>
        <p:txBody>
          <a:bodyPr/>
          <a:lstStyle/>
          <a:p>
            <a:endParaRPr lang="zh-CN" altLang="en-US"/>
          </a:p>
        </p:txBody>
      </p:sp>
      <p:sp>
        <p:nvSpPr>
          <p:cNvPr id="6" name="TextBox 6"/>
          <p:cNvSpPr txBox="1"/>
          <p:nvPr/>
        </p:nvSpPr>
        <p:spPr>
          <a:xfrm>
            <a:off x="2773369" y="3249848"/>
            <a:ext cx="6286500" cy="971550"/>
          </a:xfrm>
          <a:prstGeom prst="rect">
            <a:avLst/>
          </a:prstGeom>
          <a:ln/>
        </p:spPr>
        <p:txBody>
          <a:bodyPr vert="horz" wrap="square" lIns="114300" tIns="57150" rIns="114300" bIns="57150" rtlCol="0" anchor="ctr" anchorCtr="0">
            <a:normAutofit/>
          </a:bodyPr>
          <a:lstStyle/>
          <a:p>
            <a:pPr algn="l">
              <a:lnSpc>
                <a:spcPct val="120000"/>
              </a:lnSpc>
            </a:pPr>
            <a:r>
              <a:rPr lang="en-US" sz="1500">
                <a:solidFill>
                  <a:srgbClr val="FFFFFF">
                    <a:alpha val="100000"/>
                  </a:srgbClr>
                </a:solidFill>
                <a:latin typeface="Microsoft Yahei"/>
                <a:ea typeface="Microsoft Yahei"/>
                <a:cs typeface="Microsoft Yahei"/>
              </a:rPr>
              <a:t>这样做可以确保食材被切成适当的大小和形状，同时避免过度切割或未熟透的情况发生。</a:t>
            </a:r>
          </a:p>
        </p:txBody>
      </p:sp>
      <p:sp>
        <p:nvSpPr>
          <p:cNvPr id="7" name="AutoShape 7"/>
          <p:cNvSpPr/>
          <p:nvPr/>
        </p:nvSpPr>
        <p:spPr>
          <a:xfrm>
            <a:off x="9060033" y="2832149"/>
            <a:ext cx="2132497" cy="1830189"/>
          </a:xfrm>
          <a:prstGeom prst="hexagon">
            <a:avLst>
              <a:gd name="adj" fmla="val 25000"/>
              <a:gd name="vf" fmla="val 115470"/>
            </a:avLst>
          </a:prstGeom>
          <a:solidFill>
            <a:schemeClr val="accent1">
              <a:alpha val="100000"/>
            </a:schemeClr>
          </a:solidFill>
          <a:ln/>
        </p:spPr>
        <p:txBody>
          <a:bodyPr/>
          <a:lstStyle/>
          <a:p>
            <a:endParaRPr lang="zh-CN" altLang="en-US"/>
          </a:p>
        </p:txBody>
      </p:sp>
      <p:sp>
        <p:nvSpPr>
          <p:cNvPr id="8" name="AutoShape 8"/>
          <p:cNvSpPr/>
          <p:nvPr/>
        </p:nvSpPr>
        <p:spPr>
          <a:xfrm>
            <a:off x="2480108" y="4850514"/>
            <a:ext cx="7377949" cy="1356301"/>
          </a:xfrm>
          <a:prstGeom prst="roundRect">
            <a:avLst>
              <a:gd name="adj" fmla="val 16667"/>
            </a:avLst>
          </a:prstGeom>
          <a:solidFill>
            <a:schemeClr val="accent1">
              <a:alpha val="100000"/>
            </a:schemeClr>
          </a:solidFill>
          <a:ln/>
        </p:spPr>
        <p:txBody>
          <a:bodyPr/>
          <a:lstStyle/>
          <a:p>
            <a:endParaRPr lang="zh-CN" altLang="en-US"/>
          </a:p>
        </p:txBody>
      </p:sp>
      <p:sp>
        <p:nvSpPr>
          <p:cNvPr id="9" name="TextBox 9"/>
          <p:cNvSpPr txBox="1"/>
          <p:nvPr/>
        </p:nvSpPr>
        <p:spPr>
          <a:xfrm>
            <a:off x="3025751" y="5031268"/>
            <a:ext cx="6286664" cy="994791"/>
          </a:xfrm>
          <a:prstGeom prst="rect">
            <a:avLst/>
          </a:prstGeom>
          <a:ln/>
        </p:spPr>
        <p:txBody>
          <a:bodyPr vert="horz" wrap="square" lIns="114300" tIns="57150" rIns="114300" bIns="57150" rtlCol="0" anchor="ctr" anchorCtr="0">
            <a:normAutofit/>
          </a:bodyPr>
          <a:lstStyle/>
          <a:p>
            <a:pPr>
              <a:lnSpc>
                <a:spcPct val="120000"/>
              </a:lnSpc>
            </a:pPr>
            <a:r>
              <a:rPr lang="en-US" sz="1500">
                <a:solidFill>
                  <a:srgbClr val="FFFFFF">
                    <a:alpha val="100000"/>
                  </a:srgbClr>
                </a:solidFill>
                <a:latin typeface="Microsoft Yahei"/>
                <a:ea typeface="Microsoft Yahei"/>
                <a:cs typeface="Microsoft Yahei"/>
              </a:rPr>
              <a:t>了解食材的属性并正确地使用刀具和厨房工具是烹饪中不可或缺的技能。</a:t>
            </a:r>
          </a:p>
        </p:txBody>
      </p:sp>
      <p:sp>
        <p:nvSpPr>
          <p:cNvPr id="10" name="AutoShape 10"/>
          <p:cNvSpPr/>
          <p:nvPr/>
        </p:nvSpPr>
        <p:spPr>
          <a:xfrm>
            <a:off x="999470" y="4613570"/>
            <a:ext cx="2132497" cy="1830189"/>
          </a:xfrm>
          <a:prstGeom prst="hexagon">
            <a:avLst>
              <a:gd name="adj" fmla="val 25000"/>
              <a:gd name="vf" fmla="val 115470"/>
            </a:avLst>
          </a:prstGeom>
          <a:solidFill>
            <a:schemeClr val="accent1">
              <a:alpha val="100000"/>
            </a:schemeClr>
          </a:solidFill>
          <a:ln/>
        </p:spPr>
        <p:txBody>
          <a:bodyPr/>
          <a:lstStyle/>
          <a:p>
            <a:endParaRPr lang="zh-CN" altLang="en-US"/>
          </a:p>
        </p:txBody>
      </p:sp>
      <p:pic>
        <p:nvPicPr>
          <p:cNvPr id="11" name="Picture 11"/>
          <p:cNvPicPr>
            <a:picLocks noChangeAspect="1"/>
          </p:cNvPicPr>
          <p:nvPr/>
        </p:nvPicPr>
        <p:blipFill>
          <a:blip r:embed="rId3"/>
          <a:srcRect l="12074" r="12074"/>
          <a:stretch>
            <a:fillRect/>
          </a:stretch>
        </p:blipFill>
        <p:spPr>
          <a:xfrm>
            <a:off x="1099415" y="1124574"/>
            <a:ext cx="1926336" cy="1682496"/>
          </a:xfrm>
          <a:prstGeom prst="hexagon">
            <a:avLst/>
          </a:prstGeom>
        </p:spPr>
      </p:pic>
      <p:pic>
        <p:nvPicPr>
          <p:cNvPr id="12" name="Picture 12"/>
          <p:cNvPicPr>
            <a:picLocks noChangeAspect="1"/>
          </p:cNvPicPr>
          <p:nvPr/>
        </p:nvPicPr>
        <p:blipFill>
          <a:blip r:embed="rId4"/>
          <a:srcRect l="11836" r="11836"/>
          <a:stretch>
            <a:fillRect/>
          </a:stretch>
        </p:blipFill>
        <p:spPr>
          <a:xfrm>
            <a:off x="9163113" y="2905301"/>
            <a:ext cx="1926336" cy="1682496"/>
          </a:xfrm>
          <a:prstGeom prst="hexagon">
            <a:avLst/>
          </a:prstGeom>
        </p:spPr>
      </p:pic>
      <p:pic>
        <p:nvPicPr>
          <p:cNvPr id="13" name="Picture 13"/>
          <p:cNvPicPr>
            <a:picLocks noChangeAspect="1"/>
          </p:cNvPicPr>
          <p:nvPr/>
        </p:nvPicPr>
        <p:blipFill>
          <a:blip r:embed="rId5"/>
          <a:srcRect t="20959" b="20959"/>
          <a:stretch>
            <a:fillRect/>
          </a:stretch>
        </p:blipFill>
        <p:spPr>
          <a:xfrm>
            <a:off x="1099415" y="4686721"/>
            <a:ext cx="1926336" cy="1682496"/>
          </a:xfrm>
          <a:prstGeom prst="hexagon">
            <a:avLst/>
          </a:prstGeom>
        </p:spPr>
      </p:pic>
      <p:grpSp>
        <p:nvGrpSpPr>
          <p:cNvPr id="14" name="Group 14"/>
          <p:cNvGrpSpPr/>
          <p:nvPr/>
        </p:nvGrpSpPr>
        <p:grpSpPr>
          <a:xfrm>
            <a:off x="454963" y="93878"/>
            <a:ext cx="10641129" cy="914400"/>
            <a:chOff x="454963" y="93878"/>
            <a:chExt cx="10641129" cy="914400"/>
          </a:xfrm>
        </p:grpSpPr>
        <p:sp>
          <p:nvSpPr>
            <p:cNvPr id="15" name="AutoShape 15"/>
            <p:cNvSpPr/>
            <p:nvPr/>
          </p:nvSpPr>
          <p:spPr>
            <a:xfrm>
              <a:off x="454963" y="331168"/>
              <a:ext cx="84147" cy="84147"/>
            </a:xfrm>
            <a:prstGeom prst="ellipse">
              <a:avLst/>
            </a:prstGeom>
            <a:solidFill>
              <a:schemeClr val="accent1">
                <a:alpha val="100000"/>
              </a:schemeClr>
            </a:solidFill>
            <a:ln/>
          </p:spPr>
          <p:txBody>
            <a:bodyPr/>
            <a:lstStyle/>
            <a:p>
              <a:endParaRPr lang="zh-CN" altLang="en-US"/>
            </a:p>
          </p:txBody>
        </p:sp>
        <p:sp>
          <p:nvSpPr>
            <p:cNvPr id="16" name="AutoShape 16"/>
            <p:cNvSpPr/>
            <p:nvPr/>
          </p:nvSpPr>
          <p:spPr>
            <a:xfrm>
              <a:off x="575049" y="337743"/>
              <a:ext cx="78137" cy="78137"/>
            </a:xfrm>
            <a:prstGeom prst="ellipse">
              <a:avLst/>
            </a:prstGeom>
            <a:solidFill>
              <a:schemeClr val="accent1">
                <a:alpha val="80000"/>
              </a:schemeClr>
            </a:solidFill>
            <a:ln/>
          </p:spPr>
          <p:txBody>
            <a:bodyPr/>
            <a:lstStyle/>
            <a:p>
              <a:endParaRPr lang="zh-CN" altLang="en-US"/>
            </a:p>
          </p:txBody>
        </p:sp>
        <p:sp>
          <p:nvSpPr>
            <p:cNvPr id="17" name="AutoShape 17"/>
            <p:cNvSpPr/>
            <p:nvPr/>
          </p:nvSpPr>
          <p:spPr>
            <a:xfrm>
              <a:off x="689125" y="339460"/>
              <a:ext cx="74704" cy="74704"/>
            </a:xfrm>
            <a:prstGeom prst="ellipse">
              <a:avLst/>
            </a:prstGeom>
            <a:solidFill>
              <a:schemeClr val="accent1">
                <a:alpha val="60000"/>
              </a:schemeClr>
            </a:solidFill>
            <a:ln/>
          </p:spPr>
          <p:txBody>
            <a:bodyPr/>
            <a:lstStyle/>
            <a:p>
              <a:endParaRPr lang="zh-CN" altLang="en-US"/>
            </a:p>
          </p:txBody>
        </p:sp>
        <p:sp>
          <p:nvSpPr>
            <p:cNvPr id="18" name="AutoShape 18"/>
            <p:cNvSpPr/>
            <p:nvPr/>
          </p:nvSpPr>
          <p:spPr>
            <a:xfrm>
              <a:off x="799768" y="348430"/>
              <a:ext cx="69238" cy="69238"/>
            </a:xfrm>
            <a:prstGeom prst="ellipse">
              <a:avLst/>
            </a:prstGeom>
            <a:solidFill>
              <a:schemeClr val="accent1">
                <a:alpha val="40000"/>
              </a:schemeClr>
            </a:solidFill>
            <a:ln/>
          </p:spPr>
          <p:txBody>
            <a:bodyPr/>
            <a:lstStyle/>
            <a:p>
              <a:endParaRPr lang="zh-CN" altLang="en-US"/>
            </a:p>
          </p:txBody>
        </p:sp>
        <p:sp>
          <p:nvSpPr>
            <p:cNvPr id="19" name="AutoShape 19"/>
            <p:cNvSpPr/>
            <p:nvPr/>
          </p:nvSpPr>
          <p:spPr>
            <a:xfrm>
              <a:off x="904945" y="344297"/>
              <a:ext cx="65594" cy="65594"/>
            </a:xfrm>
            <a:prstGeom prst="ellipse">
              <a:avLst/>
            </a:prstGeom>
            <a:solidFill>
              <a:schemeClr val="accent1">
                <a:alpha val="20000"/>
              </a:schemeClr>
            </a:solidFill>
            <a:ln/>
          </p:spPr>
          <p:txBody>
            <a:bodyPr/>
            <a:lstStyle/>
            <a:p>
              <a:endParaRPr lang="zh-CN" altLang="en-US"/>
            </a:p>
          </p:txBody>
        </p:sp>
        <p:sp>
          <p:nvSpPr>
            <p:cNvPr id="20" name="AutoShape 20"/>
            <p:cNvSpPr/>
            <p:nvPr/>
          </p:nvSpPr>
          <p:spPr>
            <a:xfrm>
              <a:off x="454963" y="448942"/>
              <a:ext cx="84147" cy="84147"/>
            </a:xfrm>
            <a:prstGeom prst="ellipse">
              <a:avLst/>
            </a:prstGeom>
            <a:solidFill>
              <a:schemeClr val="accent1">
                <a:alpha val="100000"/>
              </a:schemeClr>
            </a:solidFill>
            <a:ln/>
          </p:spPr>
          <p:txBody>
            <a:bodyPr/>
            <a:lstStyle/>
            <a:p>
              <a:endParaRPr lang="zh-CN" altLang="en-US"/>
            </a:p>
          </p:txBody>
        </p:sp>
        <p:sp>
          <p:nvSpPr>
            <p:cNvPr id="21" name="AutoShape 21"/>
            <p:cNvSpPr/>
            <p:nvPr/>
          </p:nvSpPr>
          <p:spPr>
            <a:xfrm>
              <a:off x="575049" y="455517"/>
              <a:ext cx="78137" cy="78137"/>
            </a:xfrm>
            <a:prstGeom prst="ellipse">
              <a:avLst/>
            </a:prstGeom>
            <a:solidFill>
              <a:schemeClr val="accent1">
                <a:alpha val="80000"/>
              </a:schemeClr>
            </a:solidFill>
            <a:ln/>
          </p:spPr>
          <p:txBody>
            <a:bodyPr/>
            <a:lstStyle/>
            <a:p>
              <a:endParaRPr lang="zh-CN" altLang="en-US"/>
            </a:p>
          </p:txBody>
        </p:sp>
        <p:sp>
          <p:nvSpPr>
            <p:cNvPr id="22" name="AutoShape 22"/>
            <p:cNvSpPr/>
            <p:nvPr/>
          </p:nvSpPr>
          <p:spPr>
            <a:xfrm>
              <a:off x="689125" y="457233"/>
              <a:ext cx="74704" cy="74704"/>
            </a:xfrm>
            <a:prstGeom prst="ellipse">
              <a:avLst/>
            </a:prstGeom>
            <a:solidFill>
              <a:schemeClr val="accent1">
                <a:alpha val="60000"/>
              </a:schemeClr>
            </a:solidFill>
            <a:ln/>
          </p:spPr>
          <p:txBody>
            <a:bodyPr/>
            <a:lstStyle/>
            <a:p>
              <a:endParaRPr lang="zh-CN" altLang="en-US"/>
            </a:p>
          </p:txBody>
        </p:sp>
        <p:sp>
          <p:nvSpPr>
            <p:cNvPr id="23" name="AutoShape 23"/>
            <p:cNvSpPr/>
            <p:nvPr/>
          </p:nvSpPr>
          <p:spPr>
            <a:xfrm>
              <a:off x="799768" y="466203"/>
              <a:ext cx="69238" cy="69238"/>
            </a:xfrm>
            <a:prstGeom prst="ellipse">
              <a:avLst/>
            </a:prstGeom>
            <a:solidFill>
              <a:schemeClr val="accent1">
                <a:alpha val="40000"/>
              </a:schemeClr>
            </a:solidFill>
            <a:ln/>
          </p:spPr>
          <p:txBody>
            <a:bodyPr/>
            <a:lstStyle/>
            <a:p>
              <a:endParaRPr lang="zh-CN" altLang="en-US"/>
            </a:p>
          </p:txBody>
        </p:sp>
        <p:sp>
          <p:nvSpPr>
            <p:cNvPr id="24" name="AutoShape 24"/>
            <p:cNvSpPr/>
            <p:nvPr/>
          </p:nvSpPr>
          <p:spPr>
            <a:xfrm>
              <a:off x="904945" y="462070"/>
              <a:ext cx="65594" cy="65594"/>
            </a:xfrm>
            <a:prstGeom prst="ellipse">
              <a:avLst/>
            </a:prstGeom>
            <a:solidFill>
              <a:schemeClr val="accent1">
                <a:alpha val="20000"/>
              </a:schemeClr>
            </a:solidFill>
            <a:ln/>
          </p:spPr>
          <p:txBody>
            <a:bodyPr/>
            <a:lstStyle/>
            <a:p>
              <a:endParaRPr lang="zh-CN" altLang="en-US"/>
            </a:p>
          </p:txBody>
        </p:sp>
        <p:sp>
          <p:nvSpPr>
            <p:cNvPr id="25" name="AutoShape 25"/>
            <p:cNvSpPr/>
            <p:nvPr/>
          </p:nvSpPr>
          <p:spPr>
            <a:xfrm>
              <a:off x="454963" y="566715"/>
              <a:ext cx="84147" cy="84147"/>
            </a:xfrm>
            <a:prstGeom prst="ellipse">
              <a:avLst/>
            </a:prstGeom>
            <a:solidFill>
              <a:schemeClr val="accent1">
                <a:alpha val="100000"/>
              </a:schemeClr>
            </a:solidFill>
            <a:ln/>
          </p:spPr>
          <p:txBody>
            <a:bodyPr/>
            <a:lstStyle/>
            <a:p>
              <a:endParaRPr lang="zh-CN" altLang="en-US"/>
            </a:p>
          </p:txBody>
        </p:sp>
        <p:sp>
          <p:nvSpPr>
            <p:cNvPr id="26" name="AutoShape 26"/>
            <p:cNvSpPr/>
            <p:nvPr/>
          </p:nvSpPr>
          <p:spPr>
            <a:xfrm>
              <a:off x="575049" y="573291"/>
              <a:ext cx="78137" cy="78137"/>
            </a:xfrm>
            <a:prstGeom prst="ellipse">
              <a:avLst/>
            </a:prstGeom>
            <a:solidFill>
              <a:schemeClr val="accent1">
                <a:alpha val="80000"/>
              </a:schemeClr>
            </a:solidFill>
            <a:ln/>
          </p:spPr>
          <p:txBody>
            <a:bodyPr/>
            <a:lstStyle/>
            <a:p>
              <a:endParaRPr lang="zh-CN" altLang="en-US"/>
            </a:p>
          </p:txBody>
        </p:sp>
        <p:sp>
          <p:nvSpPr>
            <p:cNvPr id="27" name="AutoShape 27"/>
            <p:cNvSpPr/>
            <p:nvPr/>
          </p:nvSpPr>
          <p:spPr>
            <a:xfrm>
              <a:off x="689125" y="575007"/>
              <a:ext cx="74704" cy="74704"/>
            </a:xfrm>
            <a:prstGeom prst="ellipse">
              <a:avLst/>
            </a:prstGeom>
            <a:solidFill>
              <a:schemeClr val="accent1">
                <a:alpha val="60000"/>
              </a:schemeClr>
            </a:solidFill>
            <a:ln/>
          </p:spPr>
          <p:txBody>
            <a:bodyPr/>
            <a:lstStyle/>
            <a:p>
              <a:endParaRPr lang="zh-CN" altLang="en-US"/>
            </a:p>
          </p:txBody>
        </p:sp>
        <p:sp>
          <p:nvSpPr>
            <p:cNvPr id="28" name="AutoShape 28"/>
            <p:cNvSpPr/>
            <p:nvPr/>
          </p:nvSpPr>
          <p:spPr>
            <a:xfrm>
              <a:off x="799768" y="583977"/>
              <a:ext cx="69238" cy="69238"/>
            </a:xfrm>
            <a:prstGeom prst="ellipse">
              <a:avLst/>
            </a:prstGeom>
            <a:solidFill>
              <a:schemeClr val="accent1">
                <a:alpha val="40000"/>
              </a:schemeClr>
            </a:solidFill>
            <a:ln/>
          </p:spPr>
          <p:txBody>
            <a:bodyPr/>
            <a:lstStyle/>
            <a:p>
              <a:endParaRPr lang="zh-CN" altLang="en-US"/>
            </a:p>
          </p:txBody>
        </p:sp>
        <p:sp>
          <p:nvSpPr>
            <p:cNvPr id="29" name="AutoShape 29"/>
            <p:cNvSpPr/>
            <p:nvPr/>
          </p:nvSpPr>
          <p:spPr>
            <a:xfrm>
              <a:off x="904945" y="579844"/>
              <a:ext cx="65594" cy="65594"/>
            </a:xfrm>
            <a:prstGeom prst="ellipse">
              <a:avLst/>
            </a:prstGeom>
            <a:solidFill>
              <a:schemeClr val="accent1">
                <a:alpha val="20000"/>
              </a:schemeClr>
            </a:solidFill>
            <a:ln/>
          </p:spPr>
          <p:txBody>
            <a:bodyPr/>
            <a:lstStyle/>
            <a:p>
              <a:endParaRPr lang="zh-CN" altLang="en-US"/>
            </a:p>
          </p:txBody>
        </p:sp>
        <p:sp>
          <p:nvSpPr>
            <p:cNvPr id="30" name="AutoShape 30"/>
            <p:cNvSpPr/>
            <p:nvPr/>
          </p:nvSpPr>
          <p:spPr>
            <a:xfrm>
              <a:off x="454963" y="684489"/>
              <a:ext cx="84147" cy="84147"/>
            </a:xfrm>
            <a:prstGeom prst="ellipse">
              <a:avLst/>
            </a:prstGeom>
            <a:solidFill>
              <a:schemeClr val="accent1">
                <a:alpha val="100000"/>
              </a:schemeClr>
            </a:solidFill>
            <a:ln/>
          </p:spPr>
          <p:txBody>
            <a:bodyPr/>
            <a:lstStyle/>
            <a:p>
              <a:endParaRPr lang="zh-CN" altLang="en-US"/>
            </a:p>
          </p:txBody>
        </p:sp>
        <p:sp>
          <p:nvSpPr>
            <p:cNvPr id="31" name="AutoShape 31"/>
            <p:cNvSpPr/>
            <p:nvPr/>
          </p:nvSpPr>
          <p:spPr>
            <a:xfrm>
              <a:off x="575049" y="691064"/>
              <a:ext cx="78137" cy="78137"/>
            </a:xfrm>
            <a:prstGeom prst="ellipse">
              <a:avLst/>
            </a:prstGeom>
            <a:solidFill>
              <a:schemeClr val="accent1">
                <a:alpha val="80000"/>
              </a:schemeClr>
            </a:solidFill>
            <a:ln/>
          </p:spPr>
          <p:txBody>
            <a:bodyPr/>
            <a:lstStyle/>
            <a:p>
              <a:endParaRPr lang="zh-CN" altLang="en-US"/>
            </a:p>
          </p:txBody>
        </p:sp>
        <p:sp>
          <p:nvSpPr>
            <p:cNvPr id="32" name="AutoShape 32"/>
            <p:cNvSpPr/>
            <p:nvPr/>
          </p:nvSpPr>
          <p:spPr>
            <a:xfrm>
              <a:off x="689125" y="692781"/>
              <a:ext cx="74704" cy="74704"/>
            </a:xfrm>
            <a:prstGeom prst="ellipse">
              <a:avLst/>
            </a:prstGeom>
            <a:solidFill>
              <a:schemeClr val="accent1">
                <a:alpha val="60000"/>
              </a:schemeClr>
            </a:solidFill>
            <a:ln/>
          </p:spPr>
          <p:txBody>
            <a:bodyPr/>
            <a:lstStyle/>
            <a:p>
              <a:endParaRPr lang="zh-CN" altLang="en-US"/>
            </a:p>
          </p:txBody>
        </p:sp>
        <p:sp>
          <p:nvSpPr>
            <p:cNvPr id="33" name="AutoShape 33"/>
            <p:cNvSpPr/>
            <p:nvPr/>
          </p:nvSpPr>
          <p:spPr>
            <a:xfrm>
              <a:off x="799768" y="701751"/>
              <a:ext cx="69238" cy="69238"/>
            </a:xfrm>
            <a:prstGeom prst="ellipse">
              <a:avLst/>
            </a:prstGeom>
            <a:solidFill>
              <a:schemeClr val="accent1">
                <a:alpha val="40000"/>
              </a:schemeClr>
            </a:solidFill>
            <a:ln/>
          </p:spPr>
          <p:txBody>
            <a:bodyPr/>
            <a:lstStyle/>
            <a:p>
              <a:endParaRPr lang="zh-CN" altLang="en-US"/>
            </a:p>
          </p:txBody>
        </p:sp>
        <p:sp>
          <p:nvSpPr>
            <p:cNvPr id="34" name="AutoShape 34"/>
            <p:cNvSpPr/>
            <p:nvPr/>
          </p:nvSpPr>
          <p:spPr>
            <a:xfrm>
              <a:off x="904945" y="697618"/>
              <a:ext cx="65594" cy="65594"/>
            </a:xfrm>
            <a:prstGeom prst="ellipse">
              <a:avLst/>
            </a:prstGeom>
            <a:solidFill>
              <a:schemeClr val="accent1">
                <a:alpha val="20000"/>
              </a:schemeClr>
            </a:solidFill>
            <a:ln/>
          </p:spPr>
          <p:txBody>
            <a:bodyPr/>
            <a:lstStyle/>
            <a:p>
              <a:endParaRPr lang="zh-CN" altLang="en-US"/>
            </a:p>
          </p:txBody>
        </p:sp>
        <p:sp>
          <p:nvSpPr>
            <p:cNvPr id="35" name="TextBox 35"/>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熟悉食材</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54963" y="1766626"/>
            <a:ext cx="4577476" cy="1438656"/>
          </a:xfrm>
          <a:prstGeom prst="rect">
            <a:avLst/>
          </a:prstGeom>
          <a:ln/>
        </p:spPr>
        <p:txBody>
          <a:bodyPr vert="horz" wrap="square" lIns="123825" tIns="123825" rIns="57150" bIns="123825" rtlCol="0" anchor="t" anchorCtr="0">
            <a:spAutoFit/>
          </a:bodyPr>
          <a:lstStyle/>
          <a:p>
            <a:pPr>
              <a:lnSpc>
                <a:spcPct val="140000"/>
              </a:lnSpc>
            </a:pPr>
            <a:r>
              <a:rPr lang="en-US" sz="1350">
                <a:solidFill>
                  <a:schemeClr val="dk1">
                    <a:alpha val="100000"/>
                  </a:schemeClr>
                </a:solidFill>
                <a:latin typeface="Microsoft Yahei"/>
                <a:ea typeface="Microsoft Yahei"/>
                <a:cs typeface="Microsoft Yahei"/>
              </a:rPr>
              <a:t>使用直刀法后，及时清洁刀具和切割板，以免食材残留滋生细菌。</a:t>
            </a:r>
          </a:p>
        </p:txBody>
      </p:sp>
      <p:sp>
        <p:nvSpPr>
          <p:cNvPr id="3" name="TextBox 3"/>
          <p:cNvSpPr txBox="1"/>
          <p:nvPr/>
        </p:nvSpPr>
        <p:spPr>
          <a:xfrm>
            <a:off x="689593" y="4439331"/>
            <a:ext cx="4519030" cy="1438656"/>
          </a:xfrm>
          <a:prstGeom prst="rect">
            <a:avLst/>
          </a:prstGeom>
          <a:ln/>
        </p:spPr>
        <p:txBody>
          <a:bodyPr vert="horz" wrap="square" lIns="123825" tIns="123825" rIns="57150" bIns="123825" rtlCol="0" anchor="t" anchorCtr="0">
            <a:spAutoFit/>
          </a:bodyPr>
          <a:lstStyle/>
          <a:p>
            <a:pPr>
              <a:lnSpc>
                <a:spcPct val="140000"/>
              </a:lnSpc>
            </a:pPr>
            <a:r>
              <a:rPr lang="en-US" sz="1350">
                <a:solidFill>
                  <a:schemeClr val="dk1">
                    <a:alpha val="100000"/>
                  </a:schemeClr>
                </a:solidFill>
                <a:latin typeface="Microsoft Yahei"/>
                <a:ea typeface="Microsoft Yahei"/>
                <a:cs typeface="Microsoft Yahei"/>
              </a:rPr>
              <a:t>保持厨房干净整洁，定期清洗刀具和切割板，确保食材安全卫生。</a:t>
            </a:r>
          </a:p>
        </p:txBody>
      </p:sp>
      <p:sp>
        <p:nvSpPr>
          <p:cNvPr id="4" name="AutoShape 4"/>
          <p:cNvSpPr/>
          <p:nvPr/>
        </p:nvSpPr>
        <p:spPr>
          <a:xfrm>
            <a:off x="617602" y="3306002"/>
            <a:ext cx="701468" cy="122998"/>
          </a:xfrm>
          <a:prstGeom prst="rect">
            <a:avLst/>
          </a:prstGeom>
          <a:solidFill>
            <a:schemeClr val="accent2">
              <a:lumMod val="60000"/>
              <a:lumOff val="40000"/>
              <a:alpha val="100000"/>
            </a:schemeClr>
          </a:solidFill>
          <a:ln/>
        </p:spPr>
        <p:txBody>
          <a:bodyPr vert="horz" wrap="square" rtlCol="0" anchor="ctr" anchorCtr="0">
            <a:noAutofit/>
          </a:bodyPr>
          <a:lstStyle/>
          <a:p>
            <a:pPr algn="ctr">
              <a:spcBef>
                <a:spcPts val="450"/>
              </a:spcBef>
              <a:defRPr/>
            </a:pPr>
            <a:endParaRPr lang="en-US" sz="1100"/>
          </a:p>
        </p:txBody>
      </p:sp>
      <p:sp>
        <p:nvSpPr>
          <p:cNvPr id="5" name="AutoShape 5"/>
          <p:cNvSpPr/>
          <p:nvPr/>
        </p:nvSpPr>
        <p:spPr>
          <a:xfrm>
            <a:off x="564691" y="3306002"/>
            <a:ext cx="122998" cy="122998"/>
          </a:xfrm>
          <a:prstGeom prst="ellipse">
            <a:avLst/>
          </a:prstGeom>
          <a:solidFill>
            <a:schemeClr val="accent2">
              <a:lumMod val="60000"/>
              <a:lumOff val="40000"/>
              <a:alpha val="100000"/>
            </a:schemeClr>
          </a:solidFill>
          <a:ln/>
        </p:spPr>
        <p:txBody>
          <a:bodyPr/>
          <a:lstStyle/>
          <a:p>
            <a:endParaRPr lang="zh-CN" altLang="en-US"/>
          </a:p>
        </p:txBody>
      </p:sp>
      <p:sp>
        <p:nvSpPr>
          <p:cNvPr id="6" name="AutoShape 6"/>
          <p:cNvSpPr/>
          <p:nvPr/>
        </p:nvSpPr>
        <p:spPr>
          <a:xfrm>
            <a:off x="1247443" y="3306002"/>
            <a:ext cx="122998" cy="122998"/>
          </a:xfrm>
          <a:prstGeom prst="ellipse">
            <a:avLst/>
          </a:prstGeom>
          <a:solidFill>
            <a:schemeClr val="accent2">
              <a:lumMod val="60000"/>
              <a:lumOff val="40000"/>
              <a:alpha val="100000"/>
            </a:schemeClr>
          </a:solidFill>
          <a:ln/>
        </p:spPr>
        <p:txBody>
          <a:bodyPr/>
          <a:lstStyle/>
          <a:p>
            <a:endParaRPr lang="zh-CN" altLang="en-US"/>
          </a:p>
        </p:txBody>
      </p:sp>
      <p:cxnSp>
        <p:nvCxnSpPr>
          <p:cNvPr id="7" name="Connector 7"/>
          <p:cNvCxnSpPr/>
          <p:nvPr/>
        </p:nvCxnSpPr>
        <p:spPr>
          <a:xfrm>
            <a:off x="1319071" y="3368040"/>
            <a:ext cx="6434912" cy="0"/>
          </a:xfrm>
          <a:prstGeom prst="line">
            <a:avLst/>
          </a:prstGeom>
          <a:ln w="14288">
            <a:solidFill>
              <a:schemeClr val="accent2">
                <a:lumMod val="60000"/>
                <a:lumOff val="40000"/>
              </a:schemeClr>
            </a:solidFill>
            <a:prstDash val="dash"/>
            <a:headEnd type="none"/>
            <a:tailEnd type="none"/>
          </a:ln>
        </p:spPr>
        <p:style>
          <a:lnRef idx="0">
            <a:schemeClr val="accent2"/>
          </a:lnRef>
          <a:fillRef idx="1">
            <a:schemeClr val="accent2"/>
          </a:fillRef>
          <a:effectRef idx="0">
            <a:schemeClr val="accent2"/>
          </a:effectRef>
          <a:fontRef idx="minor">
            <a:schemeClr val="lt1"/>
          </a:fontRef>
        </p:style>
      </p:cxnSp>
      <p:sp>
        <p:nvSpPr>
          <p:cNvPr id="8" name="AutoShape 8"/>
          <p:cNvSpPr/>
          <p:nvPr/>
        </p:nvSpPr>
        <p:spPr>
          <a:xfrm>
            <a:off x="884406" y="5955116"/>
            <a:ext cx="701468" cy="122998"/>
          </a:xfrm>
          <a:prstGeom prst="rect">
            <a:avLst/>
          </a:prstGeom>
          <a:solidFill>
            <a:schemeClr val="accent1">
              <a:alpha val="100000"/>
            </a:schemeClr>
          </a:solidFill>
          <a:ln/>
        </p:spPr>
        <p:txBody>
          <a:bodyPr/>
          <a:lstStyle/>
          <a:p>
            <a:endParaRPr lang="zh-CN" altLang="en-US"/>
          </a:p>
        </p:txBody>
      </p:sp>
      <p:sp>
        <p:nvSpPr>
          <p:cNvPr id="9" name="AutoShape 9"/>
          <p:cNvSpPr/>
          <p:nvPr/>
        </p:nvSpPr>
        <p:spPr>
          <a:xfrm>
            <a:off x="831494" y="5955116"/>
            <a:ext cx="122998" cy="122998"/>
          </a:xfrm>
          <a:prstGeom prst="ellipse">
            <a:avLst/>
          </a:prstGeom>
          <a:solidFill>
            <a:schemeClr val="accent1">
              <a:alpha val="100000"/>
            </a:schemeClr>
          </a:solidFill>
          <a:ln/>
        </p:spPr>
        <p:txBody>
          <a:bodyPr/>
          <a:lstStyle/>
          <a:p>
            <a:endParaRPr lang="zh-CN" altLang="en-US"/>
          </a:p>
        </p:txBody>
      </p:sp>
      <p:sp>
        <p:nvSpPr>
          <p:cNvPr id="10" name="AutoShape 10"/>
          <p:cNvSpPr/>
          <p:nvPr/>
        </p:nvSpPr>
        <p:spPr>
          <a:xfrm>
            <a:off x="1514246" y="5955116"/>
            <a:ext cx="122998" cy="122998"/>
          </a:xfrm>
          <a:prstGeom prst="ellipse">
            <a:avLst/>
          </a:prstGeom>
          <a:solidFill>
            <a:schemeClr val="accent1">
              <a:alpha val="100000"/>
            </a:schemeClr>
          </a:solidFill>
          <a:ln/>
        </p:spPr>
        <p:txBody>
          <a:bodyPr/>
          <a:lstStyle/>
          <a:p>
            <a:endParaRPr lang="zh-CN" altLang="en-US"/>
          </a:p>
        </p:txBody>
      </p:sp>
      <p:cxnSp>
        <p:nvCxnSpPr>
          <p:cNvPr id="11" name="Connector 11"/>
          <p:cNvCxnSpPr/>
          <p:nvPr/>
        </p:nvCxnSpPr>
        <p:spPr>
          <a:xfrm>
            <a:off x="1585874" y="6029346"/>
            <a:ext cx="6153656"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12" name="Picture 12"/>
          <p:cNvPicPr>
            <a:picLocks noChangeAspect="1"/>
          </p:cNvPicPr>
          <p:nvPr/>
        </p:nvPicPr>
        <p:blipFill>
          <a:blip r:embed="rId3">
            <a:alphaModFix amt="70000"/>
          </a:blip>
          <a:srcRect l="25000" r="25000"/>
          <a:stretch>
            <a:fillRect/>
          </a:stretch>
        </p:blipFill>
        <p:spPr>
          <a:xfrm>
            <a:off x="7803289" y="1299241"/>
            <a:ext cx="3679824" cy="4906431"/>
          </a:xfrm>
          <a:prstGeom prst="rect">
            <a:avLst/>
          </a:prstGeom>
        </p:spPr>
      </p:pic>
      <p:grpSp>
        <p:nvGrpSpPr>
          <p:cNvPr id="13" name="Group 13"/>
          <p:cNvGrpSpPr/>
          <p:nvPr/>
        </p:nvGrpSpPr>
        <p:grpSpPr>
          <a:xfrm>
            <a:off x="454963" y="93878"/>
            <a:ext cx="10641129" cy="914400"/>
            <a:chOff x="454963" y="93878"/>
            <a:chExt cx="10641129" cy="914400"/>
          </a:xfrm>
        </p:grpSpPr>
        <p:sp>
          <p:nvSpPr>
            <p:cNvPr id="14" name="AutoShape 14"/>
            <p:cNvSpPr/>
            <p:nvPr/>
          </p:nvSpPr>
          <p:spPr>
            <a:xfrm>
              <a:off x="454963" y="331168"/>
              <a:ext cx="84147" cy="84147"/>
            </a:xfrm>
            <a:prstGeom prst="ellipse">
              <a:avLst/>
            </a:prstGeom>
            <a:solidFill>
              <a:schemeClr val="accent1">
                <a:alpha val="100000"/>
              </a:schemeClr>
            </a:solidFill>
            <a:ln/>
          </p:spPr>
          <p:txBody>
            <a:bodyPr/>
            <a:lstStyle/>
            <a:p>
              <a:endParaRPr lang="zh-CN" altLang="en-US"/>
            </a:p>
          </p:txBody>
        </p:sp>
        <p:sp>
          <p:nvSpPr>
            <p:cNvPr id="15" name="AutoShape 15"/>
            <p:cNvSpPr/>
            <p:nvPr/>
          </p:nvSpPr>
          <p:spPr>
            <a:xfrm>
              <a:off x="575049" y="337743"/>
              <a:ext cx="78137" cy="78137"/>
            </a:xfrm>
            <a:prstGeom prst="ellipse">
              <a:avLst/>
            </a:prstGeom>
            <a:solidFill>
              <a:schemeClr val="accent1">
                <a:alpha val="80000"/>
              </a:schemeClr>
            </a:solidFill>
            <a:ln/>
          </p:spPr>
          <p:txBody>
            <a:bodyPr/>
            <a:lstStyle/>
            <a:p>
              <a:endParaRPr lang="zh-CN" altLang="en-US"/>
            </a:p>
          </p:txBody>
        </p:sp>
        <p:sp>
          <p:nvSpPr>
            <p:cNvPr id="16" name="AutoShape 16"/>
            <p:cNvSpPr/>
            <p:nvPr/>
          </p:nvSpPr>
          <p:spPr>
            <a:xfrm>
              <a:off x="689125" y="339460"/>
              <a:ext cx="74704" cy="74704"/>
            </a:xfrm>
            <a:prstGeom prst="ellipse">
              <a:avLst/>
            </a:prstGeom>
            <a:solidFill>
              <a:schemeClr val="accent1">
                <a:alpha val="60000"/>
              </a:schemeClr>
            </a:solidFill>
            <a:ln/>
          </p:spPr>
          <p:txBody>
            <a:bodyPr/>
            <a:lstStyle/>
            <a:p>
              <a:endParaRPr lang="zh-CN" altLang="en-US"/>
            </a:p>
          </p:txBody>
        </p:sp>
        <p:sp>
          <p:nvSpPr>
            <p:cNvPr id="17" name="AutoShape 17"/>
            <p:cNvSpPr/>
            <p:nvPr/>
          </p:nvSpPr>
          <p:spPr>
            <a:xfrm>
              <a:off x="799768" y="348430"/>
              <a:ext cx="69238" cy="69238"/>
            </a:xfrm>
            <a:prstGeom prst="ellipse">
              <a:avLst/>
            </a:prstGeom>
            <a:solidFill>
              <a:schemeClr val="accent1">
                <a:alpha val="40000"/>
              </a:schemeClr>
            </a:solidFill>
            <a:ln/>
          </p:spPr>
          <p:txBody>
            <a:bodyPr/>
            <a:lstStyle/>
            <a:p>
              <a:endParaRPr lang="zh-CN" altLang="en-US"/>
            </a:p>
          </p:txBody>
        </p:sp>
        <p:sp>
          <p:nvSpPr>
            <p:cNvPr id="18" name="AutoShape 18"/>
            <p:cNvSpPr/>
            <p:nvPr/>
          </p:nvSpPr>
          <p:spPr>
            <a:xfrm>
              <a:off x="904945" y="344297"/>
              <a:ext cx="65594" cy="65594"/>
            </a:xfrm>
            <a:prstGeom prst="ellipse">
              <a:avLst/>
            </a:prstGeom>
            <a:solidFill>
              <a:schemeClr val="accent1">
                <a:alpha val="20000"/>
              </a:schemeClr>
            </a:solidFill>
            <a:ln/>
          </p:spPr>
          <p:txBody>
            <a:bodyPr/>
            <a:lstStyle/>
            <a:p>
              <a:endParaRPr lang="zh-CN" altLang="en-US"/>
            </a:p>
          </p:txBody>
        </p:sp>
        <p:sp>
          <p:nvSpPr>
            <p:cNvPr id="19" name="AutoShape 19"/>
            <p:cNvSpPr/>
            <p:nvPr/>
          </p:nvSpPr>
          <p:spPr>
            <a:xfrm>
              <a:off x="454963" y="448942"/>
              <a:ext cx="84147" cy="84147"/>
            </a:xfrm>
            <a:prstGeom prst="ellipse">
              <a:avLst/>
            </a:prstGeom>
            <a:solidFill>
              <a:schemeClr val="accent1">
                <a:alpha val="100000"/>
              </a:schemeClr>
            </a:solidFill>
            <a:ln/>
          </p:spPr>
          <p:txBody>
            <a:bodyPr/>
            <a:lstStyle/>
            <a:p>
              <a:endParaRPr lang="zh-CN" altLang="en-US"/>
            </a:p>
          </p:txBody>
        </p:sp>
        <p:sp>
          <p:nvSpPr>
            <p:cNvPr id="20" name="AutoShape 20"/>
            <p:cNvSpPr/>
            <p:nvPr/>
          </p:nvSpPr>
          <p:spPr>
            <a:xfrm>
              <a:off x="575049" y="455517"/>
              <a:ext cx="78137" cy="78137"/>
            </a:xfrm>
            <a:prstGeom prst="ellipse">
              <a:avLst/>
            </a:prstGeom>
            <a:solidFill>
              <a:schemeClr val="accent1">
                <a:alpha val="80000"/>
              </a:schemeClr>
            </a:solidFill>
            <a:ln/>
          </p:spPr>
          <p:txBody>
            <a:bodyPr/>
            <a:lstStyle/>
            <a:p>
              <a:endParaRPr lang="zh-CN" altLang="en-US"/>
            </a:p>
          </p:txBody>
        </p:sp>
        <p:sp>
          <p:nvSpPr>
            <p:cNvPr id="21" name="AutoShape 21"/>
            <p:cNvSpPr/>
            <p:nvPr/>
          </p:nvSpPr>
          <p:spPr>
            <a:xfrm>
              <a:off x="689125" y="457233"/>
              <a:ext cx="74704" cy="74704"/>
            </a:xfrm>
            <a:prstGeom prst="ellipse">
              <a:avLst/>
            </a:prstGeom>
            <a:solidFill>
              <a:schemeClr val="accent1">
                <a:alpha val="60000"/>
              </a:schemeClr>
            </a:solidFill>
            <a:ln/>
          </p:spPr>
          <p:txBody>
            <a:bodyPr/>
            <a:lstStyle/>
            <a:p>
              <a:endParaRPr lang="zh-CN" altLang="en-US"/>
            </a:p>
          </p:txBody>
        </p:sp>
        <p:sp>
          <p:nvSpPr>
            <p:cNvPr id="22" name="AutoShape 22"/>
            <p:cNvSpPr/>
            <p:nvPr/>
          </p:nvSpPr>
          <p:spPr>
            <a:xfrm>
              <a:off x="799768" y="466203"/>
              <a:ext cx="69238" cy="69238"/>
            </a:xfrm>
            <a:prstGeom prst="ellipse">
              <a:avLst/>
            </a:prstGeom>
            <a:solidFill>
              <a:schemeClr val="accent1">
                <a:alpha val="40000"/>
              </a:schemeClr>
            </a:solidFill>
            <a:ln/>
          </p:spPr>
          <p:txBody>
            <a:bodyPr/>
            <a:lstStyle/>
            <a:p>
              <a:endParaRPr lang="zh-CN" altLang="en-US"/>
            </a:p>
          </p:txBody>
        </p:sp>
        <p:sp>
          <p:nvSpPr>
            <p:cNvPr id="23" name="AutoShape 23"/>
            <p:cNvSpPr/>
            <p:nvPr/>
          </p:nvSpPr>
          <p:spPr>
            <a:xfrm>
              <a:off x="904945" y="462070"/>
              <a:ext cx="65594" cy="65594"/>
            </a:xfrm>
            <a:prstGeom prst="ellipse">
              <a:avLst/>
            </a:prstGeom>
            <a:solidFill>
              <a:schemeClr val="accent1">
                <a:alpha val="20000"/>
              </a:schemeClr>
            </a:solidFill>
            <a:ln/>
          </p:spPr>
          <p:txBody>
            <a:bodyPr/>
            <a:lstStyle/>
            <a:p>
              <a:endParaRPr lang="zh-CN" altLang="en-US"/>
            </a:p>
          </p:txBody>
        </p:sp>
        <p:sp>
          <p:nvSpPr>
            <p:cNvPr id="24" name="AutoShape 24"/>
            <p:cNvSpPr/>
            <p:nvPr/>
          </p:nvSpPr>
          <p:spPr>
            <a:xfrm>
              <a:off x="454963" y="566715"/>
              <a:ext cx="84147" cy="84147"/>
            </a:xfrm>
            <a:prstGeom prst="ellipse">
              <a:avLst/>
            </a:prstGeom>
            <a:solidFill>
              <a:schemeClr val="accent1">
                <a:alpha val="100000"/>
              </a:schemeClr>
            </a:solidFill>
            <a:ln/>
          </p:spPr>
          <p:txBody>
            <a:bodyPr/>
            <a:lstStyle/>
            <a:p>
              <a:endParaRPr lang="zh-CN" altLang="en-US"/>
            </a:p>
          </p:txBody>
        </p:sp>
        <p:sp>
          <p:nvSpPr>
            <p:cNvPr id="25" name="AutoShape 25"/>
            <p:cNvSpPr/>
            <p:nvPr/>
          </p:nvSpPr>
          <p:spPr>
            <a:xfrm>
              <a:off x="575049" y="573291"/>
              <a:ext cx="78137" cy="78137"/>
            </a:xfrm>
            <a:prstGeom prst="ellipse">
              <a:avLst/>
            </a:prstGeom>
            <a:solidFill>
              <a:schemeClr val="accent1">
                <a:alpha val="80000"/>
              </a:schemeClr>
            </a:solidFill>
            <a:ln/>
          </p:spPr>
          <p:txBody>
            <a:bodyPr/>
            <a:lstStyle/>
            <a:p>
              <a:endParaRPr lang="zh-CN" altLang="en-US"/>
            </a:p>
          </p:txBody>
        </p:sp>
        <p:sp>
          <p:nvSpPr>
            <p:cNvPr id="26" name="AutoShape 26"/>
            <p:cNvSpPr/>
            <p:nvPr/>
          </p:nvSpPr>
          <p:spPr>
            <a:xfrm>
              <a:off x="689125" y="575007"/>
              <a:ext cx="74704" cy="74704"/>
            </a:xfrm>
            <a:prstGeom prst="ellipse">
              <a:avLst/>
            </a:prstGeom>
            <a:solidFill>
              <a:schemeClr val="accent1">
                <a:alpha val="60000"/>
              </a:schemeClr>
            </a:solidFill>
            <a:ln/>
          </p:spPr>
          <p:txBody>
            <a:bodyPr/>
            <a:lstStyle/>
            <a:p>
              <a:endParaRPr lang="zh-CN" altLang="en-US"/>
            </a:p>
          </p:txBody>
        </p:sp>
        <p:sp>
          <p:nvSpPr>
            <p:cNvPr id="27" name="AutoShape 27"/>
            <p:cNvSpPr/>
            <p:nvPr/>
          </p:nvSpPr>
          <p:spPr>
            <a:xfrm>
              <a:off x="799768" y="583977"/>
              <a:ext cx="69238" cy="69238"/>
            </a:xfrm>
            <a:prstGeom prst="ellipse">
              <a:avLst/>
            </a:prstGeom>
            <a:solidFill>
              <a:schemeClr val="accent1">
                <a:alpha val="40000"/>
              </a:schemeClr>
            </a:solidFill>
            <a:ln/>
          </p:spPr>
          <p:txBody>
            <a:bodyPr/>
            <a:lstStyle/>
            <a:p>
              <a:endParaRPr lang="zh-CN" altLang="en-US"/>
            </a:p>
          </p:txBody>
        </p:sp>
        <p:sp>
          <p:nvSpPr>
            <p:cNvPr id="28" name="AutoShape 28"/>
            <p:cNvSpPr/>
            <p:nvPr/>
          </p:nvSpPr>
          <p:spPr>
            <a:xfrm>
              <a:off x="904945" y="579844"/>
              <a:ext cx="65594" cy="65594"/>
            </a:xfrm>
            <a:prstGeom prst="ellipse">
              <a:avLst/>
            </a:prstGeom>
            <a:solidFill>
              <a:schemeClr val="accent1">
                <a:alpha val="20000"/>
              </a:schemeClr>
            </a:solidFill>
            <a:ln/>
          </p:spPr>
          <p:txBody>
            <a:bodyPr/>
            <a:lstStyle/>
            <a:p>
              <a:endParaRPr lang="zh-CN" altLang="en-US"/>
            </a:p>
          </p:txBody>
        </p:sp>
        <p:sp>
          <p:nvSpPr>
            <p:cNvPr id="29" name="AutoShape 29"/>
            <p:cNvSpPr/>
            <p:nvPr/>
          </p:nvSpPr>
          <p:spPr>
            <a:xfrm>
              <a:off x="454963" y="684489"/>
              <a:ext cx="84147" cy="84147"/>
            </a:xfrm>
            <a:prstGeom prst="ellipse">
              <a:avLst/>
            </a:prstGeom>
            <a:solidFill>
              <a:schemeClr val="accent1">
                <a:alpha val="100000"/>
              </a:schemeClr>
            </a:solidFill>
            <a:ln/>
          </p:spPr>
          <p:txBody>
            <a:bodyPr/>
            <a:lstStyle/>
            <a:p>
              <a:endParaRPr lang="zh-CN" altLang="en-US"/>
            </a:p>
          </p:txBody>
        </p:sp>
        <p:sp>
          <p:nvSpPr>
            <p:cNvPr id="30" name="AutoShape 30"/>
            <p:cNvSpPr/>
            <p:nvPr/>
          </p:nvSpPr>
          <p:spPr>
            <a:xfrm>
              <a:off x="575049" y="691064"/>
              <a:ext cx="78137" cy="78137"/>
            </a:xfrm>
            <a:prstGeom prst="ellipse">
              <a:avLst/>
            </a:prstGeom>
            <a:solidFill>
              <a:schemeClr val="accent1">
                <a:alpha val="80000"/>
              </a:schemeClr>
            </a:solidFill>
            <a:ln/>
          </p:spPr>
          <p:txBody>
            <a:bodyPr/>
            <a:lstStyle/>
            <a:p>
              <a:endParaRPr lang="zh-CN" altLang="en-US"/>
            </a:p>
          </p:txBody>
        </p:sp>
        <p:sp>
          <p:nvSpPr>
            <p:cNvPr id="31" name="AutoShape 31"/>
            <p:cNvSpPr/>
            <p:nvPr/>
          </p:nvSpPr>
          <p:spPr>
            <a:xfrm>
              <a:off x="689125" y="692781"/>
              <a:ext cx="74704" cy="74704"/>
            </a:xfrm>
            <a:prstGeom prst="ellipse">
              <a:avLst/>
            </a:prstGeom>
            <a:solidFill>
              <a:schemeClr val="accent1">
                <a:alpha val="60000"/>
              </a:schemeClr>
            </a:solidFill>
            <a:ln/>
          </p:spPr>
          <p:txBody>
            <a:bodyPr/>
            <a:lstStyle/>
            <a:p>
              <a:endParaRPr lang="zh-CN" altLang="en-US"/>
            </a:p>
          </p:txBody>
        </p:sp>
        <p:sp>
          <p:nvSpPr>
            <p:cNvPr id="32" name="AutoShape 32"/>
            <p:cNvSpPr/>
            <p:nvPr/>
          </p:nvSpPr>
          <p:spPr>
            <a:xfrm>
              <a:off x="799768" y="701751"/>
              <a:ext cx="69238" cy="69238"/>
            </a:xfrm>
            <a:prstGeom prst="ellipse">
              <a:avLst/>
            </a:prstGeom>
            <a:solidFill>
              <a:schemeClr val="accent1">
                <a:alpha val="40000"/>
              </a:schemeClr>
            </a:solidFill>
            <a:ln/>
          </p:spPr>
          <p:txBody>
            <a:bodyPr/>
            <a:lstStyle/>
            <a:p>
              <a:endParaRPr lang="zh-CN" altLang="en-US"/>
            </a:p>
          </p:txBody>
        </p:sp>
        <p:sp>
          <p:nvSpPr>
            <p:cNvPr id="33" name="AutoShape 33"/>
            <p:cNvSpPr/>
            <p:nvPr/>
          </p:nvSpPr>
          <p:spPr>
            <a:xfrm>
              <a:off x="904945" y="697618"/>
              <a:ext cx="65594" cy="65594"/>
            </a:xfrm>
            <a:prstGeom prst="ellipse">
              <a:avLst/>
            </a:prstGeom>
            <a:solidFill>
              <a:schemeClr val="accent1">
                <a:alpha val="20000"/>
              </a:schemeClr>
            </a:solidFill>
            <a:ln/>
          </p:spPr>
          <p:txBody>
            <a:bodyPr/>
            <a:lstStyle/>
            <a:p>
              <a:endParaRPr lang="zh-CN" altLang="en-US"/>
            </a:p>
          </p:txBody>
        </p:sp>
        <p:sp>
          <p:nvSpPr>
            <p:cNvPr id="34" name="TextBox 34"/>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保持清洁</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3133474" y="2900242"/>
            <a:ext cx="1832478" cy="963855"/>
          </a:xfrm>
          <a:prstGeom prst="rect">
            <a:avLst/>
          </a:prstGeom>
          <a:ln/>
        </p:spPr>
        <p:txBody>
          <a:bodyPr vert="horz" wrap="square" lIns="66008" tIns="33052" rIns="66008" bIns="33052" rtlCol="0" anchor="ctr" anchorCtr="1">
            <a:noAutofit/>
          </a:bodyPr>
          <a:lstStyle/>
          <a:p>
            <a:pPr algn="ctr">
              <a:lnSpc>
                <a:spcPct val="100000"/>
              </a:lnSpc>
            </a:pPr>
            <a:r>
              <a:rPr lang="en-US" sz="3000" b="1">
                <a:solidFill>
                  <a:srgbClr val="FFFEFE">
                    <a:alpha val="100000"/>
                  </a:srgbClr>
                </a:solidFill>
                <a:latin typeface="Microsoft Yahei"/>
                <a:ea typeface="Microsoft Yahei"/>
                <a:cs typeface="Microsoft Yahei"/>
              </a:rPr>
              <a:t>07</a:t>
            </a:r>
          </a:p>
        </p:txBody>
      </p:sp>
      <p:sp>
        <p:nvSpPr>
          <p:cNvPr id="3" name="TextBox 3"/>
          <p:cNvSpPr txBox="1"/>
          <p:nvPr/>
        </p:nvSpPr>
        <p:spPr>
          <a:xfrm>
            <a:off x="5162849" y="2700179"/>
            <a:ext cx="6534938" cy="701040"/>
          </a:xfrm>
          <a:prstGeom prst="rect">
            <a:avLst/>
          </a:prstGeom>
          <a:ln/>
        </p:spPr>
        <p:txBody>
          <a:bodyPr vert="horz" wrap="square" lIns="91440" tIns="45720" rIns="91440" bIns="45720" rtlCol="0" anchor="b" anchorCtr="0">
            <a:noAutofit/>
          </a:bodyPr>
          <a:lstStyle/>
          <a:p>
            <a:pPr>
              <a:lnSpc>
                <a:spcPct val="100000"/>
              </a:lnSpc>
              <a:spcBef>
                <a:spcPts val="375"/>
              </a:spcBef>
            </a:pPr>
            <a:r>
              <a:rPr lang="en-US" sz="3600">
                <a:solidFill>
                  <a:schemeClr val="accent3">
                    <a:alpha val="100000"/>
                  </a:schemeClr>
                </a:solidFill>
                <a:latin typeface="Microsoft Yahei"/>
                <a:ea typeface="Microsoft Yahei"/>
                <a:cs typeface="Microsoft Yahei"/>
              </a:rPr>
              <a:t>总结</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0" y="1185774"/>
            <a:ext cx="9112336" cy="1732311"/>
          </a:xfrm>
          <a:prstGeom prst="rect">
            <a:avLst/>
          </a:prstGeom>
          <a:solidFill>
            <a:schemeClr val="accent2">
              <a:alpha val="100000"/>
            </a:schemeClr>
          </a:solidFill>
          <a:ln/>
        </p:spPr>
        <p:txBody>
          <a:bodyPr/>
          <a:lstStyle/>
          <a:p>
            <a:endParaRPr lang="zh-CN" altLang="en-US"/>
          </a:p>
        </p:txBody>
      </p:sp>
      <p:sp>
        <p:nvSpPr>
          <p:cNvPr id="3" name="TextBox 3"/>
          <p:cNvSpPr txBox="1"/>
          <p:nvPr/>
        </p:nvSpPr>
        <p:spPr>
          <a:xfrm>
            <a:off x="454963" y="1536246"/>
            <a:ext cx="7876972" cy="994791"/>
          </a:xfrm>
          <a:prstGeom prst="rect">
            <a:avLst/>
          </a:prstGeom>
          <a:ln/>
        </p:spPr>
        <p:txBody>
          <a:bodyPr vert="horz" wrap="square" lIns="114300" tIns="57150" rIns="114300" bIns="57150" rtlCol="0" anchor="t" anchorCtr="0">
            <a:spAutoFit/>
          </a:bodyPr>
          <a:lstStyle/>
          <a:p>
            <a:pPr>
              <a:lnSpc>
                <a:spcPct val="120000"/>
              </a:lnSpc>
            </a:pPr>
            <a:r>
              <a:rPr lang="en-US" sz="1500">
                <a:solidFill>
                  <a:srgbClr val="FFFFFF">
                    <a:alpha val="100000"/>
                  </a:srgbClr>
                </a:solidFill>
                <a:latin typeface="Microsoft Yahei"/>
                <a:ea typeface="Microsoft Yahei"/>
                <a:cs typeface="Microsoft Yahei"/>
              </a:rPr>
              <a:t>直刀法是中國烹饪中的重要刀工技術，具有广泛的应用范围。</a:t>
            </a:r>
          </a:p>
        </p:txBody>
      </p:sp>
      <p:sp>
        <p:nvSpPr>
          <p:cNvPr id="4" name="AutoShape 4"/>
          <p:cNvSpPr/>
          <p:nvPr/>
        </p:nvSpPr>
        <p:spPr>
          <a:xfrm>
            <a:off x="3079664" y="2918085"/>
            <a:ext cx="9112336" cy="1732311"/>
          </a:xfrm>
          <a:prstGeom prst="rect">
            <a:avLst/>
          </a:prstGeom>
          <a:solidFill>
            <a:schemeClr val="accent2">
              <a:lumMod val="50000"/>
              <a:alpha val="100000"/>
            </a:schemeClr>
          </a:solidFill>
          <a:ln/>
        </p:spPr>
        <p:txBody>
          <a:bodyPr/>
          <a:lstStyle/>
          <a:p>
            <a:endParaRPr lang="zh-CN" altLang="en-US"/>
          </a:p>
        </p:txBody>
      </p:sp>
      <p:sp>
        <p:nvSpPr>
          <p:cNvPr id="5" name="AutoShape 5"/>
          <p:cNvSpPr/>
          <p:nvPr/>
        </p:nvSpPr>
        <p:spPr>
          <a:xfrm>
            <a:off x="0" y="4650396"/>
            <a:ext cx="9112336" cy="1732311"/>
          </a:xfrm>
          <a:prstGeom prst="rect">
            <a:avLst/>
          </a:prstGeom>
          <a:solidFill>
            <a:schemeClr val="accent2">
              <a:alpha val="100000"/>
            </a:schemeClr>
          </a:solidFill>
          <a:ln/>
        </p:spPr>
        <p:txBody>
          <a:bodyPr/>
          <a:lstStyle/>
          <a:p>
            <a:endParaRPr lang="zh-CN" altLang="en-US"/>
          </a:p>
        </p:txBody>
      </p:sp>
      <p:sp>
        <p:nvSpPr>
          <p:cNvPr id="6" name="TextBox 6"/>
          <p:cNvSpPr txBox="1"/>
          <p:nvPr/>
        </p:nvSpPr>
        <p:spPr>
          <a:xfrm>
            <a:off x="3798378" y="3268557"/>
            <a:ext cx="7876972" cy="994791"/>
          </a:xfrm>
          <a:prstGeom prst="rect">
            <a:avLst/>
          </a:prstGeom>
          <a:ln/>
        </p:spPr>
        <p:txBody>
          <a:bodyPr vert="horz" wrap="square" lIns="114300" tIns="57150" rIns="114300" bIns="57150" rtlCol="0" anchor="t" anchorCtr="0">
            <a:spAutoFit/>
          </a:bodyPr>
          <a:lstStyle/>
          <a:p>
            <a:pPr>
              <a:lnSpc>
                <a:spcPct val="120000"/>
              </a:lnSpc>
            </a:pPr>
            <a:r>
              <a:rPr lang="en-US" sz="1500">
                <a:solidFill>
                  <a:srgbClr val="FFFFFF">
                    <a:alpha val="100000"/>
                  </a:srgbClr>
                </a:solidFill>
                <a:latin typeface="Microsoft Yahei"/>
                <a:ea typeface="Microsoft Yahei"/>
                <a:cs typeface="Microsoft Yahei"/>
              </a:rPr>
              <a:t>掌握基本技巧和注意事项，更好地将食材处理成所需的形状和大小。</a:t>
            </a:r>
          </a:p>
        </p:txBody>
      </p:sp>
      <p:sp>
        <p:nvSpPr>
          <p:cNvPr id="7" name="TextBox 7"/>
          <p:cNvSpPr txBox="1"/>
          <p:nvPr/>
        </p:nvSpPr>
        <p:spPr>
          <a:xfrm>
            <a:off x="575049" y="5000868"/>
            <a:ext cx="7876972" cy="994791"/>
          </a:xfrm>
          <a:prstGeom prst="rect">
            <a:avLst/>
          </a:prstGeom>
          <a:ln/>
        </p:spPr>
        <p:txBody>
          <a:bodyPr vert="horz" wrap="square" lIns="114300" tIns="57150" rIns="114300" bIns="57150" rtlCol="0" anchor="t" anchorCtr="0">
            <a:spAutoFit/>
          </a:bodyPr>
          <a:lstStyle/>
          <a:p>
            <a:pPr>
              <a:lnSpc>
                <a:spcPct val="120000"/>
              </a:lnSpc>
            </a:pPr>
            <a:r>
              <a:rPr lang="en-US" sz="1500">
                <a:solidFill>
                  <a:srgbClr val="FFFFFF">
                    <a:alpha val="100000"/>
                  </a:srgbClr>
                </a:solidFill>
                <a:latin typeface="Microsoft Yahei"/>
                <a:ea typeface="Microsoft Yahei"/>
                <a:cs typeface="Microsoft Yahei"/>
              </a:rPr>
              <a:t>为后续的烹饪过程打下良好基础。</a:t>
            </a:r>
          </a:p>
        </p:txBody>
      </p:sp>
      <p:pic>
        <p:nvPicPr>
          <p:cNvPr id="8" name="Picture 8"/>
          <p:cNvPicPr>
            <a:picLocks noChangeAspect="1"/>
          </p:cNvPicPr>
          <p:nvPr/>
        </p:nvPicPr>
        <p:blipFill>
          <a:blip r:embed="rId3"/>
          <a:srcRect t="31250" b="31250"/>
          <a:stretch>
            <a:fillRect/>
          </a:stretch>
        </p:blipFill>
        <p:spPr>
          <a:xfrm>
            <a:off x="9112336" y="1185774"/>
            <a:ext cx="3079664" cy="1732311"/>
          </a:xfrm>
          <a:prstGeom prst="rect">
            <a:avLst/>
          </a:prstGeom>
        </p:spPr>
      </p:pic>
      <p:pic>
        <p:nvPicPr>
          <p:cNvPr id="9" name="Picture 9"/>
          <p:cNvPicPr>
            <a:picLocks noChangeAspect="1"/>
          </p:cNvPicPr>
          <p:nvPr/>
        </p:nvPicPr>
        <p:blipFill>
          <a:blip r:embed="rId4"/>
          <a:srcRect t="7813" b="7813"/>
          <a:stretch>
            <a:fillRect/>
          </a:stretch>
        </p:blipFill>
        <p:spPr>
          <a:xfrm>
            <a:off x="0" y="2918085"/>
            <a:ext cx="3079664" cy="1732311"/>
          </a:xfrm>
          <a:prstGeom prst="rect">
            <a:avLst/>
          </a:prstGeom>
        </p:spPr>
      </p:pic>
      <p:pic>
        <p:nvPicPr>
          <p:cNvPr id="10" name="Picture 10"/>
          <p:cNvPicPr>
            <a:picLocks noChangeAspect="1"/>
          </p:cNvPicPr>
          <p:nvPr/>
        </p:nvPicPr>
        <p:blipFill>
          <a:blip r:embed="rId5"/>
          <a:srcRect t="7813" b="7813"/>
          <a:stretch>
            <a:fillRect/>
          </a:stretch>
        </p:blipFill>
        <p:spPr>
          <a:xfrm>
            <a:off x="9112336" y="4650396"/>
            <a:ext cx="3079664" cy="1732311"/>
          </a:xfrm>
          <a:prstGeom prst="rect">
            <a:avLst/>
          </a:prstGeom>
        </p:spPr>
      </p:pic>
      <p:grpSp>
        <p:nvGrpSpPr>
          <p:cNvPr id="11" name="Group 11"/>
          <p:cNvGrpSpPr/>
          <p:nvPr/>
        </p:nvGrpSpPr>
        <p:grpSpPr>
          <a:xfrm>
            <a:off x="454963" y="93878"/>
            <a:ext cx="10641129" cy="914400"/>
            <a:chOff x="454963" y="93878"/>
            <a:chExt cx="10641129" cy="914400"/>
          </a:xfrm>
        </p:grpSpPr>
        <p:sp>
          <p:nvSpPr>
            <p:cNvPr id="12" name="AutoShape 12"/>
            <p:cNvSpPr/>
            <p:nvPr/>
          </p:nvSpPr>
          <p:spPr>
            <a:xfrm>
              <a:off x="454963" y="331168"/>
              <a:ext cx="84147" cy="84147"/>
            </a:xfrm>
            <a:prstGeom prst="ellipse">
              <a:avLst/>
            </a:prstGeom>
            <a:solidFill>
              <a:schemeClr val="accent1">
                <a:alpha val="100000"/>
              </a:schemeClr>
            </a:solidFill>
            <a:ln/>
          </p:spPr>
          <p:txBody>
            <a:bodyPr/>
            <a:lstStyle/>
            <a:p>
              <a:endParaRPr lang="zh-CN" altLang="en-US"/>
            </a:p>
          </p:txBody>
        </p:sp>
        <p:sp>
          <p:nvSpPr>
            <p:cNvPr id="13" name="AutoShape 13"/>
            <p:cNvSpPr/>
            <p:nvPr/>
          </p:nvSpPr>
          <p:spPr>
            <a:xfrm>
              <a:off x="575049" y="337743"/>
              <a:ext cx="78137" cy="78137"/>
            </a:xfrm>
            <a:prstGeom prst="ellipse">
              <a:avLst/>
            </a:prstGeom>
            <a:solidFill>
              <a:schemeClr val="accent1">
                <a:alpha val="80000"/>
              </a:schemeClr>
            </a:solidFill>
            <a:ln/>
          </p:spPr>
          <p:txBody>
            <a:bodyPr/>
            <a:lstStyle/>
            <a:p>
              <a:endParaRPr lang="zh-CN" altLang="en-US"/>
            </a:p>
          </p:txBody>
        </p:sp>
        <p:sp>
          <p:nvSpPr>
            <p:cNvPr id="14" name="AutoShape 14"/>
            <p:cNvSpPr/>
            <p:nvPr/>
          </p:nvSpPr>
          <p:spPr>
            <a:xfrm>
              <a:off x="689125" y="339460"/>
              <a:ext cx="74704" cy="74704"/>
            </a:xfrm>
            <a:prstGeom prst="ellipse">
              <a:avLst/>
            </a:prstGeom>
            <a:solidFill>
              <a:schemeClr val="accent1">
                <a:alpha val="60000"/>
              </a:schemeClr>
            </a:solidFill>
            <a:ln/>
          </p:spPr>
          <p:txBody>
            <a:bodyPr/>
            <a:lstStyle/>
            <a:p>
              <a:endParaRPr lang="zh-CN" altLang="en-US"/>
            </a:p>
          </p:txBody>
        </p:sp>
        <p:sp>
          <p:nvSpPr>
            <p:cNvPr id="15" name="AutoShape 15"/>
            <p:cNvSpPr/>
            <p:nvPr/>
          </p:nvSpPr>
          <p:spPr>
            <a:xfrm>
              <a:off x="799768" y="348430"/>
              <a:ext cx="69238" cy="69238"/>
            </a:xfrm>
            <a:prstGeom prst="ellipse">
              <a:avLst/>
            </a:prstGeom>
            <a:solidFill>
              <a:schemeClr val="accent1">
                <a:alpha val="40000"/>
              </a:schemeClr>
            </a:solidFill>
            <a:ln/>
          </p:spPr>
          <p:txBody>
            <a:bodyPr/>
            <a:lstStyle/>
            <a:p>
              <a:endParaRPr lang="zh-CN" altLang="en-US"/>
            </a:p>
          </p:txBody>
        </p:sp>
        <p:sp>
          <p:nvSpPr>
            <p:cNvPr id="16" name="AutoShape 16"/>
            <p:cNvSpPr/>
            <p:nvPr/>
          </p:nvSpPr>
          <p:spPr>
            <a:xfrm>
              <a:off x="904945" y="344297"/>
              <a:ext cx="65594" cy="65594"/>
            </a:xfrm>
            <a:prstGeom prst="ellipse">
              <a:avLst/>
            </a:prstGeom>
            <a:solidFill>
              <a:schemeClr val="accent1">
                <a:alpha val="20000"/>
              </a:schemeClr>
            </a:solidFill>
            <a:ln/>
          </p:spPr>
          <p:txBody>
            <a:bodyPr/>
            <a:lstStyle/>
            <a:p>
              <a:endParaRPr lang="zh-CN" altLang="en-US"/>
            </a:p>
          </p:txBody>
        </p:sp>
        <p:sp>
          <p:nvSpPr>
            <p:cNvPr id="17" name="AutoShape 17"/>
            <p:cNvSpPr/>
            <p:nvPr/>
          </p:nvSpPr>
          <p:spPr>
            <a:xfrm>
              <a:off x="454963" y="448942"/>
              <a:ext cx="84147" cy="84147"/>
            </a:xfrm>
            <a:prstGeom prst="ellipse">
              <a:avLst/>
            </a:prstGeom>
            <a:solidFill>
              <a:schemeClr val="accent1">
                <a:alpha val="100000"/>
              </a:schemeClr>
            </a:solidFill>
            <a:ln/>
          </p:spPr>
          <p:txBody>
            <a:bodyPr/>
            <a:lstStyle/>
            <a:p>
              <a:endParaRPr lang="zh-CN" altLang="en-US"/>
            </a:p>
          </p:txBody>
        </p:sp>
        <p:sp>
          <p:nvSpPr>
            <p:cNvPr id="18" name="AutoShape 18"/>
            <p:cNvSpPr/>
            <p:nvPr/>
          </p:nvSpPr>
          <p:spPr>
            <a:xfrm>
              <a:off x="575049" y="455517"/>
              <a:ext cx="78137" cy="78137"/>
            </a:xfrm>
            <a:prstGeom prst="ellipse">
              <a:avLst/>
            </a:prstGeom>
            <a:solidFill>
              <a:schemeClr val="accent1">
                <a:alpha val="80000"/>
              </a:schemeClr>
            </a:solidFill>
            <a:ln/>
          </p:spPr>
          <p:txBody>
            <a:bodyPr/>
            <a:lstStyle/>
            <a:p>
              <a:endParaRPr lang="zh-CN" altLang="en-US"/>
            </a:p>
          </p:txBody>
        </p:sp>
        <p:sp>
          <p:nvSpPr>
            <p:cNvPr id="19" name="AutoShape 19"/>
            <p:cNvSpPr/>
            <p:nvPr/>
          </p:nvSpPr>
          <p:spPr>
            <a:xfrm>
              <a:off x="689125" y="457233"/>
              <a:ext cx="74704" cy="74704"/>
            </a:xfrm>
            <a:prstGeom prst="ellipse">
              <a:avLst/>
            </a:prstGeom>
            <a:solidFill>
              <a:schemeClr val="accent1">
                <a:alpha val="60000"/>
              </a:schemeClr>
            </a:solidFill>
            <a:ln/>
          </p:spPr>
          <p:txBody>
            <a:bodyPr/>
            <a:lstStyle/>
            <a:p>
              <a:endParaRPr lang="zh-CN" altLang="en-US"/>
            </a:p>
          </p:txBody>
        </p:sp>
        <p:sp>
          <p:nvSpPr>
            <p:cNvPr id="20" name="AutoShape 20"/>
            <p:cNvSpPr/>
            <p:nvPr/>
          </p:nvSpPr>
          <p:spPr>
            <a:xfrm>
              <a:off x="799768" y="466203"/>
              <a:ext cx="69238" cy="69238"/>
            </a:xfrm>
            <a:prstGeom prst="ellipse">
              <a:avLst/>
            </a:prstGeom>
            <a:solidFill>
              <a:schemeClr val="accent1">
                <a:alpha val="40000"/>
              </a:schemeClr>
            </a:solidFill>
            <a:ln/>
          </p:spPr>
          <p:txBody>
            <a:bodyPr/>
            <a:lstStyle/>
            <a:p>
              <a:endParaRPr lang="zh-CN" altLang="en-US"/>
            </a:p>
          </p:txBody>
        </p:sp>
        <p:sp>
          <p:nvSpPr>
            <p:cNvPr id="21" name="AutoShape 21"/>
            <p:cNvSpPr/>
            <p:nvPr/>
          </p:nvSpPr>
          <p:spPr>
            <a:xfrm>
              <a:off x="904945" y="462070"/>
              <a:ext cx="65594" cy="65594"/>
            </a:xfrm>
            <a:prstGeom prst="ellipse">
              <a:avLst/>
            </a:prstGeom>
            <a:solidFill>
              <a:schemeClr val="accent1">
                <a:alpha val="20000"/>
              </a:schemeClr>
            </a:solidFill>
            <a:ln/>
          </p:spPr>
          <p:txBody>
            <a:bodyPr/>
            <a:lstStyle/>
            <a:p>
              <a:endParaRPr lang="zh-CN" altLang="en-US"/>
            </a:p>
          </p:txBody>
        </p:sp>
        <p:sp>
          <p:nvSpPr>
            <p:cNvPr id="22" name="AutoShape 22"/>
            <p:cNvSpPr/>
            <p:nvPr/>
          </p:nvSpPr>
          <p:spPr>
            <a:xfrm>
              <a:off x="454963" y="566715"/>
              <a:ext cx="84147" cy="84147"/>
            </a:xfrm>
            <a:prstGeom prst="ellipse">
              <a:avLst/>
            </a:prstGeom>
            <a:solidFill>
              <a:schemeClr val="accent1">
                <a:alpha val="100000"/>
              </a:schemeClr>
            </a:solidFill>
            <a:ln/>
          </p:spPr>
          <p:txBody>
            <a:bodyPr/>
            <a:lstStyle/>
            <a:p>
              <a:endParaRPr lang="zh-CN" altLang="en-US"/>
            </a:p>
          </p:txBody>
        </p:sp>
        <p:sp>
          <p:nvSpPr>
            <p:cNvPr id="23" name="AutoShape 23"/>
            <p:cNvSpPr/>
            <p:nvPr/>
          </p:nvSpPr>
          <p:spPr>
            <a:xfrm>
              <a:off x="575049" y="573291"/>
              <a:ext cx="78137" cy="78137"/>
            </a:xfrm>
            <a:prstGeom prst="ellipse">
              <a:avLst/>
            </a:prstGeom>
            <a:solidFill>
              <a:schemeClr val="accent1">
                <a:alpha val="80000"/>
              </a:schemeClr>
            </a:solidFill>
            <a:ln/>
          </p:spPr>
          <p:txBody>
            <a:bodyPr/>
            <a:lstStyle/>
            <a:p>
              <a:endParaRPr lang="zh-CN" altLang="en-US"/>
            </a:p>
          </p:txBody>
        </p:sp>
        <p:sp>
          <p:nvSpPr>
            <p:cNvPr id="24" name="AutoShape 24"/>
            <p:cNvSpPr/>
            <p:nvPr/>
          </p:nvSpPr>
          <p:spPr>
            <a:xfrm>
              <a:off x="689125" y="575007"/>
              <a:ext cx="74704" cy="74704"/>
            </a:xfrm>
            <a:prstGeom prst="ellipse">
              <a:avLst/>
            </a:prstGeom>
            <a:solidFill>
              <a:schemeClr val="accent1">
                <a:alpha val="60000"/>
              </a:schemeClr>
            </a:solidFill>
            <a:ln/>
          </p:spPr>
          <p:txBody>
            <a:bodyPr/>
            <a:lstStyle/>
            <a:p>
              <a:endParaRPr lang="zh-CN" altLang="en-US"/>
            </a:p>
          </p:txBody>
        </p:sp>
        <p:sp>
          <p:nvSpPr>
            <p:cNvPr id="25" name="AutoShape 25"/>
            <p:cNvSpPr/>
            <p:nvPr/>
          </p:nvSpPr>
          <p:spPr>
            <a:xfrm>
              <a:off x="799768" y="583977"/>
              <a:ext cx="69238" cy="69238"/>
            </a:xfrm>
            <a:prstGeom prst="ellipse">
              <a:avLst/>
            </a:prstGeom>
            <a:solidFill>
              <a:schemeClr val="accent1">
                <a:alpha val="40000"/>
              </a:schemeClr>
            </a:solidFill>
            <a:ln/>
          </p:spPr>
          <p:txBody>
            <a:bodyPr/>
            <a:lstStyle/>
            <a:p>
              <a:endParaRPr lang="zh-CN" altLang="en-US"/>
            </a:p>
          </p:txBody>
        </p:sp>
        <p:sp>
          <p:nvSpPr>
            <p:cNvPr id="26" name="AutoShape 26"/>
            <p:cNvSpPr/>
            <p:nvPr/>
          </p:nvSpPr>
          <p:spPr>
            <a:xfrm>
              <a:off x="904945" y="579844"/>
              <a:ext cx="65594" cy="65594"/>
            </a:xfrm>
            <a:prstGeom prst="ellipse">
              <a:avLst/>
            </a:prstGeom>
            <a:solidFill>
              <a:schemeClr val="accent1">
                <a:alpha val="20000"/>
              </a:schemeClr>
            </a:solidFill>
            <a:ln/>
          </p:spPr>
          <p:txBody>
            <a:bodyPr/>
            <a:lstStyle/>
            <a:p>
              <a:endParaRPr lang="zh-CN" altLang="en-US"/>
            </a:p>
          </p:txBody>
        </p:sp>
        <p:sp>
          <p:nvSpPr>
            <p:cNvPr id="27" name="AutoShape 27"/>
            <p:cNvSpPr/>
            <p:nvPr/>
          </p:nvSpPr>
          <p:spPr>
            <a:xfrm>
              <a:off x="454963" y="684489"/>
              <a:ext cx="84147" cy="84147"/>
            </a:xfrm>
            <a:prstGeom prst="ellipse">
              <a:avLst/>
            </a:prstGeom>
            <a:solidFill>
              <a:schemeClr val="accent1">
                <a:alpha val="100000"/>
              </a:schemeClr>
            </a:solidFill>
            <a:ln/>
          </p:spPr>
          <p:txBody>
            <a:bodyPr/>
            <a:lstStyle/>
            <a:p>
              <a:endParaRPr lang="zh-CN" altLang="en-US"/>
            </a:p>
          </p:txBody>
        </p:sp>
        <p:sp>
          <p:nvSpPr>
            <p:cNvPr id="28" name="AutoShape 28"/>
            <p:cNvSpPr/>
            <p:nvPr/>
          </p:nvSpPr>
          <p:spPr>
            <a:xfrm>
              <a:off x="575049" y="691064"/>
              <a:ext cx="78137" cy="78137"/>
            </a:xfrm>
            <a:prstGeom prst="ellipse">
              <a:avLst/>
            </a:prstGeom>
            <a:solidFill>
              <a:schemeClr val="accent1">
                <a:alpha val="80000"/>
              </a:schemeClr>
            </a:solidFill>
            <a:ln/>
          </p:spPr>
          <p:txBody>
            <a:bodyPr/>
            <a:lstStyle/>
            <a:p>
              <a:endParaRPr lang="zh-CN" altLang="en-US"/>
            </a:p>
          </p:txBody>
        </p:sp>
        <p:sp>
          <p:nvSpPr>
            <p:cNvPr id="29" name="AutoShape 29"/>
            <p:cNvSpPr/>
            <p:nvPr/>
          </p:nvSpPr>
          <p:spPr>
            <a:xfrm>
              <a:off x="689125" y="692781"/>
              <a:ext cx="74704" cy="74704"/>
            </a:xfrm>
            <a:prstGeom prst="ellipse">
              <a:avLst/>
            </a:prstGeom>
            <a:solidFill>
              <a:schemeClr val="accent1">
                <a:alpha val="60000"/>
              </a:schemeClr>
            </a:solidFill>
            <a:ln/>
          </p:spPr>
          <p:txBody>
            <a:bodyPr/>
            <a:lstStyle/>
            <a:p>
              <a:endParaRPr lang="zh-CN" altLang="en-US"/>
            </a:p>
          </p:txBody>
        </p:sp>
        <p:sp>
          <p:nvSpPr>
            <p:cNvPr id="30" name="AutoShape 30"/>
            <p:cNvSpPr/>
            <p:nvPr/>
          </p:nvSpPr>
          <p:spPr>
            <a:xfrm>
              <a:off x="799768" y="701751"/>
              <a:ext cx="69238" cy="69238"/>
            </a:xfrm>
            <a:prstGeom prst="ellipse">
              <a:avLst/>
            </a:prstGeom>
            <a:solidFill>
              <a:schemeClr val="accent1">
                <a:alpha val="40000"/>
              </a:schemeClr>
            </a:solidFill>
            <a:ln/>
          </p:spPr>
          <p:txBody>
            <a:bodyPr/>
            <a:lstStyle/>
            <a:p>
              <a:endParaRPr lang="zh-CN" altLang="en-US"/>
            </a:p>
          </p:txBody>
        </p:sp>
        <p:sp>
          <p:nvSpPr>
            <p:cNvPr id="31" name="AutoShape 31"/>
            <p:cNvSpPr/>
            <p:nvPr/>
          </p:nvSpPr>
          <p:spPr>
            <a:xfrm>
              <a:off x="904945" y="697618"/>
              <a:ext cx="65594" cy="65594"/>
            </a:xfrm>
            <a:prstGeom prst="ellipse">
              <a:avLst/>
            </a:prstGeom>
            <a:solidFill>
              <a:schemeClr val="accent1">
                <a:alpha val="20000"/>
              </a:schemeClr>
            </a:solidFill>
            <a:ln/>
          </p:spPr>
          <p:txBody>
            <a:bodyPr/>
            <a:lstStyle/>
            <a:p>
              <a:endParaRPr lang="zh-CN" altLang="en-US"/>
            </a:p>
          </p:txBody>
        </p:sp>
        <p:sp>
          <p:nvSpPr>
            <p:cNvPr id="32" name="TextBox 32"/>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总结</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3133474" y="2900242"/>
            <a:ext cx="1832478" cy="963855"/>
          </a:xfrm>
          <a:prstGeom prst="rect">
            <a:avLst/>
          </a:prstGeom>
          <a:ln/>
        </p:spPr>
        <p:txBody>
          <a:bodyPr vert="horz" wrap="square" lIns="66008" tIns="33052" rIns="66008" bIns="33052" rtlCol="0" anchor="ctr" anchorCtr="1">
            <a:noAutofit/>
          </a:bodyPr>
          <a:lstStyle/>
          <a:p>
            <a:pPr algn="ctr">
              <a:lnSpc>
                <a:spcPct val="100000"/>
              </a:lnSpc>
            </a:pPr>
            <a:r>
              <a:rPr lang="en-US" sz="3000" b="1">
                <a:solidFill>
                  <a:srgbClr val="FFFEFE">
                    <a:alpha val="100000"/>
                  </a:srgbClr>
                </a:solidFill>
                <a:latin typeface="Microsoft Yahei"/>
                <a:ea typeface="Microsoft Yahei"/>
                <a:cs typeface="Microsoft Yahei"/>
              </a:rPr>
              <a:t>01</a:t>
            </a:r>
          </a:p>
        </p:txBody>
      </p:sp>
      <p:sp>
        <p:nvSpPr>
          <p:cNvPr id="3" name="TextBox 3"/>
          <p:cNvSpPr txBox="1"/>
          <p:nvPr/>
        </p:nvSpPr>
        <p:spPr>
          <a:xfrm>
            <a:off x="5162849" y="2700179"/>
            <a:ext cx="6534938" cy="701040"/>
          </a:xfrm>
          <a:prstGeom prst="rect">
            <a:avLst/>
          </a:prstGeom>
          <a:ln/>
        </p:spPr>
        <p:txBody>
          <a:bodyPr vert="horz" wrap="square" lIns="91440" tIns="45720" rIns="91440" bIns="45720" rtlCol="0" anchor="b" anchorCtr="0">
            <a:noAutofit/>
          </a:bodyPr>
          <a:lstStyle/>
          <a:p>
            <a:pPr>
              <a:lnSpc>
                <a:spcPct val="100000"/>
              </a:lnSpc>
              <a:spcBef>
                <a:spcPts val="375"/>
              </a:spcBef>
            </a:pPr>
            <a:r>
              <a:rPr lang="en-US" sz="3600">
                <a:solidFill>
                  <a:schemeClr val="accent3">
                    <a:alpha val="100000"/>
                  </a:schemeClr>
                </a:solidFill>
                <a:latin typeface="Microsoft Yahei"/>
                <a:ea typeface="Microsoft Yahei"/>
                <a:cs typeface="Microsoft Yahei"/>
              </a:rPr>
              <a:t>引言</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7486650" y="4659313"/>
            <a:ext cx="3448050" cy="922337"/>
          </a:xfrm>
          <a:prstGeom prst="rect">
            <a:avLst/>
          </a:prstGeom>
          <a:noFill/>
          <a:ln/>
        </p:spPr>
        <p:txBody>
          <a:bodyPr vert="horz" wrap="square" lIns="91440" tIns="45720" rIns="91440" bIns="45720" rtlCol="0" anchor="t" anchorCtr="0">
            <a:noAutofit/>
          </a:bodyPr>
          <a:lstStyle/>
          <a:p>
            <a:pPr algn="l">
              <a:lnSpc>
                <a:spcPct val="100000"/>
              </a:lnSpc>
              <a:spcBef>
                <a:spcPts val="375"/>
              </a:spcBef>
              <a:defRPr/>
            </a:pPr>
            <a:r>
              <a:rPr lang="en-US" sz="5400" b="1">
                <a:solidFill>
                  <a:srgbClr val="FFFEFE">
                    <a:alpha val="100000"/>
                  </a:srgbClr>
                </a:solidFill>
                <a:latin typeface="微软雅黑"/>
                <a:ea typeface="微软雅黑"/>
                <a:cs typeface="微软雅黑"/>
              </a:rPr>
              <a:t>谢谢聆听</a:t>
            </a:r>
            <a:endParaRPr lang="en-US" sz="1100"/>
          </a:p>
        </p:txBody>
      </p:sp>
      <p:cxnSp>
        <p:nvCxnSpPr>
          <p:cNvPr id="3" name="Connector 3"/>
          <p:cNvCxnSpPr/>
          <p:nvPr/>
        </p:nvCxnSpPr>
        <p:spPr>
          <a:xfrm>
            <a:off x="7762875" y="5581650"/>
            <a:ext cx="2895600" cy="0"/>
          </a:xfrm>
          <a:prstGeom prst="line">
            <a:avLst/>
          </a:prstGeom>
          <a:ln w="6350">
            <a:solidFill>
              <a:schemeClr val="lt1"/>
            </a:solidFill>
            <a:prstDash val="solid"/>
            <a:headEnd type="none"/>
            <a:tailEnd type="none"/>
          </a:ln>
        </p:spPr>
        <p:style>
          <a:lnRef idx="0">
            <a:schemeClr val="lt1"/>
          </a:lnRef>
          <a:fillRef idx="1">
            <a:schemeClr val="lt1"/>
          </a:fillRef>
          <a:effectRef idx="0">
            <a:schemeClr val="lt1"/>
          </a:effectRef>
          <a:fontRef idx="minor">
            <a:schemeClr val="lt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2568" r="32568"/>
          <a:stretch>
            <a:fillRect/>
          </a:stretch>
        </p:blipFill>
        <p:spPr>
          <a:xfrm>
            <a:off x="875314" y="1869245"/>
            <a:ext cx="2050689" cy="3916435"/>
          </a:xfrm>
          <a:prstGeom prst="rect">
            <a:avLst/>
          </a:prstGeom>
        </p:spPr>
      </p:pic>
      <p:pic>
        <p:nvPicPr>
          <p:cNvPr id="3" name="Picture 3"/>
          <p:cNvPicPr>
            <a:picLocks noChangeAspect="1"/>
          </p:cNvPicPr>
          <p:nvPr/>
        </p:nvPicPr>
        <p:blipFill>
          <a:blip r:embed="rId4"/>
          <a:srcRect l="32546" r="32546"/>
          <a:stretch>
            <a:fillRect/>
          </a:stretch>
        </p:blipFill>
        <p:spPr>
          <a:xfrm>
            <a:off x="5906740" y="1869245"/>
            <a:ext cx="2050689" cy="3916435"/>
          </a:xfrm>
          <a:prstGeom prst="rect">
            <a:avLst/>
          </a:prstGeom>
        </p:spPr>
      </p:pic>
      <p:pic>
        <p:nvPicPr>
          <p:cNvPr id="4" name="Picture 4"/>
          <p:cNvPicPr>
            <a:picLocks noChangeAspect="1"/>
          </p:cNvPicPr>
          <p:nvPr/>
        </p:nvPicPr>
        <p:blipFill>
          <a:blip r:embed="rId5"/>
          <a:srcRect l="30365" r="30365"/>
          <a:stretch>
            <a:fillRect/>
          </a:stretch>
        </p:blipFill>
        <p:spPr>
          <a:xfrm>
            <a:off x="3391027" y="1869245"/>
            <a:ext cx="2050689" cy="3916435"/>
          </a:xfrm>
          <a:prstGeom prst="rect">
            <a:avLst/>
          </a:prstGeom>
        </p:spPr>
      </p:pic>
      <p:sp>
        <p:nvSpPr>
          <p:cNvPr id="5" name="Freeform 5"/>
          <p:cNvSpPr/>
          <p:nvPr/>
        </p:nvSpPr>
        <p:spPr>
          <a:xfrm>
            <a:off x="8503615" y="2041071"/>
            <a:ext cx="300899" cy="495300"/>
          </a:xfrm>
          <a:custGeom>
            <a:avLst/>
            <a:gdLst/>
            <a:ahLst/>
            <a:cxnLst/>
            <a:rect l="l" t="t" r="r" b="b"/>
            <a:pathLst>
              <a:path w="369275" h="607851">
                <a:moveTo>
                  <a:pt x="139276" y="570066"/>
                </a:moveTo>
                <a:cubicBezTo>
                  <a:pt x="144275" y="565371"/>
                  <a:pt x="152183" y="565744"/>
                  <a:pt x="156809" y="570811"/>
                </a:cubicBezTo>
                <a:cubicBezTo>
                  <a:pt x="171730" y="587133"/>
                  <a:pt x="197544" y="587133"/>
                  <a:pt x="212465" y="570811"/>
                </a:cubicBezTo>
                <a:cubicBezTo>
                  <a:pt x="217091" y="565744"/>
                  <a:pt x="224999" y="565371"/>
                  <a:pt x="229998" y="570066"/>
                </a:cubicBezTo>
                <a:cubicBezTo>
                  <a:pt x="235071" y="574687"/>
                  <a:pt x="235444" y="582512"/>
                  <a:pt x="230818" y="587580"/>
                </a:cubicBezTo>
                <a:cubicBezTo>
                  <a:pt x="218956" y="600473"/>
                  <a:pt x="202170" y="607851"/>
                  <a:pt x="184637" y="607851"/>
                </a:cubicBezTo>
                <a:cubicBezTo>
                  <a:pt x="167105" y="607851"/>
                  <a:pt x="150318" y="600473"/>
                  <a:pt x="138456" y="587580"/>
                </a:cubicBezTo>
                <a:cubicBezTo>
                  <a:pt x="133830" y="582512"/>
                  <a:pt x="134203" y="574687"/>
                  <a:pt x="139276" y="570066"/>
                </a:cubicBezTo>
                <a:close/>
                <a:moveTo>
                  <a:pt x="273919" y="497785"/>
                </a:moveTo>
                <a:cubicBezTo>
                  <a:pt x="280558" y="496146"/>
                  <a:pt x="287345" y="500169"/>
                  <a:pt x="288986" y="506874"/>
                </a:cubicBezTo>
                <a:cubicBezTo>
                  <a:pt x="290627" y="513505"/>
                  <a:pt x="286599" y="520210"/>
                  <a:pt x="279961" y="521849"/>
                </a:cubicBezTo>
                <a:cubicBezTo>
                  <a:pt x="218426" y="537271"/>
                  <a:pt x="156891" y="552619"/>
                  <a:pt x="95356" y="567966"/>
                </a:cubicBezTo>
                <a:cubicBezTo>
                  <a:pt x="88717" y="569605"/>
                  <a:pt x="81930" y="565582"/>
                  <a:pt x="80289" y="558951"/>
                </a:cubicBezTo>
                <a:cubicBezTo>
                  <a:pt x="78648" y="552321"/>
                  <a:pt x="82676" y="545541"/>
                  <a:pt x="89314" y="543902"/>
                </a:cubicBezTo>
                <a:cubicBezTo>
                  <a:pt x="150849" y="528554"/>
                  <a:pt x="212384" y="513207"/>
                  <a:pt x="273919" y="497785"/>
                </a:cubicBezTo>
                <a:close/>
                <a:moveTo>
                  <a:pt x="273919" y="452696"/>
                </a:moveTo>
                <a:cubicBezTo>
                  <a:pt x="280558" y="450984"/>
                  <a:pt x="287345" y="455003"/>
                  <a:pt x="288986" y="461701"/>
                </a:cubicBezTo>
                <a:cubicBezTo>
                  <a:pt x="290627" y="468325"/>
                  <a:pt x="286599" y="475024"/>
                  <a:pt x="279961" y="476736"/>
                </a:cubicBezTo>
                <a:cubicBezTo>
                  <a:pt x="218426" y="492067"/>
                  <a:pt x="156891" y="507399"/>
                  <a:pt x="95356" y="522731"/>
                </a:cubicBezTo>
                <a:cubicBezTo>
                  <a:pt x="88717" y="524443"/>
                  <a:pt x="81930" y="520350"/>
                  <a:pt x="80289" y="513726"/>
                </a:cubicBezTo>
                <a:cubicBezTo>
                  <a:pt x="78648" y="507102"/>
                  <a:pt x="82676" y="500403"/>
                  <a:pt x="89314" y="498691"/>
                </a:cubicBezTo>
                <a:cubicBezTo>
                  <a:pt x="150849" y="483360"/>
                  <a:pt x="212384" y="468028"/>
                  <a:pt x="273919" y="452696"/>
                </a:cubicBezTo>
                <a:close/>
                <a:moveTo>
                  <a:pt x="184673" y="227009"/>
                </a:moveTo>
                <a:cubicBezTo>
                  <a:pt x="189222" y="227009"/>
                  <a:pt x="193698" y="227158"/>
                  <a:pt x="198173" y="227456"/>
                </a:cubicBezTo>
                <a:cubicBezTo>
                  <a:pt x="202723" y="227829"/>
                  <a:pt x="207273" y="228276"/>
                  <a:pt x="211748" y="228947"/>
                </a:cubicBezTo>
                <a:cubicBezTo>
                  <a:pt x="216223" y="229617"/>
                  <a:pt x="220773" y="230437"/>
                  <a:pt x="225248" y="231406"/>
                </a:cubicBezTo>
                <a:cubicBezTo>
                  <a:pt x="229723" y="232449"/>
                  <a:pt x="234199" y="233567"/>
                  <a:pt x="238674" y="234908"/>
                </a:cubicBezTo>
                <a:cubicBezTo>
                  <a:pt x="248370" y="237740"/>
                  <a:pt x="250757" y="250408"/>
                  <a:pt x="242776" y="256593"/>
                </a:cubicBezTo>
                <a:cubicBezTo>
                  <a:pt x="242403" y="256891"/>
                  <a:pt x="242030" y="257190"/>
                  <a:pt x="241657" y="257562"/>
                </a:cubicBezTo>
                <a:cubicBezTo>
                  <a:pt x="241284" y="257935"/>
                  <a:pt x="240837" y="258307"/>
                  <a:pt x="240464" y="258680"/>
                </a:cubicBezTo>
                <a:cubicBezTo>
                  <a:pt x="240091" y="259127"/>
                  <a:pt x="239644" y="259574"/>
                  <a:pt x="239271" y="260021"/>
                </a:cubicBezTo>
                <a:cubicBezTo>
                  <a:pt x="238823" y="260543"/>
                  <a:pt x="238450" y="261065"/>
                  <a:pt x="238003" y="261586"/>
                </a:cubicBezTo>
                <a:cubicBezTo>
                  <a:pt x="237555" y="262182"/>
                  <a:pt x="237182" y="262779"/>
                  <a:pt x="236735" y="263449"/>
                </a:cubicBezTo>
                <a:cubicBezTo>
                  <a:pt x="236287" y="264120"/>
                  <a:pt x="235914" y="264791"/>
                  <a:pt x="235467" y="265461"/>
                </a:cubicBezTo>
                <a:cubicBezTo>
                  <a:pt x="235019" y="266206"/>
                  <a:pt x="234646" y="266952"/>
                  <a:pt x="234199" y="267697"/>
                </a:cubicBezTo>
                <a:cubicBezTo>
                  <a:pt x="233826" y="268442"/>
                  <a:pt x="233453" y="269187"/>
                  <a:pt x="233080" y="269932"/>
                </a:cubicBezTo>
                <a:cubicBezTo>
                  <a:pt x="232632" y="270827"/>
                  <a:pt x="232259" y="271721"/>
                  <a:pt x="231812" y="272615"/>
                </a:cubicBezTo>
                <a:cubicBezTo>
                  <a:pt x="231439" y="273584"/>
                  <a:pt x="230991" y="274553"/>
                  <a:pt x="230618" y="275521"/>
                </a:cubicBezTo>
                <a:cubicBezTo>
                  <a:pt x="230171" y="276565"/>
                  <a:pt x="229798" y="277608"/>
                  <a:pt x="229425" y="278726"/>
                </a:cubicBezTo>
                <a:cubicBezTo>
                  <a:pt x="228978" y="279844"/>
                  <a:pt x="228605" y="280961"/>
                  <a:pt x="228232" y="282079"/>
                </a:cubicBezTo>
                <a:cubicBezTo>
                  <a:pt x="227859" y="283271"/>
                  <a:pt x="227486" y="284464"/>
                  <a:pt x="227113" y="285656"/>
                </a:cubicBezTo>
                <a:cubicBezTo>
                  <a:pt x="226740" y="286923"/>
                  <a:pt x="226367" y="288190"/>
                  <a:pt x="225994" y="289457"/>
                </a:cubicBezTo>
                <a:cubicBezTo>
                  <a:pt x="225621" y="290798"/>
                  <a:pt x="225248" y="292214"/>
                  <a:pt x="224950" y="293555"/>
                </a:cubicBezTo>
                <a:cubicBezTo>
                  <a:pt x="224577" y="294971"/>
                  <a:pt x="224204" y="296387"/>
                  <a:pt x="223906" y="297803"/>
                </a:cubicBezTo>
                <a:cubicBezTo>
                  <a:pt x="223533" y="299293"/>
                  <a:pt x="223234" y="300784"/>
                  <a:pt x="222936" y="302274"/>
                </a:cubicBezTo>
                <a:cubicBezTo>
                  <a:pt x="222265" y="305478"/>
                  <a:pt x="221593" y="308608"/>
                  <a:pt x="221071" y="311813"/>
                </a:cubicBezTo>
                <a:cubicBezTo>
                  <a:pt x="220475" y="315315"/>
                  <a:pt x="219878" y="318817"/>
                  <a:pt x="219430" y="322245"/>
                </a:cubicBezTo>
                <a:cubicBezTo>
                  <a:pt x="218983" y="325152"/>
                  <a:pt x="218610" y="328058"/>
                  <a:pt x="218237" y="330964"/>
                </a:cubicBezTo>
                <a:cubicBezTo>
                  <a:pt x="217789" y="334914"/>
                  <a:pt x="217342" y="338938"/>
                  <a:pt x="216969" y="342887"/>
                </a:cubicBezTo>
                <a:cubicBezTo>
                  <a:pt x="216521" y="347135"/>
                  <a:pt x="216148" y="351383"/>
                  <a:pt x="215776" y="355630"/>
                </a:cubicBezTo>
                <a:cubicBezTo>
                  <a:pt x="215477" y="360101"/>
                  <a:pt x="215179" y="364647"/>
                  <a:pt x="214880" y="369193"/>
                </a:cubicBezTo>
                <a:cubicBezTo>
                  <a:pt x="214508" y="376049"/>
                  <a:pt x="208615" y="381265"/>
                  <a:pt x="201753" y="380818"/>
                </a:cubicBezTo>
                <a:cubicBezTo>
                  <a:pt x="194891" y="380445"/>
                  <a:pt x="189670" y="374558"/>
                  <a:pt x="190117" y="367702"/>
                </a:cubicBezTo>
                <a:cubicBezTo>
                  <a:pt x="190490" y="361517"/>
                  <a:pt x="190863" y="355332"/>
                  <a:pt x="191385" y="349221"/>
                </a:cubicBezTo>
                <a:cubicBezTo>
                  <a:pt x="191684" y="346241"/>
                  <a:pt x="191908" y="343334"/>
                  <a:pt x="192206" y="340428"/>
                </a:cubicBezTo>
                <a:cubicBezTo>
                  <a:pt x="192504" y="337596"/>
                  <a:pt x="192803" y="334839"/>
                  <a:pt x="193101" y="332007"/>
                </a:cubicBezTo>
                <a:cubicBezTo>
                  <a:pt x="193399" y="329325"/>
                  <a:pt x="193772" y="326642"/>
                  <a:pt x="194071" y="323959"/>
                </a:cubicBezTo>
                <a:cubicBezTo>
                  <a:pt x="194294" y="322171"/>
                  <a:pt x="194593" y="320457"/>
                  <a:pt x="194816" y="318743"/>
                </a:cubicBezTo>
                <a:cubicBezTo>
                  <a:pt x="195189" y="316209"/>
                  <a:pt x="195562" y="313750"/>
                  <a:pt x="196010" y="311216"/>
                </a:cubicBezTo>
                <a:cubicBezTo>
                  <a:pt x="196383" y="308832"/>
                  <a:pt x="196756" y="306447"/>
                  <a:pt x="197203" y="303988"/>
                </a:cubicBezTo>
                <a:cubicBezTo>
                  <a:pt x="197651" y="301752"/>
                  <a:pt x="198098" y="299442"/>
                  <a:pt x="198620" y="297132"/>
                </a:cubicBezTo>
                <a:cubicBezTo>
                  <a:pt x="199068" y="294971"/>
                  <a:pt x="199515" y="292810"/>
                  <a:pt x="200038" y="290574"/>
                </a:cubicBezTo>
                <a:cubicBezTo>
                  <a:pt x="200560" y="288488"/>
                  <a:pt x="201082" y="286476"/>
                  <a:pt x="201604" y="284389"/>
                </a:cubicBezTo>
                <a:cubicBezTo>
                  <a:pt x="202126" y="282377"/>
                  <a:pt x="202723" y="280440"/>
                  <a:pt x="203319" y="278502"/>
                </a:cubicBezTo>
                <a:cubicBezTo>
                  <a:pt x="203916" y="276565"/>
                  <a:pt x="204513" y="274702"/>
                  <a:pt x="205110" y="272839"/>
                </a:cubicBezTo>
                <a:cubicBezTo>
                  <a:pt x="205706" y="271125"/>
                  <a:pt x="206378" y="269336"/>
                  <a:pt x="207049" y="267548"/>
                </a:cubicBezTo>
                <a:cubicBezTo>
                  <a:pt x="207720" y="265908"/>
                  <a:pt x="208391" y="264269"/>
                  <a:pt x="209137" y="262629"/>
                </a:cubicBezTo>
                <a:cubicBezTo>
                  <a:pt x="209809" y="260990"/>
                  <a:pt x="210554" y="259425"/>
                  <a:pt x="211300" y="257935"/>
                </a:cubicBezTo>
                <a:cubicBezTo>
                  <a:pt x="211673" y="257190"/>
                  <a:pt x="212046" y="256519"/>
                  <a:pt x="212419" y="255848"/>
                </a:cubicBezTo>
                <a:cubicBezTo>
                  <a:pt x="212643" y="255401"/>
                  <a:pt x="212941" y="254879"/>
                  <a:pt x="213240" y="254358"/>
                </a:cubicBezTo>
                <a:cubicBezTo>
                  <a:pt x="211524" y="254060"/>
                  <a:pt x="209809" y="253762"/>
                  <a:pt x="208093" y="253538"/>
                </a:cubicBezTo>
                <a:cubicBezTo>
                  <a:pt x="204214" y="252942"/>
                  <a:pt x="200336" y="252495"/>
                  <a:pt x="196383" y="252197"/>
                </a:cubicBezTo>
                <a:cubicBezTo>
                  <a:pt x="192504" y="251973"/>
                  <a:pt x="188551" y="251824"/>
                  <a:pt x="184673" y="251824"/>
                </a:cubicBezTo>
                <a:cubicBezTo>
                  <a:pt x="180794" y="251824"/>
                  <a:pt x="176841" y="251899"/>
                  <a:pt x="172962" y="252197"/>
                </a:cubicBezTo>
                <a:cubicBezTo>
                  <a:pt x="169009" y="252495"/>
                  <a:pt x="165131" y="252942"/>
                  <a:pt x="161252" y="253538"/>
                </a:cubicBezTo>
                <a:cubicBezTo>
                  <a:pt x="159537" y="253762"/>
                  <a:pt x="157821" y="254060"/>
                  <a:pt x="156106" y="254358"/>
                </a:cubicBezTo>
                <a:cubicBezTo>
                  <a:pt x="156404" y="254879"/>
                  <a:pt x="156702" y="255401"/>
                  <a:pt x="157001" y="255848"/>
                </a:cubicBezTo>
                <a:cubicBezTo>
                  <a:pt x="157299" y="256519"/>
                  <a:pt x="157672" y="257190"/>
                  <a:pt x="158045" y="257935"/>
                </a:cubicBezTo>
                <a:cubicBezTo>
                  <a:pt x="158791" y="259425"/>
                  <a:pt x="159537" y="260990"/>
                  <a:pt x="160208" y="262629"/>
                </a:cubicBezTo>
                <a:cubicBezTo>
                  <a:pt x="160954" y="264269"/>
                  <a:pt x="161625" y="265908"/>
                  <a:pt x="162296" y="267548"/>
                </a:cubicBezTo>
                <a:cubicBezTo>
                  <a:pt x="162968" y="269336"/>
                  <a:pt x="163639" y="271125"/>
                  <a:pt x="164236" y="272839"/>
                </a:cubicBezTo>
                <a:cubicBezTo>
                  <a:pt x="164832" y="274702"/>
                  <a:pt x="165429" y="276565"/>
                  <a:pt x="166026" y="278502"/>
                </a:cubicBezTo>
                <a:cubicBezTo>
                  <a:pt x="166622" y="280440"/>
                  <a:pt x="167219" y="282377"/>
                  <a:pt x="167741" y="284389"/>
                </a:cubicBezTo>
                <a:cubicBezTo>
                  <a:pt x="168263" y="286476"/>
                  <a:pt x="168785" y="288488"/>
                  <a:pt x="169308" y="290574"/>
                </a:cubicBezTo>
                <a:cubicBezTo>
                  <a:pt x="169830" y="292810"/>
                  <a:pt x="170277" y="294971"/>
                  <a:pt x="170725" y="297132"/>
                </a:cubicBezTo>
                <a:cubicBezTo>
                  <a:pt x="171247" y="299442"/>
                  <a:pt x="171694" y="301752"/>
                  <a:pt x="172142" y="303988"/>
                </a:cubicBezTo>
                <a:cubicBezTo>
                  <a:pt x="172589" y="306447"/>
                  <a:pt x="172962" y="308832"/>
                  <a:pt x="173410" y="311216"/>
                </a:cubicBezTo>
                <a:cubicBezTo>
                  <a:pt x="173783" y="313750"/>
                  <a:pt x="174156" y="316209"/>
                  <a:pt x="174529" y="318743"/>
                </a:cubicBezTo>
                <a:cubicBezTo>
                  <a:pt x="175200" y="323140"/>
                  <a:pt x="175722" y="327611"/>
                  <a:pt x="176244" y="332007"/>
                </a:cubicBezTo>
                <a:cubicBezTo>
                  <a:pt x="176915" y="337745"/>
                  <a:pt x="177438" y="343483"/>
                  <a:pt x="177960" y="349221"/>
                </a:cubicBezTo>
                <a:cubicBezTo>
                  <a:pt x="178482" y="355332"/>
                  <a:pt x="178929" y="361517"/>
                  <a:pt x="179228" y="367702"/>
                </a:cubicBezTo>
                <a:cubicBezTo>
                  <a:pt x="179675" y="374558"/>
                  <a:pt x="174454" y="380445"/>
                  <a:pt x="167592" y="380818"/>
                </a:cubicBezTo>
                <a:cubicBezTo>
                  <a:pt x="160730" y="381265"/>
                  <a:pt x="154838" y="376049"/>
                  <a:pt x="154465" y="369193"/>
                </a:cubicBezTo>
                <a:cubicBezTo>
                  <a:pt x="154166" y="364647"/>
                  <a:pt x="153868" y="360101"/>
                  <a:pt x="153570" y="355630"/>
                </a:cubicBezTo>
                <a:cubicBezTo>
                  <a:pt x="153197" y="351383"/>
                  <a:pt x="152824" y="347135"/>
                  <a:pt x="152451" y="342887"/>
                </a:cubicBezTo>
                <a:cubicBezTo>
                  <a:pt x="152003" y="338938"/>
                  <a:pt x="151556" y="334914"/>
                  <a:pt x="151108" y="330964"/>
                </a:cubicBezTo>
                <a:cubicBezTo>
                  <a:pt x="150735" y="328058"/>
                  <a:pt x="150362" y="325152"/>
                  <a:pt x="149915" y="322245"/>
                </a:cubicBezTo>
                <a:cubicBezTo>
                  <a:pt x="149467" y="318817"/>
                  <a:pt x="148871" y="315315"/>
                  <a:pt x="148274" y="311813"/>
                </a:cubicBezTo>
                <a:cubicBezTo>
                  <a:pt x="147752" y="308608"/>
                  <a:pt x="147080" y="305404"/>
                  <a:pt x="146409" y="302274"/>
                </a:cubicBezTo>
                <a:cubicBezTo>
                  <a:pt x="145812" y="299368"/>
                  <a:pt x="145141" y="296387"/>
                  <a:pt x="144395" y="293555"/>
                </a:cubicBezTo>
                <a:cubicBezTo>
                  <a:pt x="143799" y="290872"/>
                  <a:pt x="143053" y="288264"/>
                  <a:pt x="142232" y="285656"/>
                </a:cubicBezTo>
                <a:cubicBezTo>
                  <a:pt x="141859" y="284464"/>
                  <a:pt x="141486" y="283271"/>
                  <a:pt x="141113" y="282079"/>
                </a:cubicBezTo>
                <a:cubicBezTo>
                  <a:pt x="140741" y="280961"/>
                  <a:pt x="140368" y="279844"/>
                  <a:pt x="139920" y="278726"/>
                </a:cubicBezTo>
                <a:cubicBezTo>
                  <a:pt x="139547" y="277608"/>
                  <a:pt x="139174" y="276565"/>
                  <a:pt x="138727" y="275521"/>
                </a:cubicBezTo>
                <a:cubicBezTo>
                  <a:pt x="138354" y="274553"/>
                  <a:pt x="137906" y="273584"/>
                  <a:pt x="137533" y="272615"/>
                </a:cubicBezTo>
                <a:cubicBezTo>
                  <a:pt x="137086" y="271721"/>
                  <a:pt x="136713" y="270827"/>
                  <a:pt x="136265" y="269932"/>
                </a:cubicBezTo>
                <a:cubicBezTo>
                  <a:pt x="135892" y="269187"/>
                  <a:pt x="135519" y="268442"/>
                  <a:pt x="135146" y="267697"/>
                </a:cubicBezTo>
                <a:cubicBezTo>
                  <a:pt x="134699" y="266952"/>
                  <a:pt x="134326" y="266206"/>
                  <a:pt x="133878" y="265461"/>
                </a:cubicBezTo>
                <a:cubicBezTo>
                  <a:pt x="133431" y="264791"/>
                  <a:pt x="133058" y="264120"/>
                  <a:pt x="132611" y="263449"/>
                </a:cubicBezTo>
                <a:cubicBezTo>
                  <a:pt x="132163" y="262779"/>
                  <a:pt x="131790" y="262182"/>
                  <a:pt x="131343" y="261586"/>
                </a:cubicBezTo>
                <a:cubicBezTo>
                  <a:pt x="130895" y="261065"/>
                  <a:pt x="130522" y="260543"/>
                  <a:pt x="130075" y="260021"/>
                </a:cubicBezTo>
                <a:cubicBezTo>
                  <a:pt x="129702" y="259574"/>
                  <a:pt x="129254" y="259127"/>
                  <a:pt x="128881" y="258680"/>
                </a:cubicBezTo>
                <a:cubicBezTo>
                  <a:pt x="128508" y="258307"/>
                  <a:pt x="128061" y="257935"/>
                  <a:pt x="127688" y="257562"/>
                </a:cubicBezTo>
                <a:cubicBezTo>
                  <a:pt x="127315" y="257190"/>
                  <a:pt x="126942" y="256891"/>
                  <a:pt x="126569" y="256593"/>
                </a:cubicBezTo>
                <a:cubicBezTo>
                  <a:pt x="118588" y="250408"/>
                  <a:pt x="120975" y="237740"/>
                  <a:pt x="130671" y="234908"/>
                </a:cubicBezTo>
                <a:cubicBezTo>
                  <a:pt x="135146" y="233567"/>
                  <a:pt x="139622" y="232449"/>
                  <a:pt x="144097" y="231406"/>
                </a:cubicBezTo>
                <a:cubicBezTo>
                  <a:pt x="148572" y="230437"/>
                  <a:pt x="153122" y="229617"/>
                  <a:pt x="157597" y="228947"/>
                </a:cubicBezTo>
                <a:cubicBezTo>
                  <a:pt x="162147" y="228276"/>
                  <a:pt x="166622" y="227829"/>
                  <a:pt x="171172" y="227456"/>
                </a:cubicBezTo>
                <a:cubicBezTo>
                  <a:pt x="175647" y="227158"/>
                  <a:pt x="180123" y="227009"/>
                  <a:pt x="184673" y="227009"/>
                </a:cubicBezTo>
                <a:close/>
                <a:moveTo>
                  <a:pt x="184638" y="0"/>
                </a:moveTo>
                <a:cubicBezTo>
                  <a:pt x="244994" y="0"/>
                  <a:pt x="301546" y="29424"/>
                  <a:pt x="336088" y="78887"/>
                </a:cubicBezTo>
                <a:cubicBezTo>
                  <a:pt x="370631" y="128350"/>
                  <a:pt x="378763" y="191444"/>
                  <a:pt x="357873" y="248058"/>
                </a:cubicBezTo>
                <a:cubicBezTo>
                  <a:pt x="336461" y="306087"/>
                  <a:pt x="272822" y="336703"/>
                  <a:pt x="262900" y="410227"/>
                </a:cubicBezTo>
                <a:cubicBezTo>
                  <a:pt x="266555" y="409259"/>
                  <a:pt x="270286" y="408365"/>
                  <a:pt x="273941" y="407471"/>
                </a:cubicBezTo>
                <a:cubicBezTo>
                  <a:pt x="280581" y="405757"/>
                  <a:pt x="287370" y="409855"/>
                  <a:pt x="289012" y="416484"/>
                </a:cubicBezTo>
                <a:cubicBezTo>
                  <a:pt x="290653" y="423114"/>
                  <a:pt x="286624" y="429893"/>
                  <a:pt x="279984" y="431532"/>
                </a:cubicBezTo>
                <a:cubicBezTo>
                  <a:pt x="218434" y="446877"/>
                  <a:pt x="156884" y="462222"/>
                  <a:pt x="95334" y="477642"/>
                </a:cubicBezTo>
                <a:cubicBezTo>
                  <a:pt x="88694" y="479281"/>
                  <a:pt x="81905" y="475258"/>
                  <a:pt x="80263" y="468554"/>
                </a:cubicBezTo>
                <a:cubicBezTo>
                  <a:pt x="78622" y="461924"/>
                  <a:pt x="82651" y="455220"/>
                  <a:pt x="89291" y="453507"/>
                </a:cubicBezTo>
                <a:cubicBezTo>
                  <a:pt x="139575" y="440992"/>
                  <a:pt x="189860" y="428403"/>
                  <a:pt x="240145" y="415888"/>
                </a:cubicBezTo>
                <a:cubicBezTo>
                  <a:pt x="238354" y="413132"/>
                  <a:pt x="237757" y="410599"/>
                  <a:pt x="238205" y="407396"/>
                </a:cubicBezTo>
                <a:cubicBezTo>
                  <a:pt x="238876" y="402182"/>
                  <a:pt x="239772" y="397116"/>
                  <a:pt x="240965" y="392051"/>
                </a:cubicBezTo>
                <a:cubicBezTo>
                  <a:pt x="242084" y="387134"/>
                  <a:pt x="243427" y="382367"/>
                  <a:pt x="245069" y="377674"/>
                </a:cubicBezTo>
                <a:cubicBezTo>
                  <a:pt x="246561" y="373130"/>
                  <a:pt x="248277" y="368660"/>
                  <a:pt x="250216" y="364265"/>
                </a:cubicBezTo>
                <a:cubicBezTo>
                  <a:pt x="252007" y="360019"/>
                  <a:pt x="254021" y="355848"/>
                  <a:pt x="256185" y="351751"/>
                </a:cubicBezTo>
                <a:cubicBezTo>
                  <a:pt x="258274" y="347877"/>
                  <a:pt x="260587" y="344004"/>
                  <a:pt x="262900" y="340205"/>
                </a:cubicBezTo>
                <a:cubicBezTo>
                  <a:pt x="265212" y="336554"/>
                  <a:pt x="267600" y="332979"/>
                  <a:pt x="270062" y="329403"/>
                </a:cubicBezTo>
                <a:cubicBezTo>
                  <a:pt x="272449" y="325977"/>
                  <a:pt x="274986" y="322624"/>
                  <a:pt x="277522" y="319347"/>
                </a:cubicBezTo>
                <a:cubicBezTo>
                  <a:pt x="279984" y="316069"/>
                  <a:pt x="282521" y="312941"/>
                  <a:pt x="285058" y="309812"/>
                </a:cubicBezTo>
                <a:cubicBezTo>
                  <a:pt x="287594" y="306758"/>
                  <a:pt x="290056" y="303704"/>
                  <a:pt x="292593" y="300724"/>
                </a:cubicBezTo>
                <a:cubicBezTo>
                  <a:pt x="294906" y="297968"/>
                  <a:pt x="297218" y="295211"/>
                  <a:pt x="299531" y="292530"/>
                </a:cubicBezTo>
                <a:cubicBezTo>
                  <a:pt x="300725" y="291114"/>
                  <a:pt x="301919" y="289699"/>
                  <a:pt x="303038" y="288284"/>
                </a:cubicBezTo>
                <a:cubicBezTo>
                  <a:pt x="305351" y="285528"/>
                  <a:pt x="307663" y="282771"/>
                  <a:pt x="309827" y="279941"/>
                </a:cubicBezTo>
                <a:cubicBezTo>
                  <a:pt x="311990" y="277259"/>
                  <a:pt x="314079" y="274577"/>
                  <a:pt x="316168" y="271821"/>
                </a:cubicBezTo>
                <a:cubicBezTo>
                  <a:pt x="318108" y="269214"/>
                  <a:pt x="320048" y="266532"/>
                  <a:pt x="321838" y="263776"/>
                </a:cubicBezTo>
                <a:cubicBezTo>
                  <a:pt x="323554" y="261169"/>
                  <a:pt x="325270" y="258487"/>
                  <a:pt x="326837" y="255731"/>
                </a:cubicBezTo>
                <a:cubicBezTo>
                  <a:pt x="328329" y="253124"/>
                  <a:pt x="329747" y="250442"/>
                  <a:pt x="331090" y="247686"/>
                </a:cubicBezTo>
                <a:cubicBezTo>
                  <a:pt x="332358" y="245004"/>
                  <a:pt x="333552" y="242248"/>
                  <a:pt x="334596" y="239492"/>
                </a:cubicBezTo>
                <a:cubicBezTo>
                  <a:pt x="352651" y="190550"/>
                  <a:pt x="345563" y="135873"/>
                  <a:pt x="315721" y="93115"/>
                </a:cubicBezTo>
                <a:cubicBezTo>
                  <a:pt x="285804" y="50282"/>
                  <a:pt x="236862" y="24806"/>
                  <a:pt x="184638" y="24806"/>
                </a:cubicBezTo>
                <a:cubicBezTo>
                  <a:pt x="132413" y="24806"/>
                  <a:pt x="83471" y="50282"/>
                  <a:pt x="53554" y="93115"/>
                </a:cubicBezTo>
                <a:cubicBezTo>
                  <a:pt x="23712" y="135873"/>
                  <a:pt x="16624" y="190550"/>
                  <a:pt x="34679" y="239492"/>
                </a:cubicBezTo>
                <a:cubicBezTo>
                  <a:pt x="35425" y="241428"/>
                  <a:pt x="36246" y="243365"/>
                  <a:pt x="37066" y="245302"/>
                </a:cubicBezTo>
                <a:cubicBezTo>
                  <a:pt x="37962" y="247239"/>
                  <a:pt x="38857" y="249175"/>
                  <a:pt x="39827" y="251038"/>
                </a:cubicBezTo>
                <a:cubicBezTo>
                  <a:pt x="40871" y="252975"/>
                  <a:pt x="41916" y="254837"/>
                  <a:pt x="43035" y="256699"/>
                </a:cubicBezTo>
                <a:cubicBezTo>
                  <a:pt x="44154" y="258636"/>
                  <a:pt x="45273" y="260498"/>
                  <a:pt x="46541" y="262361"/>
                </a:cubicBezTo>
                <a:cubicBezTo>
                  <a:pt x="47810" y="264297"/>
                  <a:pt x="49078" y="266234"/>
                  <a:pt x="50421" y="268096"/>
                </a:cubicBezTo>
                <a:cubicBezTo>
                  <a:pt x="51241" y="269288"/>
                  <a:pt x="52062" y="270406"/>
                  <a:pt x="52957" y="271598"/>
                </a:cubicBezTo>
                <a:cubicBezTo>
                  <a:pt x="54375" y="273534"/>
                  <a:pt x="55867" y="275471"/>
                  <a:pt x="57359" y="277333"/>
                </a:cubicBezTo>
                <a:cubicBezTo>
                  <a:pt x="58851" y="279345"/>
                  <a:pt x="60418" y="281281"/>
                  <a:pt x="61985" y="283144"/>
                </a:cubicBezTo>
                <a:cubicBezTo>
                  <a:pt x="63626" y="285155"/>
                  <a:pt x="65267" y="287092"/>
                  <a:pt x="66909" y="289103"/>
                </a:cubicBezTo>
                <a:cubicBezTo>
                  <a:pt x="68774" y="291338"/>
                  <a:pt x="70714" y="293573"/>
                  <a:pt x="72579" y="295882"/>
                </a:cubicBezTo>
                <a:cubicBezTo>
                  <a:pt x="74593" y="298191"/>
                  <a:pt x="76608" y="300575"/>
                  <a:pt x="78547" y="302959"/>
                </a:cubicBezTo>
                <a:cubicBezTo>
                  <a:pt x="80338" y="305119"/>
                  <a:pt x="82128" y="307205"/>
                  <a:pt x="83844" y="309365"/>
                </a:cubicBezTo>
                <a:cubicBezTo>
                  <a:pt x="85635" y="311600"/>
                  <a:pt x="87425" y="313760"/>
                  <a:pt x="89216" y="315995"/>
                </a:cubicBezTo>
                <a:cubicBezTo>
                  <a:pt x="91007" y="318304"/>
                  <a:pt x="92797" y="320613"/>
                  <a:pt x="94513" y="322922"/>
                </a:cubicBezTo>
                <a:cubicBezTo>
                  <a:pt x="96304" y="325306"/>
                  <a:pt x="98020" y="327764"/>
                  <a:pt x="99736" y="330223"/>
                </a:cubicBezTo>
                <a:cubicBezTo>
                  <a:pt x="101526" y="332681"/>
                  <a:pt x="103167" y="335214"/>
                  <a:pt x="104883" y="337821"/>
                </a:cubicBezTo>
                <a:cubicBezTo>
                  <a:pt x="105928" y="339460"/>
                  <a:pt x="106898" y="341024"/>
                  <a:pt x="107868" y="342737"/>
                </a:cubicBezTo>
                <a:cubicBezTo>
                  <a:pt x="109509" y="345419"/>
                  <a:pt x="111076" y="348175"/>
                  <a:pt x="112642" y="350931"/>
                </a:cubicBezTo>
                <a:cubicBezTo>
                  <a:pt x="114135" y="353762"/>
                  <a:pt x="115627" y="356667"/>
                  <a:pt x="116970" y="359572"/>
                </a:cubicBezTo>
                <a:cubicBezTo>
                  <a:pt x="118387" y="362627"/>
                  <a:pt x="119730" y="365681"/>
                  <a:pt x="120998" y="368735"/>
                </a:cubicBezTo>
                <a:cubicBezTo>
                  <a:pt x="122267" y="371938"/>
                  <a:pt x="123386" y="375141"/>
                  <a:pt x="124505" y="378344"/>
                </a:cubicBezTo>
                <a:cubicBezTo>
                  <a:pt x="125549" y="381697"/>
                  <a:pt x="126519" y="385049"/>
                  <a:pt x="127415" y="388401"/>
                </a:cubicBezTo>
                <a:cubicBezTo>
                  <a:pt x="129131" y="395031"/>
                  <a:pt x="125102" y="401809"/>
                  <a:pt x="118462" y="403523"/>
                </a:cubicBezTo>
                <a:cubicBezTo>
                  <a:pt x="111822" y="405236"/>
                  <a:pt x="105033" y="401213"/>
                  <a:pt x="103391" y="394584"/>
                </a:cubicBezTo>
                <a:cubicBezTo>
                  <a:pt x="87276" y="332085"/>
                  <a:pt x="31247" y="301767"/>
                  <a:pt x="11402" y="248058"/>
                </a:cubicBezTo>
                <a:cubicBezTo>
                  <a:pt x="-9488" y="191444"/>
                  <a:pt x="-1356" y="128350"/>
                  <a:pt x="33187" y="78887"/>
                </a:cubicBezTo>
                <a:cubicBezTo>
                  <a:pt x="67729" y="29424"/>
                  <a:pt x="124281" y="0"/>
                  <a:pt x="184638" y="0"/>
                </a:cubicBezTo>
                <a:close/>
              </a:path>
            </a:pathLst>
          </a:custGeom>
          <a:solidFill>
            <a:schemeClr val="accent1">
              <a:lumMod val="75000"/>
              <a:alpha val="100000"/>
            </a:schemeClr>
          </a:solidFill>
          <a:ln/>
        </p:spPr>
        <p:txBody>
          <a:bodyPr/>
          <a:lstStyle/>
          <a:p>
            <a:endParaRPr lang="zh-CN" altLang="en-US"/>
          </a:p>
        </p:txBody>
      </p:sp>
      <p:sp>
        <p:nvSpPr>
          <p:cNvPr id="6" name="Freeform 6"/>
          <p:cNvSpPr/>
          <p:nvPr/>
        </p:nvSpPr>
        <p:spPr>
          <a:xfrm>
            <a:off x="8406414" y="4012208"/>
            <a:ext cx="495300" cy="456011"/>
          </a:xfrm>
          <a:custGeom>
            <a:avLst/>
            <a:gdLst/>
            <a:ahLst/>
            <a:cxnLst/>
            <a:rect l="l" t="t" r="r" b="b"/>
            <a:pathLst>
              <a:path w="580" h="535">
                <a:moveTo>
                  <a:pt x="164" y="525"/>
                </a:moveTo>
                <a:cubicBezTo>
                  <a:pt x="172" y="534"/>
                  <a:pt x="186" y="535"/>
                  <a:pt x="196" y="526"/>
                </a:cubicBezTo>
                <a:lnTo>
                  <a:pt x="570" y="187"/>
                </a:lnTo>
                <a:cubicBezTo>
                  <a:pt x="579" y="179"/>
                  <a:pt x="580" y="165"/>
                  <a:pt x="572" y="155"/>
                </a:cubicBezTo>
                <a:lnTo>
                  <a:pt x="475" y="49"/>
                </a:lnTo>
                <a:cubicBezTo>
                  <a:pt x="466" y="39"/>
                  <a:pt x="452" y="39"/>
                  <a:pt x="443" y="47"/>
                </a:cubicBezTo>
                <a:lnTo>
                  <a:pt x="124" y="335"/>
                </a:lnTo>
                <a:cubicBezTo>
                  <a:pt x="115" y="344"/>
                  <a:pt x="114" y="358"/>
                  <a:pt x="123" y="367"/>
                </a:cubicBezTo>
                <a:lnTo>
                  <a:pt x="175" y="425"/>
                </a:lnTo>
                <a:cubicBezTo>
                  <a:pt x="183" y="434"/>
                  <a:pt x="198" y="435"/>
                  <a:pt x="207" y="426"/>
                </a:cubicBezTo>
                <a:lnTo>
                  <a:pt x="341" y="305"/>
                </a:lnTo>
                <a:cubicBezTo>
                  <a:pt x="350" y="297"/>
                  <a:pt x="351" y="282"/>
                  <a:pt x="343" y="273"/>
                </a:cubicBezTo>
                <a:lnTo>
                  <a:pt x="327" y="256"/>
                </a:lnTo>
                <a:lnTo>
                  <a:pt x="193" y="378"/>
                </a:lnTo>
                <a:lnTo>
                  <a:pt x="172" y="354"/>
                </a:lnTo>
                <a:lnTo>
                  <a:pt x="457" y="96"/>
                </a:lnTo>
                <a:lnTo>
                  <a:pt x="523" y="169"/>
                </a:lnTo>
                <a:lnTo>
                  <a:pt x="182" y="478"/>
                </a:lnTo>
                <a:lnTo>
                  <a:pt x="58" y="340"/>
                </a:lnTo>
                <a:lnTo>
                  <a:pt x="404" y="26"/>
                </a:lnTo>
                <a:lnTo>
                  <a:pt x="389" y="10"/>
                </a:lnTo>
                <a:cubicBezTo>
                  <a:pt x="380" y="0"/>
                  <a:pt x="366" y="0"/>
                  <a:pt x="357" y="8"/>
                </a:cubicBezTo>
                <a:lnTo>
                  <a:pt x="10" y="322"/>
                </a:lnTo>
                <a:cubicBezTo>
                  <a:pt x="1" y="330"/>
                  <a:pt x="0" y="344"/>
                  <a:pt x="9" y="354"/>
                </a:cubicBezTo>
                <a:lnTo>
                  <a:pt x="164" y="525"/>
                </a:lnTo>
                <a:close/>
              </a:path>
            </a:pathLst>
          </a:custGeom>
          <a:solidFill>
            <a:schemeClr val="accent1">
              <a:lumMod val="75000"/>
              <a:alpha val="100000"/>
            </a:schemeClr>
          </a:solidFill>
          <a:ln/>
        </p:spPr>
        <p:txBody>
          <a:bodyPr/>
          <a:lstStyle/>
          <a:p>
            <a:endParaRPr lang="zh-CN" altLang="en-US"/>
          </a:p>
        </p:txBody>
      </p:sp>
      <p:sp>
        <p:nvSpPr>
          <p:cNvPr id="7" name="AutoShape 7"/>
          <p:cNvSpPr/>
          <p:nvPr/>
        </p:nvSpPr>
        <p:spPr>
          <a:xfrm>
            <a:off x="8901714" y="1917723"/>
            <a:ext cx="2084387" cy="616443"/>
          </a:xfrm>
          <a:prstGeom prst="rect">
            <a:avLst/>
          </a:prstGeom>
          <a:noFill/>
          <a:ln/>
        </p:spPr>
        <p:txBody>
          <a:bodyPr vert="horz" wrap="square" lIns="91440" tIns="45720" rIns="91440" bIns="45720" rtlCol="0" anchor="t" anchorCtr="0">
            <a:noAutofit/>
          </a:bodyPr>
          <a:lstStyle/>
          <a:p>
            <a:pPr algn="ctr">
              <a:lnSpc>
                <a:spcPct val="120000"/>
              </a:lnSpc>
              <a:defRPr/>
            </a:pPr>
            <a:r>
              <a:rPr lang="en-US" sz="3000" b="1">
                <a:solidFill>
                  <a:schemeClr val="accent1">
                    <a:alpha val="100000"/>
                  </a:schemeClr>
                </a:solidFill>
                <a:latin typeface="Microsoft Yahei"/>
                <a:ea typeface="Microsoft Yahei"/>
                <a:cs typeface="Microsoft Yahei"/>
              </a:rPr>
              <a:t>01</a:t>
            </a:r>
            <a:endParaRPr lang="en-US" sz="1100"/>
          </a:p>
        </p:txBody>
      </p:sp>
      <p:sp>
        <p:nvSpPr>
          <p:cNvPr id="8" name="AutoShape 8"/>
          <p:cNvSpPr/>
          <p:nvPr/>
        </p:nvSpPr>
        <p:spPr>
          <a:xfrm>
            <a:off x="8901714" y="3911623"/>
            <a:ext cx="2084387" cy="554016"/>
          </a:xfrm>
          <a:prstGeom prst="rect">
            <a:avLst/>
          </a:prstGeom>
          <a:noFill/>
          <a:ln/>
        </p:spPr>
        <p:txBody>
          <a:bodyPr vert="horz" wrap="square" lIns="91440" tIns="45720" rIns="91440" bIns="45720" rtlCol="0" anchor="ctr" anchorCtr="0">
            <a:noAutofit/>
          </a:bodyPr>
          <a:lstStyle/>
          <a:p>
            <a:pPr algn="ctr">
              <a:lnSpc>
                <a:spcPct val="120000"/>
              </a:lnSpc>
              <a:defRPr/>
            </a:pPr>
            <a:r>
              <a:rPr lang="en-US" sz="3000" b="1">
                <a:solidFill>
                  <a:schemeClr val="accent1">
                    <a:alpha val="100000"/>
                  </a:schemeClr>
                </a:solidFill>
                <a:latin typeface="Microsoft Yahei"/>
                <a:ea typeface="Microsoft Yahei"/>
                <a:cs typeface="Microsoft Yahei"/>
              </a:rPr>
              <a:t>02</a:t>
            </a:r>
            <a:endParaRPr lang="en-US" sz="1100"/>
          </a:p>
        </p:txBody>
      </p:sp>
      <p:grpSp>
        <p:nvGrpSpPr>
          <p:cNvPr id="9" name="Group 9"/>
          <p:cNvGrpSpPr/>
          <p:nvPr/>
        </p:nvGrpSpPr>
        <p:grpSpPr>
          <a:xfrm>
            <a:off x="454963" y="93878"/>
            <a:ext cx="10641129" cy="914400"/>
            <a:chOff x="454963" y="93878"/>
            <a:chExt cx="10641129" cy="914400"/>
          </a:xfrm>
        </p:grpSpPr>
        <p:sp>
          <p:nvSpPr>
            <p:cNvPr id="10" name="AutoShape 10"/>
            <p:cNvSpPr/>
            <p:nvPr/>
          </p:nvSpPr>
          <p:spPr>
            <a:xfrm>
              <a:off x="454963" y="331168"/>
              <a:ext cx="84147" cy="84147"/>
            </a:xfrm>
            <a:prstGeom prst="ellipse">
              <a:avLst/>
            </a:prstGeom>
            <a:solidFill>
              <a:schemeClr val="accent1">
                <a:alpha val="100000"/>
              </a:schemeClr>
            </a:solidFill>
            <a:ln/>
          </p:spPr>
          <p:txBody>
            <a:bodyPr/>
            <a:lstStyle/>
            <a:p>
              <a:endParaRPr lang="zh-CN" altLang="en-US"/>
            </a:p>
          </p:txBody>
        </p:sp>
        <p:sp>
          <p:nvSpPr>
            <p:cNvPr id="11" name="AutoShape 11"/>
            <p:cNvSpPr/>
            <p:nvPr/>
          </p:nvSpPr>
          <p:spPr>
            <a:xfrm>
              <a:off x="575049" y="337743"/>
              <a:ext cx="78137" cy="78137"/>
            </a:xfrm>
            <a:prstGeom prst="ellipse">
              <a:avLst/>
            </a:prstGeom>
            <a:solidFill>
              <a:schemeClr val="accent1">
                <a:alpha val="80000"/>
              </a:schemeClr>
            </a:solidFill>
            <a:ln/>
          </p:spPr>
          <p:txBody>
            <a:bodyPr/>
            <a:lstStyle/>
            <a:p>
              <a:endParaRPr lang="zh-CN" altLang="en-US"/>
            </a:p>
          </p:txBody>
        </p:sp>
        <p:sp>
          <p:nvSpPr>
            <p:cNvPr id="12" name="AutoShape 12"/>
            <p:cNvSpPr/>
            <p:nvPr/>
          </p:nvSpPr>
          <p:spPr>
            <a:xfrm>
              <a:off x="689125" y="339460"/>
              <a:ext cx="74704" cy="74704"/>
            </a:xfrm>
            <a:prstGeom prst="ellipse">
              <a:avLst/>
            </a:prstGeom>
            <a:solidFill>
              <a:schemeClr val="accent1">
                <a:alpha val="60000"/>
              </a:schemeClr>
            </a:solidFill>
            <a:ln/>
          </p:spPr>
          <p:txBody>
            <a:bodyPr/>
            <a:lstStyle/>
            <a:p>
              <a:endParaRPr lang="zh-CN" altLang="en-US"/>
            </a:p>
          </p:txBody>
        </p:sp>
        <p:sp>
          <p:nvSpPr>
            <p:cNvPr id="13" name="AutoShape 13"/>
            <p:cNvSpPr/>
            <p:nvPr/>
          </p:nvSpPr>
          <p:spPr>
            <a:xfrm>
              <a:off x="799768" y="348430"/>
              <a:ext cx="69238" cy="69238"/>
            </a:xfrm>
            <a:prstGeom prst="ellipse">
              <a:avLst/>
            </a:prstGeom>
            <a:solidFill>
              <a:schemeClr val="accent1">
                <a:alpha val="40000"/>
              </a:schemeClr>
            </a:solidFill>
            <a:ln/>
          </p:spPr>
          <p:txBody>
            <a:bodyPr/>
            <a:lstStyle/>
            <a:p>
              <a:endParaRPr lang="zh-CN" altLang="en-US"/>
            </a:p>
          </p:txBody>
        </p:sp>
        <p:sp>
          <p:nvSpPr>
            <p:cNvPr id="14" name="AutoShape 14"/>
            <p:cNvSpPr/>
            <p:nvPr/>
          </p:nvSpPr>
          <p:spPr>
            <a:xfrm>
              <a:off x="904945" y="344297"/>
              <a:ext cx="65594" cy="65594"/>
            </a:xfrm>
            <a:prstGeom prst="ellipse">
              <a:avLst/>
            </a:prstGeom>
            <a:solidFill>
              <a:schemeClr val="accent1">
                <a:alpha val="20000"/>
              </a:schemeClr>
            </a:solidFill>
            <a:ln/>
          </p:spPr>
          <p:txBody>
            <a:bodyPr/>
            <a:lstStyle/>
            <a:p>
              <a:endParaRPr lang="zh-CN" altLang="en-US"/>
            </a:p>
          </p:txBody>
        </p:sp>
        <p:sp>
          <p:nvSpPr>
            <p:cNvPr id="15" name="AutoShape 15"/>
            <p:cNvSpPr/>
            <p:nvPr/>
          </p:nvSpPr>
          <p:spPr>
            <a:xfrm>
              <a:off x="454963" y="448942"/>
              <a:ext cx="84147" cy="84147"/>
            </a:xfrm>
            <a:prstGeom prst="ellipse">
              <a:avLst/>
            </a:prstGeom>
            <a:solidFill>
              <a:schemeClr val="accent1">
                <a:alpha val="100000"/>
              </a:schemeClr>
            </a:solidFill>
            <a:ln/>
          </p:spPr>
          <p:txBody>
            <a:bodyPr/>
            <a:lstStyle/>
            <a:p>
              <a:endParaRPr lang="zh-CN" altLang="en-US"/>
            </a:p>
          </p:txBody>
        </p:sp>
        <p:sp>
          <p:nvSpPr>
            <p:cNvPr id="16" name="AutoShape 16"/>
            <p:cNvSpPr/>
            <p:nvPr/>
          </p:nvSpPr>
          <p:spPr>
            <a:xfrm>
              <a:off x="575049" y="455517"/>
              <a:ext cx="78137" cy="78137"/>
            </a:xfrm>
            <a:prstGeom prst="ellipse">
              <a:avLst/>
            </a:prstGeom>
            <a:solidFill>
              <a:schemeClr val="accent1">
                <a:alpha val="80000"/>
              </a:schemeClr>
            </a:solidFill>
            <a:ln/>
          </p:spPr>
          <p:txBody>
            <a:bodyPr/>
            <a:lstStyle/>
            <a:p>
              <a:endParaRPr lang="zh-CN" altLang="en-US"/>
            </a:p>
          </p:txBody>
        </p:sp>
        <p:sp>
          <p:nvSpPr>
            <p:cNvPr id="17" name="AutoShape 17"/>
            <p:cNvSpPr/>
            <p:nvPr/>
          </p:nvSpPr>
          <p:spPr>
            <a:xfrm>
              <a:off x="689125" y="457233"/>
              <a:ext cx="74704" cy="74704"/>
            </a:xfrm>
            <a:prstGeom prst="ellipse">
              <a:avLst/>
            </a:prstGeom>
            <a:solidFill>
              <a:schemeClr val="accent1">
                <a:alpha val="60000"/>
              </a:schemeClr>
            </a:solidFill>
            <a:ln/>
          </p:spPr>
          <p:txBody>
            <a:bodyPr/>
            <a:lstStyle/>
            <a:p>
              <a:endParaRPr lang="zh-CN" altLang="en-US"/>
            </a:p>
          </p:txBody>
        </p:sp>
        <p:sp>
          <p:nvSpPr>
            <p:cNvPr id="18" name="AutoShape 18"/>
            <p:cNvSpPr/>
            <p:nvPr/>
          </p:nvSpPr>
          <p:spPr>
            <a:xfrm>
              <a:off x="799768" y="466203"/>
              <a:ext cx="69238" cy="69238"/>
            </a:xfrm>
            <a:prstGeom prst="ellipse">
              <a:avLst/>
            </a:prstGeom>
            <a:solidFill>
              <a:schemeClr val="accent1">
                <a:alpha val="40000"/>
              </a:schemeClr>
            </a:solidFill>
            <a:ln/>
          </p:spPr>
          <p:txBody>
            <a:bodyPr/>
            <a:lstStyle/>
            <a:p>
              <a:endParaRPr lang="zh-CN" altLang="en-US"/>
            </a:p>
          </p:txBody>
        </p:sp>
        <p:sp>
          <p:nvSpPr>
            <p:cNvPr id="19" name="AutoShape 19"/>
            <p:cNvSpPr/>
            <p:nvPr/>
          </p:nvSpPr>
          <p:spPr>
            <a:xfrm>
              <a:off x="904945" y="462070"/>
              <a:ext cx="65594" cy="65594"/>
            </a:xfrm>
            <a:prstGeom prst="ellipse">
              <a:avLst/>
            </a:prstGeom>
            <a:solidFill>
              <a:schemeClr val="accent1">
                <a:alpha val="20000"/>
              </a:schemeClr>
            </a:solidFill>
            <a:ln/>
          </p:spPr>
          <p:txBody>
            <a:bodyPr/>
            <a:lstStyle/>
            <a:p>
              <a:endParaRPr lang="zh-CN" altLang="en-US"/>
            </a:p>
          </p:txBody>
        </p:sp>
        <p:sp>
          <p:nvSpPr>
            <p:cNvPr id="20" name="AutoShape 20"/>
            <p:cNvSpPr/>
            <p:nvPr/>
          </p:nvSpPr>
          <p:spPr>
            <a:xfrm>
              <a:off x="454963" y="566715"/>
              <a:ext cx="84147" cy="84147"/>
            </a:xfrm>
            <a:prstGeom prst="ellipse">
              <a:avLst/>
            </a:prstGeom>
            <a:solidFill>
              <a:schemeClr val="accent1">
                <a:alpha val="100000"/>
              </a:schemeClr>
            </a:solidFill>
            <a:ln/>
          </p:spPr>
          <p:txBody>
            <a:bodyPr/>
            <a:lstStyle/>
            <a:p>
              <a:endParaRPr lang="zh-CN" altLang="en-US"/>
            </a:p>
          </p:txBody>
        </p:sp>
        <p:sp>
          <p:nvSpPr>
            <p:cNvPr id="21" name="AutoShape 21"/>
            <p:cNvSpPr/>
            <p:nvPr/>
          </p:nvSpPr>
          <p:spPr>
            <a:xfrm>
              <a:off x="575049" y="573291"/>
              <a:ext cx="78137" cy="78137"/>
            </a:xfrm>
            <a:prstGeom prst="ellipse">
              <a:avLst/>
            </a:prstGeom>
            <a:solidFill>
              <a:schemeClr val="accent1">
                <a:alpha val="80000"/>
              </a:schemeClr>
            </a:solidFill>
            <a:ln/>
          </p:spPr>
          <p:txBody>
            <a:bodyPr/>
            <a:lstStyle/>
            <a:p>
              <a:endParaRPr lang="zh-CN" altLang="en-US"/>
            </a:p>
          </p:txBody>
        </p:sp>
        <p:sp>
          <p:nvSpPr>
            <p:cNvPr id="22" name="AutoShape 22"/>
            <p:cNvSpPr/>
            <p:nvPr/>
          </p:nvSpPr>
          <p:spPr>
            <a:xfrm>
              <a:off x="689125" y="575007"/>
              <a:ext cx="74704" cy="74704"/>
            </a:xfrm>
            <a:prstGeom prst="ellipse">
              <a:avLst/>
            </a:prstGeom>
            <a:solidFill>
              <a:schemeClr val="accent1">
                <a:alpha val="60000"/>
              </a:schemeClr>
            </a:solidFill>
            <a:ln/>
          </p:spPr>
          <p:txBody>
            <a:bodyPr/>
            <a:lstStyle/>
            <a:p>
              <a:endParaRPr lang="zh-CN" altLang="en-US"/>
            </a:p>
          </p:txBody>
        </p:sp>
        <p:sp>
          <p:nvSpPr>
            <p:cNvPr id="23" name="AutoShape 23"/>
            <p:cNvSpPr/>
            <p:nvPr/>
          </p:nvSpPr>
          <p:spPr>
            <a:xfrm>
              <a:off x="799768" y="583977"/>
              <a:ext cx="69238" cy="69238"/>
            </a:xfrm>
            <a:prstGeom prst="ellipse">
              <a:avLst/>
            </a:prstGeom>
            <a:solidFill>
              <a:schemeClr val="accent1">
                <a:alpha val="40000"/>
              </a:schemeClr>
            </a:solidFill>
            <a:ln/>
          </p:spPr>
          <p:txBody>
            <a:bodyPr/>
            <a:lstStyle/>
            <a:p>
              <a:endParaRPr lang="zh-CN" altLang="en-US"/>
            </a:p>
          </p:txBody>
        </p:sp>
        <p:sp>
          <p:nvSpPr>
            <p:cNvPr id="24" name="AutoShape 24"/>
            <p:cNvSpPr/>
            <p:nvPr/>
          </p:nvSpPr>
          <p:spPr>
            <a:xfrm>
              <a:off x="904945" y="579844"/>
              <a:ext cx="65594" cy="65594"/>
            </a:xfrm>
            <a:prstGeom prst="ellipse">
              <a:avLst/>
            </a:prstGeom>
            <a:solidFill>
              <a:schemeClr val="accent1">
                <a:alpha val="20000"/>
              </a:schemeClr>
            </a:solidFill>
            <a:ln/>
          </p:spPr>
          <p:txBody>
            <a:bodyPr/>
            <a:lstStyle/>
            <a:p>
              <a:endParaRPr lang="zh-CN" altLang="en-US"/>
            </a:p>
          </p:txBody>
        </p:sp>
        <p:sp>
          <p:nvSpPr>
            <p:cNvPr id="25" name="AutoShape 25"/>
            <p:cNvSpPr/>
            <p:nvPr/>
          </p:nvSpPr>
          <p:spPr>
            <a:xfrm>
              <a:off x="454963" y="684489"/>
              <a:ext cx="84147" cy="84147"/>
            </a:xfrm>
            <a:prstGeom prst="ellipse">
              <a:avLst/>
            </a:prstGeom>
            <a:solidFill>
              <a:schemeClr val="accent1">
                <a:alpha val="100000"/>
              </a:schemeClr>
            </a:solidFill>
            <a:ln/>
          </p:spPr>
          <p:txBody>
            <a:bodyPr/>
            <a:lstStyle/>
            <a:p>
              <a:endParaRPr lang="zh-CN" altLang="en-US"/>
            </a:p>
          </p:txBody>
        </p:sp>
        <p:sp>
          <p:nvSpPr>
            <p:cNvPr id="26" name="AutoShape 26"/>
            <p:cNvSpPr/>
            <p:nvPr/>
          </p:nvSpPr>
          <p:spPr>
            <a:xfrm>
              <a:off x="575049" y="691064"/>
              <a:ext cx="78137" cy="78137"/>
            </a:xfrm>
            <a:prstGeom prst="ellipse">
              <a:avLst/>
            </a:prstGeom>
            <a:solidFill>
              <a:schemeClr val="accent1">
                <a:alpha val="80000"/>
              </a:schemeClr>
            </a:solidFill>
            <a:ln/>
          </p:spPr>
          <p:txBody>
            <a:bodyPr/>
            <a:lstStyle/>
            <a:p>
              <a:endParaRPr lang="zh-CN" altLang="en-US"/>
            </a:p>
          </p:txBody>
        </p:sp>
        <p:sp>
          <p:nvSpPr>
            <p:cNvPr id="27" name="AutoShape 27"/>
            <p:cNvSpPr/>
            <p:nvPr/>
          </p:nvSpPr>
          <p:spPr>
            <a:xfrm>
              <a:off x="689125" y="692781"/>
              <a:ext cx="74704" cy="74704"/>
            </a:xfrm>
            <a:prstGeom prst="ellipse">
              <a:avLst/>
            </a:prstGeom>
            <a:solidFill>
              <a:schemeClr val="accent1">
                <a:alpha val="60000"/>
              </a:schemeClr>
            </a:solidFill>
            <a:ln/>
          </p:spPr>
          <p:txBody>
            <a:bodyPr/>
            <a:lstStyle/>
            <a:p>
              <a:endParaRPr lang="zh-CN" altLang="en-US"/>
            </a:p>
          </p:txBody>
        </p:sp>
        <p:sp>
          <p:nvSpPr>
            <p:cNvPr id="28" name="AutoShape 28"/>
            <p:cNvSpPr/>
            <p:nvPr/>
          </p:nvSpPr>
          <p:spPr>
            <a:xfrm>
              <a:off x="799768" y="701751"/>
              <a:ext cx="69238" cy="69238"/>
            </a:xfrm>
            <a:prstGeom prst="ellipse">
              <a:avLst/>
            </a:prstGeom>
            <a:solidFill>
              <a:schemeClr val="accent1">
                <a:alpha val="40000"/>
              </a:schemeClr>
            </a:solidFill>
            <a:ln/>
          </p:spPr>
          <p:txBody>
            <a:bodyPr/>
            <a:lstStyle/>
            <a:p>
              <a:endParaRPr lang="zh-CN" altLang="en-US"/>
            </a:p>
          </p:txBody>
        </p:sp>
        <p:sp>
          <p:nvSpPr>
            <p:cNvPr id="29" name="AutoShape 29"/>
            <p:cNvSpPr/>
            <p:nvPr/>
          </p:nvSpPr>
          <p:spPr>
            <a:xfrm>
              <a:off x="904945" y="697618"/>
              <a:ext cx="65594" cy="65594"/>
            </a:xfrm>
            <a:prstGeom prst="ellipse">
              <a:avLst/>
            </a:prstGeom>
            <a:solidFill>
              <a:schemeClr val="accent1">
                <a:alpha val="20000"/>
              </a:schemeClr>
            </a:solidFill>
            <a:ln/>
          </p:spPr>
          <p:txBody>
            <a:bodyPr/>
            <a:lstStyle/>
            <a:p>
              <a:endParaRPr lang="zh-CN" altLang="en-US"/>
            </a:p>
          </p:txBody>
        </p:sp>
        <p:sp>
          <p:nvSpPr>
            <p:cNvPr id="30" name="TextBox 30"/>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引言</a:t>
              </a:r>
            </a:p>
          </p:txBody>
        </p:sp>
      </p:grpSp>
      <p:sp>
        <p:nvSpPr>
          <p:cNvPr id="31" name="AutoShape 31"/>
          <p:cNvSpPr/>
          <p:nvPr/>
        </p:nvSpPr>
        <p:spPr>
          <a:xfrm>
            <a:off x="8406414" y="4525963"/>
            <a:ext cx="2708275" cy="1383030"/>
          </a:xfrm>
          <a:prstGeom prst="rect">
            <a:avLst/>
          </a:prstGeom>
          <a:noFill/>
          <a:ln/>
        </p:spPr>
        <p:txBody>
          <a:bodyPr vert="horz" wrap="square" lIns="91440" tIns="45720" rIns="91440" bIns="45720" rtlCol="0" anchor="t" anchorCtr="0">
            <a:noAutofit/>
          </a:bodyPr>
          <a:lstStyle/>
          <a:p>
            <a:pPr algn="just">
              <a:lnSpc>
                <a:spcPct val="150000"/>
              </a:lnSpc>
              <a:defRPr/>
            </a:pPr>
            <a:r>
              <a:rPr lang="en-US" sz="1350">
                <a:solidFill>
                  <a:schemeClr val="dk1">
                    <a:alpha val="100000"/>
                  </a:schemeClr>
                </a:solidFill>
                <a:latin typeface="Microsoft Yahei"/>
                <a:ea typeface="Microsoft Yahei"/>
                <a:cs typeface="Microsoft Yahei"/>
              </a:rPr>
              <a:t>直刀法为后续的烹饪过程提供准备，使得食材能够更好地吸收烹饪后的味道和营养价值。</a:t>
            </a:r>
            <a:endParaRPr lang="en-US" sz="1100"/>
          </a:p>
        </p:txBody>
      </p:sp>
      <p:sp>
        <p:nvSpPr>
          <p:cNvPr id="32" name="AutoShape 32"/>
          <p:cNvSpPr/>
          <p:nvPr/>
        </p:nvSpPr>
        <p:spPr>
          <a:xfrm>
            <a:off x="8406414" y="2594489"/>
            <a:ext cx="2708275" cy="1383030"/>
          </a:xfrm>
          <a:prstGeom prst="rect">
            <a:avLst/>
          </a:prstGeom>
          <a:noFill/>
          <a:ln/>
        </p:spPr>
        <p:txBody>
          <a:bodyPr vert="horz" wrap="square" lIns="91440" tIns="45720" rIns="91440" bIns="45720" rtlCol="0" anchor="t" anchorCtr="0">
            <a:noAutofit/>
          </a:bodyPr>
          <a:lstStyle/>
          <a:p>
            <a:pPr algn="just">
              <a:lnSpc>
                <a:spcPct val="150000"/>
              </a:lnSpc>
              <a:defRPr/>
            </a:pPr>
            <a:r>
              <a:rPr lang="en-US" sz="1350">
                <a:solidFill>
                  <a:schemeClr val="dk1">
                    <a:alpha val="100000"/>
                  </a:schemeClr>
                </a:solidFill>
                <a:latin typeface="Microsoft Yahei"/>
                <a:ea typeface="Microsoft Yahei"/>
                <a:cs typeface="Microsoft Yahei"/>
              </a:rPr>
              <a:t>直刀法是中国烹饪中的一种基础且重要的刀工技术，用于将食材切成各种不同的形状和大小。</a:t>
            </a:r>
            <a:endParaRPr lang="en-U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3133474" y="2900242"/>
            <a:ext cx="1832478" cy="963855"/>
          </a:xfrm>
          <a:prstGeom prst="rect">
            <a:avLst/>
          </a:prstGeom>
          <a:ln/>
        </p:spPr>
        <p:txBody>
          <a:bodyPr vert="horz" wrap="square" lIns="66008" tIns="33052" rIns="66008" bIns="33052" rtlCol="0" anchor="ctr" anchorCtr="1">
            <a:noAutofit/>
          </a:bodyPr>
          <a:lstStyle/>
          <a:p>
            <a:pPr algn="ctr">
              <a:lnSpc>
                <a:spcPct val="100000"/>
              </a:lnSpc>
            </a:pPr>
            <a:r>
              <a:rPr lang="en-US" sz="3000" b="1">
                <a:solidFill>
                  <a:srgbClr val="FFFEFE">
                    <a:alpha val="100000"/>
                  </a:srgbClr>
                </a:solidFill>
                <a:latin typeface="Microsoft Yahei"/>
                <a:ea typeface="Microsoft Yahei"/>
                <a:cs typeface="Microsoft Yahei"/>
              </a:rPr>
              <a:t>02</a:t>
            </a:r>
          </a:p>
        </p:txBody>
      </p:sp>
      <p:sp>
        <p:nvSpPr>
          <p:cNvPr id="3" name="TextBox 3"/>
          <p:cNvSpPr txBox="1"/>
          <p:nvPr/>
        </p:nvSpPr>
        <p:spPr>
          <a:xfrm>
            <a:off x="5162849" y="2700179"/>
            <a:ext cx="6534938" cy="701040"/>
          </a:xfrm>
          <a:prstGeom prst="rect">
            <a:avLst/>
          </a:prstGeom>
          <a:ln/>
        </p:spPr>
        <p:txBody>
          <a:bodyPr vert="horz" wrap="square" lIns="91440" tIns="45720" rIns="91440" bIns="45720" rtlCol="0" anchor="b" anchorCtr="0">
            <a:noAutofit/>
          </a:bodyPr>
          <a:lstStyle/>
          <a:p>
            <a:pPr>
              <a:lnSpc>
                <a:spcPct val="100000"/>
              </a:lnSpc>
              <a:spcBef>
                <a:spcPts val="375"/>
              </a:spcBef>
            </a:pPr>
            <a:r>
              <a:rPr lang="en-US" sz="3600">
                <a:solidFill>
                  <a:schemeClr val="accent3">
                    <a:alpha val="100000"/>
                  </a:schemeClr>
                </a:solidFill>
                <a:latin typeface="Microsoft Yahei"/>
                <a:ea typeface="Microsoft Yahei"/>
                <a:cs typeface="Microsoft Yahei"/>
              </a:rPr>
              <a:t>直刀法简介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rcRect l="16352" r="16352"/>
          <a:stretch/>
        </p:blipFill>
        <p:spPr>
          <a:xfrm>
            <a:off x="3909691" y="1250242"/>
            <a:ext cx="7848600" cy="4790780"/>
          </a:xfrm>
          <a:prstGeom prst="rect">
            <a:avLst/>
          </a:prstGeom>
        </p:spPr>
      </p:pic>
      <p:grpSp>
        <p:nvGrpSpPr>
          <p:cNvPr id="3" name="Group 3"/>
          <p:cNvGrpSpPr/>
          <p:nvPr/>
        </p:nvGrpSpPr>
        <p:grpSpPr>
          <a:xfrm>
            <a:off x="454963" y="93878"/>
            <a:ext cx="10641129" cy="914400"/>
            <a:chOff x="454963" y="93878"/>
            <a:chExt cx="10641129" cy="914400"/>
          </a:xfrm>
        </p:grpSpPr>
        <p:sp>
          <p:nvSpPr>
            <p:cNvPr id="4" name="AutoShape 4"/>
            <p:cNvSpPr/>
            <p:nvPr/>
          </p:nvSpPr>
          <p:spPr>
            <a:xfrm>
              <a:off x="454963" y="331168"/>
              <a:ext cx="84147" cy="84147"/>
            </a:xfrm>
            <a:prstGeom prst="ellipse">
              <a:avLst/>
            </a:prstGeom>
            <a:solidFill>
              <a:schemeClr val="accent1">
                <a:alpha val="100000"/>
              </a:schemeClr>
            </a:solidFill>
            <a:ln/>
          </p:spPr>
          <p:txBody>
            <a:bodyPr/>
            <a:lstStyle/>
            <a:p>
              <a:endParaRPr lang="zh-CN" altLang="en-US"/>
            </a:p>
          </p:txBody>
        </p:sp>
        <p:sp>
          <p:nvSpPr>
            <p:cNvPr id="5" name="AutoShape 5"/>
            <p:cNvSpPr/>
            <p:nvPr/>
          </p:nvSpPr>
          <p:spPr>
            <a:xfrm>
              <a:off x="575049" y="337743"/>
              <a:ext cx="78137" cy="78137"/>
            </a:xfrm>
            <a:prstGeom prst="ellipse">
              <a:avLst/>
            </a:prstGeom>
            <a:solidFill>
              <a:schemeClr val="accent1">
                <a:alpha val="80000"/>
              </a:schemeClr>
            </a:solidFill>
            <a:ln/>
          </p:spPr>
          <p:txBody>
            <a:bodyPr/>
            <a:lstStyle/>
            <a:p>
              <a:endParaRPr lang="zh-CN" altLang="en-US"/>
            </a:p>
          </p:txBody>
        </p:sp>
        <p:sp>
          <p:nvSpPr>
            <p:cNvPr id="6" name="AutoShape 6"/>
            <p:cNvSpPr/>
            <p:nvPr/>
          </p:nvSpPr>
          <p:spPr>
            <a:xfrm>
              <a:off x="689125" y="339460"/>
              <a:ext cx="74704" cy="74704"/>
            </a:xfrm>
            <a:prstGeom prst="ellipse">
              <a:avLst/>
            </a:prstGeom>
            <a:solidFill>
              <a:schemeClr val="accent1">
                <a:alpha val="60000"/>
              </a:schemeClr>
            </a:solidFill>
            <a:ln/>
          </p:spPr>
          <p:txBody>
            <a:bodyPr/>
            <a:lstStyle/>
            <a:p>
              <a:endParaRPr lang="zh-CN" altLang="en-US"/>
            </a:p>
          </p:txBody>
        </p:sp>
        <p:sp>
          <p:nvSpPr>
            <p:cNvPr id="7" name="AutoShape 7"/>
            <p:cNvSpPr/>
            <p:nvPr/>
          </p:nvSpPr>
          <p:spPr>
            <a:xfrm>
              <a:off x="799768" y="348430"/>
              <a:ext cx="69238" cy="69238"/>
            </a:xfrm>
            <a:prstGeom prst="ellipse">
              <a:avLst/>
            </a:prstGeom>
            <a:solidFill>
              <a:schemeClr val="accent1">
                <a:alpha val="40000"/>
              </a:schemeClr>
            </a:solidFill>
            <a:ln/>
          </p:spPr>
          <p:txBody>
            <a:bodyPr/>
            <a:lstStyle/>
            <a:p>
              <a:endParaRPr lang="zh-CN" altLang="en-US"/>
            </a:p>
          </p:txBody>
        </p:sp>
        <p:sp>
          <p:nvSpPr>
            <p:cNvPr id="8" name="AutoShape 8"/>
            <p:cNvSpPr/>
            <p:nvPr/>
          </p:nvSpPr>
          <p:spPr>
            <a:xfrm>
              <a:off x="904945" y="344297"/>
              <a:ext cx="65594" cy="65594"/>
            </a:xfrm>
            <a:prstGeom prst="ellipse">
              <a:avLst/>
            </a:prstGeom>
            <a:solidFill>
              <a:schemeClr val="accent1">
                <a:alpha val="20000"/>
              </a:schemeClr>
            </a:solidFill>
            <a:ln/>
          </p:spPr>
          <p:txBody>
            <a:bodyPr/>
            <a:lstStyle/>
            <a:p>
              <a:endParaRPr lang="zh-CN" altLang="en-US"/>
            </a:p>
          </p:txBody>
        </p:sp>
        <p:sp>
          <p:nvSpPr>
            <p:cNvPr id="9" name="AutoShape 9"/>
            <p:cNvSpPr/>
            <p:nvPr/>
          </p:nvSpPr>
          <p:spPr>
            <a:xfrm>
              <a:off x="454963" y="448942"/>
              <a:ext cx="84147" cy="84147"/>
            </a:xfrm>
            <a:prstGeom prst="ellipse">
              <a:avLst/>
            </a:prstGeom>
            <a:solidFill>
              <a:schemeClr val="accent1">
                <a:alpha val="100000"/>
              </a:schemeClr>
            </a:solidFill>
            <a:ln/>
          </p:spPr>
          <p:txBody>
            <a:bodyPr/>
            <a:lstStyle/>
            <a:p>
              <a:endParaRPr lang="zh-CN" altLang="en-US"/>
            </a:p>
          </p:txBody>
        </p:sp>
        <p:sp>
          <p:nvSpPr>
            <p:cNvPr id="10" name="AutoShape 10"/>
            <p:cNvSpPr/>
            <p:nvPr/>
          </p:nvSpPr>
          <p:spPr>
            <a:xfrm>
              <a:off x="575049" y="455517"/>
              <a:ext cx="78137" cy="78137"/>
            </a:xfrm>
            <a:prstGeom prst="ellipse">
              <a:avLst/>
            </a:prstGeom>
            <a:solidFill>
              <a:schemeClr val="accent1">
                <a:alpha val="80000"/>
              </a:schemeClr>
            </a:solidFill>
            <a:ln/>
          </p:spPr>
          <p:txBody>
            <a:bodyPr/>
            <a:lstStyle/>
            <a:p>
              <a:endParaRPr lang="zh-CN" altLang="en-US"/>
            </a:p>
          </p:txBody>
        </p:sp>
        <p:sp>
          <p:nvSpPr>
            <p:cNvPr id="11" name="AutoShape 11"/>
            <p:cNvSpPr/>
            <p:nvPr/>
          </p:nvSpPr>
          <p:spPr>
            <a:xfrm>
              <a:off x="689125" y="457233"/>
              <a:ext cx="74704" cy="74704"/>
            </a:xfrm>
            <a:prstGeom prst="ellipse">
              <a:avLst/>
            </a:prstGeom>
            <a:solidFill>
              <a:schemeClr val="accent1">
                <a:alpha val="60000"/>
              </a:schemeClr>
            </a:solidFill>
            <a:ln/>
          </p:spPr>
          <p:txBody>
            <a:bodyPr/>
            <a:lstStyle/>
            <a:p>
              <a:endParaRPr lang="zh-CN" altLang="en-US"/>
            </a:p>
          </p:txBody>
        </p:sp>
        <p:sp>
          <p:nvSpPr>
            <p:cNvPr id="12" name="AutoShape 12"/>
            <p:cNvSpPr/>
            <p:nvPr/>
          </p:nvSpPr>
          <p:spPr>
            <a:xfrm>
              <a:off x="799768" y="466203"/>
              <a:ext cx="69238" cy="69238"/>
            </a:xfrm>
            <a:prstGeom prst="ellipse">
              <a:avLst/>
            </a:prstGeom>
            <a:solidFill>
              <a:schemeClr val="accent1">
                <a:alpha val="40000"/>
              </a:schemeClr>
            </a:solidFill>
            <a:ln/>
          </p:spPr>
          <p:txBody>
            <a:bodyPr/>
            <a:lstStyle/>
            <a:p>
              <a:endParaRPr lang="zh-CN" altLang="en-US"/>
            </a:p>
          </p:txBody>
        </p:sp>
        <p:sp>
          <p:nvSpPr>
            <p:cNvPr id="13" name="AutoShape 13"/>
            <p:cNvSpPr/>
            <p:nvPr/>
          </p:nvSpPr>
          <p:spPr>
            <a:xfrm>
              <a:off x="904945" y="462070"/>
              <a:ext cx="65594" cy="65594"/>
            </a:xfrm>
            <a:prstGeom prst="ellipse">
              <a:avLst/>
            </a:prstGeom>
            <a:solidFill>
              <a:schemeClr val="accent1">
                <a:alpha val="20000"/>
              </a:schemeClr>
            </a:solidFill>
            <a:ln/>
          </p:spPr>
          <p:txBody>
            <a:bodyPr/>
            <a:lstStyle/>
            <a:p>
              <a:endParaRPr lang="zh-CN" altLang="en-US"/>
            </a:p>
          </p:txBody>
        </p:sp>
        <p:sp>
          <p:nvSpPr>
            <p:cNvPr id="14" name="AutoShape 14"/>
            <p:cNvSpPr/>
            <p:nvPr/>
          </p:nvSpPr>
          <p:spPr>
            <a:xfrm>
              <a:off x="454963" y="566715"/>
              <a:ext cx="84147" cy="84147"/>
            </a:xfrm>
            <a:prstGeom prst="ellipse">
              <a:avLst/>
            </a:prstGeom>
            <a:solidFill>
              <a:schemeClr val="accent1">
                <a:alpha val="100000"/>
              </a:schemeClr>
            </a:solidFill>
            <a:ln/>
          </p:spPr>
          <p:txBody>
            <a:bodyPr/>
            <a:lstStyle/>
            <a:p>
              <a:endParaRPr lang="zh-CN" altLang="en-US"/>
            </a:p>
          </p:txBody>
        </p:sp>
        <p:sp>
          <p:nvSpPr>
            <p:cNvPr id="15" name="AutoShape 15"/>
            <p:cNvSpPr/>
            <p:nvPr/>
          </p:nvSpPr>
          <p:spPr>
            <a:xfrm>
              <a:off x="575049" y="573291"/>
              <a:ext cx="78137" cy="78137"/>
            </a:xfrm>
            <a:prstGeom prst="ellipse">
              <a:avLst/>
            </a:prstGeom>
            <a:solidFill>
              <a:schemeClr val="accent1">
                <a:alpha val="80000"/>
              </a:schemeClr>
            </a:solidFill>
            <a:ln/>
          </p:spPr>
          <p:txBody>
            <a:bodyPr/>
            <a:lstStyle/>
            <a:p>
              <a:endParaRPr lang="zh-CN" altLang="en-US"/>
            </a:p>
          </p:txBody>
        </p:sp>
        <p:sp>
          <p:nvSpPr>
            <p:cNvPr id="16" name="AutoShape 16"/>
            <p:cNvSpPr/>
            <p:nvPr/>
          </p:nvSpPr>
          <p:spPr>
            <a:xfrm>
              <a:off x="689125" y="575007"/>
              <a:ext cx="74704" cy="74704"/>
            </a:xfrm>
            <a:prstGeom prst="ellipse">
              <a:avLst/>
            </a:prstGeom>
            <a:solidFill>
              <a:schemeClr val="accent1">
                <a:alpha val="60000"/>
              </a:schemeClr>
            </a:solidFill>
            <a:ln/>
          </p:spPr>
          <p:txBody>
            <a:bodyPr/>
            <a:lstStyle/>
            <a:p>
              <a:endParaRPr lang="zh-CN" altLang="en-US"/>
            </a:p>
          </p:txBody>
        </p:sp>
        <p:sp>
          <p:nvSpPr>
            <p:cNvPr id="17" name="AutoShape 17"/>
            <p:cNvSpPr/>
            <p:nvPr/>
          </p:nvSpPr>
          <p:spPr>
            <a:xfrm>
              <a:off x="799768" y="583977"/>
              <a:ext cx="69238" cy="69238"/>
            </a:xfrm>
            <a:prstGeom prst="ellipse">
              <a:avLst/>
            </a:prstGeom>
            <a:solidFill>
              <a:schemeClr val="accent1">
                <a:alpha val="40000"/>
              </a:schemeClr>
            </a:solidFill>
            <a:ln/>
          </p:spPr>
          <p:txBody>
            <a:bodyPr/>
            <a:lstStyle/>
            <a:p>
              <a:endParaRPr lang="zh-CN" altLang="en-US"/>
            </a:p>
          </p:txBody>
        </p:sp>
        <p:sp>
          <p:nvSpPr>
            <p:cNvPr id="18" name="AutoShape 18"/>
            <p:cNvSpPr/>
            <p:nvPr/>
          </p:nvSpPr>
          <p:spPr>
            <a:xfrm>
              <a:off x="904945" y="579844"/>
              <a:ext cx="65594" cy="65594"/>
            </a:xfrm>
            <a:prstGeom prst="ellipse">
              <a:avLst/>
            </a:prstGeom>
            <a:solidFill>
              <a:schemeClr val="accent1">
                <a:alpha val="20000"/>
              </a:schemeClr>
            </a:solidFill>
            <a:ln/>
          </p:spPr>
          <p:txBody>
            <a:bodyPr/>
            <a:lstStyle/>
            <a:p>
              <a:endParaRPr lang="zh-CN" altLang="en-US"/>
            </a:p>
          </p:txBody>
        </p:sp>
        <p:sp>
          <p:nvSpPr>
            <p:cNvPr id="19" name="AutoShape 19"/>
            <p:cNvSpPr/>
            <p:nvPr/>
          </p:nvSpPr>
          <p:spPr>
            <a:xfrm>
              <a:off x="454963" y="684489"/>
              <a:ext cx="84147" cy="84147"/>
            </a:xfrm>
            <a:prstGeom prst="ellipse">
              <a:avLst/>
            </a:prstGeom>
            <a:solidFill>
              <a:schemeClr val="accent1">
                <a:alpha val="100000"/>
              </a:schemeClr>
            </a:solidFill>
            <a:ln/>
          </p:spPr>
          <p:txBody>
            <a:bodyPr/>
            <a:lstStyle/>
            <a:p>
              <a:endParaRPr lang="zh-CN" altLang="en-US"/>
            </a:p>
          </p:txBody>
        </p:sp>
        <p:sp>
          <p:nvSpPr>
            <p:cNvPr id="20" name="AutoShape 20"/>
            <p:cNvSpPr/>
            <p:nvPr/>
          </p:nvSpPr>
          <p:spPr>
            <a:xfrm>
              <a:off x="575049" y="691064"/>
              <a:ext cx="78137" cy="78137"/>
            </a:xfrm>
            <a:prstGeom prst="ellipse">
              <a:avLst/>
            </a:prstGeom>
            <a:solidFill>
              <a:schemeClr val="accent1">
                <a:alpha val="80000"/>
              </a:schemeClr>
            </a:solidFill>
            <a:ln/>
          </p:spPr>
          <p:txBody>
            <a:bodyPr/>
            <a:lstStyle/>
            <a:p>
              <a:endParaRPr lang="zh-CN" altLang="en-US"/>
            </a:p>
          </p:txBody>
        </p:sp>
        <p:sp>
          <p:nvSpPr>
            <p:cNvPr id="21" name="AutoShape 21"/>
            <p:cNvSpPr/>
            <p:nvPr/>
          </p:nvSpPr>
          <p:spPr>
            <a:xfrm>
              <a:off x="689125" y="692781"/>
              <a:ext cx="74704" cy="74704"/>
            </a:xfrm>
            <a:prstGeom prst="ellipse">
              <a:avLst/>
            </a:prstGeom>
            <a:solidFill>
              <a:schemeClr val="accent1">
                <a:alpha val="60000"/>
              </a:schemeClr>
            </a:solidFill>
            <a:ln/>
          </p:spPr>
          <p:txBody>
            <a:bodyPr/>
            <a:lstStyle/>
            <a:p>
              <a:endParaRPr lang="zh-CN" altLang="en-US"/>
            </a:p>
          </p:txBody>
        </p:sp>
        <p:sp>
          <p:nvSpPr>
            <p:cNvPr id="22" name="AutoShape 22"/>
            <p:cNvSpPr/>
            <p:nvPr/>
          </p:nvSpPr>
          <p:spPr>
            <a:xfrm>
              <a:off x="799768" y="701751"/>
              <a:ext cx="69238" cy="69238"/>
            </a:xfrm>
            <a:prstGeom prst="ellipse">
              <a:avLst/>
            </a:prstGeom>
            <a:solidFill>
              <a:schemeClr val="accent1">
                <a:alpha val="40000"/>
              </a:schemeClr>
            </a:solidFill>
            <a:ln/>
          </p:spPr>
          <p:txBody>
            <a:bodyPr/>
            <a:lstStyle/>
            <a:p>
              <a:endParaRPr lang="zh-CN" altLang="en-US"/>
            </a:p>
          </p:txBody>
        </p:sp>
        <p:sp>
          <p:nvSpPr>
            <p:cNvPr id="23" name="AutoShape 23"/>
            <p:cNvSpPr/>
            <p:nvPr/>
          </p:nvSpPr>
          <p:spPr>
            <a:xfrm>
              <a:off x="904945" y="697618"/>
              <a:ext cx="65594" cy="65594"/>
            </a:xfrm>
            <a:prstGeom prst="ellipse">
              <a:avLst/>
            </a:prstGeom>
            <a:solidFill>
              <a:schemeClr val="accent1">
                <a:alpha val="20000"/>
              </a:schemeClr>
            </a:solidFill>
            <a:ln/>
          </p:spPr>
          <p:txBody>
            <a:bodyPr/>
            <a:lstStyle/>
            <a:p>
              <a:endParaRPr lang="zh-CN" altLang="en-US"/>
            </a:p>
          </p:txBody>
        </p:sp>
        <p:sp>
          <p:nvSpPr>
            <p:cNvPr id="24" name="TextBox 24"/>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直刀法简介</a:t>
              </a:r>
            </a:p>
          </p:txBody>
        </p:sp>
      </p:grpSp>
      <p:sp>
        <p:nvSpPr>
          <p:cNvPr id="25" name="AutoShape 25"/>
          <p:cNvSpPr/>
          <p:nvPr/>
        </p:nvSpPr>
        <p:spPr>
          <a:xfrm>
            <a:off x="454964" y="3878730"/>
            <a:ext cx="3454728" cy="2162291"/>
          </a:xfrm>
          <a:prstGeom prst="rect">
            <a:avLst/>
          </a:prstGeom>
          <a:solidFill>
            <a:schemeClr val="accent1">
              <a:lumMod val="75000"/>
              <a:alpha val="76862"/>
            </a:schemeClr>
          </a:solidFill>
          <a:ln/>
        </p:spPr>
        <p:txBody>
          <a:bodyPr/>
          <a:lstStyle/>
          <a:p>
            <a:endParaRPr lang="zh-CN" altLang="en-US"/>
          </a:p>
        </p:txBody>
      </p:sp>
      <p:sp>
        <p:nvSpPr>
          <p:cNvPr id="26" name="AutoShape 26"/>
          <p:cNvSpPr/>
          <p:nvPr/>
        </p:nvSpPr>
        <p:spPr>
          <a:xfrm>
            <a:off x="539110" y="1849932"/>
            <a:ext cx="2936423" cy="1604591"/>
          </a:xfrm>
          <a:prstGeom prst="rect">
            <a:avLst/>
          </a:prstGeom>
          <a:noFill/>
          <a:ln/>
        </p:spPr>
        <p:txBody>
          <a:bodyPr vert="horz" wrap="square" lIns="91440" tIns="45720" rIns="91440" bIns="45720" rtlCol="0" anchor="t" anchorCtr="0">
            <a:noAutofit/>
          </a:bodyPr>
          <a:lstStyle/>
          <a:p>
            <a:pPr algn="l">
              <a:lnSpc>
                <a:spcPct val="150000"/>
              </a:lnSpc>
              <a:spcBef>
                <a:spcPts val="270"/>
              </a:spcBef>
              <a:defRPr/>
            </a:pPr>
            <a:r>
              <a:rPr lang="en-US" sz="1350" dirty="0" err="1">
                <a:solidFill>
                  <a:schemeClr val="dk1">
                    <a:alpha val="100000"/>
                  </a:schemeClr>
                </a:solidFill>
                <a:latin typeface="Microsoft Yahei"/>
                <a:ea typeface="Microsoft Yahei"/>
                <a:cs typeface="Microsoft Yahei"/>
              </a:rPr>
              <a:t>直刀法是一种运用菜刀直接切割食材的技术，主要通过掌握刀的力度、速度和角度，实现精准而快速的切割</a:t>
            </a:r>
            <a:r>
              <a:rPr lang="en-US" sz="1350" dirty="0">
                <a:solidFill>
                  <a:schemeClr val="dk1">
                    <a:alpha val="100000"/>
                  </a:schemeClr>
                </a:solidFill>
                <a:latin typeface="Microsoft Yahei"/>
                <a:ea typeface="Microsoft Yahei"/>
                <a:cs typeface="Microsoft Yahei"/>
              </a:rPr>
              <a:t>。</a:t>
            </a:r>
            <a:endParaRPr lang="en-US" sz="1100" dirty="0"/>
          </a:p>
        </p:txBody>
      </p:sp>
      <p:sp>
        <p:nvSpPr>
          <p:cNvPr id="27" name="AutoShape 27"/>
          <p:cNvSpPr/>
          <p:nvPr/>
        </p:nvSpPr>
        <p:spPr>
          <a:xfrm>
            <a:off x="590191" y="4157580"/>
            <a:ext cx="3052052" cy="1604591"/>
          </a:xfrm>
          <a:prstGeom prst="rect">
            <a:avLst/>
          </a:prstGeom>
          <a:noFill/>
          <a:ln/>
        </p:spPr>
        <p:txBody>
          <a:bodyPr vert="horz" wrap="square" lIns="91440" tIns="45720" rIns="91440" bIns="45720" rtlCol="0" anchor="t" anchorCtr="0">
            <a:noAutofit/>
          </a:bodyPr>
          <a:lstStyle/>
          <a:p>
            <a:pPr algn="l">
              <a:lnSpc>
                <a:spcPct val="150000"/>
              </a:lnSpc>
              <a:spcBef>
                <a:spcPts val="270"/>
              </a:spcBef>
              <a:defRPr/>
            </a:pPr>
            <a:r>
              <a:rPr lang="en-US" sz="1350">
                <a:solidFill>
                  <a:srgbClr val="FFFFFF">
                    <a:alpha val="100000"/>
                  </a:srgbClr>
                </a:solidFill>
                <a:latin typeface="Microsoft Yahei"/>
                <a:ea typeface="Microsoft Yahei"/>
                <a:cs typeface="Microsoft Yahei"/>
              </a:rPr>
              <a:t>在烹饪中，直刀法常常被用于处理蔬菜、肉类和海鲜等多种食材，对于保持食材的原汁原味和口感有着重要的作用。</a:t>
            </a:r>
            <a:endParaRPr lang="en-US"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3133474" y="2900242"/>
            <a:ext cx="1832478" cy="963855"/>
          </a:xfrm>
          <a:prstGeom prst="rect">
            <a:avLst/>
          </a:prstGeom>
          <a:ln/>
        </p:spPr>
        <p:txBody>
          <a:bodyPr vert="horz" wrap="square" lIns="66008" tIns="33052" rIns="66008" bIns="33052" rtlCol="0" anchor="ctr" anchorCtr="1">
            <a:noAutofit/>
          </a:bodyPr>
          <a:lstStyle/>
          <a:p>
            <a:pPr algn="ctr">
              <a:lnSpc>
                <a:spcPct val="100000"/>
              </a:lnSpc>
            </a:pPr>
            <a:r>
              <a:rPr lang="en-US" sz="3000" b="1">
                <a:solidFill>
                  <a:srgbClr val="FFFEFE">
                    <a:alpha val="100000"/>
                  </a:srgbClr>
                </a:solidFill>
                <a:latin typeface="Microsoft Yahei"/>
                <a:ea typeface="Microsoft Yahei"/>
                <a:cs typeface="Microsoft Yahei"/>
              </a:rPr>
              <a:t>03</a:t>
            </a:r>
          </a:p>
        </p:txBody>
      </p:sp>
      <p:sp>
        <p:nvSpPr>
          <p:cNvPr id="3" name="TextBox 3"/>
          <p:cNvSpPr txBox="1"/>
          <p:nvPr/>
        </p:nvSpPr>
        <p:spPr>
          <a:xfrm>
            <a:off x="5162849" y="2700179"/>
            <a:ext cx="6534938" cy="701040"/>
          </a:xfrm>
          <a:prstGeom prst="rect">
            <a:avLst/>
          </a:prstGeom>
          <a:ln/>
        </p:spPr>
        <p:txBody>
          <a:bodyPr vert="horz" wrap="square" lIns="91440" tIns="45720" rIns="91440" bIns="45720" rtlCol="0" anchor="b" anchorCtr="0">
            <a:noAutofit/>
          </a:bodyPr>
          <a:lstStyle/>
          <a:p>
            <a:pPr>
              <a:lnSpc>
                <a:spcPct val="100000"/>
              </a:lnSpc>
              <a:spcBef>
                <a:spcPts val="375"/>
              </a:spcBef>
            </a:pPr>
            <a:r>
              <a:rPr lang="en-US" sz="3600">
                <a:solidFill>
                  <a:schemeClr val="accent3">
                    <a:alpha val="100000"/>
                  </a:schemeClr>
                </a:solidFill>
                <a:latin typeface="Microsoft Yahei"/>
                <a:ea typeface="Microsoft Yahei"/>
                <a:cs typeface="Microsoft Yahei"/>
              </a:rPr>
              <a:t>直刀法的基本技巧</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2" name="Freeform 2"/>
          <p:cNvSpPr/>
          <p:nvPr/>
        </p:nvSpPr>
        <p:spPr>
          <a:xfrm>
            <a:off x="4073227" y="1168478"/>
            <a:ext cx="455409" cy="206922"/>
          </a:xfrm>
          <a:custGeom>
            <a:avLst/>
            <a:gdLst/>
            <a:ahLst/>
            <a:cxnLst/>
            <a:rect l="l" t="t" r="r" b="b"/>
            <a:pathLst>
              <a:path w="1905000" h="1905000">
                <a:moveTo>
                  <a:pt x="0" y="0"/>
                </a:moveTo>
                <a:lnTo>
                  <a:pt x="1428750" y="0"/>
                </a:lnTo>
                <a:lnTo>
                  <a:pt x="1905000" y="1905000"/>
                </a:lnTo>
                <a:lnTo>
                  <a:pt x="476250" y="1905000"/>
                </a:lnTo>
                <a:lnTo>
                  <a:pt x="0" y="0"/>
                </a:lnTo>
                <a:close/>
              </a:path>
            </a:pathLst>
          </a:custGeom>
          <a:solidFill>
            <a:schemeClr val="accent3">
              <a:lumMod val="75000"/>
              <a:alpha val="83000"/>
            </a:schemeClr>
          </a:solidFill>
          <a:ln/>
        </p:spPr>
        <p:txBody>
          <a:bodyPr/>
          <a:lstStyle/>
          <a:p>
            <a:endParaRPr lang="zh-CN" altLang="en-US"/>
          </a:p>
        </p:txBody>
      </p:sp>
      <p:sp>
        <p:nvSpPr>
          <p:cNvPr id="3" name="AutoShape 3"/>
          <p:cNvSpPr/>
          <p:nvPr/>
        </p:nvSpPr>
        <p:spPr>
          <a:xfrm>
            <a:off x="454963" y="1375400"/>
            <a:ext cx="11247191" cy="4699510"/>
          </a:xfrm>
          <a:prstGeom prst="rect">
            <a:avLst/>
          </a:prstGeom>
          <a:solidFill>
            <a:schemeClr val="accent1">
              <a:alpha val="80000"/>
            </a:schemeClr>
          </a:solidFill>
          <a:ln/>
        </p:spPr>
        <p:txBody>
          <a:bodyPr/>
          <a:lstStyle/>
          <a:p>
            <a:endParaRPr lang="zh-CN" altLang="en-US"/>
          </a:p>
        </p:txBody>
      </p:sp>
      <p:sp>
        <p:nvSpPr>
          <p:cNvPr id="5" name="AutoShape 5"/>
          <p:cNvSpPr/>
          <p:nvPr/>
        </p:nvSpPr>
        <p:spPr>
          <a:xfrm>
            <a:off x="2499430" y="6236295"/>
            <a:ext cx="9220165" cy="67345"/>
          </a:xfrm>
          <a:prstGeom prst="rect">
            <a:avLst/>
          </a:prstGeom>
          <a:solidFill>
            <a:schemeClr val="accent2">
              <a:alpha val="100000"/>
            </a:schemeClr>
          </a:solidFill>
          <a:ln/>
        </p:spPr>
        <p:txBody>
          <a:bodyPr/>
          <a:lstStyle/>
          <a:p>
            <a:endParaRPr lang="zh-CN" altLang="en-US"/>
          </a:p>
        </p:txBody>
      </p:sp>
      <p:sp>
        <p:nvSpPr>
          <p:cNvPr id="6" name="AutoShape 6"/>
          <p:cNvSpPr/>
          <p:nvPr/>
        </p:nvSpPr>
        <p:spPr>
          <a:xfrm>
            <a:off x="483810" y="6236295"/>
            <a:ext cx="740059" cy="67345"/>
          </a:xfrm>
          <a:prstGeom prst="rect">
            <a:avLst/>
          </a:prstGeom>
          <a:solidFill>
            <a:schemeClr val="accent2">
              <a:alpha val="100000"/>
            </a:schemeClr>
          </a:solidFill>
          <a:ln/>
        </p:spPr>
        <p:txBody>
          <a:bodyPr/>
          <a:lstStyle/>
          <a:p>
            <a:endParaRPr lang="zh-CN" altLang="en-US"/>
          </a:p>
        </p:txBody>
      </p:sp>
      <p:sp>
        <p:nvSpPr>
          <p:cNvPr id="7" name="AutoShape 7"/>
          <p:cNvSpPr/>
          <p:nvPr/>
        </p:nvSpPr>
        <p:spPr>
          <a:xfrm>
            <a:off x="1375876" y="6200641"/>
            <a:ext cx="158719" cy="158719"/>
          </a:xfrm>
          <a:prstGeom prst="ellipse">
            <a:avLst/>
          </a:prstGeom>
          <a:solidFill>
            <a:schemeClr val="accent2">
              <a:alpha val="100000"/>
            </a:schemeClr>
          </a:solidFill>
          <a:ln/>
        </p:spPr>
        <p:txBody>
          <a:bodyPr/>
          <a:lstStyle/>
          <a:p>
            <a:endParaRPr lang="zh-CN" altLang="en-US"/>
          </a:p>
        </p:txBody>
      </p:sp>
      <p:sp>
        <p:nvSpPr>
          <p:cNvPr id="8" name="AutoShape 8"/>
          <p:cNvSpPr/>
          <p:nvPr/>
        </p:nvSpPr>
        <p:spPr>
          <a:xfrm>
            <a:off x="1607200" y="6207253"/>
            <a:ext cx="147382" cy="147382"/>
          </a:xfrm>
          <a:prstGeom prst="ellipse">
            <a:avLst/>
          </a:prstGeom>
          <a:solidFill>
            <a:schemeClr val="accent2">
              <a:alpha val="80000"/>
            </a:schemeClr>
          </a:solidFill>
          <a:ln/>
        </p:spPr>
        <p:txBody>
          <a:bodyPr/>
          <a:lstStyle/>
          <a:p>
            <a:endParaRPr lang="zh-CN" altLang="en-US"/>
          </a:p>
        </p:txBody>
      </p:sp>
      <p:sp>
        <p:nvSpPr>
          <p:cNvPr id="9" name="AutoShape 9"/>
          <p:cNvSpPr/>
          <p:nvPr/>
        </p:nvSpPr>
        <p:spPr>
          <a:xfrm>
            <a:off x="1827186" y="6213864"/>
            <a:ext cx="136045" cy="136045"/>
          </a:xfrm>
          <a:prstGeom prst="ellipse">
            <a:avLst/>
          </a:prstGeom>
          <a:solidFill>
            <a:schemeClr val="accent2">
              <a:alpha val="60000"/>
            </a:schemeClr>
          </a:solidFill>
          <a:ln/>
        </p:spPr>
        <p:txBody>
          <a:bodyPr/>
          <a:lstStyle/>
          <a:p>
            <a:endParaRPr lang="zh-CN" altLang="en-US"/>
          </a:p>
        </p:txBody>
      </p:sp>
      <p:sp>
        <p:nvSpPr>
          <p:cNvPr id="10" name="AutoShape 10"/>
          <p:cNvSpPr/>
          <p:nvPr/>
        </p:nvSpPr>
        <p:spPr>
          <a:xfrm>
            <a:off x="2027323" y="6220476"/>
            <a:ext cx="124708" cy="124708"/>
          </a:xfrm>
          <a:prstGeom prst="ellipse">
            <a:avLst/>
          </a:prstGeom>
          <a:solidFill>
            <a:schemeClr val="accent2">
              <a:alpha val="40000"/>
            </a:schemeClr>
          </a:solidFill>
          <a:ln/>
        </p:spPr>
        <p:txBody>
          <a:bodyPr/>
          <a:lstStyle/>
          <a:p>
            <a:endParaRPr lang="zh-CN" altLang="en-US"/>
          </a:p>
        </p:txBody>
      </p:sp>
      <p:sp>
        <p:nvSpPr>
          <p:cNvPr id="11" name="AutoShape 11"/>
          <p:cNvSpPr/>
          <p:nvPr/>
        </p:nvSpPr>
        <p:spPr>
          <a:xfrm>
            <a:off x="2224635" y="6214895"/>
            <a:ext cx="113371" cy="113371"/>
          </a:xfrm>
          <a:prstGeom prst="ellipse">
            <a:avLst/>
          </a:prstGeom>
          <a:solidFill>
            <a:schemeClr val="accent2">
              <a:alpha val="20000"/>
            </a:schemeClr>
          </a:solidFill>
          <a:ln/>
        </p:spPr>
        <p:txBody>
          <a:bodyPr/>
          <a:lstStyle/>
          <a:p>
            <a:endParaRPr lang="zh-CN" altLang="en-US"/>
          </a:p>
        </p:txBody>
      </p:sp>
      <p:sp>
        <p:nvSpPr>
          <p:cNvPr id="12" name="TextBox 12"/>
          <p:cNvSpPr txBox="1"/>
          <p:nvPr/>
        </p:nvSpPr>
        <p:spPr>
          <a:xfrm>
            <a:off x="4754880" y="2140956"/>
            <a:ext cx="6240618" cy="1203960"/>
          </a:xfrm>
          <a:prstGeom prst="rect">
            <a:avLst/>
          </a:prstGeom>
          <a:ln/>
        </p:spPr>
        <p:txBody>
          <a:bodyPr vert="horz" wrap="square" lIns="123825" tIns="123825" rIns="57150" bIns="123825" rtlCol="0" anchor="t" anchorCtr="0">
            <a:spAutoFit/>
          </a:bodyPr>
          <a:lstStyle/>
          <a:p>
            <a:pPr>
              <a:lnSpc>
                <a:spcPct val="150000"/>
              </a:lnSpc>
            </a:pPr>
            <a:r>
              <a:rPr lang="en-US" sz="1350">
                <a:solidFill>
                  <a:srgbClr val="FFFFFF">
                    <a:alpha val="100000"/>
                  </a:srgbClr>
                </a:solidFill>
                <a:latin typeface="Microsoft Yahei"/>
                <a:ea typeface="Microsoft Yahei"/>
                <a:cs typeface="Microsoft Yahei"/>
              </a:rPr>
              <a:t>手指自然弯曲，紧握刀柄，使刀与手掌紧密贴合。</a:t>
            </a:r>
          </a:p>
        </p:txBody>
      </p:sp>
      <p:sp>
        <p:nvSpPr>
          <p:cNvPr id="13" name="TextBox 13"/>
          <p:cNvSpPr txBox="1"/>
          <p:nvPr/>
        </p:nvSpPr>
        <p:spPr>
          <a:xfrm>
            <a:off x="4754880" y="4124309"/>
            <a:ext cx="6240618" cy="1203960"/>
          </a:xfrm>
          <a:prstGeom prst="rect">
            <a:avLst/>
          </a:prstGeom>
          <a:ln/>
        </p:spPr>
        <p:txBody>
          <a:bodyPr vert="horz" wrap="square" lIns="123825" tIns="123825" rIns="57150" bIns="123825" rtlCol="0" anchor="t" anchorCtr="0">
            <a:spAutoFit/>
          </a:bodyPr>
          <a:lstStyle/>
          <a:p>
            <a:pPr>
              <a:lnSpc>
                <a:spcPct val="150000"/>
              </a:lnSpc>
            </a:pPr>
            <a:r>
              <a:rPr lang="en-US" sz="1350">
                <a:solidFill>
                  <a:srgbClr val="FFFFFF">
                    <a:alpha val="100000"/>
                  </a:srgbClr>
                </a:solidFill>
                <a:latin typeface="Microsoft Yahei"/>
                <a:ea typeface="Microsoft Yahei"/>
                <a:cs typeface="Microsoft Yahei"/>
              </a:rPr>
              <a:t>要保持手腕灵活，以便于在切割过程中调整刀的角度和力度。</a:t>
            </a:r>
          </a:p>
        </p:txBody>
      </p:sp>
      <p:grpSp>
        <p:nvGrpSpPr>
          <p:cNvPr id="14" name="Group 14"/>
          <p:cNvGrpSpPr/>
          <p:nvPr/>
        </p:nvGrpSpPr>
        <p:grpSpPr>
          <a:xfrm>
            <a:off x="454963" y="93878"/>
            <a:ext cx="10641129" cy="914400"/>
            <a:chOff x="454963" y="93878"/>
            <a:chExt cx="10641129" cy="914400"/>
          </a:xfrm>
        </p:grpSpPr>
        <p:sp>
          <p:nvSpPr>
            <p:cNvPr id="15" name="AutoShape 15"/>
            <p:cNvSpPr/>
            <p:nvPr/>
          </p:nvSpPr>
          <p:spPr>
            <a:xfrm>
              <a:off x="454963" y="331168"/>
              <a:ext cx="84147" cy="84147"/>
            </a:xfrm>
            <a:prstGeom prst="ellipse">
              <a:avLst/>
            </a:prstGeom>
            <a:solidFill>
              <a:schemeClr val="accent1">
                <a:alpha val="100000"/>
              </a:schemeClr>
            </a:solidFill>
            <a:ln/>
          </p:spPr>
          <p:txBody>
            <a:bodyPr/>
            <a:lstStyle/>
            <a:p>
              <a:endParaRPr lang="zh-CN" altLang="en-US"/>
            </a:p>
          </p:txBody>
        </p:sp>
        <p:sp>
          <p:nvSpPr>
            <p:cNvPr id="16" name="AutoShape 16"/>
            <p:cNvSpPr/>
            <p:nvPr/>
          </p:nvSpPr>
          <p:spPr>
            <a:xfrm>
              <a:off x="575049" y="337743"/>
              <a:ext cx="78137" cy="78137"/>
            </a:xfrm>
            <a:prstGeom prst="ellipse">
              <a:avLst/>
            </a:prstGeom>
            <a:solidFill>
              <a:schemeClr val="accent1">
                <a:alpha val="80000"/>
              </a:schemeClr>
            </a:solidFill>
            <a:ln/>
          </p:spPr>
          <p:txBody>
            <a:bodyPr/>
            <a:lstStyle/>
            <a:p>
              <a:endParaRPr lang="zh-CN" altLang="en-US"/>
            </a:p>
          </p:txBody>
        </p:sp>
        <p:sp>
          <p:nvSpPr>
            <p:cNvPr id="17" name="AutoShape 17"/>
            <p:cNvSpPr/>
            <p:nvPr/>
          </p:nvSpPr>
          <p:spPr>
            <a:xfrm>
              <a:off x="689125" y="339460"/>
              <a:ext cx="74704" cy="74704"/>
            </a:xfrm>
            <a:prstGeom prst="ellipse">
              <a:avLst/>
            </a:prstGeom>
            <a:solidFill>
              <a:schemeClr val="accent1">
                <a:alpha val="60000"/>
              </a:schemeClr>
            </a:solidFill>
            <a:ln/>
          </p:spPr>
          <p:txBody>
            <a:bodyPr/>
            <a:lstStyle/>
            <a:p>
              <a:endParaRPr lang="zh-CN" altLang="en-US"/>
            </a:p>
          </p:txBody>
        </p:sp>
        <p:sp>
          <p:nvSpPr>
            <p:cNvPr id="18" name="AutoShape 18"/>
            <p:cNvSpPr/>
            <p:nvPr/>
          </p:nvSpPr>
          <p:spPr>
            <a:xfrm>
              <a:off x="799768" y="348430"/>
              <a:ext cx="69238" cy="69238"/>
            </a:xfrm>
            <a:prstGeom prst="ellipse">
              <a:avLst/>
            </a:prstGeom>
            <a:solidFill>
              <a:schemeClr val="accent1">
                <a:alpha val="40000"/>
              </a:schemeClr>
            </a:solidFill>
            <a:ln/>
          </p:spPr>
          <p:txBody>
            <a:bodyPr/>
            <a:lstStyle/>
            <a:p>
              <a:endParaRPr lang="zh-CN" altLang="en-US"/>
            </a:p>
          </p:txBody>
        </p:sp>
        <p:sp>
          <p:nvSpPr>
            <p:cNvPr id="19" name="AutoShape 19"/>
            <p:cNvSpPr/>
            <p:nvPr/>
          </p:nvSpPr>
          <p:spPr>
            <a:xfrm>
              <a:off x="904945" y="344297"/>
              <a:ext cx="65594" cy="65594"/>
            </a:xfrm>
            <a:prstGeom prst="ellipse">
              <a:avLst/>
            </a:prstGeom>
            <a:solidFill>
              <a:schemeClr val="accent1">
                <a:alpha val="20000"/>
              </a:schemeClr>
            </a:solidFill>
            <a:ln/>
          </p:spPr>
          <p:txBody>
            <a:bodyPr/>
            <a:lstStyle/>
            <a:p>
              <a:endParaRPr lang="zh-CN" altLang="en-US"/>
            </a:p>
          </p:txBody>
        </p:sp>
        <p:sp>
          <p:nvSpPr>
            <p:cNvPr id="20" name="AutoShape 20"/>
            <p:cNvSpPr/>
            <p:nvPr/>
          </p:nvSpPr>
          <p:spPr>
            <a:xfrm>
              <a:off x="454963" y="448942"/>
              <a:ext cx="84147" cy="84147"/>
            </a:xfrm>
            <a:prstGeom prst="ellipse">
              <a:avLst/>
            </a:prstGeom>
            <a:solidFill>
              <a:schemeClr val="accent1">
                <a:alpha val="100000"/>
              </a:schemeClr>
            </a:solidFill>
            <a:ln/>
          </p:spPr>
          <p:txBody>
            <a:bodyPr/>
            <a:lstStyle/>
            <a:p>
              <a:endParaRPr lang="zh-CN" altLang="en-US"/>
            </a:p>
          </p:txBody>
        </p:sp>
        <p:sp>
          <p:nvSpPr>
            <p:cNvPr id="21" name="AutoShape 21"/>
            <p:cNvSpPr/>
            <p:nvPr/>
          </p:nvSpPr>
          <p:spPr>
            <a:xfrm>
              <a:off x="575049" y="455517"/>
              <a:ext cx="78137" cy="78137"/>
            </a:xfrm>
            <a:prstGeom prst="ellipse">
              <a:avLst/>
            </a:prstGeom>
            <a:solidFill>
              <a:schemeClr val="accent1">
                <a:alpha val="80000"/>
              </a:schemeClr>
            </a:solidFill>
            <a:ln/>
          </p:spPr>
          <p:txBody>
            <a:bodyPr/>
            <a:lstStyle/>
            <a:p>
              <a:endParaRPr lang="zh-CN" altLang="en-US"/>
            </a:p>
          </p:txBody>
        </p:sp>
        <p:sp>
          <p:nvSpPr>
            <p:cNvPr id="22" name="AutoShape 22"/>
            <p:cNvSpPr/>
            <p:nvPr/>
          </p:nvSpPr>
          <p:spPr>
            <a:xfrm>
              <a:off x="689125" y="457233"/>
              <a:ext cx="74704" cy="74704"/>
            </a:xfrm>
            <a:prstGeom prst="ellipse">
              <a:avLst/>
            </a:prstGeom>
            <a:solidFill>
              <a:schemeClr val="accent1">
                <a:alpha val="60000"/>
              </a:schemeClr>
            </a:solidFill>
            <a:ln/>
          </p:spPr>
          <p:txBody>
            <a:bodyPr/>
            <a:lstStyle/>
            <a:p>
              <a:endParaRPr lang="zh-CN" altLang="en-US"/>
            </a:p>
          </p:txBody>
        </p:sp>
        <p:sp>
          <p:nvSpPr>
            <p:cNvPr id="23" name="AutoShape 23"/>
            <p:cNvSpPr/>
            <p:nvPr/>
          </p:nvSpPr>
          <p:spPr>
            <a:xfrm>
              <a:off x="799768" y="466203"/>
              <a:ext cx="69238" cy="69238"/>
            </a:xfrm>
            <a:prstGeom prst="ellipse">
              <a:avLst/>
            </a:prstGeom>
            <a:solidFill>
              <a:schemeClr val="accent1">
                <a:alpha val="40000"/>
              </a:schemeClr>
            </a:solidFill>
            <a:ln/>
          </p:spPr>
          <p:txBody>
            <a:bodyPr/>
            <a:lstStyle/>
            <a:p>
              <a:endParaRPr lang="zh-CN" altLang="en-US"/>
            </a:p>
          </p:txBody>
        </p:sp>
        <p:sp>
          <p:nvSpPr>
            <p:cNvPr id="24" name="AutoShape 24"/>
            <p:cNvSpPr/>
            <p:nvPr/>
          </p:nvSpPr>
          <p:spPr>
            <a:xfrm>
              <a:off x="904945" y="462070"/>
              <a:ext cx="65594" cy="65594"/>
            </a:xfrm>
            <a:prstGeom prst="ellipse">
              <a:avLst/>
            </a:prstGeom>
            <a:solidFill>
              <a:schemeClr val="accent1">
                <a:alpha val="20000"/>
              </a:schemeClr>
            </a:solidFill>
            <a:ln/>
          </p:spPr>
          <p:txBody>
            <a:bodyPr/>
            <a:lstStyle/>
            <a:p>
              <a:endParaRPr lang="zh-CN" altLang="en-US"/>
            </a:p>
          </p:txBody>
        </p:sp>
        <p:sp>
          <p:nvSpPr>
            <p:cNvPr id="25" name="AutoShape 25"/>
            <p:cNvSpPr/>
            <p:nvPr/>
          </p:nvSpPr>
          <p:spPr>
            <a:xfrm>
              <a:off x="454963" y="566715"/>
              <a:ext cx="84147" cy="84147"/>
            </a:xfrm>
            <a:prstGeom prst="ellipse">
              <a:avLst/>
            </a:prstGeom>
            <a:solidFill>
              <a:schemeClr val="accent1">
                <a:alpha val="100000"/>
              </a:schemeClr>
            </a:solidFill>
            <a:ln/>
          </p:spPr>
          <p:txBody>
            <a:bodyPr/>
            <a:lstStyle/>
            <a:p>
              <a:endParaRPr lang="zh-CN" altLang="en-US"/>
            </a:p>
          </p:txBody>
        </p:sp>
        <p:sp>
          <p:nvSpPr>
            <p:cNvPr id="26" name="AutoShape 26"/>
            <p:cNvSpPr/>
            <p:nvPr/>
          </p:nvSpPr>
          <p:spPr>
            <a:xfrm>
              <a:off x="575049" y="573291"/>
              <a:ext cx="78137" cy="78137"/>
            </a:xfrm>
            <a:prstGeom prst="ellipse">
              <a:avLst/>
            </a:prstGeom>
            <a:solidFill>
              <a:schemeClr val="accent1">
                <a:alpha val="80000"/>
              </a:schemeClr>
            </a:solidFill>
            <a:ln/>
          </p:spPr>
          <p:txBody>
            <a:bodyPr/>
            <a:lstStyle/>
            <a:p>
              <a:endParaRPr lang="zh-CN" altLang="en-US"/>
            </a:p>
          </p:txBody>
        </p:sp>
        <p:sp>
          <p:nvSpPr>
            <p:cNvPr id="27" name="AutoShape 27"/>
            <p:cNvSpPr/>
            <p:nvPr/>
          </p:nvSpPr>
          <p:spPr>
            <a:xfrm>
              <a:off x="689125" y="575007"/>
              <a:ext cx="74704" cy="74704"/>
            </a:xfrm>
            <a:prstGeom prst="ellipse">
              <a:avLst/>
            </a:prstGeom>
            <a:solidFill>
              <a:schemeClr val="accent1">
                <a:alpha val="60000"/>
              </a:schemeClr>
            </a:solidFill>
            <a:ln/>
          </p:spPr>
          <p:txBody>
            <a:bodyPr/>
            <a:lstStyle/>
            <a:p>
              <a:endParaRPr lang="zh-CN" altLang="en-US"/>
            </a:p>
          </p:txBody>
        </p:sp>
        <p:sp>
          <p:nvSpPr>
            <p:cNvPr id="28" name="AutoShape 28"/>
            <p:cNvSpPr/>
            <p:nvPr/>
          </p:nvSpPr>
          <p:spPr>
            <a:xfrm>
              <a:off x="799768" y="583977"/>
              <a:ext cx="69238" cy="69238"/>
            </a:xfrm>
            <a:prstGeom prst="ellipse">
              <a:avLst/>
            </a:prstGeom>
            <a:solidFill>
              <a:schemeClr val="accent1">
                <a:alpha val="40000"/>
              </a:schemeClr>
            </a:solidFill>
            <a:ln/>
          </p:spPr>
          <p:txBody>
            <a:bodyPr/>
            <a:lstStyle/>
            <a:p>
              <a:endParaRPr lang="zh-CN" altLang="en-US"/>
            </a:p>
          </p:txBody>
        </p:sp>
        <p:sp>
          <p:nvSpPr>
            <p:cNvPr id="29" name="AutoShape 29"/>
            <p:cNvSpPr/>
            <p:nvPr/>
          </p:nvSpPr>
          <p:spPr>
            <a:xfrm>
              <a:off x="904945" y="579844"/>
              <a:ext cx="65594" cy="65594"/>
            </a:xfrm>
            <a:prstGeom prst="ellipse">
              <a:avLst/>
            </a:prstGeom>
            <a:solidFill>
              <a:schemeClr val="accent1">
                <a:alpha val="20000"/>
              </a:schemeClr>
            </a:solidFill>
            <a:ln/>
          </p:spPr>
          <p:txBody>
            <a:bodyPr/>
            <a:lstStyle/>
            <a:p>
              <a:endParaRPr lang="zh-CN" altLang="en-US"/>
            </a:p>
          </p:txBody>
        </p:sp>
        <p:sp>
          <p:nvSpPr>
            <p:cNvPr id="30" name="AutoShape 30"/>
            <p:cNvSpPr/>
            <p:nvPr/>
          </p:nvSpPr>
          <p:spPr>
            <a:xfrm>
              <a:off x="454963" y="684489"/>
              <a:ext cx="84147" cy="84147"/>
            </a:xfrm>
            <a:prstGeom prst="ellipse">
              <a:avLst/>
            </a:prstGeom>
            <a:solidFill>
              <a:schemeClr val="accent1">
                <a:alpha val="100000"/>
              </a:schemeClr>
            </a:solidFill>
            <a:ln/>
          </p:spPr>
          <p:txBody>
            <a:bodyPr/>
            <a:lstStyle/>
            <a:p>
              <a:endParaRPr lang="zh-CN" altLang="en-US"/>
            </a:p>
          </p:txBody>
        </p:sp>
        <p:sp>
          <p:nvSpPr>
            <p:cNvPr id="31" name="AutoShape 31"/>
            <p:cNvSpPr/>
            <p:nvPr/>
          </p:nvSpPr>
          <p:spPr>
            <a:xfrm>
              <a:off x="575049" y="691064"/>
              <a:ext cx="78137" cy="78137"/>
            </a:xfrm>
            <a:prstGeom prst="ellipse">
              <a:avLst/>
            </a:prstGeom>
            <a:solidFill>
              <a:schemeClr val="accent1">
                <a:alpha val="80000"/>
              </a:schemeClr>
            </a:solidFill>
            <a:ln/>
          </p:spPr>
          <p:txBody>
            <a:bodyPr/>
            <a:lstStyle/>
            <a:p>
              <a:endParaRPr lang="zh-CN" altLang="en-US"/>
            </a:p>
          </p:txBody>
        </p:sp>
        <p:sp>
          <p:nvSpPr>
            <p:cNvPr id="32" name="AutoShape 32"/>
            <p:cNvSpPr/>
            <p:nvPr/>
          </p:nvSpPr>
          <p:spPr>
            <a:xfrm>
              <a:off x="689125" y="692781"/>
              <a:ext cx="74704" cy="74704"/>
            </a:xfrm>
            <a:prstGeom prst="ellipse">
              <a:avLst/>
            </a:prstGeom>
            <a:solidFill>
              <a:schemeClr val="accent1">
                <a:alpha val="60000"/>
              </a:schemeClr>
            </a:solidFill>
            <a:ln/>
          </p:spPr>
          <p:txBody>
            <a:bodyPr/>
            <a:lstStyle/>
            <a:p>
              <a:endParaRPr lang="zh-CN" altLang="en-US"/>
            </a:p>
          </p:txBody>
        </p:sp>
        <p:sp>
          <p:nvSpPr>
            <p:cNvPr id="33" name="AutoShape 33"/>
            <p:cNvSpPr/>
            <p:nvPr/>
          </p:nvSpPr>
          <p:spPr>
            <a:xfrm>
              <a:off x="799768" y="701751"/>
              <a:ext cx="69238" cy="69238"/>
            </a:xfrm>
            <a:prstGeom prst="ellipse">
              <a:avLst/>
            </a:prstGeom>
            <a:solidFill>
              <a:schemeClr val="accent1">
                <a:alpha val="40000"/>
              </a:schemeClr>
            </a:solidFill>
            <a:ln/>
          </p:spPr>
          <p:txBody>
            <a:bodyPr/>
            <a:lstStyle/>
            <a:p>
              <a:endParaRPr lang="zh-CN" altLang="en-US"/>
            </a:p>
          </p:txBody>
        </p:sp>
        <p:sp>
          <p:nvSpPr>
            <p:cNvPr id="34" name="AutoShape 34"/>
            <p:cNvSpPr/>
            <p:nvPr/>
          </p:nvSpPr>
          <p:spPr>
            <a:xfrm>
              <a:off x="904945" y="697618"/>
              <a:ext cx="65594" cy="65594"/>
            </a:xfrm>
            <a:prstGeom prst="ellipse">
              <a:avLst/>
            </a:prstGeom>
            <a:solidFill>
              <a:schemeClr val="accent1">
                <a:alpha val="20000"/>
              </a:schemeClr>
            </a:solidFill>
            <a:ln/>
          </p:spPr>
          <p:txBody>
            <a:bodyPr/>
            <a:lstStyle/>
            <a:p>
              <a:endParaRPr lang="zh-CN" altLang="en-US"/>
            </a:p>
          </p:txBody>
        </p:sp>
        <p:sp>
          <p:nvSpPr>
            <p:cNvPr id="35" name="TextBox 35"/>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握刀方法</a:t>
              </a:r>
            </a:p>
          </p:txBody>
        </p:sp>
      </p:grpSp>
      <p:pic>
        <p:nvPicPr>
          <p:cNvPr id="37" name="图片 36">
            <a:extLst>
              <a:ext uri="{FF2B5EF4-FFF2-40B4-BE49-F238E27FC236}">
                <a16:creationId xmlns:a16="http://schemas.microsoft.com/office/drawing/2014/main" id="{E900E84E-766B-2DD0-23E5-3E1518468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1" y="1380824"/>
            <a:ext cx="4231010" cy="46389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981837" y="1604867"/>
            <a:ext cx="3394996" cy="2116741"/>
          </a:xfrm>
          <a:prstGeom prst="rect">
            <a:avLst/>
          </a:prstGeom>
          <a:solidFill>
            <a:schemeClr val="accent1">
              <a:alpha val="100000"/>
            </a:schemeClr>
          </a:solidFill>
          <a:ln/>
        </p:spPr>
        <p:txBody>
          <a:bodyPr vert="horz" wrap="square" lIns="91440" tIns="45720" rIns="91440" bIns="45720" rtlCol="0" anchor="ctr" anchorCtr="0">
            <a:noAutofit/>
          </a:bodyPr>
          <a:lstStyle/>
          <a:p>
            <a:pPr algn="ctr">
              <a:defRPr/>
            </a:pPr>
            <a:r>
              <a:rPr lang="en-US" sz="2940">
                <a:solidFill>
                  <a:srgbClr val="FFFFFF">
                    <a:alpha val="100000"/>
                  </a:srgbClr>
                </a:solidFill>
                <a:latin typeface="Calibri"/>
                <a:ea typeface="Calibri"/>
                <a:cs typeface="Calibri"/>
              </a:rPr>
              <a:t>    </a:t>
            </a:r>
            <a:endParaRPr lang="en-US" sz="1100"/>
          </a:p>
        </p:txBody>
      </p:sp>
      <p:sp>
        <p:nvSpPr>
          <p:cNvPr id="3" name="AutoShape 3"/>
          <p:cNvSpPr/>
          <p:nvPr/>
        </p:nvSpPr>
        <p:spPr>
          <a:xfrm>
            <a:off x="4376738" y="3721608"/>
            <a:ext cx="3394996" cy="2116741"/>
          </a:xfrm>
          <a:prstGeom prst="rect">
            <a:avLst/>
          </a:prstGeom>
          <a:solidFill>
            <a:schemeClr val="accent1">
              <a:alpha val="100000"/>
            </a:schemeClr>
          </a:solidFill>
          <a:ln/>
        </p:spPr>
        <p:txBody>
          <a:bodyPr/>
          <a:lstStyle/>
          <a:p>
            <a:endParaRPr lang="zh-CN" altLang="en-US"/>
          </a:p>
        </p:txBody>
      </p:sp>
      <p:sp>
        <p:nvSpPr>
          <p:cNvPr id="4" name="AutoShape 4"/>
          <p:cNvSpPr/>
          <p:nvPr/>
        </p:nvSpPr>
        <p:spPr>
          <a:xfrm>
            <a:off x="7771733" y="1604867"/>
            <a:ext cx="3394996" cy="2116741"/>
          </a:xfrm>
          <a:prstGeom prst="rect">
            <a:avLst/>
          </a:prstGeom>
          <a:solidFill>
            <a:schemeClr val="accent1">
              <a:alpha val="100000"/>
            </a:schemeClr>
          </a:solidFill>
          <a:ln/>
        </p:spPr>
        <p:txBody>
          <a:bodyPr/>
          <a:lstStyle/>
          <a:p>
            <a:endParaRPr lang="zh-CN" altLang="en-US"/>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l="440" r="440"/>
          <a:stretch/>
        </p:blipFill>
        <p:spPr>
          <a:xfrm>
            <a:off x="981837" y="3694465"/>
            <a:ext cx="3394942" cy="2143864"/>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l="1320" r="1320"/>
          <a:stretch/>
        </p:blipFill>
        <p:spPr>
          <a:xfrm>
            <a:off x="4376765" y="1604886"/>
            <a:ext cx="3394942" cy="214386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Lst>
          </a:blip>
          <a:srcRect l="734" r="734"/>
          <a:stretch/>
        </p:blipFill>
        <p:spPr>
          <a:xfrm>
            <a:off x="7771733" y="3721608"/>
            <a:ext cx="3394942" cy="2143864"/>
          </a:xfrm>
          <a:prstGeom prst="rect">
            <a:avLst/>
          </a:prstGeom>
        </p:spPr>
      </p:pic>
      <p:grpSp>
        <p:nvGrpSpPr>
          <p:cNvPr id="8" name="Group 8"/>
          <p:cNvGrpSpPr/>
          <p:nvPr/>
        </p:nvGrpSpPr>
        <p:grpSpPr>
          <a:xfrm>
            <a:off x="454963" y="93878"/>
            <a:ext cx="10641129" cy="914400"/>
            <a:chOff x="454963" y="93878"/>
            <a:chExt cx="10641129" cy="914400"/>
          </a:xfrm>
        </p:grpSpPr>
        <p:sp>
          <p:nvSpPr>
            <p:cNvPr id="9" name="AutoShape 9"/>
            <p:cNvSpPr/>
            <p:nvPr/>
          </p:nvSpPr>
          <p:spPr>
            <a:xfrm>
              <a:off x="454963" y="331168"/>
              <a:ext cx="84147" cy="84147"/>
            </a:xfrm>
            <a:prstGeom prst="ellipse">
              <a:avLst/>
            </a:prstGeom>
            <a:solidFill>
              <a:schemeClr val="accent1">
                <a:alpha val="100000"/>
              </a:schemeClr>
            </a:solidFill>
            <a:ln/>
          </p:spPr>
          <p:txBody>
            <a:bodyPr/>
            <a:lstStyle/>
            <a:p>
              <a:endParaRPr lang="zh-CN" altLang="en-US"/>
            </a:p>
          </p:txBody>
        </p:sp>
        <p:sp>
          <p:nvSpPr>
            <p:cNvPr id="10" name="AutoShape 10"/>
            <p:cNvSpPr/>
            <p:nvPr/>
          </p:nvSpPr>
          <p:spPr>
            <a:xfrm>
              <a:off x="575049" y="337743"/>
              <a:ext cx="78137" cy="78137"/>
            </a:xfrm>
            <a:prstGeom prst="ellipse">
              <a:avLst/>
            </a:prstGeom>
            <a:solidFill>
              <a:schemeClr val="accent1">
                <a:alpha val="80000"/>
              </a:schemeClr>
            </a:solidFill>
            <a:ln/>
          </p:spPr>
          <p:txBody>
            <a:bodyPr/>
            <a:lstStyle/>
            <a:p>
              <a:endParaRPr lang="zh-CN" altLang="en-US"/>
            </a:p>
          </p:txBody>
        </p:sp>
        <p:sp>
          <p:nvSpPr>
            <p:cNvPr id="11" name="AutoShape 11"/>
            <p:cNvSpPr/>
            <p:nvPr/>
          </p:nvSpPr>
          <p:spPr>
            <a:xfrm>
              <a:off x="689125" y="339460"/>
              <a:ext cx="74704" cy="74704"/>
            </a:xfrm>
            <a:prstGeom prst="ellipse">
              <a:avLst/>
            </a:prstGeom>
            <a:solidFill>
              <a:schemeClr val="accent1">
                <a:alpha val="60000"/>
              </a:schemeClr>
            </a:solidFill>
            <a:ln/>
          </p:spPr>
          <p:txBody>
            <a:bodyPr/>
            <a:lstStyle/>
            <a:p>
              <a:endParaRPr lang="zh-CN" altLang="en-US"/>
            </a:p>
          </p:txBody>
        </p:sp>
        <p:sp>
          <p:nvSpPr>
            <p:cNvPr id="12" name="AutoShape 12"/>
            <p:cNvSpPr/>
            <p:nvPr/>
          </p:nvSpPr>
          <p:spPr>
            <a:xfrm>
              <a:off x="799768" y="348430"/>
              <a:ext cx="69238" cy="69238"/>
            </a:xfrm>
            <a:prstGeom prst="ellipse">
              <a:avLst/>
            </a:prstGeom>
            <a:solidFill>
              <a:schemeClr val="accent1">
                <a:alpha val="40000"/>
              </a:schemeClr>
            </a:solidFill>
            <a:ln/>
          </p:spPr>
          <p:txBody>
            <a:bodyPr/>
            <a:lstStyle/>
            <a:p>
              <a:endParaRPr lang="zh-CN" altLang="en-US"/>
            </a:p>
          </p:txBody>
        </p:sp>
        <p:sp>
          <p:nvSpPr>
            <p:cNvPr id="13" name="AutoShape 13"/>
            <p:cNvSpPr/>
            <p:nvPr/>
          </p:nvSpPr>
          <p:spPr>
            <a:xfrm>
              <a:off x="904945" y="344297"/>
              <a:ext cx="65594" cy="65594"/>
            </a:xfrm>
            <a:prstGeom prst="ellipse">
              <a:avLst/>
            </a:prstGeom>
            <a:solidFill>
              <a:schemeClr val="accent1">
                <a:alpha val="20000"/>
              </a:schemeClr>
            </a:solidFill>
            <a:ln/>
          </p:spPr>
          <p:txBody>
            <a:bodyPr/>
            <a:lstStyle/>
            <a:p>
              <a:endParaRPr lang="zh-CN" altLang="en-US"/>
            </a:p>
          </p:txBody>
        </p:sp>
        <p:sp>
          <p:nvSpPr>
            <p:cNvPr id="14" name="AutoShape 14"/>
            <p:cNvSpPr/>
            <p:nvPr/>
          </p:nvSpPr>
          <p:spPr>
            <a:xfrm>
              <a:off x="454963" y="448942"/>
              <a:ext cx="84147" cy="84147"/>
            </a:xfrm>
            <a:prstGeom prst="ellipse">
              <a:avLst/>
            </a:prstGeom>
            <a:solidFill>
              <a:schemeClr val="accent1">
                <a:alpha val="100000"/>
              </a:schemeClr>
            </a:solidFill>
            <a:ln/>
          </p:spPr>
          <p:txBody>
            <a:bodyPr/>
            <a:lstStyle/>
            <a:p>
              <a:endParaRPr lang="zh-CN" altLang="en-US"/>
            </a:p>
          </p:txBody>
        </p:sp>
        <p:sp>
          <p:nvSpPr>
            <p:cNvPr id="15" name="AutoShape 15"/>
            <p:cNvSpPr/>
            <p:nvPr/>
          </p:nvSpPr>
          <p:spPr>
            <a:xfrm>
              <a:off x="575049" y="455517"/>
              <a:ext cx="78137" cy="78137"/>
            </a:xfrm>
            <a:prstGeom prst="ellipse">
              <a:avLst/>
            </a:prstGeom>
            <a:solidFill>
              <a:schemeClr val="accent1">
                <a:alpha val="80000"/>
              </a:schemeClr>
            </a:solidFill>
            <a:ln/>
          </p:spPr>
          <p:txBody>
            <a:bodyPr/>
            <a:lstStyle/>
            <a:p>
              <a:endParaRPr lang="zh-CN" altLang="en-US"/>
            </a:p>
          </p:txBody>
        </p:sp>
        <p:sp>
          <p:nvSpPr>
            <p:cNvPr id="16" name="AutoShape 16"/>
            <p:cNvSpPr/>
            <p:nvPr/>
          </p:nvSpPr>
          <p:spPr>
            <a:xfrm>
              <a:off x="689125" y="457233"/>
              <a:ext cx="74704" cy="74704"/>
            </a:xfrm>
            <a:prstGeom prst="ellipse">
              <a:avLst/>
            </a:prstGeom>
            <a:solidFill>
              <a:schemeClr val="accent1">
                <a:alpha val="60000"/>
              </a:schemeClr>
            </a:solidFill>
            <a:ln/>
          </p:spPr>
          <p:txBody>
            <a:bodyPr/>
            <a:lstStyle/>
            <a:p>
              <a:endParaRPr lang="zh-CN" altLang="en-US"/>
            </a:p>
          </p:txBody>
        </p:sp>
        <p:sp>
          <p:nvSpPr>
            <p:cNvPr id="17" name="AutoShape 17"/>
            <p:cNvSpPr/>
            <p:nvPr/>
          </p:nvSpPr>
          <p:spPr>
            <a:xfrm>
              <a:off x="799768" y="466203"/>
              <a:ext cx="69238" cy="69238"/>
            </a:xfrm>
            <a:prstGeom prst="ellipse">
              <a:avLst/>
            </a:prstGeom>
            <a:solidFill>
              <a:schemeClr val="accent1">
                <a:alpha val="40000"/>
              </a:schemeClr>
            </a:solidFill>
            <a:ln/>
          </p:spPr>
          <p:txBody>
            <a:bodyPr/>
            <a:lstStyle/>
            <a:p>
              <a:endParaRPr lang="zh-CN" altLang="en-US"/>
            </a:p>
          </p:txBody>
        </p:sp>
        <p:sp>
          <p:nvSpPr>
            <p:cNvPr id="18" name="AutoShape 18"/>
            <p:cNvSpPr/>
            <p:nvPr/>
          </p:nvSpPr>
          <p:spPr>
            <a:xfrm>
              <a:off x="904945" y="462070"/>
              <a:ext cx="65594" cy="65594"/>
            </a:xfrm>
            <a:prstGeom prst="ellipse">
              <a:avLst/>
            </a:prstGeom>
            <a:solidFill>
              <a:schemeClr val="accent1">
                <a:alpha val="20000"/>
              </a:schemeClr>
            </a:solidFill>
            <a:ln/>
          </p:spPr>
          <p:txBody>
            <a:bodyPr/>
            <a:lstStyle/>
            <a:p>
              <a:endParaRPr lang="zh-CN" altLang="en-US"/>
            </a:p>
          </p:txBody>
        </p:sp>
        <p:sp>
          <p:nvSpPr>
            <p:cNvPr id="19" name="AutoShape 19"/>
            <p:cNvSpPr/>
            <p:nvPr/>
          </p:nvSpPr>
          <p:spPr>
            <a:xfrm>
              <a:off x="454963" y="566715"/>
              <a:ext cx="84147" cy="84147"/>
            </a:xfrm>
            <a:prstGeom prst="ellipse">
              <a:avLst/>
            </a:prstGeom>
            <a:solidFill>
              <a:schemeClr val="accent1">
                <a:alpha val="100000"/>
              </a:schemeClr>
            </a:solidFill>
            <a:ln/>
          </p:spPr>
          <p:txBody>
            <a:bodyPr/>
            <a:lstStyle/>
            <a:p>
              <a:endParaRPr lang="zh-CN" altLang="en-US"/>
            </a:p>
          </p:txBody>
        </p:sp>
        <p:sp>
          <p:nvSpPr>
            <p:cNvPr id="20" name="AutoShape 20"/>
            <p:cNvSpPr/>
            <p:nvPr/>
          </p:nvSpPr>
          <p:spPr>
            <a:xfrm>
              <a:off x="575049" y="573291"/>
              <a:ext cx="78137" cy="78137"/>
            </a:xfrm>
            <a:prstGeom prst="ellipse">
              <a:avLst/>
            </a:prstGeom>
            <a:solidFill>
              <a:schemeClr val="accent1">
                <a:alpha val="80000"/>
              </a:schemeClr>
            </a:solidFill>
            <a:ln/>
          </p:spPr>
          <p:txBody>
            <a:bodyPr/>
            <a:lstStyle/>
            <a:p>
              <a:endParaRPr lang="zh-CN" altLang="en-US"/>
            </a:p>
          </p:txBody>
        </p:sp>
        <p:sp>
          <p:nvSpPr>
            <p:cNvPr id="21" name="AutoShape 21"/>
            <p:cNvSpPr/>
            <p:nvPr/>
          </p:nvSpPr>
          <p:spPr>
            <a:xfrm>
              <a:off x="689125" y="575007"/>
              <a:ext cx="74704" cy="74704"/>
            </a:xfrm>
            <a:prstGeom prst="ellipse">
              <a:avLst/>
            </a:prstGeom>
            <a:solidFill>
              <a:schemeClr val="accent1">
                <a:alpha val="60000"/>
              </a:schemeClr>
            </a:solidFill>
            <a:ln/>
          </p:spPr>
          <p:txBody>
            <a:bodyPr/>
            <a:lstStyle/>
            <a:p>
              <a:endParaRPr lang="zh-CN" altLang="en-US"/>
            </a:p>
          </p:txBody>
        </p:sp>
        <p:sp>
          <p:nvSpPr>
            <p:cNvPr id="22" name="AutoShape 22"/>
            <p:cNvSpPr/>
            <p:nvPr/>
          </p:nvSpPr>
          <p:spPr>
            <a:xfrm>
              <a:off x="799768" y="583977"/>
              <a:ext cx="69238" cy="69238"/>
            </a:xfrm>
            <a:prstGeom prst="ellipse">
              <a:avLst/>
            </a:prstGeom>
            <a:solidFill>
              <a:schemeClr val="accent1">
                <a:alpha val="40000"/>
              </a:schemeClr>
            </a:solidFill>
            <a:ln/>
          </p:spPr>
          <p:txBody>
            <a:bodyPr/>
            <a:lstStyle/>
            <a:p>
              <a:endParaRPr lang="zh-CN" altLang="en-US"/>
            </a:p>
          </p:txBody>
        </p:sp>
        <p:sp>
          <p:nvSpPr>
            <p:cNvPr id="23" name="AutoShape 23"/>
            <p:cNvSpPr/>
            <p:nvPr/>
          </p:nvSpPr>
          <p:spPr>
            <a:xfrm>
              <a:off x="904945" y="579844"/>
              <a:ext cx="65594" cy="65594"/>
            </a:xfrm>
            <a:prstGeom prst="ellipse">
              <a:avLst/>
            </a:prstGeom>
            <a:solidFill>
              <a:schemeClr val="accent1">
                <a:alpha val="20000"/>
              </a:schemeClr>
            </a:solidFill>
            <a:ln/>
          </p:spPr>
          <p:txBody>
            <a:bodyPr/>
            <a:lstStyle/>
            <a:p>
              <a:endParaRPr lang="zh-CN" altLang="en-US"/>
            </a:p>
          </p:txBody>
        </p:sp>
        <p:sp>
          <p:nvSpPr>
            <p:cNvPr id="24" name="AutoShape 24"/>
            <p:cNvSpPr/>
            <p:nvPr/>
          </p:nvSpPr>
          <p:spPr>
            <a:xfrm>
              <a:off x="454963" y="684489"/>
              <a:ext cx="84147" cy="84147"/>
            </a:xfrm>
            <a:prstGeom prst="ellipse">
              <a:avLst/>
            </a:prstGeom>
            <a:solidFill>
              <a:schemeClr val="accent1">
                <a:alpha val="100000"/>
              </a:schemeClr>
            </a:solidFill>
            <a:ln/>
          </p:spPr>
          <p:txBody>
            <a:bodyPr/>
            <a:lstStyle/>
            <a:p>
              <a:endParaRPr lang="zh-CN" altLang="en-US"/>
            </a:p>
          </p:txBody>
        </p:sp>
        <p:sp>
          <p:nvSpPr>
            <p:cNvPr id="25" name="AutoShape 25"/>
            <p:cNvSpPr/>
            <p:nvPr/>
          </p:nvSpPr>
          <p:spPr>
            <a:xfrm>
              <a:off x="575049" y="691064"/>
              <a:ext cx="78137" cy="78137"/>
            </a:xfrm>
            <a:prstGeom prst="ellipse">
              <a:avLst/>
            </a:prstGeom>
            <a:solidFill>
              <a:schemeClr val="accent1">
                <a:alpha val="80000"/>
              </a:schemeClr>
            </a:solidFill>
            <a:ln/>
          </p:spPr>
          <p:txBody>
            <a:bodyPr/>
            <a:lstStyle/>
            <a:p>
              <a:endParaRPr lang="zh-CN" altLang="en-US"/>
            </a:p>
          </p:txBody>
        </p:sp>
        <p:sp>
          <p:nvSpPr>
            <p:cNvPr id="26" name="AutoShape 26"/>
            <p:cNvSpPr/>
            <p:nvPr/>
          </p:nvSpPr>
          <p:spPr>
            <a:xfrm>
              <a:off x="689125" y="692781"/>
              <a:ext cx="74704" cy="74704"/>
            </a:xfrm>
            <a:prstGeom prst="ellipse">
              <a:avLst/>
            </a:prstGeom>
            <a:solidFill>
              <a:schemeClr val="accent1">
                <a:alpha val="60000"/>
              </a:schemeClr>
            </a:solidFill>
            <a:ln/>
          </p:spPr>
          <p:txBody>
            <a:bodyPr/>
            <a:lstStyle/>
            <a:p>
              <a:endParaRPr lang="zh-CN" altLang="en-US"/>
            </a:p>
          </p:txBody>
        </p:sp>
        <p:sp>
          <p:nvSpPr>
            <p:cNvPr id="27" name="AutoShape 27"/>
            <p:cNvSpPr/>
            <p:nvPr/>
          </p:nvSpPr>
          <p:spPr>
            <a:xfrm>
              <a:off x="799768" y="701751"/>
              <a:ext cx="69238" cy="69238"/>
            </a:xfrm>
            <a:prstGeom prst="ellipse">
              <a:avLst/>
            </a:prstGeom>
            <a:solidFill>
              <a:schemeClr val="accent1">
                <a:alpha val="40000"/>
              </a:schemeClr>
            </a:solidFill>
            <a:ln/>
          </p:spPr>
          <p:txBody>
            <a:bodyPr/>
            <a:lstStyle/>
            <a:p>
              <a:endParaRPr lang="zh-CN" altLang="en-US"/>
            </a:p>
          </p:txBody>
        </p:sp>
        <p:sp>
          <p:nvSpPr>
            <p:cNvPr id="28" name="AutoShape 28"/>
            <p:cNvSpPr/>
            <p:nvPr/>
          </p:nvSpPr>
          <p:spPr>
            <a:xfrm>
              <a:off x="904945" y="697618"/>
              <a:ext cx="65594" cy="65594"/>
            </a:xfrm>
            <a:prstGeom prst="ellipse">
              <a:avLst/>
            </a:prstGeom>
            <a:solidFill>
              <a:schemeClr val="accent1">
                <a:alpha val="20000"/>
              </a:schemeClr>
            </a:solidFill>
            <a:ln/>
          </p:spPr>
          <p:txBody>
            <a:bodyPr/>
            <a:lstStyle/>
            <a:p>
              <a:endParaRPr lang="zh-CN" altLang="en-US"/>
            </a:p>
          </p:txBody>
        </p:sp>
        <p:sp>
          <p:nvSpPr>
            <p:cNvPr id="29" name="TextBox 29"/>
            <p:cNvSpPr txBox="1"/>
            <p:nvPr/>
          </p:nvSpPr>
          <p:spPr>
            <a:xfrm>
              <a:off x="1094842" y="93878"/>
              <a:ext cx="10001250" cy="914400"/>
            </a:xfrm>
            <a:prstGeom prst="rect">
              <a:avLst/>
            </a:prstGeom>
            <a:ln/>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切割姿势</a:t>
              </a:r>
            </a:p>
          </p:txBody>
        </p:sp>
      </p:grpSp>
      <p:sp>
        <p:nvSpPr>
          <p:cNvPr id="30" name="TextBox 30"/>
          <p:cNvSpPr txBox="1"/>
          <p:nvPr/>
        </p:nvSpPr>
        <p:spPr>
          <a:xfrm>
            <a:off x="1057922" y="1822244"/>
            <a:ext cx="3286271" cy="1654845"/>
          </a:xfrm>
          <a:prstGeom prst="rect">
            <a:avLst/>
          </a:prstGeom>
          <a:ln/>
        </p:spPr>
        <p:txBody>
          <a:bodyPr vert="horz" wrap="square" lIns="66008" tIns="33052" rIns="66008" bIns="33052" rtlCol="0" anchor="ctr" anchorCtr="1">
            <a:normAutofit/>
          </a:bodyPr>
          <a:lstStyle/>
          <a:p>
            <a:pPr algn="l">
              <a:lnSpc>
                <a:spcPct val="187000"/>
              </a:lnSpc>
            </a:pPr>
            <a:r>
              <a:rPr lang="en-US" sz="1500">
                <a:solidFill>
                  <a:srgbClr val="FFFDFD">
                    <a:alpha val="100000"/>
                  </a:srgbClr>
                </a:solidFill>
                <a:latin typeface="Microsoft Yahei"/>
                <a:ea typeface="Microsoft Yahei"/>
                <a:cs typeface="Microsoft Yahei"/>
              </a:rPr>
              <a:t>准备阶段，将食材放在平整的切割板上，保持身体微前倾，以确保切割时的平衡。</a:t>
            </a:r>
          </a:p>
        </p:txBody>
      </p:sp>
      <p:sp>
        <p:nvSpPr>
          <p:cNvPr id="31" name="TextBox 31"/>
          <p:cNvSpPr txBox="1"/>
          <p:nvPr/>
        </p:nvSpPr>
        <p:spPr>
          <a:xfrm>
            <a:off x="4452917" y="3966127"/>
            <a:ext cx="3286271" cy="1654845"/>
          </a:xfrm>
          <a:prstGeom prst="rect">
            <a:avLst/>
          </a:prstGeom>
          <a:ln/>
        </p:spPr>
        <p:txBody>
          <a:bodyPr vert="horz" wrap="square" lIns="66008" tIns="33052" rIns="66008" bIns="33052" rtlCol="0" anchor="ctr" anchorCtr="1">
            <a:normAutofit/>
          </a:bodyPr>
          <a:lstStyle/>
          <a:p>
            <a:pPr algn="l">
              <a:lnSpc>
                <a:spcPct val="187000"/>
              </a:lnSpc>
            </a:pPr>
            <a:r>
              <a:rPr lang="en-US" sz="1500">
                <a:solidFill>
                  <a:srgbClr val="FFFDFD">
                    <a:alpha val="100000"/>
                  </a:srgbClr>
                </a:solidFill>
                <a:latin typeface="Microsoft Yahei"/>
                <a:ea typeface="Microsoft Yahei"/>
                <a:cs typeface="Microsoft Yahei"/>
              </a:rPr>
              <a:t>用左手轻轻按住食材，使食材在切割板上保持稳定，避免切割不整齐。</a:t>
            </a:r>
          </a:p>
        </p:txBody>
      </p:sp>
      <p:sp>
        <p:nvSpPr>
          <p:cNvPr id="32" name="TextBox 32"/>
          <p:cNvSpPr txBox="1"/>
          <p:nvPr/>
        </p:nvSpPr>
        <p:spPr>
          <a:xfrm>
            <a:off x="7847818" y="1822244"/>
            <a:ext cx="3286271" cy="1654845"/>
          </a:xfrm>
          <a:prstGeom prst="rect">
            <a:avLst/>
          </a:prstGeom>
          <a:ln/>
        </p:spPr>
        <p:txBody>
          <a:bodyPr vert="horz" wrap="square" lIns="66008" tIns="33052" rIns="66008" bIns="33052" rtlCol="0" anchor="ctr" anchorCtr="1">
            <a:normAutofit/>
          </a:bodyPr>
          <a:lstStyle/>
          <a:p>
            <a:pPr algn="l">
              <a:lnSpc>
                <a:spcPct val="187000"/>
              </a:lnSpc>
            </a:pPr>
            <a:r>
              <a:rPr lang="en-US" sz="1500">
                <a:solidFill>
                  <a:srgbClr val="FFFDFD">
                    <a:alpha val="100000"/>
                  </a:srgbClr>
                </a:solidFill>
                <a:latin typeface="Microsoft Yahei"/>
                <a:ea typeface="Microsoft Yahei"/>
                <a:cs typeface="Microsoft Yahei"/>
              </a:rPr>
              <a:t>右手持刀，刀刃与切割板垂直，进行精准切割。</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BEF"/>
      </a:lt1>
      <a:dk2>
        <a:srgbClr val="351E00"/>
      </a:dk2>
      <a:lt2>
        <a:srgbClr val="FFFFFF"/>
      </a:lt2>
      <a:accent1>
        <a:srgbClr val="FF6D1B"/>
      </a:accent1>
      <a:accent2>
        <a:srgbClr val="FF9000"/>
      </a:accent2>
      <a:accent3>
        <a:srgbClr val="C76900"/>
      </a:accent3>
      <a:accent4>
        <a:srgbClr val="FF6E40"/>
      </a:accent4>
      <a:accent5>
        <a:srgbClr val="FF855E"/>
      </a:accent5>
      <a:accent6>
        <a:srgbClr val="B993D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442</Words>
  <Application>Microsoft Office PowerPoint</Application>
  <PresentationFormat>宽屏</PresentationFormat>
  <Paragraphs>126</Paragraphs>
  <Slides>30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30</vt:i4>
      </vt:variant>
    </vt:vector>
  </HeadingPairs>
  <TitlesOfParts>
    <vt:vector size="36" baseType="lpstr">
      <vt:lpstr>方正正纤黑简体</vt:lpstr>
      <vt:lpstr>Microsoft Yahei</vt:lpstr>
      <vt:lpstr>Microsoft Yahei</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浩博 吴</cp:lastModifiedBy>
  <cp:revision>10</cp:revision>
  <dcterms:created xsi:type="dcterms:W3CDTF">2006-08-16T00:00:00Z</dcterms:created>
  <dcterms:modified xsi:type="dcterms:W3CDTF">2024-03-06T07:34:15Z</dcterms:modified>
</cp:coreProperties>
</file>