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3" r:id="rId4"/>
    <p:sldId id="272" r:id="rId5"/>
    <p:sldId id="271" r:id="rId6"/>
    <p:sldId id="257" r:id="rId7"/>
    <p:sldId id="267" r:id="rId8"/>
    <p:sldId id="258" r:id="rId9"/>
    <p:sldId id="269" r:id="rId10"/>
    <p:sldId id="270" r:id="rId11"/>
    <p:sldId id="266" r:id="rId12"/>
    <p:sldId id="265" r:id="rId13"/>
    <p:sldId id="278" r:id="rId14"/>
    <p:sldId id="277" r:id="rId15"/>
    <p:sldId id="276" r:id="rId16"/>
    <p:sldId id="275" r:id="rId17"/>
    <p:sldId id="274" r:id="rId18"/>
    <p:sldId id="281" r:id="rId19"/>
    <p:sldId id="260" r:id="rId20"/>
    <p:sldId id="282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4B06-58FA-4926-99A7-9DCFCFE4A071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A1C1-EB2F-4340-871F-0A58B7A3A3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848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4B06-58FA-4926-99A7-9DCFCFE4A071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A1C1-EB2F-4340-871F-0A58B7A3A3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4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4B06-58FA-4926-99A7-9DCFCFE4A071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A1C1-EB2F-4340-871F-0A58B7A3A3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408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4B06-58FA-4926-99A7-9DCFCFE4A071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A1C1-EB2F-4340-871F-0A58B7A3A3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181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4B06-58FA-4926-99A7-9DCFCFE4A071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A1C1-EB2F-4340-871F-0A58B7A3A3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917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4B06-58FA-4926-99A7-9DCFCFE4A071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A1C1-EB2F-4340-871F-0A58B7A3A3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8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4B06-58FA-4926-99A7-9DCFCFE4A071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A1C1-EB2F-4340-871F-0A58B7A3A3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404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4B06-58FA-4926-99A7-9DCFCFE4A071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A1C1-EB2F-4340-871F-0A58B7A3A3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896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4B06-58FA-4926-99A7-9DCFCFE4A071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A1C1-EB2F-4340-871F-0A58B7A3A3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666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4B06-58FA-4926-99A7-9DCFCFE4A071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A1C1-EB2F-4340-871F-0A58B7A3A3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225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4B06-58FA-4926-99A7-9DCFCFE4A071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8A1C1-EB2F-4340-871F-0A58B7A3A3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896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64B06-58FA-4926-99A7-9DCFCFE4A071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8A1C1-EB2F-4340-871F-0A58B7A3A3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73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web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webp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web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 smtClean="0"/>
              <a:t>高压电池的分容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47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3" t="16137"/>
          <a:stretch/>
        </p:blipFill>
        <p:spPr>
          <a:xfrm rot="5400000">
            <a:off x="2662524" y="-2662524"/>
            <a:ext cx="6866952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8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/>
              <a:t>分容过程</a:t>
            </a:r>
            <a:endParaRPr lang="zh-CN" altLang="en-US" sz="4000" dirty="0"/>
          </a:p>
        </p:txBody>
      </p:sp>
      <p:sp>
        <p:nvSpPr>
          <p:cNvPr id="3" name="文本框 2"/>
          <p:cNvSpPr txBox="1"/>
          <p:nvPr/>
        </p:nvSpPr>
        <p:spPr>
          <a:xfrm>
            <a:off x="374072" y="1025236"/>
            <a:ext cx="110974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       锂电池的分容是指锂电池制作好后进行容量分选，性能筛选等级。其方式是通过对电池进行充电放电，通过检测分容满充时候的放电容量，来确定锂电池的容量。</a:t>
            </a:r>
            <a:endParaRPr lang="en-US" altLang="zh-CN" sz="2800" dirty="0" smtClean="0"/>
          </a:p>
          <a:p>
            <a:r>
              <a:rPr lang="zh-CN" altLang="en-US" sz="2800" dirty="0" smtClean="0"/>
              <a:t>       对于使用过一段时间的锂电池，若频繁出现某节电池电压一直低的情况，可以采用分容的方法对其进行容量分析，以确定其已与电池额定容量的差异，以判断此时锂电池实际的健康状态。</a:t>
            </a:r>
            <a:endParaRPr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35" y="3813728"/>
            <a:ext cx="2957928" cy="287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4000" dirty="0">
                <a:solidFill>
                  <a:prstClr val="black"/>
                </a:solidFill>
              </a:rPr>
              <a:t>分容过程</a:t>
            </a:r>
            <a:endParaRPr lang="zh-CN" altLang="en-US" sz="4000" dirty="0">
              <a:solidFill>
                <a:prstClr val="black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3425" y="91440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/>
              <a:t>一、测量电压</a:t>
            </a:r>
            <a:endParaRPr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836" y="914400"/>
            <a:ext cx="5541818" cy="538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4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分容过程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81026" y="91440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二、充电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382" y="914400"/>
            <a:ext cx="3144091" cy="56144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72" y="914400"/>
            <a:ext cx="2591284" cy="5614448"/>
          </a:xfrm>
          <a:prstGeom prst="rect">
            <a:avLst/>
          </a:prstGeom>
        </p:spPr>
      </p:pic>
      <p:pic>
        <p:nvPicPr>
          <p:cNvPr id="1026" name="Picture 2" descr="https://gimg2.baidu.com/image_search/src=http%3A%2F%2Fcbu01.alicdn.com%2Fimg%2Fibank%2F2017%2F007%2F565%2F5269565700_94646346.jpg&amp;refer=http%3A%2F%2Fcbu01.alicdn.com&amp;app=2002&amp;size=f9999,10000&amp;q=a80&amp;n=0&amp;g=0n&amp;fmt=auto?sec=1712377324&amp;t=8c1a2c4b648763d005fc5070732df1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555" y="914400"/>
            <a:ext cx="4003480" cy="22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555" y="3408217"/>
            <a:ext cx="4003480" cy="300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分容过程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7898" y="914400"/>
            <a:ext cx="213861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二、充电</a:t>
            </a:r>
            <a:endParaRPr kumimoji="0" lang="en-US" altLang="zh-CN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1.</a:t>
            </a:r>
            <a:r>
              <a:rPr lang="zh-CN" altLang="en-US" sz="2800" dirty="0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充电电流为</a:t>
            </a:r>
            <a:r>
              <a:rPr lang="en-US" altLang="zh-CN" sz="2800" dirty="0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0.2C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800" dirty="0" smtClean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2.</a:t>
            </a:r>
            <a:r>
              <a:rPr lang="zh-CN" altLang="en-US" sz="2800" dirty="0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要结合设备的实际承受电流确定</a:t>
            </a:r>
            <a:r>
              <a:rPr lang="zh-CN" altLang="en-US" sz="28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2" r="24848" b="15959"/>
          <a:stretch/>
        </p:blipFill>
        <p:spPr>
          <a:xfrm>
            <a:off x="2524676" y="804868"/>
            <a:ext cx="9667324" cy="605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2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分容过程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33425" y="91440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三、静置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644133"/>
            <a:ext cx="10637973" cy="452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4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分容过程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33424" y="1437620"/>
            <a:ext cx="29509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四、放电</a:t>
            </a:r>
            <a:endParaRPr kumimoji="0" lang="en-US" altLang="zh-CN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1</a:t>
            </a:r>
            <a:r>
              <a:rPr lang="zh-CN" altLang="en-US" sz="2800" dirty="0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、截止电压</a:t>
            </a:r>
            <a:endParaRPr lang="en-US" altLang="zh-CN" sz="2800" dirty="0" smtClean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800" dirty="0" smtClean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、放电电流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0.2C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3</a:t>
            </a:r>
            <a:r>
              <a:rPr lang="zh-CN" altLang="en-US" sz="2800" dirty="0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、设备允许电流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65" y="1437620"/>
            <a:ext cx="2472016" cy="4414315"/>
          </a:xfrm>
          <a:prstGeom prst="rect">
            <a:avLst/>
          </a:prstGeom>
        </p:spPr>
      </p:pic>
      <p:pic>
        <p:nvPicPr>
          <p:cNvPr id="2050" name="Picture 2" descr="https://gimg2.baidu.com/image_search/src=http%3A%2F%2Fcbu01.alicdn.com%2Fimg%2Fibank%2FO1CN010v8v3y1op5DD7Pknq_%21%21984645273-0-cib.jpg&amp;refer=http%3A%2F%2Fcbu01.alicdn.com&amp;app=2002&amp;size=f9999,10000&amp;q=a80&amp;n=0&amp;g=0n&amp;fmt=auto?sec=1712378493&amp;t=0314f224f2f1402c58bdff6e0242c7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26" y="1437620"/>
            <a:ext cx="5885754" cy="441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33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分容过程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33425" y="91440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五、读取数据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454" y="1813319"/>
            <a:ext cx="7022527" cy="3950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0" t="62626" r="50303" b="5859"/>
          <a:stretch/>
        </p:blipFill>
        <p:spPr>
          <a:xfrm>
            <a:off x="355600" y="1813319"/>
            <a:ext cx="4633854" cy="395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1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分容过程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" y="816217"/>
            <a:ext cx="24502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六、恢复电压</a:t>
            </a:r>
            <a:endParaRPr kumimoji="0" lang="en-US" altLang="zh-CN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要</a:t>
            </a:r>
            <a:r>
              <a:rPr lang="zh-CN" altLang="en-US" sz="2800" dirty="0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根据实际需求恢复。</a:t>
            </a:r>
            <a:endParaRPr lang="en-US" altLang="zh-CN" sz="2800" dirty="0" smtClean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1</a:t>
            </a:r>
            <a:r>
              <a:rPr lang="zh-CN" altLang="en-US" sz="2800" dirty="0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、进行存放</a:t>
            </a:r>
            <a:endParaRPr lang="en-US" altLang="zh-CN" sz="2800" dirty="0" smtClean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2</a:t>
            </a:r>
            <a:r>
              <a:rPr lang="zh-CN" altLang="en-US" sz="2800" dirty="0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、进行维修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97" y="1528022"/>
            <a:ext cx="3055928" cy="54570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06" y="1528022"/>
            <a:ext cx="2530377" cy="5482482"/>
          </a:xfrm>
          <a:prstGeom prst="rect">
            <a:avLst/>
          </a:prstGeom>
        </p:spPr>
      </p:pic>
      <p:pic>
        <p:nvPicPr>
          <p:cNvPr id="9" name="Picture 2" descr="https://gimg2.baidu.com/image_search/src=http%3A%2F%2Fcbu01.alicdn.com%2Fimg%2Fibank%2F2017%2F007%2F565%2F5269565700_94646346.jpg&amp;refer=http%3A%2F%2Fcbu01.alicdn.com&amp;app=2002&amp;size=f9999,10000&amp;q=a80&amp;n=0&amp;g=0n&amp;fmt=auto?sec=1712377324&amp;t=8c1a2c4b648763d005fc5070732df1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564" y="1528022"/>
            <a:ext cx="3768436" cy="211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564" y="4066156"/>
            <a:ext cx="3768436" cy="282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2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90947" y="277091"/>
            <a:ext cx="110836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/>
              <a:t>总结</a:t>
            </a:r>
            <a:r>
              <a:rPr lang="zh-CN" altLang="en-US" sz="4000" dirty="0" smtClean="0"/>
              <a:t>：</a:t>
            </a:r>
            <a:endParaRPr lang="en-US" altLang="zh-CN" sz="4000" dirty="0" smtClean="0"/>
          </a:p>
          <a:p>
            <a:endParaRPr lang="en-US" altLang="zh-CN" sz="4000" dirty="0"/>
          </a:p>
          <a:p>
            <a:r>
              <a:rPr lang="zh-CN" altLang="en-US" sz="4000" dirty="0" smtClean="0"/>
              <a:t>分容过程</a:t>
            </a:r>
            <a:endParaRPr lang="en-US" altLang="zh-CN" sz="4000" dirty="0" smtClean="0"/>
          </a:p>
          <a:p>
            <a:r>
              <a:rPr lang="en-US" altLang="zh-CN" sz="4000" dirty="0" smtClean="0"/>
              <a:t>1</a:t>
            </a:r>
            <a:r>
              <a:rPr lang="zh-CN" altLang="en-US" sz="4000" dirty="0" smtClean="0"/>
              <a:t>、测量电压</a:t>
            </a:r>
            <a:endParaRPr lang="en-US" altLang="zh-CN" sz="4000" dirty="0" smtClean="0"/>
          </a:p>
          <a:p>
            <a:r>
              <a:rPr lang="en-US" altLang="zh-CN" sz="4000" dirty="0" smtClean="0"/>
              <a:t>2</a:t>
            </a:r>
            <a:r>
              <a:rPr lang="zh-CN" altLang="en-US" sz="4000" dirty="0" smtClean="0"/>
              <a:t>、充电（满电截止电压）</a:t>
            </a:r>
            <a:endParaRPr lang="en-US" altLang="zh-CN" sz="4000" dirty="0" smtClean="0"/>
          </a:p>
          <a:p>
            <a:r>
              <a:rPr lang="en-US" altLang="zh-CN" sz="4000" dirty="0" smtClean="0"/>
              <a:t>3</a:t>
            </a:r>
            <a:r>
              <a:rPr lang="zh-CN" altLang="en-US" sz="4000" dirty="0" smtClean="0"/>
              <a:t>、静置（一般</a:t>
            </a:r>
            <a:r>
              <a:rPr lang="en-US" altLang="zh-CN" sz="4000" dirty="0" smtClean="0"/>
              <a:t>30</a:t>
            </a:r>
            <a:r>
              <a:rPr lang="zh-CN" altLang="en-US" sz="4000" dirty="0" smtClean="0"/>
              <a:t>分钟）</a:t>
            </a:r>
            <a:endParaRPr lang="en-US" altLang="zh-CN" sz="4000" dirty="0" smtClean="0"/>
          </a:p>
          <a:p>
            <a:r>
              <a:rPr lang="en-US" altLang="zh-CN" sz="4000" dirty="0" smtClean="0"/>
              <a:t>4</a:t>
            </a:r>
            <a:r>
              <a:rPr lang="zh-CN" altLang="en-US" sz="4000" dirty="0" smtClean="0"/>
              <a:t>、放电（放电截止电压）</a:t>
            </a:r>
            <a:endParaRPr lang="en-US" altLang="zh-CN" sz="4000" dirty="0" smtClean="0"/>
          </a:p>
          <a:p>
            <a:r>
              <a:rPr lang="en-US" altLang="zh-CN" sz="4000" dirty="0" smtClean="0"/>
              <a:t>5</a:t>
            </a:r>
            <a:r>
              <a:rPr lang="zh-CN" altLang="en-US" sz="4000" dirty="0" smtClean="0"/>
              <a:t>、读取数据</a:t>
            </a:r>
            <a:endParaRPr lang="en-US" altLang="zh-CN" sz="4000" dirty="0" smtClean="0"/>
          </a:p>
          <a:p>
            <a:r>
              <a:rPr lang="en-US" altLang="zh-CN" sz="4000" dirty="0" smtClean="0"/>
              <a:t>6</a:t>
            </a:r>
            <a:r>
              <a:rPr lang="zh-CN" altLang="en-US" sz="4000" dirty="0" smtClean="0"/>
              <a:t>、恢复电压（根据实际需求）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80693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34290" y="249382"/>
            <a:ext cx="110005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/>
              <a:t>故障现象：</a:t>
            </a:r>
            <a:endParaRPr lang="en-US" altLang="zh-CN" sz="4000" dirty="0" smtClean="0"/>
          </a:p>
          <a:p>
            <a:endParaRPr lang="en-US" altLang="zh-CN" sz="4000" dirty="0" smtClean="0"/>
          </a:p>
          <a:p>
            <a:r>
              <a:rPr lang="zh-CN" altLang="en-US" sz="4000" dirty="0" smtClean="0"/>
              <a:t>      有</a:t>
            </a:r>
            <a:r>
              <a:rPr lang="zh-CN" altLang="en-US" sz="4000" dirty="0"/>
              <a:t>一</a:t>
            </a:r>
            <a:r>
              <a:rPr lang="zh-CN" altLang="en-US" sz="4000" dirty="0" smtClean="0"/>
              <a:t>台</a:t>
            </a:r>
            <a:r>
              <a:rPr lang="en-US" altLang="zh-CN" sz="4000" dirty="0" smtClean="0"/>
              <a:t>2014</a:t>
            </a:r>
            <a:r>
              <a:rPr lang="zh-CN" altLang="en-US" sz="4000" dirty="0" smtClean="0"/>
              <a:t>年生产的东风悦达起亚，在行驶中突然抛锚，仪表显示电量还有一半左右。充电后就能行驶，续航里程比新车少一半左右。客户还反映这台车的慢充损坏好几年了，因为太贵没有更换，这几年一直用快充进行为车辆充电。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4123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7" y="253711"/>
            <a:ext cx="11346873" cy="638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5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4" b="33131"/>
          <a:stretch/>
        </p:blipFill>
        <p:spPr>
          <a:xfrm>
            <a:off x="0" y="-1"/>
            <a:ext cx="1217631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4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75" b="18182"/>
          <a:stretch/>
        </p:blipFill>
        <p:spPr>
          <a:xfrm>
            <a:off x="0" y="0"/>
            <a:ext cx="12192000" cy="68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6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7" y="-2667000"/>
            <a:ext cx="6858001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1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3" r="454"/>
          <a:stretch/>
        </p:blipFill>
        <p:spPr>
          <a:xfrm>
            <a:off x="942108" y="16744"/>
            <a:ext cx="10238509" cy="684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9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3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42158" b="161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564582" y="3851564"/>
            <a:ext cx="41665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/>
              <a:t>标称容量</a:t>
            </a:r>
            <a:r>
              <a:rPr lang="en-US" altLang="zh-CN" sz="3600" dirty="0" smtClean="0"/>
              <a:t>13500mah</a:t>
            </a:r>
          </a:p>
          <a:p>
            <a:endParaRPr lang="en-US" altLang="zh-CN" sz="3600" dirty="0" smtClean="0"/>
          </a:p>
          <a:p>
            <a:r>
              <a:rPr lang="en-US" altLang="zh-CN" sz="3600" dirty="0" smtClean="0"/>
              <a:t>13212/13500=97.9%</a:t>
            </a:r>
          </a:p>
        </p:txBody>
      </p:sp>
    </p:spTree>
    <p:extLst>
      <p:ext uri="{BB962C8B-B14F-4D97-AF65-F5344CB8AC3E}">
        <p14:creationId xmlns:p14="http://schemas.microsoft.com/office/powerpoint/2010/main" val="311904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313</Words>
  <Application>Microsoft Office PowerPoint</Application>
  <PresentationFormat>宽屏</PresentationFormat>
  <Paragraphs>48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4" baseType="lpstr">
      <vt:lpstr>等线</vt:lpstr>
      <vt:lpstr>等线 Light</vt:lpstr>
      <vt:lpstr>Arial</vt:lpstr>
      <vt:lpstr>Office 主题​​</vt:lpstr>
      <vt:lpstr>高压电池的分容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高压互锁</dc:title>
  <dc:creator>Windows User</dc:creator>
  <cp:lastModifiedBy>Windows User</cp:lastModifiedBy>
  <cp:revision>28</cp:revision>
  <dcterms:created xsi:type="dcterms:W3CDTF">2024-02-03T12:19:13Z</dcterms:created>
  <dcterms:modified xsi:type="dcterms:W3CDTF">2024-03-07T05:00:45Z</dcterms:modified>
</cp:coreProperties>
</file>