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 id="2147483717" r:id="rId6"/>
  </p:sldMasterIdLst>
  <p:notesMasterIdLst>
    <p:notesMasterId r:id="rId9"/>
  </p:notesMasterIdLst>
  <p:sldIdLst>
    <p:sldId id="259" r:id="rId7"/>
    <p:sldId id="275" r:id="rId8"/>
    <p:sldId id="261" r:id="rId10"/>
    <p:sldId id="270" r:id="rId11"/>
    <p:sldId id="321" r:id="rId12"/>
    <p:sldId id="312" r:id="rId13"/>
    <p:sldId id="297" r:id="rId14"/>
    <p:sldId id="296" r:id="rId15"/>
    <p:sldId id="307" r:id="rId16"/>
    <p:sldId id="308" r:id="rId17"/>
    <p:sldId id="320" r:id="rId18"/>
    <p:sldId id="298" r:id="rId19"/>
    <p:sldId id="299" r:id="rId20"/>
    <p:sldId id="322" r:id="rId21"/>
    <p:sldId id="276" r:id="rId22"/>
  </p:sldIdLst>
  <p:sldSz cx="9144000" cy="6858000" type="screen4x3"/>
  <p:notesSz cx="6858000" cy="9144000"/>
  <p:custDataLst>
    <p:tags r:id="rId2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6"/>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gs" Target="tags/tag62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7987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98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p:sp>
      <p:sp>
        <p:nvSpPr>
          <p:cNvPr id="82946" name="备注占位符 2"/>
          <p:cNvSpPr>
            <a:spLocks noGrp="1"/>
          </p:cNvSpPr>
          <p:nvPr>
            <p:ph type="body"/>
          </p:nvPr>
        </p:nvSpPr>
        <p:spPr/>
        <p:txBody>
          <a:bodyPr lIns="91440" tIns="45720" rIns="91440" bIns="45720" anchor="t" anchorCtr="0"/>
          <a:p>
            <a:pPr lvl="0"/>
            <a:endParaRPr lang="zh-CN" altLang="en-US"/>
          </a:p>
        </p:txBody>
      </p:sp>
      <p:sp>
        <p:nvSpPr>
          <p:cNvPr id="829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p:cNvSpPr>
          <p:nvPr>
            <p:ph type="sldImg"/>
          </p:nvPr>
        </p:nvSpPr>
        <p:spPr/>
      </p:sp>
      <p:sp>
        <p:nvSpPr>
          <p:cNvPr id="96258" name="备注占位符 2"/>
          <p:cNvSpPr>
            <a:spLocks noGrp="1"/>
          </p:cNvSpPr>
          <p:nvPr>
            <p:ph type="body"/>
          </p:nvPr>
        </p:nvSpPr>
        <p:spPr/>
        <p:txBody>
          <a:bodyPr lIns="91440" tIns="45720" rIns="91440" bIns="45720" anchor="t" anchorCtr="0"/>
          <a:p>
            <a:pPr lvl="0"/>
            <a:endParaRPr lang="zh-CN" altLang="en-US"/>
          </a:p>
        </p:txBody>
      </p:sp>
      <p:sp>
        <p:nvSpPr>
          <p:cNvPr id="962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0" Type="http://schemas.openxmlformats.org/officeDocument/2006/relationships/tags" Target="../tags/tag263.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1" Type="http://schemas.openxmlformats.org/officeDocument/2006/relationships/tags" Target="../tags/tag325.xml"/><Relationship Id="rId10" Type="http://schemas.openxmlformats.org/officeDocument/2006/relationships/tags" Target="../tags/tag324.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351.xml"/><Relationship Id="rId7" Type="http://schemas.openxmlformats.org/officeDocument/2006/relationships/tags" Target="../tags/tag350.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2" Type="http://schemas.openxmlformats.org/officeDocument/2006/relationships/tags" Target="../tags/tag362.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402.xml"/><Relationship Id="rId7" Type="http://schemas.openxmlformats.org/officeDocument/2006/relationships/tags" Target="../tags/tag401.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tags" Target="../tags/tag403.xml"/><Relationship Id="rId10" Type="http://schemas.openxmlformats.org/officeDocument/2006/relationships/tags" Target="../tags/tag411.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418.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426.xml"/><Relationship Id="rId8" Type="http://schemas.openxmlformats.org/officeDocument/2006/relationships/tags" Target="../tags/tag425.xml"/><Relationship Id="rId7" Type="http://schemas.openxmlformats.org/officeDocument/2006/relationships/tags" Target="../tags/tag424.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0" Type="http://schemas.openxmlformats.org/officeDocument/2006/relationships/tags" Target="../tags/tag427.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2" Type="http://schemas.openxmlformats.org/officeDocument/2006/relationships/tags" Target="../tags/tag438.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450.xml"/><Relationship Id="rId7" Type="http://schemas.openxmlformats.org/officeDocument/2006/relationships/tags" Target="../tags/tag449.xml"/><Relationship Id="rId6" Type="http://schemas.openxmlformats.org/officeDocument/2006/relationships/tags" Target="../tags/tag448.xml"/><Relationship Id="rId5" Type="http://schemas.openxmlformats.org/officeDocument/2006/relationships/tags" Target="../tags/tag447.xml"/><Relationship Id="rId4" Type="http://schemas.openxmlformats.org/officeDocument/2006/relationships/tags" Target="../tags/tag446.xml"/><Relationship Id="rId3" Type="http://schemas.openxmlformats.org/officeDocument/2006/relationships/tags" Target="../tags/tag445.xm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1" Type="http://schemas.openxmlformats.org/officeDocument/2006/relationships/tags" Target="../tags/tag473.xml"/><Relationship Id="rId10" Type="http://schemas.openxmlformats.org/officeDocument/2006/relationships/tags" Target="../tags/tag472.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4" Type="http://schemas.openxmlformats.org/officeDocument/2006/relationships/tags" Target="../tags/tag492.xml"/><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499.xml"/><Relationship Id="rId7" Type="http://schemas.openxmlformats.org/officeDocument/2006/relationships/tags" Target="../tags/tag498.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507.xml"/><Relationship Id="rId8" Type="http://schemas.openxmlformats.org/officeDocument/2006/relationships/tags" Target="../tags/tag506.xml"/><Relationship Id="rId7" Type="http://schemas.openxmlformats.org/officeDocument/2006/relationships/tags" Target="../tags/tag505.xml"/><Relationship Id="rId6" Type="http://schemas.openxmlformats.org/officeDocument/2006/relationships/tags" Target="../tags/tag504.xml"/><Relationship Id="rId5" Type="http://schemas.openxmlformats.org/officeDocument/2006/relationships/tags" Target="../tags/tag503.xml"/><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tags" Target="../tags/tag500.xml"/><Relationship Id="rId12" Type="http://schemas.openxmlformats.org/officeDocument/2006/relationships/tags" Target="../tags/tag510.xml"/><Relationship Id="rId11" Type="http://schemas.openxmlformats.org/officeDocument/2006/relationships/tags" Target="../tags/tag509.xml"/><Relationship Id="rId10" Type="http://schemas.openxmlformats.org/officeDocument/2006/relationships/tags" Target="../tags/tag508.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518.xml"/><Relationship Id="rId8" Type="http://schemas.openxmlformats.org/officeDocument/2006/relationships/tags" Target="../tags/tag517.xml"/><Relationship Id="rId7" Type="http://schemas.openxmlformats.org/officeDocument/2006/relationships/tags" Target="../tags/tag516.xml"/><Relationship Id="rId6" Type="http://schemas.openxmlformats.org/officeDocument/2006/relationships/tags" Target="../tags/tag515.xml"/><Relationship Id="rId5" Type="http://schemas.openxmlformats.org/officeDocument/2006/relationships/tags" Target="../tags/tag514.xml"/><Relationship Id="rId4" Type="http://schemas.openxmlformats.org/officeDocument/2006/relationships/tags" Target="../tags/tag513.xml"/><Relationship Id="rId3" Type="http://schemas.openxmlformats.org/officeDocument/2006/relationships/tags" Target="../tags/tag512.xml"/><Relationship Id="rId2" Type="http://schemas.openxmlformats.org/officeDocument/2006/relationships/tags" Target="../tags/tag511.xml"/><Relationship Id="rId12" Type="http://schemas.openxmlformats.org/officeDocument/2006/relationships/tags" Target="../tags/tag521.xml"/><Relationship Id="rId11" Type="http://schemas.openxmlformats.org/officeDocument/2006/relationships/tags" Target="../tags/tag520.xml"/><Relationship Id="rId10" Type="http://schemas.openxmlformats.org/officeDocument/2006/relationships/tags" Target="../tags/tag519.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527.xml"/><Relationship Id="rId7" Type="http://schemas.openxmlformats.org/officeDocument/2006/relationships/tags" Target="../tags/tag526.xml"/><Relationship Id="rId6" Type="http://schemas.openxmlformats.org/officeDocument/2006/relationships/tags" Target="../tags/tag525.xml"/><Relationship Id="rId5" Type="http://schemas.openxmlformats.org/officeDocument/2006/relationships/tags" Target="../tags/tag524.xml"/><Relationship Id="rId4" Type="http://schemas.openxmlformats.org/officeDocument/2006/relationships/tags" Target="../tags/tag523.xml"/><Relationship Id="rId3" Type="http://schemas.openxmlformats.org/officeDocument/2006/relationships/tags" Target="../tags/tag522.xm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7" Type="http://schemas.openxmlformats.org/officeDocument/2006/relationships/tags" Target="../tags/tag533.xml"/><Relationship Id="rId6" Type="http://schemas.openxmlformats.org/officeDocument/2006/relationships/tags" Target="../tags/tag532.xml"/><Relationship Id="rId5" Type="http://schemas.openxmlformats.org/officeDocument/2006/relationships/tags" Target="../tags/tag531.xml"/><Relationship Id="rId4" Type="http://schemas.openxmlformats.org/officeDocument/2006/relationships/tags" Target="../tags/tag530.xml"/><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541.xml"/><Relationship Id="rId8" Type="http://schemas.openxmlformats.org/officeDocument/2006/relationships/tags" Target="../tags/tag540.xml"/><Relationship Id="rId7" Type="http://schemas.openxmlformats.org/officeDocument/2006/relationships/tags" Target="../tags/tag539.xml"/><Relationship Id="rId6" Type="http://schemas.openxmlformats.org/officeDocument/2006/relationships/tags" Target="../tags/tag538.xml"/><Relationship Id="rId5" Type="http://schemas.openxmlformats.org/officeDocument/2006/relationships/tags" Target="../tags/tag537.xml"/><Relationship Id="rId4" Type="http://schemas.openxmlformats.org/officeDocument/2006/relationships/tags" Target="../tags/tag536.xml"/><Relationship Id="rId3" Type="http://schemas.openxmlformats.org/officeDocument/2006/relationships/tags" Target="../tags/tag535.xml"/><Relationship Id="rId2" Type="http://schemas.openxmlformats.org/officeDocument/2006/relationships/tags" Target="../tags/tag534.xml"/><Relationship Id="rId11" Type="http://schemas.openxmlformats.org/officeDocument/2006/relationships/tags" Target="../tags/tag543.xml"/><Relationship Id="rId10" Type="http://schemas.openxmlformats.org/officeDocument/2006/relationships/tags" Target="../tags/tag542.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550.xml"/><Relationship Id="rId7" Type="http://schemas.openxmlformats.org/officeDocument/2006/relationships/tags" Target="../tags/tag549.xml"/><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558.xml"/><Relationship Id="rId8" Type="http://schemas.openxmlformats.org/officeDocument/2006/relationships/tags" Target="../tags/tag557.xml"/><Relationship Id="rId7" Type="http://schemas.openxmlformats.org/officeDocument/2006/relationships/tags" Target="../tags/tag556.xml"/><Relationship Id="rId6" Type="http://schemas.openxmlformats.org/officeDocument/2006/relationships/tags" Target="../tags/tag555.xml"/><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tags" Target="../tags/tag551.xml"/><Relationship Id="rId10" Type="http://schemas.openxmlformats.org/officeDocument/2006/relationships/tags" Target="../tags/tag559.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566.xml"/><Relationship Id="rId7" Type="http://schemas.openxmlformats.org/officeDocument/2006/relationships/tags" Target="../tags/tag565.xml"/><Relationship Id="rId6" Type="http://schemas.openxmlformats.org/officeDocument/2006/relationships/tags" Target="../tags/tag564.xml"/><Relationship Id="rId5" Type="http://schemas.openxmlformats.org/officeDocument/2006/relationships/tags" Target="../tags/tag563.xml"/><Relationship Id="rId4" Type="http://schemas.openxmlformats.org/officeDocument/2006/relationships/tags" Target="../tags/tag562.xml"/><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574.xml"/><Relationship Id="rId8" Type="http://schemas.openxmlformats.org/officeDocument/2006/relationships/tags" Target="../tags/tag573.xml"/><Relationship Id="rId7" Type="http://schemas.openxmlformats.org/officeDocument/2006/relationships/tags" Target="../tags/tag572.xml"/><Relationship Id="rId6" Type="http://schemas.openxmlformats.org/officeDocument/2006/relationships/tags" Target="../tags/tag571.xml"/><Relationship Id="rId5" Type="http://schemas.openxmlformats.org/officeDocument/2006/relationships/tags" Target="../tags/tag570.xml"/><Relationship Id="rId4" Type="http://schemas.openxmlformats.org/officeDocument/2006/relationships/tags" Target="../tags/tag569.xml"/><Relationship Id="rId3" Type="http://schemas.openxmlformats.org/officeDocument/2006/relationships/tags" Target="../tags/tag568.xml"/><Relationship Id="rId2" Type="http://schemas.openxmlformats.org/officeDocument/2006/relationships/tags" Target="../tags/tag567.xml"/><Relationship Id="rId10" Type="http://schemas.openxmlformats.org/officeDocument/2006/relationships/tags" Target="../tags/tag575.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tags" Target="../tags/tag581.xml"/><Relationship Id="rId6" Type="http://schemas.openxmlformats.org/officeDocument/2006/relationships/tags" Target="../tags/tag580.xml"/><Relationship Id="rId5" Type="http://schemas.openxmlformats.org/officeDocument/2006/relationships/tags" Target="../tags/tag579.xml"/><Relationship Id="rId4" Type="http://schemas.openxmlformats.org/officeDocument/2006/relationships/tags" Target="../tags/tag578.xml"/><Relationship Id="rId3" Type="http://schemas.openxmlformats.org/officeDocument/2006/relationships/tags" Target="../tags/tag577.xml"/><Relationship Id="rId2" Type="http://schemas.openxmlformats.org/officeDocument/2006/relationships/tags" Target="../tags/tag576.xml"/><Relationship Id="rId12" Type="http://schemas.openxmlformats.org/officeDocument/2006/relationships/tags" Target="../tags/tag586.xml"/><Relationship Id="rId11" Type="http://schemas.openxmlformats.org/officeDocument/2006/relationships/tags" Target="../tags/tag585.xml"/><Relationship Id="rId10" Type="http://schemas.openxmlformats.org/officeDocument/2006/relationships/tags" Target="../tags/tag584.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ctrTitle" hasCustomPrompt="1"/>
          </p:nvPr>
        </p:nvSpPr>
        <p:spPr>
          <a:xfrm>
            <a:off x="502444" y="2393315"/>
            <a:ext cx="4050506" cy="1677670"/>
          </a:xfrm>
        </p:spPr>
        <p:txBody>
          <a:bodyPr lIns="90170" tIns="46990" rIns="90170" bIns="0" anchor="b" anchorCtr="0">
            <a:normAutofit/>
          </a:bodyPr>
          <a:lstStyle>
            <a:lvl1pPr algn="l">
              <a:defRPr sz="4800" spc="600">
                <a:solidFill>
                  <a:schemeClr val="bg1"/>
                </a:solidFill>
                <a:latin typeface="汉仪旗黑-85S" pitchFamily="18" charset="-122"/>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502444" y="4274820"/>
            <a:ext cx="4079081" cy="420370"/>
          </a:xfrm>
        </p:spPr>
        <p:txBody>
          <a:bodyPr lIns="90170" tIns="0" rIns="90170" bIns="46990" anchor="t" anchorCtr="0">
            <a:normAutofit/>
          </a:bodyPr>
          <a:lstStyle>
            <a:lvl1pPr marL="0" indent="0" algn="l" eaLnBrk="1" fontAlgn="auto" latinLnBrk="0" hangingPunct="1">
              <a:lnSpc>
                <a:spcPct val="100000"/>
              </a:lnSpc>
              <a:buNone/>
              <a:defRPr sz="20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171" name="组合 13"/>
          <p:cNvGrpSpPr/>
          <p:nvPr userDrawn="1"/>
        </p:nvGrpSpPr>
        <p:grpSpPr>
          <a:xfrm>
            <a:off x="120650" y="155575"/>
            <a:ext cx="527050" cy="663575"/>
            <a:chOff x="159828" y="155002"/>
            <a:chExt cx="702781" cy="664490"/>
          </a:xfrm>
        </p:grpSpPr>
        <p:sp>
          <p:nvSpPr>
            <p:cNvPr id="10" name="椭圆 9"/>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5"/>
              </p:custDataLst>
            </p:nvPr>
          </p:nvSpPr>
          <p:spPr>
            <a:xfrm rot="16200000">
              <a:off x="141171" y="382221"/>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000" tIns="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任意多边形: 形状 7"/>
          <p:cNvSpPr/>
          <p:nvPr userDrawn="1">
            <p:custDataLst>
              <p:tags r:id="rId3"/>
            </p:custDataLst>
          </p:nvPr>
        </p:nvSpPr>
        <p:spPr>
          <a:xfrm>
            <a:off x="4479925" y="0"/>
            <a:ext cx="4664075" cy="6858000"/>
          </a:xfrm>
          <a:custGeom>
            <a:avLst/>
            <a:gdLst>
              <a:gd name="connsiteX0" fmla="*/ 2963844 w 6218323"/>
              <a:gd name="connsiteY0" fmla="*/ 0 h 6858000"/>
              <a:gd name="connsiteX1" fmla="*/ 6218323 w 6218323"/>
              <a:gd name="connsiteY1" fmla="*/ 0 h 6858000"/>
              <a:gd name="connsiteX2" fmla="*/ 6218323 w 6218323"/>
              <a:gd name="connsiteY2" fmla="*/ 6858000 h 6858000"/>
              <a:gd name="connsiteX3" fmla="*/ 0 w 6218323"/>
              <a:gd name="connsiteY3" fmla="*/ 6858000 h 6858000"/>
              <a:gd name="connsiteX4" fmla="*/ 203554 w 6218323"/>
              <a:gd name="connsiteY4" fmla="*/ 6663929 h 6858000"/>
              <a:gd name="connsiteX5" fmla="*/ 2963844 w 621832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8323" h="6858000">
                <a:moveTo>
                  <a:pt x="2963844" y="0"/>
                </a:moveTo>
                <a:lnTo>
                  <a:pt x="6218323" y="0"/>
                </a:lnTo>
                <a:lnTo>
                  <a:pt x="6218323" y="6858000"/>
                </a:lnTo>
                <a:lnTo>
                  <a:pt x="0" y="6858000"/>
                </a:lnTo>
                <a:lnTo>
                  <a:pt x="203554" y="6663929"/>
                </a:lnTo>
                <a:cubicBezTo>
                  <a:pt x="1909002" y="4958481"/>
                  <a:pt x="2963844" y="2602426"/>
                  <a:pt x="2963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7" name="任意多边形: 形状 16"/>
          <p:cNvSpPr/>
          <p:nvPr userDrawn="1">
            <p:custDataLst>
              <p:tags r:id="rId4"/>
            </p:custDataLst>
          </p:nvPr>
        </p:nvSpPr>
        <p:spPr>
          <a:xfrm rot="1140066">
            <a:off x="5980113" y="-50800"/>
            <a:ext cx="560388" cy="3398838"/>
          </a:xfrm>
          <a:custGeom>
            <a:avLst/>
            <a:gdLst>
              <a:gd name="connsiteX0" fmla="*/ 0 w 748725"/>
              <a:gd name="connsiteY0" fmla="*/ 85386 h 3398961"/>
              <a:gd name="connsiteX1" fmla="*/ 247965 w 748725"/>
              <a:gd name="connsiteY1" fmla="*/ 0 h 3398961"/>
              <a:gd name="connsiteX2" fmla="*/ 325031 w 748725"/>
              <a:gd name="connsiteY2" fmla="*/ 227761 h 3398961"/>
              <a:gd name="connsiteX3" fmla="*/ 748725 w 748725"/>
              <a:gd name="connsiteY3" fmla="*/ 3030235 h 3398961"/>
              <a:gd name="connsiteX4" fmla="*/ 739401 w 748725"/>
              <a:gd name="connsiteY4" fmla="*/ 3398961 h 3398961"/>
              <a:gd name="connsiteX5" fmla="*/ 736461 w 748725"/>
              <a:gd name="connsiteY5" fmla="*/ 3282685 h 3398961"/>
              <a:gd name="connsiteX6" fmla="*/ 46763 w 748725"/>
              <a:gd name="connsiteY6" fmla="*/ 192064 h 339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725" h="3398961">
                <a:moveTo>
                  <a:pt x="0" y="85386"/>
                </a:moveTo>
                <a:lnTo>
                  <a:pt x="247965" y="0"/>
                </a:lnTo>
                <a:lnTo>
                  <a:pt x="325031" y="227761"/>
                </a:lnTo>
                <a:cubicBezTo>
                  <a:pt x="600388" y="1113062"/>
                  <a:pt x="748725" y="2054325"/>
                  <a:pt x="748725" y="3030235"/>
                </a:cubicBezTo>
                <a:lnTo>
                  <a:pt x="739401" y="3398961"/>
                </a:lnTo>
                <a:lnTo>
                  <a:pt x="736461" y="3282685"/>
                </a:lnTo>
                <a:cubicBezTo>
                  <a:pt x="681247" y="2193426"/>
                  <a:pt x="441089" y="1152960"/>
                  <a:pt x="46763" y="1920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5" name="任意多边形: 形状 14"/>
          <p:cNvSpPr/>
          <p:nvPr userDrawn="1">
            <p:custDataLst>
              <p:tags r:id="rId5"/>
            </p:custDataLst>
          </p:nvPr>
        </p:nvSpPr>
        <p:spPr>
          <a:xfrm rot="10980910">
            <a:off x="4762500" y="922338"/>
            <a:ext cx="1865313" cy="6005513"/>
          </a:xfrm>
          <a:custGeom>
            <a:avLst/>
            <a:gdLst>
              <a:gd name="connsiteX0" fmla="*/ 9323 w 2486065"/>
              <a:gd name="connsiteY0" fmla="*/ 6005610 h 6005610"/>
              <a:gd name="connsiteX1" fmla="*/ 0 w 2486065"/>
              <a:gd name="connsiteY1" fmla="*/ 5636922 h 6005610"/>
              <a:gd name="connsiteX2" fmla="*/ 1609509 w 2486065"/>
              <a:gd name="connsiteY2" fmla="*/ 367752 h 6005610"/>
              <a:gd name="connsiteX3" fmla="*/ 1847089 w 2486065"/>
              <a:gd name="connsiteY3" fmla="*/ 33656 h 6005610"/>
              <a:gd name="connsiteX4" fmla="*/ 2486065 w 2486065"/>
              <a:gd name="connsiteY4" fmla="*/ 0 h 6005610"/>
              <a:gd name="connsiteX5" fmla="*/ 2316666 w 2486065"/>
              <a:gd name="connsiteY5" fmla="*/ 185545 h 6005610"/>
              <a:gd name="connsiteX6" fmla="*/ 12261 w 2486065"/>
              <a:gd name="connsiteY6" fmla="*/ 5889372 h 60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065" h="6005610">
                <a:moveTo>
                  <a:pt x="9323" y="6005610"/>
                </a:moveTo>
                <a:lnTo>
                  <a:pt x="0" y="5636922"/>
                </a:lnTo>
                <a:cubicBezTo>
                  <a:pt x="0" y="3685103"/>
                  <a:pt x="593349" y="1871867"/>
                  <a:pt x="1609509" y="367752"/>
                </a:cubicBezTo>
                <a:lnTo>
                  <a:pt x="1847089" y="33656"/>
                </a:lnTo>
                <a:lnTo>
                  <a:pt x="2486065" y="0"/>
                </a:lnTo>
                <a:lnTo>
                  <a:pt x="2316666" y="185545"/>
                </a:lnTo>
                <a:cubicBezTo>
                  <a:pt x="972893" y="1727510"/>
                  <a:pt x="122691" y="3710853"/>
                  <a:pt x="12261" y="588937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6482358" y="5533626"/>
            <a:ext cx="2574132" cy="624840"/>
          </a:xfrm>
        </p:spPr>
        <p:txBody>
          <a:bodyPr lIns="90170" tIns="0" rIns="90170" bIns="46990" anchor="t" anchorCtr="0">
            <a:normAutofit/>
          </a:bodyPr>
          <a:lstStyle>
            <a:lvl1pPr algn="ctr">
              <a:defRPr sz="2400" b="0" u="none" strike="noStrike" kern="1200" cap="none" spc="300" normalizeH="0">
                <a:solidFill>
                  <a:schemeClr val="tx1"/>
                </a:solidFill>
                <a:uFillTx/>
                <a:latin typeface="汉仪旗黑-85S" pitchFamily="18" charset="-122"/>
                <a:ea typeface="汉仪旗黑-85S" pitchFamily="18" charset="-122"/>
              </a:defRPr>
            </a:lvl1pPr>
          </a:lstStyle>
          <a:p>
            <a:pPr fontAlgn="auto"/>
            <a:r>
              <a:rPr lang="zh-CN" altLang="en-US" strike="noStrike" noProof="1" dirty="0"/>
              <a:t>单击此处添加标题</a:t>
            </a:r>
            <a:endParaRPr lang="zh-CN" altLang="en-US" strike="noStrike" noProof="1" dirty="0"/>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9219" name="组合 14"/>
          <p:cNvGrpSpPr/>
          <p:nvPr userDrawn="1"/>
        </p:nvGrpSpPr>
        <p:grpSpPr>
          <a:xfrm>
            <a:off x="8348663" y="6164263"/>
            <a:ext cx="628650" cy="554037"/>
            <a:chOff x="11131857" y="6164014"/>
            <a:chExt cx="837019" cy="553673"/>
          </a:xfrm>
        </p:grpSpPr>
        <p:sp>
          <p:nvSpPr>
            <p:cNvPr id="8" name="椭圆 7"/>
            <p:cNvSpPr/>
            <p:nvPr userDrawn="1">
              <p:custDataLst>
                <p:tags r:id="rId2"/>
              </p:custDataLst>
            </p:nvPr>
          </p:nvSpPr>
          <p:spPr>
            <a:xfrm>
              <a:off x="11415203" y="6164014"/>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11131857" y="6440850"/>
              <a:ext cx="261311" cy="2613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11510895" y="6259362"/>
              <a:ext cx="414807" cy="21795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9223" name="组合 15"/>
          <p:cNvGrpSpPr/>
          <p:nvPr userDrawn="1"/>
        </p:nvGrpSpPr>
        <p:grpSpPr>
          <a:xfrm>
            <a:off x="120650" y="155575"/>
            <a:ext cx="527050" cy="663575"/>
            <a:chOff x="159828" y="155002"/>
            <a:chExt cx="702781" cy="664490"/>
          </a:xfrm>
        </p:grpSpPr>
        <p:sp>
          <p:nvSpPr>
            <p:cNvPr id="11" name="椭圆 10"/>
            <p:cNvSpPr/>
            <p:nvPr userDrawn="1">
              <p:custDataLst>
                <p:tags r:id="rId5"/>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6"/>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6200000">
              <a:off x="141171" y="382221"/>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000" tIns="46800" rIns="90000" bIns="46800">
            <a:norm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0" name="椭圆 9"/>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4762" y="0"/>
            <a:ext cx="9156700" cy="6858000"/>
          </a:xfrm>
          <a:custGeom>
            <a:avLst/>
            <a:gdLst>
              <a:gd name="connsiteX0" fmla="*/ 4501139 w 12210053"/>
              <a:gd name="connsiteY0" fmla="*/ 0 h 6858000"/>
              <a:gd name="connsiteX1" fmla="*/ 7170056 w 12210053"/>
              <a:gd name="connsiteY1" fmla="*/ 0 h 6858000"/>
              <a:gd name="connsiteX2" fmla="*/ 8525381 w 12210053"/>
              <a:gd name="connsiteY2" fmla="*/ 0 h 6858000"/>
              <a:gd name="connsiteX3" fmla="*/ 11020424 w 12210053"/>
              <a:gd name="connsiteY3" fmla="*/ 0 h 6858000"/>
              <a:gd name="connsiteX4" fmla="*/ 11754720 w 12210053"/>
              <a:gd name="connsiteY4" fmla="*/ 0 h 6858000"/>
              <a:gd name="connsiteX5" fmla="*/ 12188388 w 12210053"/>
              <a:gd name="connsiteY5" fmla="*/ 0 h 6858000"/>
              <a:gd name="connsiteX6" fmla="*/ 12210053 w 12210053"/>
              <a:gd name="connsiteY6" fmla="*/ 0 h 6858000"/>
              <a:gd name="connsiteX7" fmla="*/ 12210053 w 12210053"/>
              <a:gd name="connsiteY7" fmla="*/ 6858000 h 6858000"/>
              <a:gd name="connsiteX8" fmla="*/ 12195609 w 12210053"/>
              <a:gd name="connsiteY8" fmla="*/ 6858000 h 6858000"/>
              <a:gd name="connsiteX9" fmla="*/ 11754720 w 12210053"/>
              <a:gd name="connsiteY9" fmla="*/ 6858000 h 6858000"/>
              <a:gd name="connsiteX10" fmla="*/ 0 w 12210053"/>
              <a:gd name="connsiteY10" fmla="*/ 6858000 h 6858000"/>
              <a:gd name="connsiteX11" fmla="*/ 0 w 12210053"/>
              <a:gd name="connsiteY11" fmla="*/ 3410095 h 6858000"/>
              <a:gd name="connsiteX12" fmla="*/ 139305 w 12210053"/>
              <a:gd name="connsiteY12" fmla="*/ 3185048 h 6858000"/>
              <a:gd name="connsiteX13" fmla="*/ 4124311 w 12210053"/>
              <a:gd name="connsiteY13" fmla="*/ 1114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0053" h="6858000">
                <a:moveTo>
                  <a:pt x="4501139" y="0"/>
                </a:moveTo>
                <a:lnTo>
                  <a:pt x="7170056" y="0"/>
                </a:lnTo>
                <a:lnTo>
                  <a:pt x="8525381" y="0"/>
                </a:lnTo>
                <a:lnTo>
                  <a:pt x="11020424" y="0"/>
                </a:lnTo>
                <a:lnTo>
                  <a:pt x="11754720" y="0"/>
                </a:lnTo>
                <a:lnTo>
                  <a:pt x="12188388" y="0"/>
                </a:lnTo>
                <a:lnTo>
                  <a:pt x="12210053" y="0"/>
                </a:lnTo>
                <a:lnTo>
                  <a:pt x="12210053" y="6858000"/>
                </a:lnTo>
                <a:lnTo>
                  <a:pt x="12195609" y="6858000"/>
                </a:lnTo>
                <a:lnTo>
                  <a:pt x="11754720" y="6858000"/>
                </a:lnTo>
                <a:lnTo>
                  <a:pt x="0" y="6858000"/>
                </a:lnTo>
                <a:lnTo>
                  <a:pt x="0" y="3410095"/>
                </a:lnTo>
                <a:lnTo>
                  <a:pt x="139305" y="3185048"/>
                </a:lnTo>
                <a:cubicBezTo>
                  <a:pt x="1071631" y="1754607"/>
                  <a:pt x="2472558" y="657499"/>
                  <a:pt x="4124311" y="1114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3"/>
            </p:custDataLst>
          </p:nvPr>
        </p:nvSpPr>
        <p:spPr>
          <a:xfrm>
            <a:off x="-4762" y="501650"/>
            <a:ext cx="2474913" cy="4937125"/>
          </a:xfrm>
          <a:custGeom>
            <a:avLst/>
            <a:gdLst>
              <a:gd name="connsiteX0" fmla="*/ 3300774 w 3300774"/>
              <a:gd name="connsiteY0" fmla="*/ 0 h 4937357"/>
              <a:gd name="connsiteX1" fmla="*/ 3047567 w 3300774"/>
              <a:gd name="connsiteY1" fmla="*/ 171931 h 4937357"/>
              <a:gd name="connsiteX2" fmla="*/ 41151 w 3300774"/>
              <a:gd name="connsiteY2" fmla="*/ 4733652 h 4937357"/>
              <a:gd name="connsiteX3" fmla="*/ 0 w 3300774"/>
              <a:gd name="connsiteY3" fmla="*/ 4937357 h 4937357"/>
              <a:gd name="connsiteX4" fmla="*/ 0 w 3300774"/>
              <a:gd name="connsiteY4" fmla="*/ 3189079 h 4937357"/>
              <a:gd name="connsiteX5" fmla="*/ 122651 w 3300774"/>
              <a:gd name="connsiteY5" fmla="*/ 2957158 h 4937357"/>
              <a:gd name="connsiteX6" fmla="*/ 3293407 w 3300774"/>
              <a:gd name="connsiteY6" fmla="*/ 3331 h 493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0774" h="4937357">
                <a:moveTo>
                  <a:pt x="3300774" y="0"/>
                </a:moveTo>
                <a:lnTo>
                  <a:pt x="3047567" y="171931"/>
                </a:lnTo>
                <a:cubicBezTo>
                  <a:pt x="1569876" y="1229299"/>
                  <a:pt x="477728" y="2845207"/>
                  <a:pt x="41151" y="4733652"/>
                </a:cubicBezTo>
                <a:lnTo>
                  <a:pt x="0" y="4937357"/>
                </a:lnTo>
                <a:lnTo>
                  <a:pt x="0" y="3189079"/>
                </a:lnTo>
                <a:lnTo>
                  <a:pt x="122651" y="2957158"/>
                </a:lnTo>
                <a:cubicBezTo>
                  <a:pt x="854377" y="1679878"/>
                  <a:pt x="1961414" y="645151"/>
                  <a:pt x="3293407" y="33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任意多边形: 形状 8"/>
          <p:cNvSpPr/>
          <p:nvPr userDrawn="1">
            <p:custDataLst>
              <p:tags r:id="rId4"/>
            </p:custDataLst>
          </p:nvPr>
        </p:nvSpPr>
        <p:spPr>
          <a:xfrm>
            <a:off x="844550" y="0"/>
            <a:ext cx="2236788" cy="1781175"/>
          </a:xfrm>
          <a:custGeom>
            <a:avLst/>
            <a:gdLst>
              <a:gd name="connsiteX0" fmla="*/ 2259484 w 2982576"/>
              <a:gd name="connsiteY0" fmla="*/ 0 h 1780608"/>
              <a:gd name="connsiteX1" fmla="*/ 2982576 w 2982576"/>
              <a:gd name="connsiteY1" fmla="*/ 0 h 1780608"/>
              <a:gd name="connsiteX2" fmla="*/ 2759284 w 2982576"/>
              <a:gd name="connsiteY2" fmla="*/ 70584 h 1780608"/>
              <a:gd name="connsiteX3" fmla="*/ 215886 w 2982576"/>
              <a:gd name="connsiteY3" fmla="*/ 1574780 h 1780608"/>
              <a:gd name="connsiteX4" fmla="*/ 0 w 2982576"/>
              <a:gd name="connsiteY4" fmla="*/ 1780608 h 1780608"/>
              <a:gd name="connsiteX5" fmla="*/ 152145 w 2982576"/>
              <a:gd name="connsiteY5" fmla="*/ 1604967 h 1780608"/>
              <a:gd name="connsiteX6" fmla="*/ 2210761 w 2982576"/>
              <a:gd name="connsiteY6" fmla="*/ 23567 h 17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576" h="1780608">
                <a:moveTo>
                  <a:pt x="2259484" y="0"/>
                </a:moveTo>
                <a:lnTo>
                  <a:pt x="2982576" y="0"/>
                </a:lnTo>
                <a:lnTo>
                  <a:pt x="2759284" y="70584"/>
                </a:lnTo>
                <a:cubicBezTo>
                  <a:pt x="1807493" y="395950"/>
                  <a:pt x="944402" y="912640"/>
                  <a:pt x="215886" y="1574780"/>
                </a:cubicBezTo>
                <a:lnTo>
                  <a:pt x="0" y="1780608"/>
                </a:lnTo>
                <a:lnTo>
                  <a:pt x="152145" y="1604967"/>
                </a:lnTo>
                <a:cubicBezTo>
                  <a:pt x="735809" y="962794"/>
                  <a:pt x="1432488" y="425187"/>
                  <a:pt x="2210761" y="2356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1" y="669322"/>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3315" name="组合 11"/>
          <p:cNvGrpSpPr/>
          <p:nvPr userDrawn="1"/>
        </p:nvGrpSpPr>
        <p:grpSpPr>
          <a:xfrm>
            <a:off x="195263" y="6008688"/>
            <a:ext cx="527050" cy="665162"/>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1" y="382221"/>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4339" name="组合 6"/>
          <p:cNvGrpSpPr/>
          <p:nvPr userDrawn="1"/>
        </p:nvGrpSpPr>
        <p:grpSpPr>
          <a:xfrm>
            <a:off x="8483600" y="66675"/>
            <a:ext cx="527050" cy="663575"/>
            <a:chOff x="159828" y="155002"/>
            <a:chExt cx="702781" cy="664490"/>
          </a:xfrm>
        </p:grpSpPr>
        <p:sp>
          <p:nvSpPr>
            <p:cNvPr id="8" name="椭圆 7"/>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5"/>
              </p:custDataLst>
            </p:nvPr>
          </p:nvSpPr>
          <p:spPr>
            <a:xfrm rot="16200000">
              <a:off x="141171" y="382221"/>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14344" name="组合 11"/>
          <p:cNvGrpSpPr/>
          <p:nvPr userDrawn="1"/>
        </p:nvGrpSpPr>
        <p:grpSpPr>
          <a:xfrm>
            <a:off x="195263" y="6008688"/>
            <a:ext cx="527050" cy="665162"/>
            <a:chOff x="159828" y="155002"/>
            <a:chExt cx="702781" cy="664490"/>
          </a:xfrm>
        </p:grpSpPr>
        <p:sp>
          <p:nvSpPr>
            <p:cNvPr id="13" name="椭圆 12"/>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9"/>
              </p:custDataLst>
            </p:nvPr>
          </p:nvSpPr>
          <p:spPr>
            <a:xfrm rot="16200000">
              <a:off x="141171" y="382221"/>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竖排标题 1"/>
          <p:cNvSpPr>
            <a:spLocks noGrp="1"/>
          </p:cNvSpPr>
          <p:nvPr>
            <p:ph type="title" orient="ver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000" tIns="46800" rIns="90000" bIns="46800"/>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5363" name="组合 11"/>
          <p:cNvGrpSpPr/>
          <p:nvPr userDrawn="1"/>
        </p:nvGrpSpPr>
        <p:grpSpPr>
          <a:xfrm>
            <a:off x="8483600" y="66675"/>
            <a:ext cx="527050" cy="663575"/>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1" y="382221"/>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15368" name="组合 16"/>
          <p:cNvGrpSpPr/>
          <p:nvPr userDrawn="1"/>
        </p:nvGrpSpPr>
        <p:grpSpPr>
          <a:xfrm>
            <a:off x="195263" y="6008688"/>
            <a:ext cx="527050" cy="665162"/>
            <a:chOff x="159828" y="155002"/>
            <a:chExt cx="702781" cy="664490"/>
          </a:xfrm>
        </p:grpSpPr>
        <p:sp>
          <p:nvSpPr>
            <p:cNvPr id="18" name="椭圆 17"/>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9" name="椭圆 18"/>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0" name="任意多边形: 形状 19"/>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1" name="任意多边形: 形状 20"/>
            <p:cNvSpPr/>
            <p:nvPr userDrawn="1">
              <p:custDataLst>
                <p:tags r:id="rId9"/>
              </p:custDataLst>
            </p:nvPr>
          </p:nvSpPr>
          <p:spPr>
            <a:xfrm rot="16200000">
              <a:off x="141171" y="382221"/>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7" name="内容占位符 6"/>
          <p:cNvSpPr>
            <a:spLocks noGrp="1"/>
          </p:cNvSpPr>
          <p:nvPr>
            <p:ph sz="quarter" idx="13"/>
          </p:nvPr>
        </p:nvSpPr>
        <p:spPr>
          <a:xfrm>
            <a:off x="502448" y="952508"/>
            <a:ext cx="8139178" cy="538890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solidFill>
                <a:schemeClr val="bg1"/>
              </a:solidFill>
            </a:endParaRPr>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895193" y="2514600"/>
            <a:ext cx="3192191" cy="1105575"/>
          </a:xfrm>
        </p:spPr>
        <p:txBody>
          <a:bodyPr vert="horz" lIns="90000" tIns="46800" rIns="90000" bIns="0" rtlCol="0" anchor="b" anchorCtr="0">
            <a:normAutofit/>
          </a:bodyPr>
          <a:lstStyle>
            <a:lvl1pPr marL="0" marR="0" algn="dist" defTabSz="914400" rtl="0" eaLnBrk="1" fontAlgn="auto" latinLnBrk="0" hangingPunct="1">
              <a:lnSpc>
                <a:spcPct val="100000"/>
              </a:lnSpc>
              <a:buNone/>
              <a:defRPr kumimoji="0" lang="zh-CN" altLang="en-US" sz="5400" b="0" i="0" u="none" strike="noStrike" kern="1200" cap="none" spc="600" normalizeH="0" baseline="0" noProof="1" dirty="0">
                <a:solidFill>
                  <a:schemeClr val="bg1"/>
                </a:solidFill>
                <a:uFillTx/>
                <a:latin typeface="汉仪旗黑-85S" pitchFamily="18" charset="-122"/>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3" name="文本占位符 12"/>
          <p:cNvSpPr>
            <a:spLocks noGrp="1"/>
          </p:cNvSpPr>
          <p:nvPr>
            <p:ph type="body" sz="quarter" idx="13" hasCustomPrompt="1"/>
          </p:nvPr>
        </p:nvSpPr>
        <p:spPr>
          <a:xfrm>
            <a:off x="895193" y="3681413"/>
            <a:ext cx="3192191" cy="504693"/>
          </a:xfrm>
        </p:spPr>
        <p:txBody>
          <a:bodyPr lIns="90000" rIns="90000" bIns="46800">
            <a:normAutofit/>
          </a:bodyPr>
          <a:lstStyle>
            <a:lvl1pPr marL="0" indent="0" algn="dist">
              <a:buNone/>
              <a:defRPr sz="2000">
                <a:solidFill>
                  <a:schemeClr val="bg1"/>
                </a:solidFill>
              </a:defRPr>
            </a:lvl1pPr>
          </a:lstStyle>
          <a:p>
            <a:pPr lvl="0" fontAlgn="auto"/>
            <a:r>
              <a:rPr lang="zh-CN" altLang="en-US" strike="noStrike" noProof="1" dirty="0"/>
              <a:t>单击此处添加副标题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7" name="椭圆 6"/>
          <p:cNvSpPr/>
          <p:nvPr userDrawn="1">
            <p:custDataLst>
              <p:tags r:id="rId3"/>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4"/>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p:txBody>
          <a:bodyPr lIns="90000" tIns="46800" rIns="90000" bIns="46800">
            <a:normAutofit/>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750300" y="201613"/>
            <a:ext cx="233363" cy="3095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椭圆 9"/>
          <p:cNvSpPr/>
          <p:nvPr userDrawn="1">
            <p:custDataLst>
              <p:tags r:id="rId4"/>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5"/>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6"/>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8810625" y="233363"/>
            <a:ext cx="157163" cy="857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7100000">
            <a:off x="8746331" y="296069"/>
            <a:ext cx="136525" cy="968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961200" y="1249200"/>
            <a:ext cx="7219800" cy="723600"/>
          </a:xfrm>
        </p:spPr>
        <p:txBody>
          <a:bodyPr lIns="90000" tIns="46800" rIns="90000" bIns="0" anchor="ctr">
            <a:normAutofit/>
          </a:bodyPr>
          <a:lstStyle>
            <a:lvl1pPr>
              <a:defRPr sz="32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lIns="90000" tIns="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4"/>
            </p:custDataLst>
          </p:nvPr>
        </p:nvSpPr>
        <p:spPr>
          <a:xfrm>
            <a:off x="528638" y="6018213"/>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lIns="90000" tIns="46800" rIns="90000" bIns="0" anchor="ctr">
            <a:normAutofit/>
          </a:bodyPr>
          <a:lstStyle>
            <a:lvl1pP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1" name="椭圆 10"/>
          <p:cNvSpPr/>
          <p:nvPr userDrawn="1">
            <p:custDataLst>
              <p:tags r:id="rId3"/>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4"/>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6"/>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9000" y="781200"/>
            <a:ext cx="8232300" cy="626400"/>
          </a:xfrm>
        </p:spPr>
        <p:txBody>
          <a:bodyPr lIns="90000" tIns="46800" rIns="90000" bIns="46800" anchor="ctr">
            <a:normAutofit/>
          </a:bodyPr>
          <a:lstStyle>
            <a:lvl1pPr algn="ct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lIns="90000" tIns="46800" rIns="90000" bIns="46800"/>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8640763" y="209550"/>
            <a:ext cx="301625" cy="403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710613" y="261938"/>
            <a:ext cx="203200" cy="1095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17100000">
            <a:off x="8634413" y="342900"/>
            <a:ext cx="177800" cy="1238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3600" y="669600"/>
            <a:ext cx="8232300" cy="565200"/>
          </a:xfrm>
        </p:spPr>
        <p:txBody>
          <a:bodyPr lIns="90000" tIns="46800" rIns="90000" bIns="46800" anchor="ctr">
            <a:normAutofit/>
          </a:bodyPr>
          <a:lstStyle>
            <a:lvl1pPr algn="ctr">
              <a:defRPr sz="3200"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2" name="椭圆 11"/>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4"/>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椭圆 15"/>
          <p:cNvSpPr/>
          <p:nvPr userDrawn="1">
            <p:custDataLst>
              <p:tags r:id="rId6"/>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7" name="任意多边形: 形状 16"/>
          <p:cNvSpPr/>
          <p:nvPr userDrawn="1">
            <p:custDataLst>
              <p:tags r:id="rId7"/>
            </p:custDataLst>
          </p:nvPr>
        </p:nvSpPr>
        <p:spPr>
          <a:xfrm rot="900000">
            <a:off x="8826500" y="6423025"/>
            <a:ext cx="184150" cy="1301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34700" y="191367"/>
            <a:ext cx="8278200" cy="534430"/>
          </a:xfrm>
        </p:spPr>
        <p:txBody>
          <a:bodyPr lIns="90000" tIns="46800" rIns="90000" bIns="46800">
            <a:normAutofit/>
          </a:bodyPr>
          <a:lstStyle>
            <a:lvl1pPr>
              <a:defRPr sz="28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矩形 9"/>
          <p:cNvSpPr/>
          <p:nvPr userDrawn="1">
            <p:custDataLst>
              <p:tags r:id="rId9"/>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nvPr>
        </p:nvSpPr>
        <p:spPr>
          <a:xfrm>
            <a:off x="1142100" y="1339200"/>
            <a:ext cx="6858000" cy="2386800"/>
          </a:xfrm>
        </p:spPr>
        <p:txBody>
          <a:bodyPr lIns="90000" tIns="46800" rIns="90000" bIns="0" anchor="b">
            <a:normAutofit/>
          </a:bodyPr>
          <a:lstStyle>
            <a:lvl1pPr algn="ctr">
              <a:defRPr sz="60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lIns="90000" tIns="0" rIns="90000" bIns="46800">
            <a:normAutofit/>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ctrTitle" hasCustomPrompt="1"/>
          </p:nvPr>
        </p:nvSpPr>
        <p:spPr>
          <a:xfrm>
            <a:off x="502444" y="2393315"/>
            <a:ext cx="4050506" cy="1677670"/>
          </a:xfrm>
        </p:spPr>
        <p:txBody>
          <a:bodyPr lIns="90170" tIns="46990" rIns="90170" bIns="0" anchor="b" anchorCtr="0">
            <a:normAutofit/>
          </a:bodyPr>
          <a:lstStyle>
            <a:lvl1pPr algn="l">
              <a:defRPr sz="4800" spc="600">
                <a:solidFill>
                  <a:schemeClr val="bg1"/>
                </a:solidFill>
                <a:latin typeface="汉仪旗黑-85S" pitchFamily="18" charset="-122"/>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502444" y="4274820"/>
            <a:ext cx="4079081" cy="420370"/>
          </a:xfrm>
        </p:spPr>
        <p:txBody>
          <a:bodyPr lIns="90170" tIns="0" rIns="90170" bIns="46990" anchor="t" anchorCtr="0">
            <a:normAutofit/>
          </a:bodyPr>
          <a:lstStyle>
            <a:lvl1pPr marL="0" indent="0" algn="l" eaLnBrk="1" fontAlgn="auto" latinLnBrk="0" hangingPunct="1">
              <a:lnSpc>
                <a:spcPct val="100000"/>
              </a:lnSpc>
              <a:buNone/>
              <a:defRPr sz="20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25603" name="组合 13"/>
          <p:cNvGrpSpPr/>
          <p:nvPr userDrawn="1"/>
        </p:nvGrpSpPr>
        <p:grpSpPr>
          <a:xfrm>
            <a:off x="120650" y="155575"/>
            <a:ext cx="527050" cy="663575"/>
            <a:chOff x="159828" y="155002"/>
            <a:chExt cx="702781" cy="664490"/>
          </a:xfrm>
        </p:grpSpPr>
        <p:sp>
          <p:nvSpPr>
            <p:cNvPr id="10" name="椭圆 9"/>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5"/>
              </p:custDataLst>
            </p:nvPr>
          </p:nvSpPr>
          <p:spPr>
            <a:xfrm rot="16200000">
              <a:off x="141172" y="382222"/>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000" tIns="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任意多边形: 形状 7"/>
          <p:cNvSpPr/>
          <p:nvPr userDrawn="1">
            <p:custDataLst>
              <p:tags r:id="rId3"/>
            </p:custDataLst>
          </p:nvPr>
        </p:nvSpPr>
        <p:spPr>
          <a:xfrm>
            <a:off x="4479925" y="0"/>
            <a:ext cx="4664075" cy="6858000"/>
          </a:xfrm>
          <a:custGeom>
            <a:avLst/>
            <a:gdLst>
              <a:gd name="connsiteX0" fmla="*/ 2963844 w 6218323"/>
              <a:gd name="connsiteY0" fmla="*/ 0 h 6858000"/>
              <a:gd name="connsiteX1" fmla="*/ 6218323 w 6218323"/>
              <a:gd name="connsiteY1" fmla="*/ 0 h 6858000"/>
              <a:gd name="connsiteX2" fmla="*/ 6218323 w 6218323"/>
              <a:gd name="connsiteY2" fmla="*/ 6858000 h 6858000"/>
              <a:gd name="connsiteX3" fmla="*/ 0 w 6218323"/>
              <a:gd name="connsiteY3" fmla="*/ 6858000 h 6858000"/>
              <a:gd name="connsiteX4" fmla="*/ 203554 w 6218323"/>
              <a:gd name="connsiteY4" fmla="*/ 6663929 h 6858000"/>
              <a:gd name="connsiteX5" fmla="*/ 2963844 w 621832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8323" h="6858000">
                <a:moveTo>
                  <a:pt x="2963844" y="0"/>
                </a:moveTo>
                <a:lnTo>
                  <a:pt x="6218323" y="0"/>
                </a:lnTo>
                <a:lnTo>
                  <a:pt x="6218323" y="6858000"/>
                </a:lnTo>
                <a:lnTo>
                  <a:pt x="0" y="6858000"/>
                </a:lnTo>
                <a:lnTo>
                  <a:pt x="203554" y="6663929"/>
                </a:lnTo>
                <a:cubicBezTo>
                  <a:pt x="1909002" y="4958481"/>
                  <a:pt x="2963844" y="2602426"/>
                  <a:pt x="2963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7" name="任意多边形: 形状 16"/>
          <p:cNvSpPr/>
          <p:nvPr userDrawn="1">
            <p:custDataLst>
              <p:tags r:id="rId4"/>
            </p:custDataLst>
          </p:nvPr>
        </p:nvSpPr>
        <p:spPr>
          <a:xfrm rot="1140066">
            <a:off x="5980113" y="-50800"/>
            <a:ext cx="560388" cy="3398838"/>
          </a:xfrm>
          <a:custGeom>
            <a:avLst/>
            <a:gdLst>
              <a:gd name="connsiteX0" fmla="*/ 0 w 748725"/>
              <a:gd name="connsiteY0" fmla="*/ 85386 h 3398961"/>
              <a:gd name="connsiteX1" fmla="*/ 247965 w 748725"/>
              <a:gd name="connsiteY1" fmla="*/ 0 h 3398961"/>
              <a:gd name="connsiteX2" fmla="*/ 325031 w 748725"/>
              <a:gd name="connsiteY2" fmla="*/ 227761 h 3398961"/>
              <a:gd name="connsiteX3" fmla="*/ 748725 w 748725"/>
              <a:gd name="connsiteY3" fmla="*/ 3030235 h 3398961"/>
              <a:gd name="connsiteX4" fmla="*/ 739401 w 748725"/>
              <a:gd name="connsiteY4" fmla="*/ 3398961 h 3398961"/>
              <a:gd name="connsiteX5" fmla="*/ 736461 w 748725"/>
              <a:gd name="connsiteY5" fmla="*/ 3282685 h 3398961"/>
              <a:gd name="connsiteX6" fmla="*/ 46763 w 748725"/>
              <a:gd name="connsiteY6" fmla="*/ 192064 h 339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725" h="3398961">
                <a:moveTo>
                  <a:pt x="0" y="85386"/>
                </a:moveTo>
                <a:lnTo>
                  <a:pt x="247965" y="0"/>
                </a:lnTo>
                <a:lnTo>
                  <a:pt x="325031" y="227761"/>
                </a:lnTo>
                <a:cubicBezTo>
                  <a:pt x="600388" y="1113062"/>
                  <a:pt x="748725" y="2054325"/>
                  <a:pt x="748725" y="3030235"/>
                </a:cubicBezTo>
                <a:lnTo>
                  <a:pt x="739401" y="3398961"/>
                </a:lnTo>
                <a:lnTo>
                  <a:pt x="736461" y="3282685"/>
                </a:lnTo>
                <a:cubicBezTo>
                  <a:pt x="681247" y="2193426"/>
                  <a:pt x="441089" y="1152960"/>
                  <a:pt x="46763" y="1920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5" name="任意多边形: 形状 14"/>
          <p:cNvSpPr/>
          <p:nvPr userDrawn="1">
            <p:custDataLst>
              <p:tags r:id="rId5"/>
            </p:custDataLst>
          </p:nvPr>
        </p:nvSpPr>
        <p:spPr>
          <a:xfrm rot="10980910">
            <a:off x="4762500" y="922338"/>
            <a:ext cx="1865313" cy="6005513"/>
          </a:xfrm>
          <a:custGeom>
            <a:avLst/>
            <a:gdLst>
              <a:gd name="connsiteX0" fmla="*/ 9323 w 2486065"/>
              <a:gd name="connsiteY0" fmla="*/ 6005610 h 6005610"/>
              <a:gd name="connsiteX1" fmla="*/ 0 w 2486065"/>
              <a:gd name="connsiteY1" fmla="*/ 5636922 h 6005610"/>
              <a:gd name="connsiteX2" fmla="*/ 1609509 w 2486065"/>
              <a:gd name="connsiteY2" fmla="*/ 367752 h 6005610"/>
              <a:gd name="connsiteX3" fmla="*/ 1847089 w 2486065"/>
              <a:gd name="connsiteY3" fmla="*/ 33656 h 6005610"/>
              <a:gd name="connsiteX4" fmla="*/ 2486065 w 2486065"/>
              <a:gd name="connsiteY4" fmla="*/ 0 h 6005610"/>
              <a:gd name="connsiteX5" fmla="*/ 2316666 w 2486065"/>
              <a:gd name="connsiteY5" fmla="*/ 185545 h 6005610"/>
              <a:gd name="connsiteX6" fmla="*/ 12261 w 2486065"/>
              <a:gd name="connsiteY6" fmla="*/ 5889372 h 60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065" h="6005610">
                <a:moveTo>
                  <a:pt x="9323" y="6005610"/>
                </a:moveTo>
                <a:lnTo>
                  <a:pt x="0" y="5636922"/>
                </a:lnTo>
                <a:cubicBezTo>
                  <a:pt x="0" y="3685103"/>
                  <a:pt x="593349" y="1871867"/>
                  <a:pt x="1609509" y="367752"/>
                </a:cubicBezTo>
                <a:lnTo>
                  <a:pt x="1847089" y="33656"/>
                </a:lnTo>
                <a:lnTo>
                  <a:pt x="2486065" y="0"/>
                </a:lnTo>
                <a:lnTo>
                  <a:pt x="2316666" y="185545"/>
                </a:lnTo>
                <a:cubicBezTo>
                  <a:pt x="972893" y="1727510"/>
                  <a:pt x="122691" y="3710853"/>
                  <a:pt x="12261" y="588937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6482358" y="5533626"/>
            <a:ext cx="2574132" cy="624840"/>
          </a:xfrm>
        </p:spPr>
        <p:txBody>
          <a:bodyPr lIns="90170" tIns="0" rIns="90170" bIns="46990" anchor="t" anchorCtr="0">
            <a:normAutofit/>
          </a:bodyPr>
          <a:lstStyle>
            <a:lvl1pPr algn="ctr">
              <a:defRPr sz="2400" b="0" u="none" strike="noStrike" kern="1200" cap="none" spc="300" normalizeH="0">
                <a:solidFill>
                  <a:schemeClr val="tx1"/>
                </a:solidFill>
                <a:uFillTx/>
                <a:latin typeface="汉仪旗黑-85S" pitchFamily="18" charset="-122"/>
                <a:ea typeface="汉仪旗黑-85S" pitchFamily="18" charset="-122"/>
              </a:defRPr>
            </a:lvl1pPr>
          </a:lstStyle>
          <a:p>
            <a:pPr fontAlgn="auto"/>
            <a:r>
              <a:rPr lang="zh-CN" altLang="en-US" strike="noStrike" noProof="1" dirty="0"/>
              <a:t>单击此处添加标题</a:t>
            </a:r>
            <a:endParaRPr lang="zh-CN" altLang="en-US" strike="noStrike" noProof="1" dirty="0"/>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7651" name="组合 14"/>
          <p:cNvGrpSpPr/>
          <p:nvPr userDrawn="1"/>
        </p:nvGrpSpPr>
        <p:grpSpPr>
          <a:xfrm>
            <a:off x="8348663" y="6164263"/>
            <a:ext cx="628650" cy="554037"/>
            <a:chOff x="11131857" y="6164014"/>
            <a:chExt cx="837019" cy="553673"/>
          </a:xfrm>
        </p:grpSpPr>
        <p:sp>
          <p:nvSpPr>
            <p:cNvPr id="8" name="椭圆 7"/>
            <p:cNvSpPr/>
            <p:nvPr userDrawn="1">
              <p:custDataLst>
                <p:tags r:id="rId2"/>
              </p:custDataLst>
            </p:nvPr>
          </p:nvSpPr>
          <p:spPr>
            <a:xfrm>
              <a:off x="11415203" y="6164014"/>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11131857" y="6440850"/>
              <a:ext cx="261311" cy="2613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11510895" y="6259362"/>
              <a:ext cx="414807" cy="21795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27655" name="组合 15"/>
          <p:cNvGrpSpPr/>
          <p:nvPr userDrawn="1"/>
        </p:nvGrpSpPr>
        <p:grpSpPr>
          <a:xfrm>
            <a:off x="120650" y="155575"/>
            <a:ext cx="527050" cy="663575"/>
            <a:chOff x="159828" y="155002"/>
            <a:chExt cx="702781" cy="664490"/>
          </a:xfrm>
        </p:grpSpPr>
        <p:sp>
          <p:nvSpPr>
            <p:cNvPr id="11" name="椭圆 10"/>
            <p:cNvSpPr/>
            <p:nvPr userDrawn="1">
              <p:custDataLst>
                <p:tags r:id="rId5"/>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6"/>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6200000">
              <a:off x="141172" y="382222"/>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000" tIns="46800" rIns="90000" bIns="46800">
            <a:norm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0" name="椭圆 9"/>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4762" y="0"/>
            <a:ext cx="9156700" cy="6858000"/>
          </a:xfrm>
          <a:custGeom>
            <a:avLst/>
            <a:gdLst>
              <a:gd name="connsiteX0" fmla="*/ 4501139 w 12210053"/>
              <a:gd name="connsiteY0" fmla="*/ 0 h 6858000"/>
              <a:gd name="connsiteX1" fmla="*/ 7170056 w 12210053"/>
              <a:gd name="connsiteY1" fmla="*/ 0 h 6858000"/>
              <a:gd name="connsiteX2" fmla="*/ 8525381 w 12210053"/>
              <a:gd name="connsiteY2" fmla="*/ 0 h 6858000"/>
              <a:gd name="connsiteX3" fmla="*/ 11020424 w 12210053"/>
              <a:gd name="connsiteY3" fmla="*/ 0 h 6858000"/>
              <a:gd name="connsiteX4" fmla="*/ 11754720 w 12210053"/>
              <a:gd name="connsiteY4" fmla="*/ 0 h 6858000"/>
              <a:gd name="connsiteX5" fmla="*/ 12188388 w 12210053"/>
              <a:gd name="connsiteY5" fmla="*/ 0 h 6858000"/>
              <a:gd name="connsiteX6" fmla="*/ 12210053 w 12210053"/>
              <a:gd name="connsiteY6" fmla="*/ 0 h 6858000"/>
              <a:gd name="connsiteX7" fmla="*/ 12210053 w 12210053"/>
              <a:gd name="connsiteY7" fmla="*/ 6858000 h 6858000"/>
              <a:gd name="connsiteX8" fmla="*/ 12195609 w 12210053"/>
              <a:gd name="connsiteY8" fmla="*/ 6858000 h 6858000"/>
              <a:gd name="connsiteX9" fmla="*/ 11754720 w 12210053"/>
              <a:gd name="connsiteY9" fmla="*/ 6858000 h 6858000"/>
              <a:gd name="connsiteX10" fmla="*/ 0 w 12210053"/>
              <a:gd name="connsiteY10" fmla="*/ 6858000 h 6858000"/>
              <a:gd name="connsiteX11" fmla="*/ 0 w 12210053"/>
              <a:gd name="connsiteY11" fmla="*/ 3410095 h 6858000"/>
              <a:gd name="connsiteX12" fmla="*/ 139305 w 12210053"/>
              <a:gd name="connsiteY12" fmla="*/ 3185048 h 6858000"/>
              <a:gd name="connsiteX13" fmla="*/ 4124311 w 12210053"/>
              <a:gd name="connsiteY13" fmla="*/ 1114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0053" h="6858000">
                <a:moveTo>
                  <a:pt x="4501139" y="0"/>
                </a:moveTo>
                <a:lnTo>
                  <a:pt x="7170056" y="0"/>
                </a:lnTo>
                <a:lnTo>
                  <a:pt x="8525381" y="0"/>
                </a:lnTo>
                <a:lnTo>
                  <a:pt x="11020424" y="0"/>
                </a:lnTo>
                <a:lnTo>
                  <a:pt x="11754720" y="0"/>
                </a:lnTo>
                <a:lnTo>
                  <a:pt x="12188388" y="0"/>
                </a:lnTo>
                <a:lnTo>
                  <a:pt x="12210053" y="0"/>
                </a:lnTo>
                <a:lnTo>
                  <a:pt x="12210053" y="6858000"/>
                </a:lnTo>
                <a:lnTo>
                  <a:pt x="12195609" y="6858000"/>
                </a:lnTo>
                <a:lnTo>
                  <a:pt x="11754720" y="6858000"/>
                </a:lnTo>
                <a:lnTo>
                  <a:pt x="0" y="6858000"/>
                </a:lnTo>
                <a:lnTo>
                  <a:pt x="0" y="3410095"/>
                </a:lnTo>
                <a:lnTo>
                  <a:pt x="139305" y="3185048"/>
                </a:lnTo>
                <a:cubicBezTo>
                  <a:pt x="1071631" y="1754607"/>
                  <a:pt x="2472558" y="657499"/>
                  <a:pt x="4124311" y="1114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3"/>
            </p:custDataLst>
          </p:nvPr>
        </p:nvSpPr>
        <p:spPr>
          <a:xfrm>
            <a:off x="-4762" y="501650"/>
            <a:ext cx="2474913" cy="4937125"/>
          </a:xfrm>
          <a:custGeom>
            <a:avLst/>
            <a:gdLst>
              <a:gd name="connsiteX0" fmla="*/ 3300774 w 3300774"/>
              <a:gd name="connsiteY0" fmla="*/ 0 h 4937357"/>
              <a:gd name="connsiteX1" fmla="*/ 3047567 w 3300774"/>
              <a:gd name="connsiteY1" fmla="*/ 171931 h 4937357"/>
              <a:gd name="connsiteX2" fmla="*/ 41151 w 3300774"/>
              <a:gd name="connsiteY2" fmla="*/ 4733652 h 4937357"/>
              <a:gd name="connsiteX3" fmla="*/ 0 w 3300774"/>
              <a:gd name="connsiteY3" fmla="*/ 4937357 h 4937357"/>
              <a:gd name="connsiteX4" fmla="*/ 0 w 3300774"/>
              <a:gd name="connsiteY4" fmla="*/ 3189079 h 4937357"/>
              <a:gd name="connsiteX5" fmla="*/ 122651 w 3300774"/>
              <a:gd name="connsiteY5" fmla="*/ 2957158 h 4937357"/>
              <a:gd name="connsiteX6" fmla="*/ 3293407 w 3300774"/>
              <a:gd name="connsiteY6" fmla="*/ 3331 h 493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0774" h="4937357">
                <a:moveTo>
                  <a:pt x="3300774" y="0"/>
                </a:moveTo>
                <a:lnTo>
                  <a:pt x="3047567" y="171931"/>
                </a:lnTo>
                <a:cubicBezTo>
                  <a:pt x="1569876" y="1229299"/>
                  <a:pt x="477728" y="2845207"/>
                  <a:pt x="41151" y="4733652"/>
                </a:cubicBezTo>
                <a:lnTo>
                  <a:pt x="0" y="4937357"/>
                </a:lnTo>
                <a:lnTo>
                  <a:pt x="0" y="3189079"/>
                </a:lnTo>
                <a:lnTo>
                  <a:pt x="122651" y="2957158"/>
                </a:lnTo>
                <a:cubicBezTo>
                  <a:pt x="854377" y="1679878"/>
                  <a:pt x="1961414" y="645151"/>
                  <a:pt x="3293407" y="33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任意多边形: 形状 8"/>
          <p:cNvSpPr/>
          <p:nvPr userDrawn="1">
            <p:custDataLst>
              <p:tags r:id="rId4"/>
            </p:custDataLst>
          </p:nvPr>
        </p:nvSpPr>
        <p:spPr>
          <a:xfrm>
            <a:off x="844550" y="0"/>
            <a:ext cx="2236788" cy="1781175"/>
          </a:xfrm>
          <a:custGeom>
            <a:avLst/>
            <a:gdLst>
              <a:gd name="connsiteX0" fmla="*/ 2259484 w 2982576"/>
              <a:gd name="connsiteY0" fmla="*/ 0 h 1780608"/>
              <a:gd name="connsiteX1" fmla="*/ 2982576 w 2982576"/>
              <a:gd name="connsiteY1" fmla="*/ 0 h 1780608"/>
              <a:gd name="connsiteX2" fmla="*/ 2759284 w 2982576"/>
              <a:gd name="connsiteY2" fmla="*/ 70584 h 1780608"/>
              <a:gd name="connsiteX3" fmla="*/ 215886 w 2982576"/>
              <a:gd name="connsiteY3" fmla="*/ 1574780 h 1780608"/>
              <a:gd name="connsiteX4" fmla="*/ 0 w 2982576"/>
              <a:gd name="connsiteY4" fmla="*/ 1780608 h 1780608"/>
              <a:gd name="connsiteX5" fmla="*/ 152145 w 2982576"/>
              <a:gd name="connsiteY5" fmla="*/ 1604967 h 1780608"/>
              <a:gd name="connsiteX6" fmla="*/ 2210761 w 2982576"/>
              <a:gd name="connsiteY6" fmla="*/ 23567 h 17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576" h="1780608">
                <a:moveTo>
                  <a:pt x="2259484" y="0"/>
                </a:moveTo>
                <a:lnTo>
                  <a:pt x="2982576" y="0"/>
                </a:lnTo>
                <a:lnTo>
                  <a:pt x="2759284" y="70584"/>
                </a:lnTo>
                <a:cubicBezTo>
                  <a:pt x="1807493" y="395950"/>
                  <a:pt x="944402" y="912640"/>
                  <a:pt x="215886" y="1574780"/>
                </a:cubicBezTo>
                <a:lnTo>
                  <a:pt x="0" y="1780608"/>
                </a:lnTo>
                <a:lnTo>
                  <a:pt x="152145" y="1604967"/>
                </a:lnTo>
                <a:cubicBezTo>
                  <a:pt x="735809" y="962794"/>
                  <a:pt x="1432488" y="425187"/>
                  <a:pt x="2210761" y="2356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1" y="669322"/>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31747" name="组合 11"/>
          <p:cNvGrpSpPr/>
          <p:nvPr userDrawn="1"/>
        </p:nvGrpSpPr>
        <p:grpSpPr>
          <a:xfrm>
            <a:off x="195263" y="6008688"/>
            <a:ext cx="527050" cy="665162"/>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2" y="382222"/>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32771" name="组合 6"/>
          <p:cNvGrpSpPr/>
          <p:nvPr userDrawn="1"/>
        </p:nvGrpSpPr>
        <p:grpSpPr>
          <a:xfrm>
            <a:off x="8483600" y="66675"/>
            <a:ext cx="527050" cy="663575"/>
            <a:chOff x="159828" y="155002"/>
            <a:chExt cx="702781" cy="664490"/>
          </a:xfrm>
        </p:grpSpPr>
        <p:sp>
          <p:nvSpPr>
            <p:cNvPr id="8" name="椭圆 7"/>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5"/>
              </p:custDataLst>
            </p:nvPr>
          </p:nvSpPr>
          <p:spPr>
            <a:xfrm rot="16200000">
              <a:off x="141172" y="382222"/>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32776" name="组合 11"/>
          <p:cNvGrpSpPr/>
          <p:nvPr userDrawn="1"/>
        </p:nvGrpSpPr>
        <p:grpSpPr>
          <a:xfrm>
            <a:off x="195263" y="6008688"/>
            <a:ext cx="527050" cy="665162"/>
            <a:chOff x="159828" y="155002"/>
            <a:chExt cx="702781" cy="664490"/>
          </a:xfrm>
        </p:grpSpPr>
        <p:sp>
          <p:nvSpPr>
            <p:cNvPr id="13" name="椭圆 12"/>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9"/>
              </p:custDataLst>
            </p:nvPr>
          </p:nvSpPr>
          <p:spPr>
            <a:xfrm rot="16200000">
              <a:off x="141172" y="382222"/>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竖排标题 1"/>
          <p:cNvSpPr>
            <a:spLocks noGrp="1"/>
          </p:cNvSpPr>
          <p:nvPr>
            <p:ph type="title" orient="ver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000" tIns="46800" rIns="90000" bIns="46800"/>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33795" name="组合 11"/>
          <p:cNvGrpSpPr/>
          <p:nvPr userDrawn="1"/>
        </p:nvGrpSpPr>
        <p:grpSpPr>
          <a:xfrm>
            <a:off x="8483600" y="66675"/>
            <a:ext cx="527050" cy="663575"/>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2" y="382222"/>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33800" name="组合 16"/>
          <p:cNvGrpSpPr/>
          <p:nvPr userDrawn="1"/>
        </p:nvGrpSpPr>
        <p:grpSpPr>
          <a:xfrm>
            <a:off x="195263" y="6008688"/>
            <a:ext cx="527050" cy="665162"/>
            <a:chOff x="159828" y="155002"/>
            <a:chExt cx="702781" cy="664490"/>
          </a:xfrm>
        </p:grpSpPr>
        <p:sp>
          <p:nvSpPr>
            <p:cNvPr id="18" name="椭圆 17"/>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9" name="椭圆 18"/>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0" name="任意多边形: 形状 19"/>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1" name="任意多边形: 形状 20"/>
            <p:cNvSpPr/>
            <p:nvPr userDrawn="1">
              <p:custDataLst>
                <p:tags r:id="rId9"/>
              </p:custDataLst>
            </p:nvPr>
          </p:nvSpPr>
          <p:spPr>
            <a:xfrm rot="16200000">
              <a:off x="141172" y="382222"/>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7" name="内容占位符 6"/>
          <p:cNvSpPr>
            <a:spLocks noGrp="1"/>
          </p:cNvSpPr>
          <p:nvPr>
            <p:ph sz="quarter" idx="13"/>
          </p:nvPr>
        </p:nvSpPr>
        <p:spPr>
          <a:xfrm>
            <a:off x="502448" y="952508"/>
            <a:ext cx="8139178" cy="538890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solidFill>
                <a:schemeClr val="bg1"/>
              </a:solidFill>
            </a:endParaRPr>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895193" y="2514600"/>
            <a:ext cx="3192191" cy="1105575"/>
          </a:xfrm>
        </p:spPr>
        <p:txBody>
          <a:bodyPr vert="horz" lIns="90000" tIns="46800" rIns="90000" bIns="0" rtlCol="0" anchor="b" anchorCtr="0">
            <a:normAutofit/>
          </a:bodyPr>
          <a:lstStyle>
            <a:lvl1pPr marL="0" marR="0" algn="dist" defTabSz="914400" rtl="0" eaLnBrk="1" fontAlgn="auto" latinLnBrk="0" hangingPunct="1">
              <a:lnSpc>
                <a:spcPct val="100000"/>
              </a:lnSpc>
              <a:buNone/>
              <a:defRPr kumimoji="0" lang="zh-CN" altLang="en-US" sz="5400" b="0" i="0" u="none" strike="noStrike" kern="1200" cap="none" spc="600" normalizeH="0" baseline="0" noProof="1" dirty="0">
                <a:solidFill>
                  <a:schemeClr val="bg1"/>
                </a:solidFill>
                <a:uFillTx/>
                <a:latin typeface="汉仪旗黑-85S" pitchFamily="18" charset="-122"/>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3" name="文本占位符 12"/>
          <p:cNvSpPr>
            <a:spLocks noGrp="1"/>
          </p:cNvSpPr>
          <p:nvPr>
            <p:ph type="body" sz="quarter" idx="13" hasCustomPrompt="1"/>
          </p:nvPr>
        </p:nvSpPr>
        <p:spPr>
          <a:xfrm>
            <a:off x="895193" y="3681413"/>
            <a:ext cx="3192191" cy="504693"/>
          </a:xfrm>
        </p:spPr>
        <p:txBody>
          <a:bodyPr lIns="90000" rIns="90000" bIns="46800">
            <a:normAutofit/>
          </a:bodyPr>
          <a:lstStyle>
            <a:lvl1pPr marL="0" indent="0" algn="dist">
              <a:buNone/>
              <a:defRPr sz="2000">
                <a:solidFill>
                  <a:schemeClr val="bg1"/>
                </a:solidFill>
              </a:defRPr>
            </a:lvl1pPr>
          </a:lstStyle>
          <a:p>
            <a:pPr lvl="0" fontAlgn="auto"/>
            <a:r>
              <a:rPr lang="zh-CN" altLang="en-US" strike="noStrike" noProof="1" dirty="0"/>
              <a:t>单击此处添加副标题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7" name="椭圆 6"/>
          <p:cNvSpPr/>
          <p:nvPr userDrawn="1">
            <p:custDataLst>
              <p:tags r:id="rId3"/>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4"/>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p:txBody>
          <a:bodyPr lIns="90000" tIns="46800" rIns="90000" bIns="46800">
            <a:normAutofit/>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750300" y="201613"/>
            <a:ext cx="233363" cy="3095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椭圆 9"/>
          <p:cNvSpPr/>
          <p:nvPr userDrawn="1">
            <p:custDataLst>
              <p:tags r:id="rId4"/>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5"/>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6"/>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8810625" y="233363"/>
            <a:ext cx="157163" cy="857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7100000">
            <a:off x="8746331" y="296069"/>
            <a:ext cx="136525" cy="968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961200" y="1249200"/>
            <a:ext cx="7219800" cy="723600"/>
          </a:xfrm>
        </p:spPr>
        <p:txBody>
          <a:bodyPr lIns="90000" tIns="46800" rIns="90000" bIns="0" anchor="ctr">
            <a:normAutofit/>
          </a:bodyPr>
          <a:lstStyle>
            <a:lvl1pPr>
              <a:defRPr sz="32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lIns="90000" tIns="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4"/>
            </p:custDataLst>
          </p:nvPr>
        </p:nvSpPr>
        <p:spPr>
          <a:xfrm>
            <a:off x="528638" y="6018213"/>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lIns="90000" tIns="46800" rIns="90000" bIns="0" anchor="ctr">
            <a:normAutofit/>
          </a:bodyPr>
          <a:lstStyle>
            <a:lvl1pP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1" name="椭圆 10"/>
          <p:cNvSpPr/>
          <p:nvPr userDrawn="1">
            <p:custDataLst>
              <p:tags r:id="rId3"/>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4"/>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6"/>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9000" y="781200"/>
            <a:ext cx="8232300" cy="626400"/>
          </a:xfrm>
        </p:spPr>
        <p:txBody>
          <a:bodyPr lIns="90000" tIns="46800" rIns="90000" bIns="46800" anchor="ctr">
            <a:normAutofit/>
          </a:bodyPr>
          <a:lstStyle>
            <a:lvl1pPr algn="ct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lIns="90000" tIns="46800" rIns="90000" bIns="46800"/>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8640763" y="209550"/>
            <a:ext cx="301625" cy="403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710613" y="261938"/>
            <a:ext cx="203200" cy="1095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17100000">
            <a:off x="8634413" y="342900"/>
            <a:ext cx="177800" cy="1238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3600" y="669600"/>
            <a:ext cx="8232300" cy="565200"/>
          </a:xfrm>
        </p:spPr>
        <p:txBody>
          <a:bodyPr lIns="90000" tIns="46800" rIns="90000" bIns="46800" anchor="ctr">
            <a:normAutofit/>
          </a:bodyPr>
          <a:lstStyle>
            <a:lvl1pPr algn="ctr">
              <a:defRPr sz="3200"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2" name="椭圆 11"/>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4"/>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椭圆 15"/>
          <p:cNvSpPr/>
          <p:nvPr userDrawn="1">
            <p:custDataLst>
              <p:tags r:id="rId6"/>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7" name="任意多边形: 形状 16"/>
          <p:cNvSpPr/>
          <p:nvPr userDrawn="1">
            <p:custDataLst>
              <p:tags r:id="rId7"/>
            </p:custDataLst>
          </p:nvPr>
        </p:nvSpPr>
        <p:spPr>
          <a:xfrm rot="900000">
            <a:off x="8826500" y="6423025"/>
            <a:ext cx="184150" cy="1301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34700" y="191367"/>
            <a:ext cx="8278200" cy="534430"/>
          </a:xfrm>
        </p:spPr>
        <p:txBody>
          <a:bodyPr lIns="90000" tIns="46800" rIns="90000" bIns="46800">
            <a:normAutofit/>
          </a:bodyPr>
          <a:lstStyle>
            <a:lvl1pPr>
              <a:defRPr sz="28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矩形 9"/>
          <p:cNvSpPr/>
          <p:nvPr userDrawn="1">
            <p:custDataLst>
              <p:tags r:id="rId9"/>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nvPr>
        </p:nvSpPr>
        <p:spPr>
          <a:xfrm>
            <a:off x="1142100" y="1339200"/>
            <a:ext cx="6858000" cy="2386800"/>
          </a:xfrm>
        </p:spPr>
        <p:txBody>
          <a:bodyPr lIns="90000" tIns="46800" rIns="90000" bIns="0" anchor="b">
            <a:normAutofit/>
          </a:bodyPr>
          <a:lstStyle>
            <a:lvl1pPr algn="ctr">
              <a:defRPr sz="60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lIns="90000" tIns="0" rIns="90000" bIns="46800">
            <a:normAutofit/>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ctrTitle" hasCustomPrompt="1"/>
          </p:nvPr>
        </p:nvSpPr>
        <p:spPr>
          <a:xfrm>
            <a:off x="502444" y="2393315"/>
            <a:ext cx="4050506" cy="1677670"/>
          </a:xfrm>
        </p:spPr>
        <p:txBody>
          <a:bodyPr lIns="90170" tIns="46990" rIns="90170" bIns="0" anchor="b" anchorCtr="0">
            <a:normAutofit/>
          </a:bodyPr>
          <a:lstStyle>
            <a:lvl1pPr algn="l">
              <a:defRPr sz="4800" spc="600">
                <a:solidFill>
                  <a:schemeClr val="bg1"/>
                </a:solidFill>
                <a:latin typeface="汉仪旗黑-85S" pitchFamily="18" charset="-122"/>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502444" y="4274820"/>
            <a:ext cx="4079081" cy="420370"/>
          </a:xfrm>
        </p:spPr>
        <p:txBody>
          <a:bodyPr lIns="90170" tIns="0" rIns="90170" bIns="46990" anchor="t" anchorCtr="0">
            <a:normAutofit/>
          </a:bodyPr>
          <a:lstStyle>
            <a:lvl1pPr marL="0" indent="0" algn="l" eaLnBrk="1" fontAlgn="auto" latinLnBrk="0" hangingPunct="1">
              <a:lnSpc>
                <a:spcPct val="100000"/>
              </a:lnSpc>
              <a:buNone/>
              <a:defRPr sz="20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4035" name="组合 13"/>
          <p:cNvGrpSpPr/>
          <p:nvPr userDrawn="1"/>
        </p:nvGrpSpPr>
        <p:grpSpPr>
          <a:xfrm>
            <a:off x="120650" y="155575"/>
            <a:ext cx="527050" cy="663575"/>
            <a:chOff x="159828" y="155002"/>
            <a:chExt cx="702781" cy="664490"/>
          </a:xfrm>
        </p:grpSpPr>
        <p:sp>
          <p:nvSpPr>
            <p:cNvPr id="10" name="椭圆 9"/>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5"/>
              </p:custDataLst>
            </p:nvPr>
          </p:nvSpPr>
          <p:spPr>
            <a:xfrm rot="16200000">
              <a:off x="141174" y="382224"/>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000" tIns="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任意多边形: 形状 7"/>
          <p:cNvSpPr/>
          <p:nvPr userDrawn="1">
            <p:custDataLst>
              <p:tags r:id="rId3"/>
            </p:custDataLst>
          </p:nvPr>
        </p:nvSpPr>
        <p:spPr>
          <a:xfrm>
            <a:off x="4479925" y="0"/>
            <a:ext cx="4664075" cy="6858000"/>
          </a:xfrm>
          <a:custGeom>
            <a:avLst/>
            <a:gdLst>
              <a:gd name="connsiteX0" fmla="*/ 2963844 w 6218323"/>
              <a:gd name="connsiteY0" fmla="*/ 0 h 6858000"/>
              <a:gd name="connsiteX1" fmla="*/ 6218323 w 6218323"/>
              <a:gd name="connsiteY1" fmla="*/ 0 h 6858000"/>
              <a:gd name="connsiteX2" fmla="*/ 6218323 w 6218323"/>
              <a:gd name="connsiteY2" fmla="*/ 6858000 h 6858000"/>
              <a:gd name="connsiteX3" fmla="*/ 0 w 6218323"/>
              <a:gd name="connsiteY3" fmla="*/ 6858000 h 6858000"/>
              <a:gd name="connsiteX4" fmla="*/ 203554 w 6218323"/>
              <a:gd name="connsiteY4" fmla="*/ 6663929 h 6858000"/>
              <a:gd name="connsiteX5" fmla="*/ 2963844 w 621832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8323" h="6858000">
                <a:moveTo>
                  <a:pt x="2963844" y="0"/>
                </a:moveTo>
                <a:lnTo>
                  <a:pt x="6218323" y="0"/>
                </a:lnTo>
                <a:lnTo>
                  <a:pt x="6218323" y="6858000"/>
                </a:lnTo>
                <a:lnTo>
                  <a:pt x="0" y="6858000"/>
                </a:lnTo>
                <a:lnTo>
                  <a:pt x="203554" y="6663929"/>
                </a:lnTo>
                <a:cubicBezTo>
                  <a:pt x="1909002" y="4958481"/>
                  <a:pt x="2963844" y="2602426"/>
                  <a:pt x="2963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7" name="任意多边形: 形状 16"/>
          <p:cNvSpPr/>
          <p:nvPr userDrawn="1">
            <p:custDataLst>
              <p:tags r:id="rId4"/>
            </p:custDataLst>
          </p:nvPr>
        </p:nvSpPr>
        <p:spPr>
          <a:xfrm rot="1140066">
            <a:off x="5980113" y="-50800"/>
            <a:ext cx="560388" cy="3398838"/>
          </a:xfrm>
          <a:custGeom>
            <a:avLst/>
            <a:gdLst>
              <a:gd name="connsiteX0" fmla="*/ 0 w 748725"/>
              <a:gd name="connsiteY0" fmla="*/ 85386 h 3398961"/>
              <a:gd name="connsiteX1" fmla="*/ 247965 w 748725"/>
              <a:gd name="connsiteY1" fmla="*/ 0 h 3398961"/>
              <a:gd name="connsiteX2" fmla="*/ 325031 w 748725"/>
              <a:gd name="connsiteY2" fmla="*/ 227761 h 3398961"/>
              <a:gd name="connsiteX3" fmla="*/ 748725 w 748725"/>
              <a:gd name="connsiteY3" fmla="*/ 3030235 h 3398961"/>
              <a:gd name="connsiteX4" fmla="*/ 739401 w 748725"/>
              <a:gd name="connsiteY4" fmla="*/ 3398961 h 3398961"/>
              <a:gd name="connsiteX5" fmla="*/ 736461 w 748725"/>
              <a:gd name="connsiteY5" fmla="*/ 3282685 h 3398961"/>
              <a:gd name="connsiteX6" fmla="*/ 46763 w 748725"/>
              <a:gd name="connsiteY6" fmla="*/ 192064 h 339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725" h="3398961">
                <a:moveTo>
                  <a:pt x="0" y="85386"/>
                </a:moveTo>
                <a:lnTo>
                  <a:pt x="247965" y="0"/>
                </a:lnTo>
                <a:lnTo>
                  <a:pt x="325031" y="227761"/>
                </a:lnTo>
                <a:cubicBezTo>
                  <a:pt x="600388" y="1113062"/>
                  <a:pt x="748725" y="2054325"/>
                  <a:pt x="748725" y="3030235"/>
                </a:cubicBezTo>
                <a:lnTo>
                  <a:pt x="739401" y="3398961"/>
                </a:lnTo>
                <a:lnTo>
                  <a:pt x="736461" y="3282685"/>
                </a:lnTo>
                <a:cubicBezTo>
                  <a:pt x="681247" y="2193426"/>
                  <a:pt x="441089" y="1152960"/>
                  <a:pt x="46763" y="1920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5" name="任意多边形: 形状 14"/>
          <p:cNvSpPr/>
          <p:nvPr userDrawn="1">
            <p:custDataLst>
              <p:tags r:id="rId5"/>
            </p:custDataLst>
          </p:nvPr>
        </p:nvSpPr>
        <p:spPr>
          <a:xfrm rot="10980910">
            <a:off x="4762500" y="922338"/>
            <a:ext cx="1865313" cy="6005513"/>
          </a:xfrm>
          <a:custGeom>
            <a:avLst/>
            <a:gdLst>
              <a:gd name="connsiteX0" fmla="*/ 9323 w 2486065"/>
              <a:gd name="connsiteY0" fmla="*/ 6005610 h 6005610"/>
              <a:gd name="connsiteX1" fmla="*/ 0 w 2486065"/>
              <a:gd name="connsiteY1" fmla="*/ 5636922 h 6005610"/>
              <a:gd name="connsiteX2" fmla="*/ 1609509 w 2486065"/>
              <a:gd name="connsiteY2" fmla="*/ 367752 h 6005610"/>
              <a:gd name="connsiteX3" fmla="*/ 1847089 w 2486065"/>
              <a:gd name="connsiteY3" fmla="*/ 33656 h 6005610"/>
              <a:gd name="connsiteX4" fmla="*/ 2486065 w 2486065"/>
              <a:gd name="connsiteY4" fmla="*/ 0 h 6005610"/>
              <a:gd name="connsiteX5" fmla="*/ 2316666 w 2486065"/>
              <a:gd name="connsiteY5" fmla="*/ 185545 h 6005610"/>
              <a:gd name="connsiteX6" fmla="*/ 12261 w 2486065"/>
              <a:gd name="connsiteY6" fmla="*/ 5889372 h 60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065" h="6005610">
                <a:moveTo>
                  <a:pt x="9323" y="6005610"/>
                </a:moveTo>
                <a:lnTo>
                  <a:pt x="0" y="5636922"/>
                </a:lnTo>
                <a:cubicBezTo>
                  <a:pt x="0" y="3685103"/>
                  <a:pt x="593349" y="1871867"/>
                  <a:pt x="1609509" y="367752"/>
                </a:cubicBezTo>
                <a:lnTo>
                  <a:pt x="1847089" y="33656"/>
                </a:lnTo>
                <a:lnTo>
                  <a:pt x="2486065" y="0"/>
                </a:lnTo>
                <a:lnTo>
                  <a:pt x="2316666" y="185545"/>
                </a:lnTo>
                <a:cubicBezTo>
                  <a:pt x="972893" y="1727510"/>
                  <a:pt x="122691" y="3710853"/>
                  <a:pt x="12261" y="588937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6482358" y="5533626"/>
            <a:ext cx="2574132" cy="624840"/>
          </a:xfrm>
        </p:spPr>
        <p:txBody>
          <a:bodyPr lIns="90170" tIns="0" rIns="90170" bIns="46990" anchor="t" anchorCtr="0">
            <a:normAutofit/>
          </a:bodyPr>
          <a:lstStyle>
            <a:lvl1pPr algn="ctr">
              <a:defRPr sz="2400" b="0" u="none" strike="noStrike" kern="1200" cap="none" spc="300" normalizeH="0">
                <a:solidFill>
                  <a:schemeClr val="tx1"/>
                </a:solidFill>
                <a:uFillTx/>
                <a:latin typeface="汉仪旗黑-85S" pitchFamily="18" charset="-122"/>
                <a:ea typeface="汉仪旗黑-85S" pitchFamily="18" charset="-122"/>
              </a:defRPr>
            </a:lvl1pPr>
          </a:lstStyle>
          <a:p>
            <a:pPr fontAlgn="auto"/>
            <a:r>
              <a:rPr lang="zh-CN" altLang="en-US" strike="noStrike" noProof="1" dirty="0"/>
              <a:t>单击此处添加标题</a:t>
            </a:r>
            <a:endParaRPr lang="zh-CN" altLang="en-US" strike="noStrike" noProof="1" dirty="0"/>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46083" name="组合 14"/>
          <p:cNvGrpSpPr/>
          <p:nvPr userDrawn="1"/>
        </p:nvGrpSpPr>
        <p:grpSpPr>
          <a:xfrm>
            <a:off x="8348663" y="6164263"/>
            <a:ext cx="628650" cy="554037"/>
            <a:chOff x="11131857" y="6164014"/>
            <a:chExt cx="837019" cy="553673"/>
          </a:xfrm>
        </p:grpSpPr>
        <p:sp>
          <p:nvSpPr>
            <p:cNvPr id="8" name="椭圆 7"/>
            <p:cNvSpPr/>
            <p:nvPr userDrawn="1">
              <p:custDataLst>
                <p:tags r:id="rId2"/>
              </p:custDataLst>
            </p:nvPr>
          </p:nvSpPr>
          <p:spPr>
            <a:xfrm>
              <a:off x="11415203" y="6164014"/>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11131857" y="6440850"/>
              <a:ext cx="261311" cy="2613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11510895" y="6259362"/>
              <a:ext cx="414807" cy="21795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46087" name="组合 15"/>
          <p:cNvGrpSpPr/>
          <p:nvPr userDrawn="1"/>
        </p:nvGrpSpPr>
        <p:grpSpPr>
          <a:xfrm>
            <a:off x="120650" y="155575"/>
            <a:ext cx="527050" cy="663575"/>
            <a:chOff x="159828" y="155002"/>
            <a:chExt cx="702781" cy="664490"/>
          </a:xfrm>
        </p:grpSpPr>
        <p:sp>
          <p:nvSpPr>
            <p:cNvPr id="11" name="椭圆 10"/>
            <p:cNvSpPr/>
            <p:nvPr userDrawn="1">
              <p:custDataLst>
                <p:tags r:id="rId5"/>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6"/>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6200000">
              <a:off x="141174" y="382224"/>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000" tIns="46800" rIns="90000" bIns="46800">
            <a:norm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0" name="椭圆 9"/>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4762" y="0"/>
            <a:ext cx="9156700" cy="6858000"/>
          </a:xfrm>
          <a:custGeom>
            <a:avLst/>
            <a:gdLst>
              <a:gd name="connsiteX0" fmla="*/ 4501139 w 12210053"/>
              <a:gd name="connsiteY0" fmla="*/ 0 h 6858000"/>
              <a:gd name="connsiteX1" fmla="*/ 7170056 w 12210053"/>
              <a:gd name="connsiteY1" fmla="*/ 0 h 6858000"/>
              <a:gd name="connsiteX2" fmla="*/ 8525381 w 12210053"/>
              <a:gd name="connsiteY2" fmla="*/ 0 h 6858000"/>
              <a:gd name="connsiteX3" fmla="*/ 11020424 w 12210053"/>
              <a:gd name="connsiteY3" fmla="*/ 0 h 6858000"/>
              <a:gd name="connsiteX4" fmla="*/ 11754720 w 12210053"/>
              <a:gd name="connsiteY4" fmla="*/ 0 h 6858000"/>
              <a:gd name="connsiteX5" fmla="*/ 12188388 w 12210053"/>
              <a:gd name="connsiteY5" fmla="*/ 0 h 6858000"/>
              <a:gd name="connsiteX6" fmla="*/ 12210053 w 12210053"/>
              <a:gd name="connsiteY6" fmla="*/ 0 h 6858000"/>
              <a:gd name="connsiteX7" fmla="*/ 12210053 w 12210053"/>
              <a:gd name="connsiteY7" fmla="*/ 6858000 h 6858000"/>
              <a:gd name="connsiteX8" fmla="*/ 12195609 w 12210053"/>
              <a:gd name="connsiteY8" fmla="*/ 6858000 h 6858000"/>
              <a:gd name="connsiteX9" fmla="*/ 11754720 w 12210053"/>
              <a:gd name="connsiteY9" fmla="*/ 6858000 h 6858000"/>
              <a:gd name="connsiteX10" fmla="*/ 0 w 12210053"/>
              <a:gd name="connsiteY10" fmla="*/ 6858000 h 6858000"/>
              <a:gd name="connsiteX11" fmla="*/ 0 w 12210053"/>
              <a:gd name="connsiteY11" fmla="*/ 3410095 h 6858000"/>
              <a:gd name="connsiteX12" fmla="*/ 139305 w 12210053"/>
              <a:gd name="connsiteY12" fmla="*/ 3185048 h 6858000"/>
              <a:gd name="connsiteX13" fmla="*/ 4124311 w 12210053"/>
              <a:gd name="connsiteY13" fmla="*/ 1114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0053" h="6858000">
                <a:moveTo>
                  <a:pt x="4501139" y="0"/>
                </a:moveTo>
                <a:lnTo>
                  <a:pt x="7170056" y="0"/>
                </a:lnTo>
                <a:lnTo>
                  <a:pt x="8525381" y="0"/>
                </a:lnTo>
                <a:lnTo>
                  <a:pt x="11020424" y="0"/>
                </a:lnTo>
                <a:lnTo>
                  <a:pt x="11754720" y="0"/>
                </a:lnTo>
                <a:lnTo>
                  <a:pt x="12188388" y="0"/>
                </a:lnTo>
                <a:lnTo>
                  <a:pt x="12210053" y="0"/>
                </a:lnTo>
                <a:lnTo>
                  <a:pt x="12210053" y="6858000"/>
                </a:lnTo>
                <a:lnTo>
                  <a:pt x="12195609" y="6858000"/>
                </a:lnTo>
                <a:lnTo>
                  <a:pt x="11754720" y="6858000"/>
                </a:lnTo>
                <a:lnTo>
                  <a:pt x="0" y="6858000"/>
                </a:lnTo>
                <a:lnTo>
                  <a:pt x="0" y="3410095"/>
                </a:lnTo>
                <a:lnTo>
                  <a:pt x="139305" y="3185048"/>
                </a:lnTo>
                <a:cubicBezTo>
                  <a:pt x="1071631" y="1754607"/>
                  <a:pt x="2472558" y="657499"/>
                  <a:pt x="4124311" y="1114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3"/>
            </p:custDataLst>
          </p:nvPr>
        </p:nvSpPr>
        <p:spPr>
          <a:xfrm>
            <a:off x="-4762" y="501650"/>
            <a:ext cx="2474913" cy="4937125"/>
          </a:xfrm>
          <a:custGeom>
            <a:avLst/>
            <a:gdLst>
              <a:gd name="connsiteX0" fmla="*/ 3300774 w 3300774"/>
              <a:gd name="connsiteY0" fmla="*/ 0 h 4937357"/>
              <a:gd name="connsiteX1" fmla="*/ 3047567 w 3300774"/>
              <a:gd name="connsiteY1" fmla="*/ 171931 h 4937357"/>
              <a:gd name="connsiteX2" fmla="*/ 41151 w 3300774"/>
              <a:gd name="connsiteY2" fmla="*/ 4733652 h 4937357"/>
              <a:gd name="connsiteX3" fmla="*/ 0 w 3300774"/>
              <a:gd name="connsiteY3" fmla="*/ 4937357 h 4937357"/>
              <a:gd name="connsiteX4" fmla="*/ 0 w 3300774"/>
              <a:gd name="connsiteY4" fmla="*/ 3189079 h 4937357"/>
              <a:gd name="connsiteX5" fmla="*/ 122651 w 3300774"/>
              <a:gd name="connsiteY5" fmla="*/ 2957158 h 4937357"/>
              <a:gd name="connsiteX6" fmla="*/ 3293407 w 3300774"/>
              <a:gd name="connsiteY6" fmla="*/ 3331 h 493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0774" h="4937357">
                <a:moveTo>
                  <a:pt x="3300774" y="0"/>
                </a:moveTo>
                <a:lnTo>
                  <a:pt x="3047567" y="171931"/>
                </a:lnTo>
                <a:cubicBezTo>
                  <a:pt x="1569876" y="1229299"/>
                  <a:pt x="477728" y="2845207"/>
                  <a:pt x="41151" y="4733652"/>
                </a:cubicBezTo>
                <a:lnTo>
                  <a:pt x="0" y="4937357"/>
                </a:lnTo>
                <a:lnTo>
                  <a:pt x="0" y="3189079"/>
                </a:lnTo>
                <a:lnTo>
                  <a:pt x="122651" y="2957158"/>
                </a:lnTo>
                <a:cubicBezTo>
                  <a:pt x="854377" y="1679878"/>
                  <a:pt x="1961414" y="645151"/>
                  <a:pt x="3293407" y="33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任意多边形: 形状 8"/>
          <p:cNvSpPr/>
          <p:nvPr userDrawn="1">
            <p:custDataLst>
              <p:tags r:id="rId4"/>
            </p:custDataLst>
          </p:nvPr>
        </p:nvSpPr>
        <p:spPr>
          <a:xfrm>
            <a:off x="844550" y="0"/>
            <a:ext cx="2236788" cy="1781175"/>
          </a:xfrm>
          <a:custGeom>
            <a:avLst/>
            <a:gdLst>
              <a:gd name="connsiteX0" fmla="*/ 2259484 w 2982576"/>
              <a:gd name="connsiteY0" fmla="*/ 0 h 1780608"/>
              <a:gd name="connsiteX1" fmla="*/ 2982576 w 2982576"/>
              <a:gd name="connsiteY1" fmla="*/ 0 h 1780608"/>
              <a:gd name="connsiteX2" fmla="*/ 2759284 w 2982576"/>
              <a:gd name="connsiteY2" fmla="*/ 70584 h 1780608"/>
              <a:gd name="connsiteX3" fmla="*/ 215886 w 2982576"/>
              <a:gd name="connsiteY3" fmla="*/ 1574780 h 1780608"/>
              <a:gd name="connsiteX4" fmla="*/ 0 w 2982576"/>
              <a:gd name="connsiteY4" fmla="*/ 1780608 h 1780608"/>
              <a:gd name="connsiteX5" fmla="*/ 152145 w 2982576"/>
              <a:gd name="connsiteY5" fmla="*/ 1604967 h 1780608"/>
              <a:gd name="connsiteX6" fmla="*/ 2210761 w 2982576"/>
              <a:gd name="connsiteY6" fmla="*/ 23567 h 17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576" h="1780608">
                <a:moveTo>
                  <a:pt x="2259484" y="0"/>
                </a:moveTo>
                <a:lnTo>
                  <a:pt x="2982576" y="0"/>
                </a:lnTo>
                <a:lnTo>
                  <a:pt x="2759284" y="70584"/>
                </a:lnTo>
                <a:cubicBezTo>
                  <a:pt x="1807493" y="395950"/>
                  <a:pt x="944402" y="912640"/>
                  <a:pt x="215886" y="1574780"/>
                </a:cubicBezTo>
                <a:lnTo>
                  <a:pt x="0" y="1780608"/>
                </a:lnTo>
                <a:lnTo>
                  <a:pt x="152145" y="1604967"/>
                </a:lnTo>
                <a:cubicBezTo>
                  <a:pt x="735809" y="962794"/>
                  <a:pt x="1432488" y="425187"/>
                  <a:pt x="2210761" y="2356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1" y="669322"/>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50179" name="组合 11"/>
          <p:cNvGrpSpPr/>
          <p:nvPr userDrawn="1"/>
        </p:nvGrpSpPr>
        <p:grpSpPr>
          <a:xfrm>
            <a:off x="195263" y="6008688"/>
            <a:ext cx="527050" cy="665162"/>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4" y="382224"/>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51203" name="组合 6"/>
          <p:cNvGrpSpPr/>
          <p:nvPr userDrawn="1"/>
        </p:nvGrpSpPr>
        <p:grpSpPr>
          <a:xfrm>
            <a:off x="8483600" y="66675"/>
            <a:ext cx="527050" cy="663575"/>
            <a:chOff x="159828" y="155002"/>
            <a:chExt cx="702781" cy="664490"/>
          </a:xfrm>
        </p:grpSpPr>
        <p:sp>
          <p:nvSpPr>
            <p:cNvPr id="8" name="椭圆 7"/>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5"/>
              </p:custDataLst>
            </p:nvPr>
          </p:nvSpPr>
          <p:spPr>
            <a:xfrm rot="16200000">
              <a:off x="141174" y="382224"/>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51208" name="组合 11"/>
          <p:cNvGrpSpPr/>
          <p:nvPr userDrawn="1"/>
        </p:nvGrpSpPr>
        <p:grpSpPr>
          <a:xfrm>
            <a:off x="195263" y="6008688"/>
            <a:ext cx="527050" cy="665162"/>
            <a:chOff x="159828" y="155002"/>
            <a:chExt cx="702781" cy="664490"/>
          </a:xfrm>
        </p:grpSpPr>
        <p:sp>
          <p:nvSpPr>
            <p:cNvPr id="13" name="椭圆 12"/>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9"/>
              </p:custDataLst>
            </p:nvPr>
          </p:nvSpPr>
          <p:spPr>
            <a:xfrm rot="16200000">
              <a:off x="141174" y="382224"/>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竖排标题 1"/>
          <p:cNvSpPr>
            <a:spLocks noGrp="1"/>
          </p:cNvSpPr>
          <p:nvPr>
            <p:ph type="title" orient="ver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000" tIns="46800" rIns="90000" bIns="46800"/>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52227" name="组合 11"/>
          <p:cNvGrpSpPr/>
          <p:nvPr userDrawn="1"/>
        </p:nvGrpSpPr>
        <p:grpSpPr>
          <a:xfrm>
            <a:off x="8483600" y="66675"/>
            <a:ext cx="527050" cy="663575"/>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4" y="382224"/>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52232" name="组合 16"/>
          <p:cNvGrpSpPr/>
          <p:nvPr userDrawn="1"/>
        </p:nvGrpSpPr>
        <p:grpSpPr>
          <a:xfrm>
            <a:off x="195263" y="6008688"/>
            <a:ext cx="527050" cy="665162"/>
            <a:chOff x="159828" y="155002"/>
            <a:chExt cx="702781" cy="664490"/>
          </a:xfrm>
        </p:grpSpPr>
        <p:sp>
          <p:nvSpPr>
            <p:cNvPr id="18" name="椭圆 17"/>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9" name="椭圆 18"/>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0" name="任意多边形: 形状 19"/>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1" name="任意多边形: 形状 20"/>
            <p:cNvSpPr/>
            <p:nvPr userDrawn="1">
              <p:custDataLst>
                <p:tags r:id="rId9"/>
              </p:custDataLst>
            </p:nvPr>
          </p:nvSpPr>
          <p:spPr>
            <a:xfrm rot="16200000">
              <a:off x="141174" y="382224"/>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7" name="内容占位符 6"/>
          <p:cNvSpPr>
            <a:spLocks noGrp="1"/>
          </p:cNvSpPr>
          <p:nvPr>
            <p:ph sz="quarter" idx="13"/>
          </p:nvPr>
        </p:nvSpPr>
        <p:spPr>
          <a:xfrm>
            <a:off x="502448" y="952508"/>
            <a:ext cx="8139178" cy="538890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solidFill>
                <a:schemeClr val="bg1"/>
              </a:solidFill>
            </a:endParaRPr>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895193" y="2514600"/>
            <a:ext cx="3192191" cy="1105575"/>
          </a:xfrm>
        </p:spPr>
        <p:txBody>
          <a:bodyPr vert="horz" lIns="90000" tIns="46800" rIns="90000" bIns="0" rtlCol="0" anchor="b" anchorCtr="0">
            <a:normAutofit/>
          </a:bodyPr>
          <a:lstStyle>
            <a:lvl1pPr marL="0" marR="0" algn="dist" defTabSz="914400" rtl="0" eaLnBrk="1" fontAlgn="auto" latinLnBrk="0" hangingPunct="1">
              <a:lnSpc>
                <a:spcPct val="100000"/>
              </a:lnSpc>
              <a:buNone/>
              <a:defRPr kumimoji="0" lang="zh-CN" altLang="en-US" sz="5400" b="0" i="0" u="none" strike="noStrike" kern="1200" cap="none" spc="600" normalizeH="0" baseline="0" noProof="1" dirty="0">
                <a:solidFill>
                  <a:schemeClr val="bg1"/>
                </a:solidFill>
                <a:uFillTx/>
                <a:latin typeface="汉仪旗黑-85S" pitchFamily="18" charset="-122"/>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3" name="文本占位符 12"/>
          <p:cNvSpPr>
            <a:spLocks noGrp="1"/>
          </p:cNvSpPr>
          <p:nvPr>
            <p:ph type="body" sz="quarter" idx="13" hasCustomPrompt="1"/>
          </p:nvPr>
        </p:nvSpPr>
        <p:spPr>
          <a:xfrm>
            <a:off x="895193" y="3681413"/>
            <a:ext cx="3192191" cy="504693"/>
          </a:xfrm>
        </p:spPr>
        <p:txBody>
          <a:bodyPr lIns="90000" rIns="90000" bIns="46800">
            <a:normAutofit/>
          </a:bodyPr>
          <a:lstStyle>
            <a:lvl1pPr marL="0" indent="0" algn="dist">
              <a:buNone/>
              <a:defRPr sz="2000">
                <a:solidFill>
                  <a:schemeClr val="bg1"/>
                </a:solidFill>
              </a:defRPr>
            </a:lvl1pPr>
          </a:lstStyle>
          <a:p>
            <a:pPr lvl="0" fontAlgn="auto"/>
            <a:r>
              <a:rPr lang="zh-CN" altLang="en-US" strike="noStrike" noProof="1" dirty="0"/>
              <a:t>单击此处添加副标题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7" name="椭圆 6"/>
          <p:cNvSpPr/>
          <p:nvPr userDrawn="1">
            <p:custDataLst>
              <p:tags r:id="rId3"/>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4"/>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p:txBody>
          <a:bodyPr lIns="90000" tIns="46800" rIns="90000" bIns="46800">
            <a:normAutofit/>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750300" y="201613"/>
            <a:ext cx="233363" cy="3095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椭圆 9"/>
          <p:cNvSpPr/>
          <p:nvPr userDrawn="1">
            <p:custDataLst>
              <p:tags r:id="rId4"/>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5"/>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6"/>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8810625" y="233363"/>
            <a:ext cx="157163" cy="857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7100000">
            <a:off x="8746331" y="296069"/>
            <a:ext cx="136525" cy="968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961200" y="1249200"/>
            <a:ext cx="7219800" cy="723600"/>
          </a:xfrm>
        </p:spPr>
        <p:txBody>
          <a:bodyPr lIns="90000" tIns="46800" rIns="90000" bIns="0" anchor="ctr">
            <a:normAutofit/>
          </a:bodyPr>
          <a:lstStyle>
            <a:lvl1pPr>
              <a:defRPr sz="32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lIns="90000" tIns="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4"/>
            </p:custDataLst>
          </p:nvPr>
        </p:nvSpPr>
        <p:spPr>
          <a:xfrm>
            <a:off x="528638" y="6018213"/>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lIns="90000" tIns="46800" rIns="90000" bIns="0" anchor="ctr">
            <a:normAutofit/>
          </a:bodyPr>
          <a:lstStyle>
            <a:lvl1pP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1" name="椭圆 10"/>
          <p:cNvSpPr/>
          <p:nvPr userDrawn="1">
            <p:custDataLst>
              <p:tags r:id="rId3"/>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4"/>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6"/>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9000" y="781200"/>
            <a:ext cx="8232300" cy="626400"/>
          </a:xfrm>
        </p:spPr>
        <p:txBody>
          <a:bodyPr lIns="90000" tIns="46800" rIns="90000" bIns="46800" anchor="ctr">
            <a:normAutofit/>
          </a:bodyPr>
          <a:lstStyle>
            <a:lvl1pPr algn="ct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lIns="90000" tIns="46800" rIns="90000" bIns="46800"/>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8640763" y="209550"/>
            <a:ext cx="301625" cy="403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710613" y="261938"/>
            <a:ext cx="203200" cy="1095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17100000">
            <a:off x="8634413" y="342900"/>
            <a:ext cx="177800" cy="1238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3600" y="669600"/>
            <a:ext cx="8232300" cy="565200"/>
          </a:xfrm>
        </p:spPr>
        <p:txBody>
          <a:bodyPr lIns="90000" tIns="46800" rIns="90000" bIns="46800" anchor="ctr">
            <a:normAutofit/>
          </a:bodyPr>
          <a:lstStyle>
            <a:lvl1pPr algn="ctr">
              <a:defRPr sz="3200"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2" name="椭圆 11"/>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4"/>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椭圆 15"/>
          <p:cNvSpPr/>
          <p:nvPr userDrawn="1">
            <p:custDataLst>
              <p:tags r:id="rId6"/>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7" name="任意多边形: 形状 16"/>
          <p:cNvSpPr/>
          <p:nvPr userDrawn="1">
            <p:custDataLst>
              <p:tags r:id="rId7"/>
            </p:custDataLst>
          </p:nvPr>
        </p:nvSpPr>
        <p:spPr>
          <a:xfrm rot="900000">
            <a:off x="8826500" y="6423025"/>
            <a:ext cx="184150" cy="1301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34700" y="191367"/>
            <a:ext cx="8278200" cy="534430"/>
          </a:xfrm>
        </p:spPr>
        <p:txBody>
          <a:bodyPr lIns="90000" tIns="46800" rIns="90000" bIns="46800">
            <a:normAutofit/>
          </a:bodyPr>
          <a:lstStyle>
            <a:lvl1pPr>
              <a:defRPr sz="28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矩形 9"/>
          <p:cNvSpPr/>
          <p:nvPr userDrawn="1">
            <p:custDataLst>
              <p:tags r:id="rId9"/>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nvPr>
        </p:nvSpPr>
        <p:spPr>
          <a:xfrm>
            <a:off x="1142100" y="1339200"/>
            <a:ext cx="6858000" cy="2386800"/>
          </a:xfrm>
        </p:spPr>
        <p:txBody>
          <a:bodyPr lIns="90000" tIns="46800" rIns="90000" bIns="0" anchor="b">
            <a:normAutofit/>
          </a:bodyPr>
          <a:lstStyle>
            <a:lvl1pPr algn="ctr">
              <a:defRPr sz="60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lIns="90000" tIns="0" rIns="90000" bIns="46800">
            <a:normAutofit/>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ctrTitle" hasCustomPrompt="1"/>
          </p:nvPr>
        </p:nvSpPr>
        <p:spPr>
          <a:xfrm>
            <a:off x="502444" y="2393315"/>
            <a:ext cx="4050506" cy="1677670"/>
          </a:xfrm>
        </p:spPr>
        <p:txBody>
          <a:bodyPr lIns="90170" tIns="46990" rIns="90170" bIns="0" anchor="b" anchorCtr="0">
            <a:normAutofit/>
          </a:bodyPr>
          <a:lstStyle>
            <a:lvl1pPr algn="l">
              <a:defRPr sz="4800" spc="600">
                <a:solidFill>
                  <a:schemeClr val="bg1"/>
                </a:solidFill>
                <a:latin typeface="汉仪旗黑-85S" pitchFamily="18" charset="-122"/>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502444" y="4274820"/>
            <a:ext cx="4079081" cy="420370"/>
          </a:xfrm>
        </p:spPr>
        <p:txBody>
          <a:bodyPr lIns="90170" tIns="0" rIns="90170" bIns="46990" anchor="t" anchorCtr="0">
            <a:normAutofit/>
          </a:bodyPr>
          <a:lstStyle>
            <a:lvl1pPr marL="0" indent="0" algn="l" eaLnBrk="1" fontAlgn="auto" latinLnBrk="0" hangingPunct="1">
              <a:lnSpc>
                <a:spcPct val="100000"/>
              </a:lnSpc>
              <a:buNone/>
              <a:defRPr sz="20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62467" name="组合 13"/>
          <p:cNvGrpSpPr/>
          <p:nvPr userDrawn="1"/>
        </p:nvGrpSpPr>
        <p:grpSpPr>
          <a:xfrm>
            <a:off x="120650" y="155575"/>
            <a:ext cx="527050" cy="663575"/>
            <a:chOff x="159828" y="155002"/>
            <a:chExt cx="702781" cy="664490"/>
          </a:xfrm>
        </p:grpSpPr>
        <p:sp>
          <p:nvSpPr>
            <p:cNvPr id="10" name="椭圆 9"/>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5"/>
              </p:custDataLst>
            </p:nvPr>
          </p:nvSpPr>
          <p:spPr>
            <a:xfrm rot="16200000">
              <a:off x="141173" y="382223"/>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000" tIns="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任意多边形: 形状 7"/>
          <p:cNvSpPr/>
          <p:nvPr userDrawn="1">
            <p:custDataLst>
              <p:tags r:id="rId3"/>
            </p:custDataLst>
          </p:nvPr>
        </p:nvSpPr>
        <p:spPr>
          <a:xfrm>
            <a:off x="4479925" y="0"/>
            <a:ext cx="4664075" cy="6858000"/>
          </a:xfrm>
          <a:custGeom>
            <a:avLst/>
            <a:gdLst>
              <a:gd name="connsiteX0" fmla="*/ 2963844 w 6218323"/>
              <a:gd name="connsiteY0" fmla="*/ 0 h 6858000"/>
              <a:gd name="connsiteX1" fmla="*/ 6218323 w 6218323"/>
              <a:gd name="connsiteY1" fmla="*/ 0 h 6858000"/>
              <a:gd name="connsiteX2" fmla="*/ 6218323 w 6218323"/>
              <a:gd name="connsiteY2" fmla="*/ 6858000 h 6858000"/>
              <a:gd name="connsiteX3" fmla="*/ 0 w 6218323"/>
              <a:gd name="connsiteY3" fmla="*/ 6858000 h 6858000"/>
              <a:gd name="connsiteX4" fmla="*/ 203554 w 6218323"/>
              <a:gd name="connsiteY4" fmla="*/ 6663929 h 6858000"/>
              <a:gd name="connsiteX5" fmla="*/ 2963844 w 621832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8323" h="6858000">
                <a:moveTo>
                  <a:pt x="2963844" y="0"/>
                </a:moveTo>
                <a:lnTo>
                  <a:pt x="6218323" y="0"/>
                </a:lnTo>
                <a:lnTo>
                  <a:pt x="6218323" y="6858000"/>
                </a:lnTo>
                <a:lnTo>
                  <a:pt x="0" y="6858000"/>
                </a:lnTo>
                <a:lnTo>
                  <a:pt x="203554" y="6663929"/>
                </a:lnTo>
                <a:cubicBezTo>
                  <a:pt x="1909002" y="4958481"/>
                  <a:pt x="2963844" y="2602426"/>
                  <a:pt x="2963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7" name="任意多边形: 形状 16"/>
          <p:cNvSpPr/>
          <p:nvPr userDrawn="1">
            <p:custDataLst>
              <p:tags r:id="rId4"/>
            </p:custDataLst>
          </p:nvPr>
        </p:nvSpPr>
        <p:spPr>
          <a:xfrm rot="1140066">
            <a:off x="5980113" y="-50800"/>
            <a:ext cx="560388" cy="3398838"/>
          </a:xfrm>
          <a:custGeom>
            <a:avLst/>
            <a:gdLst>
              <a:gd name="connsiteX0" fmla="*/ 0 w 748725"/>
              <a:gd name="connsiteY0" fmla="*/ 85386 h 3398961"/>
              <a:gd name="connsiteX1" fmla="*/ 247965 w 748725"/>
              <a:gd name="connsiteY1" fmla="*/ 0 h 3398961"/>
              <a:gd name="connsiteX2" fmla="*/ 325031 w 748725"/>
              <a:gd name="connsiteY2" fmla="*/ 227761 h 3398961"/>
              <a:gd name="connsiteX3" fmla="*/ 748725 w 748725"/>
              <a:gd name="connsiteY3" fmla="*/ 3030235 h 3398961"/>
              <a:gd name="connsiteX4" fmla="*/ 739401 w 748725"/>
              <a:gd name="connsiteY4" fmla="*/ 3398961 h 3398961"/>
              <a:gd name="connsiteX5" fmla="*/ 736461 w 748725"/>
              <a:gd name="connsiteY5" fmla="*/ 3282685 h 3398961"/>
              <a:gd name="connsiteX6" fmla="*/ 46763 w 748725"/>
              <a:gd name="connsiteY6" fmla="*/ 192064 h 339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725" h="3398961">
                <a:moveTo>
                  <a:pt x="0" y="85386"/>
                </a:moveTo>
                <a:lnTo>
                  <a:pt x="247965" y="0"/>
                </a:lnTo>
                <a:lnTo>
                  <a:pt x="325031" y="227761"/>
                </a:lnTo>
                <a:cubicBezTo>
                  <a:pt x="600388" y="1113062"/>
                  <a:pt x="748725" y="2054325"/>
                  <a:pt x="748725" y="3030235"/>
                </a:cubicBezTo>
                <a:lnTo>
                  <a:pt x="739401" y="3398961"/>
                </a:lnTo>
                <a:lnTo>
                  <a:pt x="736461" y="3282685"/>
                </a:lnTo>
                <a:cubicBezTo>
                  <a:pt x="681247" y="2193426"/>
                  <a:pt x="441089" y="1152960"/>
                  <a:pt x="46763" y="1920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5" name="任意多边形: 形状 14"/>
          <p:cNvSpPr/>
          <p:nvPr userDrawn="1">
            <p:custDataLst>
              <p:tags r:id="rId5"/>
            </p:custDataLst>
          </p:nvPr>
        </p:nvSpPr>
        <p:spPr>
          <a:xfrm rot="10980910">
            <a:off x="4762500" y="922338"/>
            <a:ext cx="1865313" cy="6005513"/>
          </a:xfrm>
          <a:custGeom>
            <a:avLst/>
            <a:gdLst>
              <a:gd name="connsiteX0" fmla="*/ 9323 w 2486065"/>
              <a:gd name="connsiteY0" fmla="*/ 6005610 h 6005610"/>
              <a:gd name="connsiteX1" fmla="*/ 0 w 2486065"/>
              <a:gd name="connsiteY1" fmla="*/ 5636922 h 6005610"/>
              <a:gd name="connsiteX2" fmla="*/ 1609509 w 2486065"/>
              <a:gd name="connsiteY2" fmla="*/ 367752 h 6005610"/>
              <a:gd name="connsiteX3" fmla="*/ 1847089 w 2486065"/>
              <a:gd name="connsiteY3" fmla="*/ 33656 h 6005610"/>
              <a:gd name="connsiteX4" fmla="*/ 2486065 w 2486065"/>
              <a:gd name="connsiteY4" fmla="*/ 0 h 6005610"/>
              <a:gd name="connsiteX5" fmla="*/ 2316666 w 2486065"/>
              <a:gd name="connsiteY5" fmla="*/ 185545 h 6005610"/>
              <a:gd name="connsiteX6" fmla="*/ 12261 w 2486065"/>
              <a:gd name="connsiteY6" fmla="*/ 5889372 h 60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065" h="6005610">
                <a:moveTo>
                  <a:pt x="9323" y="6005610"/>
                </a:moveTo>
                <a:lnTo>
                  <a:pt x="0" y="5636922"/>
                </a:lnTo>
                <a:cubicBezTo>
                  <a:pt x="0" y="3685103"/>
                  <a:pt x="593349" y="1871867"/>
                  <a:pt x="1609509" y="367752"/>
                </a:cubicBezTo>
                <a:lnTo>
                  <a:pt x="1847089" y="33656"/>
                </a:lnTo>
                <a:lnTo>
                  <a:pt x="2486065" y="0"/>
                </a:lnTo>
                <a:lnTo>
                  <a:pt x="2316666" y="185545"/>
                </a:lnTo>
                <a:cubicBezTo>
                  <a:pt x="972893" y="1727510"/>
                  <a:pt x="122691" y="3710853"/>
                  <a:pt x="12261" y="588937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6482358" y="5533626"/>
            <a:ext cx="2574132" cy="624840"/>
          </a:xfrm>
        </p:spPr>
        <p:txBody>
          <a:bodyPr lIns="90170" tIns="0" rIns="90170" bIns="46990" anchor="t" anchorCtr="0">
            <a:normAutofit/>
          </a:bodyPr>
          <a:lstStyle>
            <a:lvl1pPr algn="ctr">
              <a:defRPr sz="2400" b="0" u="none" strike="noStrike" kern="1200" cap="none" spc="300" normalizeH="0">
                <a:solidFill>
                  <a:schemeClr val="tx1"/>
                </a:solidFill>
                <a:uFillTx/>
                <a:latin typeface="汉仪旗黑-85S" pitchFamily="18" charset="-122"/>
                <a:ea typeface="汉仪旗黑-85S" pitchFamily="18" charset="-122"/>
              </a:defRPr>
            </a:lvl1pPr>
          </a:lstStyle>
          <a:p>
            <a:pPr fontAlgn="auto"/>
            <a:r>
              <a:rPr lang="zh-CN" altLang="en-US" strike="noStrike" noProof="1" dirty="0"/>
              <a:t>单击此处添加标题</a:t>
            </a:r>
            <a:endParaRPr lang="zh-CN" altLang="en-US" strike="noStrike" noProof="1" dirty="0"/>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4515" name="组合 14"/>
          <p:cNvGrpSpPr/>
          <p:nvPr userDrawn="1"/>
        </p:nvGrpSpPr>
        <p:grpSpPr>
          <a:xfrm>
            <a:off x="8348663" y="6164263"/>
            <a:ext cx="628650" cy="554037"/>
            <a:chOff x="11131857" y="6164014"/>
            <a:chExt cx="837019" cy="553673"/>
          </a:xfrm>
        </p:grpSpPr>
        <p:sp>
          <p:nvSpPr>
            <p:cNvPr id="8" name="椭圆 7"/>
            <p:cNvSpPr/>
            <p:nvPr userDrawn="1">
              <p:custDataLst>
                <p:tags r:id="rId2"/>
              </p:custDataLst>
            </p:nvPr>
          </p:nvSpPr>
          <p:spPr>
            <a:xfrm>
              <a:off x="11415203" y="6164014"/>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11131857" y="6440850"/>
              <a:ext cx="261311" cy="2613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11510895" y="6259362"/>
              <a:ext cx="414807" cy="21795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64519" name="组合 15"/>
          <p:cNvGrpSpPr/>
          <p:nvPr userDrawn="1"/>
        </p:nvGrpSpPr>
        <p:grpSpPr>
          <a:xfrm>
            <a:off x="120650" y="155575"/>
            <a:ext cx="527050" cy="663575"/>
            <a:chOff x="159828" y="155002"/>
            <a:chExt cx="702781" cy="664490"/>
          </a:xfrm>
        </p:grpSpPr>
        <p:sp>
          <p:nvSpPr>
            <p:cNvPr id="11" name="椭圆 10"/>
            <p:cNvSpPr/>
            <p:nvPr userDrawn="1">
              <p:custDataLst>
                <p:tags r:id="rId5"/>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6"/>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6200000">
              <a:off x="141173" y="382223"/>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12" y="443234"/>
            <a:ext cx="8139178" cy="441964"/>
          </a:xfrm>
        </p:spPr>
        <p:txBody>
          <a:bodyPr vert="horz" lIns="90000" tIns="46800" rIns="90000" bIns="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000" tIns="46800" rIns="90000" bIns="46800">
            <a:norm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0" name="椭圆 9"/>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4762" y="0"/>
            <a:ext cx="9156700" cy="6858000"/>
          </a:xfrm>
          <a:custGeom>
            <a:avLst/>
            <a:gdLst>
              <a:gd name="connsiteX0" fmla="*/ 4501139 w 12210053"/>
              <a:gd name="connsiteY0" fmla="*/ 0 h 6858000"/>
              <a:gd name="connsiteX1" fmla="*/ 7170056 w 12210053"/>
              <a:gd name="connsiteY1" fmla="*/ 0 h 6858000"/>
              <a:gd name="connsiteX2" fmla="*/ 8525381 w 12210053"/>
              <a:gd name="connsiteY2" fmla="*/ 0 h 6858000"/>
              <a:gd name="connsiteX3" fmla="*/ 11020424 w 12210053"/>
              <a:gd name="connsiteY3" fmla="*/ 0 h 6858000"/>
              <a:gd name="connsiteX4" fmla="*/ 11754720 w 12210053"/>
              <a:gd name="connsiteY4" fmla="*/ 0 h 6858000"/>
              <a:gd name="connsiteX5" fmla="*/ 12188388 w 12210053"/>
              <a:gd name="connsiteY5" fmla="*/ 0 h 6858000"/>
              <a:gd name="connsiteX6" fmla="*/ 12210053 w 12210053"/>
              <a:gd name="connsiteY6" fmla="*/ 0 h 6858000"/>
              <a:gd name="connsiteX7" fmla="*/ 12210053 w 12210053"/>
              <a:gd name="connsiteY7" fmla="*/ 6858000 h 6858000"/>
              <a:gd name="connsiteX8" fmla="*/ 12195609 w 12210053"/>
              <a:gd name="connsiteY8" fmla="*/ 6858000 h 6858000"/>
              <a:gd name="connsiteX9" fmla="*/ 11754720 w 12210053"/>
              <a:gd name="connsiteY9" fmla="*/ 6858000 h 6858000"/>
              <a:gd name="connsiteX10" fmla="*/ 0 w 12210053"/>
              <a:gd name="connsiteY10" fmla="*/ 6858000 h 6858000"/>
              <a:gd name="connsiteX11" fmla="*/ 0 w 12210053"/>
              <a:gd name="connsiteY11" fmla="*/ 3410095 h 6858000"/>
              <a:gd name="connsiteX12" fmla="*/ 139305 w 12210053"/>
              <a:gd name="connsiteY12" fmla="*/ 3185048 h 6858000"/>
              <a:gd name="connsiteX13" fmla="*/ 4124311 w 12210053"/>
              <a:gd name="connsiteY13" fmla="*/ 1114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0053" h="6858000">
                <a:moveTo>
                  <a:pt x="4501139" y="0"/>
                </a:moveTo>
                <a:lnTo>
                  <a:pt x="7170056" y="0"/>
                </a:lnTo>
                <a:lnTo>
                  <a:pt x="8525381" y="0"/>
                </a:lnTo>
                <a:lnTo>
                  <a:pt x="11020424" y="0"/>
                </a:lnTo>
                <a:lnTo>
                  <a:pt x="11754720" y="0"/>
                </a:lnTo>
                <a:lnTo>
                  <a:pt x="12188388" y="0"/>
                </a:lnTo>
                <a:lnTo>
                  <a:pt x="12210053" y="0"/>
                </a:lnTo>
                <a:lnTo>
                  <a:pt x="12210053" y="6858000"/>
                </a:lnTo>
                <a:lnTo>
                  <a:pt x="12195609" y="6858000"/>
                </a:lnTo>
                <a:lnTo>
                  <a:pt x="11754720" y="6858000"/>
                </a:lnTo>
                <a:lnTo>
                  <a:pt x="0" y="6858000"/>
                </a:lnTo>
                <a:lnTo>
                  <a:pt x="0" y="3410095"/>
                </a:lnTo>
                <a:lnTo>
                  <a:pt x="139305" y="3185048"/>
                </a:lnTo>
                <a:cubicBezTo>
                  <a:pt x="1071631" y="1754607"/>
                  <a:pt x="2472558" y="657499"/>
                  <a:pt x="4124311" y="1114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3"/>
            </p:custDataLst>
          </p:nvPr>
        </p:nvSpPr>
        <p:spPr>
          <a:xfrm>
            <a:off x="-4762" y="501650"/>
            <a:ext cx="2474913" cy="4937125"/>
          </a:xfrm>
          <a:custGeom>
            <a:avLst/>
            <a:gdLst>
              <a:gd name="connsiteX0" fmla="*/ 3300774 w 3300774"/>
              <a:gd name="connsiteY0" fmla="*/ 0 h 4937357"/>
              <a:gd name="connsiteX1" fmla="*/ 3047567 w 3300774"/>
              <a:gd name="connsiteY1" fmla="*/ 171931 h 4937357"/>
              <a:gd name="connsiteX2" fmla="*/ 41151 w 3300774"/>
              <a:gd name="connsiteY2" fmla="*/ 4733652 h 4937357"/>
              <a:gd name="connsiteX3" fmla="*/ 0 w 3300774"/>
              <a:gd name="connsiteY3" fmla="*/ 4937357 h 4937357"/>
              <a:gd name="connsiteX4" fmla="*/ 0 w 3300774"/>
              <a:gd name="connsiteY4" fmla="*/ 3189079 h 4937357"/>
              <a:gd name="connsiteX5" fmla="*/ 122651 w 3300774"/>
              <a:gd name="connsiteY5" fmla="*/ 2957158 h 4937357"/>
              <a:gd name="connsiteX6" fmla="*/ 3293407 w 3300774"/>
              <a:gd name="connsiteY6" fmla="*/ 3331 h 493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0774" h="4937357">
                <a:moveTo>
                  <a:pt x="3300774" y="0"/>
                </a:moveTo>
                <a:lnTo>
                  <a:pt x="3047567" y="171931"/>
                </a:lnTo>
                <a:cubicBezTo>
                  <a:pt x="1569876" y="1229299"/>
                  <a:pt x="477728" y="2845207"/>
                  <a:pt x="41151" y="4733652"/>
                </a:cubicBezTo>
                <a:lnTo>
                  <a:pt x="0" y="4937357"/>
                </a:lnTo>
                <a:lnTo>
                  <a:pt x="0" y="3189079"/>
                </a:lnTo>
                <a:lnTo>
                  <a:pt x="122651" y="2957158"/>
                </a:lnTo>
                <a:cubicBezTo>
                  <a:pt x="854377" y="1679878"/>
                  <a:pt x="1961414" y="645151"/>
                  <a:pt x="3293407" y="33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任意多边形: 形状 8"/>
          <p:cNvSpPr/>
          <p:nvPr userDrawn="1">
            <p:custDataLst>
              <p:tags r:id="rId4"/>
            </p:custDataLst>
          </p:nvPr>
        </p:nvSpPr>
        <p:spPr>
          <a:xfrm>
            <a:off x="844550" y="0"/>
            <a:ext cx="2236788" cy="1781175"/>
          </a:xfrm>
          <a:custGeom>
            <a:avLst/>
            <a:gdLst>
              <a:gd name="connsiteX0" fmla="*/ 2259484 w 2982576"/>
              <a:gd name="connsiteY0" fmla="*/ 0 h 1780608"/>
              <a:gd name="connsiteX1" fmla="*/ 2982576 w 2982576"/>
              <a:gd name="connsiteY1" fmla="*/ 0 h 1780608"/>
              <a:gd name="connsiteX2" fmla="*/ 2759284 w 2982576"/>
              <a:gd name="connsiteY2" fmla="*/ 70584 h 1780608"/>
              <a:gd name="connsiteX3" fmla="*/ 215886 w 2982576"/>
              <a:gd name="connsiteY3" fmla="*/ 1574780 h 1780608"/>
              <a:gd name="connsiteX4" fmla="*/ 0 w 2982576"/>
              <a:gd name="connsiteY4" fmla="*/ 1780608 h 1780608"/>
              <a:gd name="connsiteX5" fmla="*/ 152145 w 2982576"/>
              <a:gd name="connsiteY5" fmla="*/ 1604967 h 1780608"/>
              <a:gd name="connsiteX6" fmla="*/ 2210761 w 2982576"/>
              <a:gd name="connsiteY6" fmla="*/ 23567 h 17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576" h="1780608">
                <a:moveTo>
                  <a:pt x="2259484" y="0"/>
                </a:moveTo>
                <a:lnTo>
                  <a:pt x="2982576" y="0"/>
                </a:lnTo>
                <a:lnTo>
                  <a:pt x="2759284" y="70584"/>
                </a:lnTo>
                <a:cubicBezTo>
                  <a:pt x="1807493" y="395950"/>
                  <a:pt x="944402" y="912640"/>
                  <a:pt x="215886" y="1574780"/>
                </a:cubicBezTo>
                <a:lnTo>
                  <a:pt x="0" y="1780608"/>
                </a:lnTo>
                <a:lnTo>
                  <a:pt x="152145" y="1604967"/>
                </a:lnTo>
                <a:cubicBezTo>
                  <a:pt x="735809" y="962794"/>
                  <a:pt x="1432488" y="425187"/>
                  <a:pt x="2210761" y="2356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02411" y="669322"/>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68611" name="组合 11"/>
          <p:cNvGrpSpPr/>
          <p:nvPr userDrawn="1"/>
        </p:nvGrpSpPr>
        <p:grpSpPr>
          <a:xfrm>
            <a:off x="195263" y="6008688"/>
            <a:ext cx="527050" cy="665162"/>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3" y="382223"/>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标题 1"/>
          <p:cNvSpPr>
            <a:spLocks noGrp="1"/>
          </p:cNvSpPr>
          <p:nvPr>
            <p:ph type="title"/>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69635" name="组合 6"/>
          <p:cNvGrpSpPr/>
          <p:nvPr userDrawn="1"/>
        </p:nvGrpSpPr>
        <p:grpSpPr>
          <a:xfrm>
            <a:off x="8483600" y="66675"/>
            <a:ext cx="527050" cy="663575"/>
            <a:chOff x="159828" y="155002"/>
            <a:chExt cx="702781" cy="664490"/>
          </a:xfrm>
        </p:grpSpPr>
        <p:sp>
          <p:nvSpPr>
            <p:cNvPr id="8" name="椭圆 7"/>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任意多边形: 形状 9"/>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5"/>
              </p:custDataLst>
            </p:nvPr>
          </p:nvSpPr>
          <p:spPr>
            <a:xfrm rot="16200000">
              <a:off x="141173" y="382223"/>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69640" name="组合 11"/>
          <p:cNvGrpSpPr/>
          <p:nvPr userDrawn="1"/>
        </p:nvGrpSpPr>
        <p:grpSpPr>
          <a:xfrm>
            <a:off x="195263" y="6008688"/>
            <a:ext cx="527050" cy="665162"/>
            <a:chOff x="159828" y="155002"/>
            <a:chExt cx="702781" cy="664490"/>
          </a:xfrm>
        </p:grpSpPr>
        <p:sp>
          <p:nvSpPr>
            <p:cNvPr id="13" name="椭圆 12"/>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9"/>
              </p:custDataLst>
            </p:nvPr>
          </p:nvSpPr>
          <p:spPr>
            <a:xfrm rot="16200000">
              <a:off x="141173" y="382223"/>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2" name="竖排标题 1"/>
          <p:cNvSpPr>
            <a:spLocks noGrp="1"/>
          </p:cNvSpPr>
          <p:nvPr>
            <p:ph type="title" orient="ver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000" tIns="46800" rIns="90000" bIns="46800"/>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70659" name="组合 11"/>
          <p:cNvGrpSpPr/>
          <p:nvPr userDrawn="1"/>
        </p:nvGrpSpPr>
        <p:grpSpPr>
          <a:xfrm>
            <a:off x="8483600" y="66675"/>
            <a:ext cx="527050" cy="663575"/>
            <a:chOff x="159828" y="155002"/>
            <a:chExt cx="702781" cy="664490"/>
          </a:xfrm>
        </p:grpSpPr>
        <p:sp>
          <p:nvSpPr>
            <p:cNvPr id="13" name="椭圆 12"/>
            <p:cNvSpPr/>
            <p:nvPr userDrawn="1">
              <p:custDataLst>
                <p:tags r:id="rId2"/>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3"/>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4"/>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任意多边形: 形状 15"/>
            <p:cNvSpPr/>
            <p:nvPr userDrawn="1">
              <p:custDataLst>
                <p:tags r:id="rId5"/>
              </p:custDataLst>
            </p:nvPr>
          </p:nvSpPr>
          <p:spPr>
            <a:xfrm rot="16200000">
              <a:off x="141173" y="382223"/>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grpSp>
        <p:nvGrpSpPr>
          <p:cNvPr id="70664" name="组合 16"/>
          <p:cNvGrpSpPr/>
          <p:nvPr userDrawn="1"/>
        </p:nvGrpSpPr>
        <p:grpSpPr>
          <a:xfrm>
            <a:off x="195263" y="6008688"/>
            <a:ext cx="527050" cy="665162"/>
            <a:chOff x="159828" y="155002"/>
            <a:chExt cx="702781" cy="664490"/>
          </a:xfrm>
        </p:grpSpPr>
        <p:sp>
          <p:nvSpPr>
            <p:cNvPr id="18" name="椭圆 17"/>
            <p:cNvSpPr/>
            <p:nvPr userDrawn="1">
              <p:custDataLst>
                <p:tags r:id="rId6"/>
              </p:custDataLst>
            </p:nvPr>
          </p:nvSpPr>
          <p:spPr>
            <a:xfrm>
              <a:off x="159828" y="155002"/>
              <a:ext cx="553673" cy="5536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9" name="椭圆 18"/>
            <p:cNvSpPr/>
            <p:nvPr userDrawn="1">
              <p:custDataLst>
                <p:tags r:id="rId7"/>
              </p:custDataLst>
            </p:nvPr>
          </p:nvSpPr>
          <p:spPr>
            <a:xfrm>
              <a:off x="713501" y="670384"/>
              <a:ext cx="149108" cy="149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0" name="任意多边形: 形状 19"/>
            <p:cNvSpPr/>
            <p:nvPr userDrawn="1">
              <p:custDataLst>
                <p:tags r:id="rId8"/>
              </p:custDataLst>
            </p:nvPr>
          </p:nvSpPr>
          <p:spPr>
            <a:xfrm rot="900000">
              <a:off x="286134" y="221923"/>
              <a:ext cx="392998" cy="206927"/>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1" name="任意多边形: 形状 20"/>
            <p:cNvSpPr/>
            <p:nvPr userDrawn="1">
              <p:custDataLst>
                <p:tags r:id="rId9"/>
              </p:custDataLst>
            </p:nvPr>
          </p:nvSpPr>
          <p:spPr>
            <a:xfrm rot="16200000">
              <a:off x="141173" y="382223"/>
              <a:ext cx="316495" cy="150880"/>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grpSp>
      <p:sp>
        <p:nvSpPr>
          <p:cNvPr id="7" name="内容占位符 6"/>
          <p:cNvSpPr>
            <a:spLocks noGrp="1"/>
          </p:cNvSpPr>
          <p:nvPr>
            <p:ph sz="quarter" idx="13"/>
          </p:nvPr>
        </p:nvSpPr>
        <p:spPr>
          <a:xfrm>
            <a:off x="502448" y="952508"/>
            <a:ext cx="8139178" cy="538890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任意多边形: 形状 8"/>
          <p:cNvSpPr/>
          <p:nvPr userDrawn="1">
            <p:custDataLst>
              <p:tags r:id="rId3"/>
            </p:custDataLst>
          </p:nvPr>
        </p:nvSpPr>
        <p:spPr>
          <a:xfrm>
            <a:off x="-4762" y="0"/>
            <a:ext cx="7469188" cy="6858000"/>
          </a:xfrm>
          <a:custGeom>
            <a:avLst/>
            <a:gdLst>
              <a:gd name="connsiteX0" fmla="*/ 0 w 9958980"/>
              <a:gd name="connsiteY0" fmla="*/ 0 h 6858001"/>
              <a:gd name="connsiteX1" fmla="*/ 831849 w 9958980"/>
              <a:gd name="connsiteY1" fmla="*/ 0 h 6858001"/>
              <a:gd name="connsiteX2" fmla="*/ 1057726 w 9958980"/>
              <a:gd name="connsiteY2" fmla="*/ 0 h 6858001"/>
              <a:gd name="connsiteX3" fmla="*/ 9958980 w 9958980"/>
              <a:gd name="connsiteY3" fmla="*/ 0 h 6858001"/>
              <a:gd name="connsiteX4" fmla="*/ 7139563 w 9958980"/>
              <a:gd name="connsiteY4" fmla="*/ 3394299 h 6858001"/>
              <a:gd name="connsiteX5" fmla="*/ 7130936 w 9958980"/>
              <a:gd name="connsiteY5" fmla="*/ 3491842 h 6858001"/>
              <a:gd name="connsiteX6" fmla="*/ 7113807 w 9958980"/>
              <a:gd name="connsiteY6" fmla="*/ 3666044 h 6858001"/>
              <a:gd name="connsiteX7" fmla="*/ 7184346 w 9958980"/>
              <a:gd name="connsiteY7" fmla="*/ 5052928 h 6858001"/>
              <a:gd name="connsiteX8" fmla="*/ 7200930 w 9958980"/>
              <a:gd name="connsiteY8" fmla="*/ 5136007 h 6858001"/>
              <a:gd name="connsiteX9" fmla="*/ 7218030 w 9958980"/>
              <a:gd name="connsiteY9" fmla="*/ 5236210 h 6858001"/>
              <a:gd name="connsiteX10" fmla="*/ 7361195 w 9958980"/>
              <a:gd name="connsiteY10" fmla="*/ 5797253 h 6858001"/>
              <a:gd name="connsiteX11" fmla="*/ 7405644 w 9958980"/>
              <a:gd name="connsiteY11" fmla="*/ 5918236 h 6858001"/>
              <a:gd name="connsiteX12" fmla="*/ 7427724 w 9958980"/>
              <a:gd name="connsiteY12" fmla="*/ 5988800 h 6858001"/>
              <a:gd name="connsiteX13" fmla="*/ 7723378 w 9958980"/>
              <a:gd name="connsiteY13" fmla="*/ 6685855 h 6858001"/>
              <a:gd name="connsiteX14" fmla="*/ 7817326 w 9958980"/>
              <a:gd name="connsiteY14" fmla="*/ 6858001 h 6858001"/>
              <a:gd name="connsiteX15" fmla="*/ 1057726 w 9958980"/>
              <a:gd name="connsiteY15" fmla="*/ 6858001 h 6858001"/>
              <a:gd name="connsiteX16" fmla="*/ 831849 w 9958980"/>
              <a:gd name="connsiteY16" fmla="*/ 6858001 h 6858001"/>
              <a:gd name="connsiteX17" fmla="*/ 0 w 9958980"/>
              <a:gd name="connsiteY1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980" h="6858001">
                <a:moveTo>
                  <a:pt x="0" y="0"/>
                </a:moveTo>
                <a:lnTo>
                  <a:pt x="831849" y="0"/>
                </a:lnTo>
                <a:lnTo>
                  <a:pt x="1057726" y="0"/>
                </a:lnTo>
                <a:lnTo>
                  <a:pt x="9958980" y="0"/>
                </a:lnTo>
                <a:cubicBezTo>
                  <a:pt x="7839045" y="753371"/>
                  <a:pt x="7266495" y="2286963"/>
                  <a:pt x="7139563" y="3394299"/>
                </a:cubicBezTo>
                <a:lnTo>
                  <a:pt x="7130936" y="3491842"/>
                </a:lnTo>
                <a:lnTo>
                  <a:pt x="7113807" y="3666044"/>
                </a:lnTo>
                <a:cubicBezTo>
                  <a:pt x="7080706" y="4116736"/>
                  <a:pt x="7102457" y="4582770"/>
                  <a:pt x="7184346" y="5052928"/>
                </a:cubicBezTo>
                <a:lnTo>
                  <a:pt x="7200930" y="5136007"/>
                </a:lnTo>
                <a:lnTo>
                  <a:pt x="7218030" y="5236210"/>
                </a:lnTo>
                <a:cubicBezTo>
                  <a:pt x="7257369" y="5446353"/>
                  <a:pt x="7305787" y="5630022"/>
                  <a:pt x="7361195" y="5797253"/>
                </a:cubicBezTo>
                <a:lnTo>
                  <a:pt x="7405644" y="5918236"/>
                </a:lnTo>
                <a:lnTo>
                  <a:pt x="7427724" y="5988800"/>
                </a:lnTo>
                <a:cubicBezTo>
                  <a:pt x="7512348" y="6231057"/>
                  <a:pt x="7611422" y="6463757"/>
                  <a:pt x="7723378" y="6685855"/>
                </a:cubicBezTo>
                <a:lnTo>
                  <a:pt x="7817326" y="6858001"/>
                </a:lnTo>
                <a:lnTo>
                  <a:pt x="1057726" y="6858001"/>
                </a:lnTo>
                <a:lnTo>
                  <a:pt x="831849" y="6858001"/>
                </a:lnTo>
                <a:lnTo>
                  <a:pt x="0" y="6858001"/>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solidFill>
                <a:schemeClr val="bg1"/>
              </a:solidFill>
            </a:endParaRPr>
          </a:p>
        </p:txBody>
      </p:sp>
      <p:sp>
        <p:nvSpPr>
          <p:cNvPr id="30" name="任意多边形: 形状 29"/>
          <p:cNvSpPr/>
          <p:nvPr userDrawn="1">
            <p:custDataLst>
              <p:tags r:id="rId4"/>
            </p:custDataLst>
          </p:nvPr>
        </p:nvSpPr>
        <p:spPr>
          <a:xfrm rot="400754">
            <a:off x="5168900" y="-180975"/>
            <a:ext cx="2138363" cy="4324350"/>
          </a:xfrm>
          <a:custGeom>
            <a:avLst/>
            <a:gdLst>
              <a:gd name="connsiteX0" fmla="*/ 1733248 w 2852380"/>
              <a:gd name="connsiteY0" fmla="*/ 131055 h 4324328"/>
              <a:gd name="connsiteX1" fmla="*/ 2852263 w 2852380"/>
              <a:gd name="connsiteY1" fmla="*/ 13 h 4324328"/>
              <a:gd name="connsiteX2" fmla="*/ 2852380 w 2852380"/>
              <a:gd name="connsiteY2" fmla="*/ 0 h 4324328"/>
              <a:gd name="connsiteX3" fmla="*/ 2807711 w 2852380"/>
              <a:gd name="connsiteY3" fmla="*/ 19972 h 4324328"/>
              <a:gd name="connsiteX4" fmla="*/ 24519 w 2852380"/>
              <a:gd name="connsiteY4" fmla="*/ 4107273 h 4324328"/>
              <a:gd name="connsiteX5" fmla="*/ 8972 w 2852380"/>
              <a:gd name="connsiteY5" fmla="*/ 4324328 h 4324328"/>
              <a:gd name="connsiteX6" fmla="*/ 6180 w 2852380"/>
              <a:gd name="connsiteY6" fmla="*/ 4285334 h 4324328"/>
              <a:gd name="connsiteX7" fmla="*/ 0 w 2852380"/>
              <a:gd name="connsiteY7" fmla="*/ 4025878 h 4324328"/>
              <a:gd name="connsiteX8" fmla="*/ 1728157 w 2852380"/>
              <a:gd name="connsiteY8" fmla="*/ 135303 h 432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380" h="4324328">
                <a:moveTo>
                  <a:pt x="1733248" y="131055"/>
                </a:moveTo>
                <a:lnTo>
                  <a:pt x="2852263" y="13"/>
                </a:lnTo>
                <a:lnTo>
                  <a:pt x="2852380" y="0"/>
                </a:lnTo>
                <a:lnTo>
                  <a:pt x="2807711" y="19972"/>
                </a:lnTo>
                <a:cubicBezTo>
                  <a:pt x="1293231" y="741043"/>
                  <a:pt x="199312" y="2279917"/>
                  <a:pt x="24519" y="4107273"/>
                </a:cubicBezTo>
                <a:lnTo>
                  <a:pt x="8972" y="4324328"/>
                </a:lnTo>
                <a:lnTo>
                  <a:pt x="6180" y="4285334"/>
                </a:lnTo>
                <a:cubicBezTo>
                  <a:pt x="2076" y="4199399"/>
                  <a:pt x="0" y="4112896"/>
                  <a:pt x="0" y="4025878"/>
                </a:cubicBezTo>
                <a:cubicBezTo>
                  <a:pt x="0" y="2459561"/>
                  <a:pt x="672729" y="1060062"/>
                  <a:pt x="1728157" y="1353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1" name="任意多边形: 形状 20"/>
          <p:cNvSpPr/>
          <p:nvPr userDrawn="1">
            <p:custDataLst>
              <p:tags r:id="rId5"/>
            </p:custDataLst>
          </p:nvPr>
        </p:nvSpPr>
        <p:spPr>
          <a:xfrm>
            <a:off x="5075238" y="2709863"/>
            <a:ext cx="793750" cy="4148138"/>
          </a:xfrm>
          <a:custGeom>
            <a:avLst/>
            <a:gdLst>
              <a:gd name="connsiteX0" fmla="*/ 493143 w 1057726"/>
              <a:gd name="connsiteY0" fmla="*/ 0 h 4148920"/>
              <a:gd name="connsiteX1" fmla="*/ 468603 w 1057726"/>
              <a:gd name="connsiteY1" fmla="*/ 100315 h 4148920"/>
              <a:gd name="connsiteX2" fmla="*/ 331861 w 1057726"/>
              <a:gd name="connsiteY2" fmla="*/ 1360364 h 4148920"/>
              <a:gd name="connsiteX3" fmla="*/ 856086 w 1057726"/>
              <a:gd name="connsiteY3" fmla="*/ 3763633 h 4148920"/>
              <a:gd name="connsiteX4" fmla="*/ 1057726 w 1057726"/>
              <a:gd name="connsiteY4" fmla="*/ 4148920 h 4148920"/>
              <a:gd name="connsiteX5" fmla="*/ 295155 w 1057726"/>
              <a:gd name="connsiteY5" fmla="*/ 4148920 h 4148920"/>
              <a:gd name="connsiteX6" fmla="*/ 195271 w 1057726"/>
              <a:gd name="connsiteY6" fmla="*/ 3832128 h 4148920"/>
              <a:gd name="connsiteX7" fmla="*/ 0 w 1057726"/>
              <a:gd name="connsiteY7" fmla="*/ 2332821 h 4148920"/>
              <a:gd name="connsiteX8" fmla="*/ 428307 w 1057726"/>
              <a:gd name="connsiteY8" fmla="*/ 146949 h 41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726" h="4148920">
                <a:moveTo>
                  <a:pt x="493143" y="0"/>
                </a:moveTo>
                <a:lnTo>
                  <a:pt x="468603" y="100315"/>
                </a:lnTo>
                <a:cubicBezTo>
                  <a:pt x="379337" y="503060"/>
                  <a:pt x="331861" y="925276"/>
                  <a:pt x="331861" y="1360364"/>
                </a:cubicBezTo>
                <a:cubicBezTo>
                  <a:pt x="331861" y="2230541"/>
                  <a:pt x="521764" y="3049230"/>
                  <a:pt x="856086" y="3763633"/>
                </a:cubicBezTo>
                <a:lnTo>
                  <a:pt x="1057726" y="4148920"/>
                </a:lnTo>
                <a:lnTo>
                  <a:pt x="295155" y="4148920"/>
                </a:lnTo>
                <a:lnTo>
                  <a:pt x="195271" y="3832128"/>
                </a:lnTo>
                <a:cubicBezTo>
                  <a:pt x="68366" y="3358497"/>
                  <a:pt x="0" y="2854927"/>
                  <a:pt x="0" y="2332821"/>
                </a:cubicBezTo>
                <a:cubicBezTo>
                  <a:pt x="0" y="1549663"/>
                  <a:pt x="153822" y="808208"/>
                  <a:pt x="428307" y="1469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895193" y="2514600"/>
            <a:ext cx="3192191" cy="1105575"/>
          </a:xfrm>
        </p:spPr>
        <p:txBody>
          <a:bodyPr vert="horz" lIns="90000" tIns="46800" rIns="90000" bIns="0" rtlCol="0" anchor="b" anchorCtr="0">
            <a:normAutofit/>
          </a:bodyPr>
          <a:lstStyle>
            <a:lvl1pPr marL="0" marR="0" algn="dist" defTabSz="914400" rtl="0" eaLnBrk="1" fontAlgn="auto" latinLnBrk="0" hangingPunct="1">
              <a:lnSpc>
                <a:spcPct val="100000"/>
              </a:lnSpc>
              <a:buNone/>
              <a:defRPr kumimoji="0" lang="zh-CN" altLang="en-US" sz="5400" b="0" i="0" u="none" strike="noStrike" kern="1200" cap="none" spc="600" normalizeH="0" baseline="0" noProof="1" dirty="0">
                <a:solidFill>
                  <a:schemeClr val="bg1"/>
                </a:solidFill>
                <a:uFillTx/>
                <a:latin typeface="汉仪旗黑-85S" pitchFamily="18" charset="-122"/>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3" name="文本占位符 12"/>
          <p:cNvSpPr>
            <a:spLocks noGrp="1"/>
          </p:cNvSpPr>
          <p:nvPr>
            <p:ph type="body" sz="quarter" idx="13" hasCustomPrompt="1"/>
          </p:nvPr>
        </p:nvSpPr>
        <p:spPr>
          <a:xfrm>
            <a:off x="895193" y="3681413"/>
            <a:ext cx="3192191" cy="504693"/>
          </a:xfrm>
        </p:spPr>
        <p:txBody>
          <a:bodyPr lIns="90000" rIns="90000" bIns="46800">
            <a:normAutofit/>
          </a:bodyPr>
          <a:lstStyle>
            <a:lvl1pPr marL="0" indent="0" algn="dist">
              <a:buNone/>
              <a:defRPr sz="2000">
                <a:solidFill>
                  <a:schemeClr val="bg1"/>
                </a:solidFill>
              </a:defRPr>
            </a:lvl1pPr>
          </a:lstStyle>
          <a:p>
            <a:pPr lvl="0" fontAlgn="auto"/>
            <a:r>
              <a:rPr lang="zh-CN" altLang="en-US" strike="noStrike" noProof="1" dirty="0"/>
              <a:t>单击此处添加副标题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7" name="椭圆 6"/>
          <p:cNvSpPr/>
          <p:nvPr userDrawn="1">
            <p:custDataLst>
              <p:tags r:id="rId3"/>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8" name="任意多边形: 形状 7"/>
          <p:cNvSpPr/>
          <p:nvPr userDrawn="1">
            <p:custDataLst>
              <p:tags r:id="rId4"/>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p:txBody>
          <a:bodyPr lIns="90000" tIns="46800" rIns="90000" bIns="46800">
            <a:normAutofit/>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750300" y="201613"/>
            <a:ext cx="233363" cy="3095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椭圆 9"/>
          <p:cNvSpPr/>
          <p:nvPr userDrawn="1">
            <p:custDataLst>
              <p:tags r:id="rId4"/>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5"/>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6"/>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任意多边形: 形状 12"/>
          <p:cNvSpPr/>
          <p:nvPr userDrawn="1">
            <p:custDataLst>
              <p:tags r:id="rId7"/>
            </p:custDataLst>
          </p:nvPr>
        </p:nvSpPr>
        <p:spPr>
          <a:xfrm rot="900000">
            <a:off x="8810625" y="233363"/>
            <a:ext cx="157163" cy="857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8"/>
            </p:custDataLst>
          </p:nvPr>
        </p:nvSpPr>
        <p:spPr>
          <a:xfrm rot="17100000">
            <a:off x="8746331" y="296069"/>
            <a:ext cx="136525" cy="968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961200" y="1249200"/>
            <a:ext cx="7219800" cy="723600"/>
          </a:xfrm>
        </p:spPr>
        <p:txBody>
          <a:bodyPr lIns="90000" tIns="46800" rIns="90000" bIns="0" anchor="ctr">
            <a:normAutofit/>
          </a:bodyPr>
          <a:lstStyle>
            <a:lvl1pPr>
              <a:defRPr sz="32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lIns="90000" tIns="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椭圆 10"/>
          <p:cNvSpPr/>
          <p:nvPr userDrawn="1">
            <p:custDataLst>
              <p:tags r:id="rId4"/>
            </p:custDataLst>
          </p:nvPr>
        </p:nvSpPr>
        <p:spPr>
          <a:xfrm>
            <a:off x="528638" y="6018213"/>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lIns="90000" tIns="46800" rIns="90000" bIns="0" anchor="ctr">
            <a:normAutofit/>
          </a:bodyPr>
          <a:lstStyle>
            <a:lvl1pP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1" name="椭圆 10"/>
          <p:cNvSpPr/>
          <p:nvPr userDrawn="1">
            <p:custDataLst>
              <p:tags r:id="rId3"/>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4"/>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5"/>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6"/>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7"/>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9000" y="781200"/>
            <a:ext cx="8232300" cy="626400"/>
          </a:xfrm>
        </p:spPr>
        <p:txBody>
          <a:bodyPr lIns="90000" tIns="46800" rIns="90000" bIns="46800" anchor="ctr">
            <a:normAutofit/>
          </a:bodyPr>
          <a:lstStyle>
            <a:lvl1pPr algn="ctr">
              <a:defRPr sz="36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lIns="90000" tIns="46800" rIns="90000" bIns="46800"/>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10" name="椭圆 9"/>
          <p:cNvSpPr/>
          <p:nvPr userDrawn="1">
            <p:custDataLst>
              <p:tags r:id="rId3"/>
            </p:custDataLst>
          </p:nvPr>
        </p:nvSpPr>
        <p:spPr>
          <a:xfrm>
            <a:off x="8640763" y="209550"/>
            <a:ext cx="301625" cy="403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710613" y="261938"/>
            <a:ext cx="203200" cy="10953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任意多边形: 形状 11"/>
          <p:cNvSpPr/>
          <p:nvPr userDrawn="1">
            <p:custDataLst>
              <p:tags r:id="rId5"/>
            </p:custDataLst>
          </p:nvPr>
        </p:nvSpPr>
        <p:spPr>
          <a:xfrm rot="17100000">
            <a:off x="8634413" y="342900"/>
            <a:ext cx="177800" cy="12382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53600" y="669600"/>
            <a:ext cx="8232300" cy="565200"/>
          </a:xfrm>
        </p:spPr>
        <p:txBody>
          <a:bodyPr lIns="90000" tIns="46800" rIns="90000" bIns="46800" anchor="ctr">
            <a:normAutofit/>
          </a:bodyPr>
          <a:lstStyle>
            <a:lvl1pPr algn="ctr">
              <a:defRPr sz="3200"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charset="-122"/>
              <a:sym typeface="+mn-ea"/>
            </a:endParaRPr>
          </a:p>
        </p:txBody>
      </p:sp>
      <p:sp>
        <p:nvSpPr>
          <p:cNvPr id="12" name="椭圆 11"/>
          <p:cNvSpPr/>
          <p:nvPr userDrawn="1">
            <p:custDataLst>
              <p:tags r:id="rId3"/>
            </p:custDataLst>
          </p:nvPr>
        </p:nvSpPr>
        <p:spPr>
          <a:xfrm>
            <a:off x="169863"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椭圆 13"/>
          <p:cNvSpPr/>
          <p:nvPr userDrawn="1">
            <p:custDataLst>
              <p:tags r:id="rId4"/>
            </p:custDataLst>
          </p:nvPr>
        </p:nvSpPr>
        <p:spPr>
          <a:xfrm>
            <a:off x="169863" y="6015038"/>
            <a:ext cx="111125"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5"/>
            </p:custDataLst>
          </p:nvPr>
        </p:nvSpPr>
        <p:spPr>
          <a:xfrm rot="900000">
            <a:off x="241300"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6" name="椭圆 15"/>
          <p:cNvSpPr/>
          <p:nvPr userDrawn="1">
            <p:custDataLst>
              <p:tags r:id="rId6"/>
            </p:custDataLst>
          </p:nvPr>
        </p:nvSpPr>
        <p:spPr>
          <a:xfrm>
            <a:off x="8764588" y="6346825"/>
            <a:ext cx="282575" cy="376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7" name="任意多边形: 形状 16"/>
          <p:cNvSpPr/>
          <p:nvPr userDrawn="1">
            <p:custDataLst>
              <p:tags r:id="rId7"/>
            </p:custDataLst>
          </p:nvPr>
        </p:nvSpPr>
        <p:spPr>
          <a:xfrm rot="900000">
            <a:off x="8826500" y="6423025"/>
            <a:ext cx="184150" cy="1301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434700" y="191367"/>
            <a:ext cx="8278200" cy="534430"/>
          </a:xfrm>
        </p:spPr>
        <p:txBody>
          <a:bodyPr lIns="90000" tIns="46800" rIns="90000" bIns="46800">
            <a:normAutofit/>
          </a:bodyPr>
          <a:lstStyle>
            <a:lvl1pPr>
              <a:defRPr sz="28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lIns="90000" tIns="46800" rIns="90000" bIns="46800"/>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lIns="90000" tIns="46800" rIns="90000" bIns="46800"/>
          <a:lstStyle>
            <a:lvl1pPr>
              <a:defRPr baseline="0">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8561388" y="6164263"/>
            <a:ext cx="415925" cy="554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9" name="椭圆 8"/>
          <p:cNvSpPr/>
          <p:nvPr userDrawn="1">
            <p:custDataLst>
              <p:tags r:id="rId3"/>
            </p:custDataLst>
          </p:nvPr>
        </p:nvSpPr>
        <p:spPr>
          <a:xfrm>
            <a:off x="8348663" y="6440488"/>
            <a:ext cx="196850" cy="261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1" name="任意多边形: 形状 10"/>
          <p:cNvSpPr/>
          <p:nvPr userDrawn="1">
            <p:custDataLst>
              <p:tags r:id="rId4"/>
            </p:custDataLst>
          </p:nvPr>
        </p:nvSpPr>
        <p:spPr>
          <a:xfrm rot="900000">
            <a:off x="8632825" y="6259513"/>
            <a:ext cx="311150" cy="217488"/>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2" name="椭圆 11"/>
          <p:cNvSpPr/>
          <p:nvPr userDrawn="1">
            <p:custDataLst>
              <p:tags r:id="rId5"/>
            </p:custDataLst>
          </p:nvPr>
        </p:nvSpPr>
        <p:spPr>
          <a:xfrm>
            <a:off x="120650" y="155575"/>
            <a:ext cx="414338" cy="552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3" name="椭圆 12"/>
          <p:cNvSpPr/>
          <p:nvPr userDrawn="1">
            <p:custDataLst>
              <p:tags r:id="rId6"/>
            </p:custDataLst>
          </p:nvPr>
        </p:nvSpPr>
        <p:spPr>
          <a:xfrm>
            <a:off x="534988" y="669925"/>
            <a:ext cx="112713" cy="149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4" name="任意多边形: 形状 13"/>
          <p:cNvSpPr/>
          <p:nvPr userDrawn="1">
            <p:custDataLst>
              <p:tags r:id="rId7"/>
            </p:custDataLst>
          </p:nvPr>
        </p:nvSpPr>
        <p:spPr>
          <a:xfrm rot="900000">
            <a:off x="214313" y="222250"/>
            <a:ext cx="295275" cy="206375"/>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5" name="任意多边形: 形状 14"/>
          <p:cNvSpPr/>
          <p:nvPr userDrawn="1">
            <p:custDataLst>
              <p:tags r:id="rId8"/>
            </p:custDataLst>
          </p:nvPr>
        </p:nvSpPr>
        <p:spPr>
          <a:xfrm rot="16200000">
            <a:off x="106363" y="382588"/>
            <a:ext cx="236538" cy="150813"/>
          </a:xfrm>
          <a:custGeom>
            <a:avLst/>
            <a:gdLst>
              <a:gd name="connsiteX0" fmla="*/ 242904 w 517278"/>
              <a:gd name="connsiteY0" fmla="*/ 0 h 252403"/>
              <a:gd name="connsiteX1" fmla="*/ 514117 w 517278"/>
              <a:gd name="connsiteY1" fmla="*/ 221045 h 252403"/>
              <a:gd name="connsiteX2" fmla="*/ 517278 w 517278"/>
              <a:gd name="connsiteY2" fmla="*/ 252403 h 252403"/>
              <a:gd name="connsiteX3" fmla="*/ 492449 w 517278"/>
              <a:gd name="connsiteY3" fmla="*/ 206659 h 252403"/>
              <a:gd name="connsiteX4" fmla="*/ 219287 w 517278"/>
              <a:gd name="connsiteY4" fmla="*/ 61420 h 252403"/>
              <a:gd name="connsiteX5" fmla="*/ 35104 w 517278"/>
              <a:gd name="connsiteY5" fmla="*/ 117680 h 252403"/>
              <a:gd name="connsiteX6" fmla="*/ 0 w 517278"/>
              <a:gd name="connsiteY6" fmla="*/ 146644 h 252403"/>
              <a:gd name="connsiteX7" fmla="*/ 13347 w 517278"/>
              <a:gd name="connsiteY7" fmla="*/ 122055 h 252403"/>
              <a:gd name="connsiteX8" fmla="*/ 242904 w 517278"/>
              <a:gd name="connsiteY8" fmla="*/ 0 h 2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78" h="252403">
                <a:moveTo>
                  <a:pt x="242904" y="0"/>
                </a:moveTo>
                <a:cubicBezTo>
                  <a:pt x="376686" y="0"/>
                  <a:pt x="488303" y="94895"/>
                  <a:pt x="514117" y="221045"/>
                </a:cubicBezTo>
                <a:lnTo>
                  <a:pt x="517278" y="252403"/>
                </a:lnTo>
                <a:lnTo>
                  <a:pt x="492449" y="206659"/>
                </a:lnTo>
                <a:cubicBezTo>
                  <a:pt x="433250" y="119032"/>
                  <a:pt x="332996" y="61420"/>
                  <a:pt x="219287" y="61420"/>
                </a:cubicBezTo>
                <a:cubicBezTo>
                  <a:pt x="151062" y="61420"/>
                  <a:pt x="87680" y="82161"/>
                  <a:pt x="35104" y="117680"/>
                </a:cubicBezTo>
                <a:lnTo>
                  <a:pt x="0" y="146644"/>
                </a:lnTo>
                <a:lnTo>
                  <a:pt x="13347" y="122055"/>
                </a:lnTo>
                <a:cubicBezTo>
                  <a:pt x="63096" y="48416"/>
                  <a:pt x="147346" y="0"/>
                  <a:pt x="242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微软雅黑" panose="020B0503020204020204" charset="-122"/>
            </a:endParaRPr>
          </a:p>
        </p:txBody>
      </p:sp>
      <p:sp>
        <p:nvSpPr>
          <p:cNvPr id="10" name="矩形 9"/>
          <p:cNvSpPr/>
          <p:nvPr userDrawn="1">
            <p:custDataLst>
              <p:tags r:id="rId9"/>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nvPr>
        </p:nvSpPr>
        <p:spPr>
          <a:xfrm>
            <a:off x="1142100" y="1339200"/>
            <a:ext cx="6858000" cy="2386800"/>
          </a:xfrm>
        </p:spPr>
        <p:txBody>
          <a:bodyPr lIns="90000" tIns="46800" rIns="90000" bIns="0" anchor="b">
            <a:normAutofit/>
          </a:bodyPr>
          <a:lstStyle>
            <a:lvl1pPr algn="ctr">
              <a:defRPr sz="6000" baseline="0">
                <a:solidFill>
                  <a:schemeClr val="tx1">
                    <a:lumMod val="75000"/>
                    <a:lumOff val="2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lIns="90000" tIns="0" rIns="90000" bIns="46800">
            <a:normAutofit/>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10"/>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2"/>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slideLayout" Target="../slideLayouts/slideLayout13.xml"/><Relationship Id="rId19" Type="http://schemas.openxmlformats.org/officeDocument/2006/relationships/tags" Target="../tags/tag14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296.xml"/><Relationship Id="rId23" Type="http://schemas.openxmlformats.org/officeDocument/2006/relationships/tags" Target="../tags/tag295.xml"/><Relationship Id="rId22" Type="http://schemas.openxmlformats.org/officeDocument/2006/relationships/tags" Target="../tags/tag294.xml"/><Relationship Id="rId21" Type="http://schemas.openxmlformats.org/officeDocument/2006/relationships/tags" Target="../tags/tag293.xml"/><Relationship Id="rId20" Type="http://schemas.openxmlformats.org/officeDocument/2006/relationships/tags" Target="../tags/tag292.xml"/><Relationship Id="rId2" Type="http://schemas.openxmlformats.org/officeDocument/2006/relationships/slideLayout" Target="../slideLayouts/slideLayout31.xml"/><Relationship Id="rId19" Type="http://schemas.openxmlformats.org/officeDocument/2006/relationships/tags" Target="../tags/tag291.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5" Type="http://schemas.openxmlformats.org/officeDocument/2006/relationships/theme" Target="../theme/theme4.xml"/><Relationship Id="rId24" Type="http://schemas.openxmlformats.org/officeDocument/2006/relationships/tags" Target="../tags/tag444.xml"/><Relationship Id="rId23" Type="http://schemas.openxmlformats.org/officeDocument/2006/relationships/tags" Target="../tags/tag443.xml"/><Relationship Id="rId22" Type="http://schemas.openxmlformats.org/officeDocument/2006/relationships/tags" Target="../tags/tag442.xml"/><Relationship Id="rId21" Type="http://schemas.openxmlformats.org/officeDocument/2006/relationships/tags" Target="../tags/tag441.xml"/><Relationship Id="rId20" Type="http://schemas.openxmlformats.org/officeDocument/2006/relationships/tags" Target="../tags/tag440.xml"/><Relationship Id="rId2" Type="http://schemas.openxmlformats.org/officeDocument/2006/relationships/slideLayout" Target="../slideLayouts/slideLayout49.xml"/><Relationship Id="rId19" Type="http://schemas.openxmlformats.org/officeDocument/2006/relationships/tags" Target="../tags/tag439.xml"/><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5" Type="http://schemas.openxmlformats.org/officeDocument/2006/relationships/theme" Target="../theme/theme5.xml"/><Relationship Id="rId24" Type="http://schemas.openxmlformats.org/officeDocument/2006/relationships/tags" Target="../tags/tag592.xml"/><Relationship Id="rId23" Type="http://schemas.openxmlformats.org/officeDocument/2006/relationships/tags" Target="../tags/tag591.xml"/><Relationship Id="rId22" Type="http://schemas.openxmlformats.org/officeDocument/2006/relationships/tags" Target="../tags/tag590.xml"/><Relationship Id="rId21" Type="http://schemas.openxmlformats.org/officeDocument/2006/relationships/tags" Target="../tags/tag589.xml"/><Relationship Id="rId20" Type="http://schemas.openxmlformats.org/officeDocument/2006/relationships/tags" Target="../tags/tag588.xml"/><Relationship Id="rId2" Type="http://schemas.openxmlformats.org/officeDocument/2006/relationships/slideLayout" Target="../slideLayouts/slideLayout67.xml"/><Relationship Id="rId19" Type="http://schemas.openxmlformats.org/officeDocument/2006/relationships/tags" Target="../tags/tag587.xml"/><Relationship Id="rId18" Type="http://schemas.openxmlformats.org/officeDocument/2006/relationships/slideLayout" Target="../slideLayouts/slideLayout83.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952500"/>
            <a:ext cx="8140700" cy="5389563"/>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20"/>
            </p:custDataLst>
          </p:nvPr>
        </p:nvSpPr>
        <p:spPr>
          <a:xfrm>
            <a:off x="501650" y="952500"/>
            <a:ext cx="8140700" cy="5389563"/>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098"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4099" name="文本占位符 2"/>
          <p:cNvSpPr>
            <a:spLocks noGrp="1"/>
          </p:cNvSpPr>
          <p:nvPr>
            <p:ph type="body"/>
            <p:custDataLst>
              <p:tags r:id="rId20"/>
            </p:custDataLst>
          </p:nvPr>
        </p:nvSpPr>
        <p:spPr>
          <a:xfrm>
            <a:off x="501650" y="952500"/>
            <a:ext cx="8140700" cy="5389563"/>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122"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5123" name="文本占位符 2"/>
          <p:cNvSpPr>
            <a:spLocks noGrp="1"/>
          </p:cNvSpPr>
          <p:nvPr>
            <p:ph type="body"/>
            <p:custDataLst>
              <p:tags r:id="rId20"/>
            </p:custDataLst>
          </p:nvPr>
        </p:nvSpPr>
        <p:spPr>
          <a:xfrm>
            <a:off x="501650" y="952500"/>
            <a:ext cx="8140700" cy="5389563"/>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595.xml"/><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6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ags" Target="../tags/tag6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image" Target="../media/image12.png"/><Relationship Id="rId1" Type="http://schemas.openxmlformats.org/officeDocument/2006/relationships/tags" Target="../tags/tag6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8.xml"/><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604.xml"/><Relationship Id="rId8" Type="http://schemas.openxmlformats.org/officeDocument/2006/relationships/tags" Target="../tags/tag603.xml"/><Relationship Id="rId7" Type="http://schemas.openxmlformats.org/officeDocument/2006/relationships/tags" Target="../tags/tag602.xml"/><Relationship Id="rId6" Type="http://schemas.openxmlformats.org/officeDocument/2006/relationships/tags" Target="../tags/tag601.xml"/><Relationship Id="rId5" Type="http://schemas.openxmlformats.org/officeDocument/2006/relationships/tags" Target="../tags/tag600.xml"/><Relationship Id="rId4" Type="http://schemas.openxmlformats.org/officeDocument/2006/relationships/tags" Target="../tags/tag599.xml"/><Relationship Id="rId3" Type="http://schemas.openxmlformats.org/officeDocument/2006/relationships/tags" Target="../tags/tag598.xml"/><Relationship Id="rId2" Type="http://schemas.openxmlformats.org/officeDocument/2006/relationships/tags" Target="../tags/tag597.xml"/><Relationship Id="rId11" Type="http://schemas.openxmlformats.org/officeDocument/2006/relationships/notesSlide" Target="../notesSlides/notesSlide1.xml"/><Relationship Id="rId10" Type="http://schemas.openxmlformats.org/officeDocument/2006/relationships/slideLayout" Target="../slideLayouts/slideLayout53.xml"/><Relationship Id="rId1" Type="http://schemas.openxmlformats.org/officeDocument/2006/relationships/tags" Target="../tags/tag59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6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9" Type="http://schemas.openxmlformats.org/officeDocument/2006/relationships/tags" Target="../tags/tag610.xml"/><Relationship Id="rId8" Type="http://schemas.openxmlformats.org/officeDocument/2006/relationships/image" Target="../media/image6.jpeg"/><Relationship Id="rId7" Type="http://schemas.openxmlformats.org/officeDocument/2006/relationships/tags" Target="../tags/tag609.xml"/><Relationship Id="rId6" Type="http://schemas.openxmlformats.org/officeDocument/2006/relationships/image" Target="../media/image5.jpeg"/><Relationship Id="rId5" Type="http://schemas.openxmlformats.org/officeDocument/2006/relationships/tags" Target="../tags/tag608.xml"/><Relationship Id="rId4" Type="http://schemas.openxmlformats.org/officeDocument/2006/relationships/image" Target="../media/image4.png"/><Relationship Id="rId3" Type="http://schemas.openxmlformats.org/officeDocument/2006/relationships/tags" Target="../tags/tag607.xml"/><Relationship Id="rId2" Type="http://schemas.openxmlformats.org/officeDocument/2006/relationships/image" Target="../media/image3.jpeg"/><Relationship Id="rId15" Type="http://schemas.openxmlformats.org/officeDocument/2006/relationships/slideLayout" Target="../slideLayouts/slideLayout31.xml"/><Relationship Id="rId14" Type="http://schemas.openxmlformats.org/officeDocument/2006/relationships/tags" Target="../tags/tag614.xml"/><Relationship Id="rId13" Type="http://schemas.openxmlformats.org/officeDocument/2006/relationships/tags" Target="../tags/tag613.xml"/><Relationship Id="rId12" Type="http://schemas.openxmlformats.org/officeDocument/2006/relationships/tags" Target="../tags/tag612.xml"/><Relationship Id="rId11" Type="http://schemas.openxmlformats.org/officeDocument/2006/relationships/tags" Target="../tags/tag611.xml"/><Relationship Id="rId10" Type="http://schemas.openxmlformats.org/officeDocument/2006/relationships/image" Target="../media/image7.jpeg"/><Relationship Id="rId1" Type="http://schemas.openxmlformats.org/officeDocument/2006/relationships/tags" Target="../tags/tag60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ags" Target="../tags/tag6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1506" name="标题 1"/>
          <p:cNvSpPr>
            <a:spLocks noGrp="1"/>
          </p:cNvSpPr>
          <p:nvPr>
            <p:ph type="ctrTitle" hasCustomPrompt="1"/>
            <p:custDataLst>
              <p:tags r:id="rId2"/>
            </p:custDataLst>
          </p:nvPr>
        </p:nvSpPr>
        <p:spPr>
          <a:xfrm>
            <a:off x="466725" y="2133600"/>
            <a:ext cx="4864100" cy="1012825"/>
          </a:xfrm>
        </p:spPr>
        <p:txBody>
          <a:bodyPr vert="horz" lIns="90170" tIns="46990" rIns="90170" bIns="0" anchor="b" anchorCtr="0">
            <a:normAutofit/>
          </a:bodyPr>
          <a:p>
            <a:pPr marL="0" marR="0" indent="0" algn="l" defTabSz="914400" rtl="0" eaLnBrk="1" fontAlgn="auto" latinLnBrk="0" hangingPunct="1">
              <a:lnSpc>
                <a:spcPct val="100000"/>
              </a:lnSpc>
              <a:spcBef>
                <a:spcPct val="0"/>
              </a:spcBef>
              <a:spcAft>
                <a:spcPct val="0"/>
              </a:spcAft>
              <a:buClrTx/>
              <a:buSzTx/>
              <a:buFontTx/>
              <a:buNone/>
            </a:pPr>
            <a:r>
              <a:rPr kumimoji="0" lang="zh-CN" altLang="zh-CN" sz="4800" b="1" i="0" u="none" strike="noStrike" kern="1200" cap="none" spc="200" normalizeH="0" baseline="0" noProof="1">
                <a:solidFill>
                  <a:schemeClr val="bg1"/>
                </a:solidFill>
                <a:uFillTx/>
                <a:latin typeface="汉仪旗黑-85S" pitchFamily="18" charset="-122"/>
                <a:ea typeface="汉仪旗黑-85S" pitchFamily="18" charset="-122"/>
                <a:cs typeface="+mj-cs"/>
              </a:rPr>
              <a:t>新能源绝缘监测</a:t>
            </a:r>
            <a:endParaRPr kumimoji="0" lang="zh-CN" altLang="zh-CN" sz="4800" b="1" i="0" u="none" strike="noStrike" kern="1200" cap="none" spc="200" normalizeH="0" baseline="0" noProof="1">
              <a:solidFill>
                <a:schemeClr val="bg1"/>
              </a:solidFill>
              <a:uFillTx/>
              <a:latin typeface="汉仪旗黑-85S" pitchFamily="18" charset="-122"/>
              <a:ea typeface="汉仪旗黑-85S" pitchFamily="18" charset="-122"/>
              <a:cs typeface="+mj-cs"/>
            </a:endParaRPr>
          </a:p>
        </p:txBody>
      </p:sp>
      <p:sp>
        <p:nvSpPr>
          <p:cNvPr id="21507" name="副标题 2"/>
          <p:cNvSpPr>
            <a:spLocks noGrp="1"/>
          </p:cNvSpPr>
          <p:nvPr>
            <p:ph type="subTitle" idx="1" hasCustomPrompt="1"/>
            <p:custDataLst>
              <p:tags r:id="rId3"/>
            </p:custDataLst>
          </p:nvPr>
        </p:nvSpPr>
        <p:spPr>
          <a:xfrm>
            <a:off x="2949575" y="5260975"/>
            <a:ext cx="1631950" cy="676275"/>
          </a:xfrm>
        </p:spPr>
        <p:txBody>
          <a:bodyPr vert="horz" lIns="90170" tIns="0" rIns="90170" bIns="46990" anchor="t" anchorCtr="0">
            <a:normAutofit/>
          </a:bodyPr>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36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rPr>
              <a:t>王涌泉</a:t>
            </a:r>
            <a:endParaRPr kumimoji="0" lang="zh-CN" altLang="zh-CN" sz="36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nvPr>
        </p:nvSpPr>
        <p:spPr>
          <a:xfrm>
            <a:off x="501650" y="442913"/>
            <a:ext cx="8140700" cy="442913"/>
          </a:xfrm>
        </p:spPr>
        <p:txBody>
          <a:bodyPr lIns="90000" tIns="46800" rIns="90000" bIns="0" rtlCol="0" anchor="t" anchorCtr="0">
            <a:normAutofit fontScale="90000"/>
          </a:bodyPr>
          <a:p>
            <a:pPr marL="0" marR="0" indent="0" algn="l" defTabSz="914400" rtl="0" eaLnBrk="1" fontAlgn="auto" latinLnBrk="0" hangingPunct="1">
              <a:lnSpc>
                <a:spcPct val="100000"/>
              </a:lnSpc>
              <a:spcBef>
                <a:spcPct val="0"/>
              </a:spcBef>
              <a:spcAft>
                <a:spcPct val="0"/>
              </a:spcAft>
              <a:buClrTx/>
              <a:buSzTx/>
              <a:buFontTx/>
              <a:buNone/>
            </a:pPr>
            <a:r>
              <a:rPr kumimoji="0" lang="en-US" altLang="zh-CN"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兆欧表</a:t>
            </a:r>
            <a:endPar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pic>
        <p:nvPicPr>
          <p:cNvPr id="2" name="图片 1"/>
          <p:cNvPicPr>
            <a:picLocks noChangeAspect="1"/>
          </p:cNvPicPr>
          <p:nvPr/>
        </p:nvPicPr>
        <p:blipFill>
          <a:blip r:embed="rId1"/>
          <a:srcRect t="58429"/>
          <a:stretch>
            <a:fillRect/>
          </a:stretch>
        </p:blipFill>
        <p:spPr>
          <a:xfrm>
            <a:off x="1619885" y="1482725"/>
            <a:ext cx="6283960" cy="43802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a:t>阻值单位换算</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969645" y="1177925"/>
            <a:ext cx="5352415" cy="53936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9FD">
                <a:alpha val="100000"/>
              </a:srgbClr>
            </a:gs>
            <a:gs pos="74001">
              <a:srgbClr val="9DC5F1">
                <a:alpha val="100000"/>
              </a:srgbClr>
            </a:gs>
            <a:gs pos="83000">
              <a:srgbClr val="9DC5F1">
                <a:alpha val="100000"/>
              </a:srgbClr>
            </a:gs>
            <a:gs pos="100000">
              <a:srgbClr val="BED8F5">
                <a:alpha val="100000"/>
              </a:srgbClr>
            </a:gs>
          </a:gsLst>
          <a:lin ang="5400000"/>
          <a:tileRect/>
        </a:gradFill>
        <a:effectLst/>
      </p:bgPr>
    </p:bg>
    <p:spTree>
      <p:nvGrpSpPr>
        <p:cNvPr id="1" name=""/>
        <p:cNvGrpSpPr/>
        <p:nvPr/>
      </p:nvGrpSpPr>
      <p:grpSpPr/>
      <p:sp>
        <p:nvSpPr>
          <p:cNvPr id="93186" name="标题 1"/>
          <p:cNvSpPr>
            <a:spLocks noGrp="1"/>
          </p:cNvSpPr>
          <p:nvPr>
            <p:ph type="title"/>
          </p:nvPr>
        </p:nvSpPr>
        <p:spPr>
          <a:xfrm>
            <a:off x="1692275" y="2708275"/>
            <a:ext cx="6111875" cy="441325"/>
          </a:xfrm>
        </p:spPr>
        <p:txBody>
          <a:bodyPr lIns="90000" tIns="46800" rIns="90000" bIns="46800" anchor="t" anchorCtr="0">
            <a:normAutofit fontScale="90000"/>
          </a:bodyPr>
          <a:p>
            <a:pPr indent="0" algn="ctr" defTabSz="914400">
              <a:spcAft>
                <a:spcPct val="0"/>
              </a:spcAft>
              <a:buClrTx/>
              <a:buNone/>
            </a:pPr>
            <a:r>
              <a:rPr lang="zh-CN" sz="5400" kern="1200" normalizeH="0" baseline="0">
                <a:latin typeface="Arial" panose="020B0604020202020204" pitchFamily="34" charset="0"/>
                <a:ea typeface="微软雅黑" panose="020B0503020204020204" charset="-122"/>
                <a:cs typeface="+mj-cs"/>
                <a:sym typeface="Arial" panose="020B0604020202020204" pitchFamily="34" charset="0"/>
              </a:rPr>
              <a:t>漏电传感器</a:t>
            </a:r>
            <a:endParaRPr lang="zh-CN" sz="5400" kern="1200" normalizeH="0" baseline="0">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p:cNvSpPr>
          <p:nvPr>
            <p:ph type="title"/>
          </p:nvPr>
        </p:nvSpPr>
        <p:spPr>
          <a:xfrm>
            <a:off x="501650" y="442913"/>
            <a:ext cx="8140700" cy="442913"/>
          </a:xfrm>
        </p:spPr>
        <p:txBody>
          <a:bodyPr lIns="90000" tIns="46800" rIns="90000" bIns="0" rtlCol="0" anchor="t" anchorCtr="0">
            <a:normAutofit fontScale="90000"/>
          </a:bodyPr>
          <a:p>
            <a:pPr marL="0" marR="0" indent="0" algn="l" defTabSz="914400" rtl="0" eaLnBrk="1" fontAlgn="auto" latinLnBrk="0" hangingPunct="1">
              <a:lnSpc>
                <a:spcPct val="100000"/>
              </a:lnSpc>
              <a:spcBef>
                <a:spcPct val="0"/>
              </a:spcBef>
              <a:spcAft>
                <a:spcPct val="0"/>
              </a:spcAft>
              <a:buClrTx/>
              <a:buSzTx/>
              <a:buFontTx/>
              <a:buNone/>
            </a:pPr>
            <a:r>
              <a:rPr kumimoji="0" lang="en-US" altLang="zh-CN"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比亚迪漏电传感器</a:t>
            </a:r>
            <a:endPar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pic>
        <p:nvPicPr>
          <p:cNvPr id="151553" name="图片 1"/>
          <p:cNvPicPr>
            <a:picLocks noChangeAspect="1"/>
          </p:cNvPicPr>
          <p:nvPr>
            <p:custDataLst>
              <p:tags r:id="rId1"/>
            </p:custDataLst>
          </p:nvPr>
        </p:nvPicPr>
        <p:blipFill>
          <a:blip r:embed="rId2"/>
          <a:stretch>
            <a:fillRect/>
          </a:stretch>
        </p:blipFill>
        <p:spPr>
          <a:xfrm>
            <a:off x="1115695" y="1477010"/>
            <a:ext cx="6858000" cy="46304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1553"/>
                                        </p:tgtEl>
                                        <p:attrNameLst>
                                          <p:attrName>style.visibility</p:attrName>
                                        </p:attrNameLst>
                                      </p:cBhvr>
                                      <p:to>
                                        <p:strVal val="visible"/>
                                      </p:to>
                                    </p:set>
                                    <p:anim calcmode="lin" valueType="num">
                                      <p:cBhvr>
                                        <p:cTn id="7" dur="500" fill="hold"/>
                                        <p:tgtEl>
                                          <p:spTgt spid="151553"/>
                                        </p:tgtEl>
                                        <p:attrNameLst>
                                          <p:attrName>ppt_w</p:attrName>
                                        </p:attrNameLst>
                                      </p:cBhvr>
                                      <p:tavLst>
                                        <p:tav tm="0">
                                          <p:val>
                                            <p:fltVal val="0"/>
                                          </p:val>
                                        </p:tav>
                                        <p:tav tm="100000">
                                          <p:val>
                                            <p:strVal val="#ppt_w"/>
                                          </p:val>
                                        </p:tav>
                                      </p:tavLst>
                                    </p:anim>
                                    <p:anim calcmode="lin" valueType="num">
                                      <p:cBhvr>
                                        <p:cTn id="8" dur="500" fill="hold"/>
                                        <p:tgtEl>
                                          <p:spTgt spid="151553"/>
                                        </p:tgtEl>
                                        <p:attrNameLst>
                                          <p:attrName>ppt_h</p:attrName>
                                        </p:attrNameLst>
                                      </p:cBhvr>
                                      <p:tavLst>
                                        <p:tav tm="0">
                                          <p:val>
                                            <p:fltVal val="0"/>
                                          </p:val>
                                        </p:tav>
                                        <p:tav tm="100000">
                                          <p:val>
                                            <p:strVal val="#ppt_h"/>
                                          </p:val>
                                        </p:tav>
                                      </p:tavLst>
                                    </p:anim>
                                    <p:animEffect transition="in" filter="fade">
                                      <p:cBhvr>
                                        <p:cTn id="9" dur="500"/>
                                        <p:tgtEl>
                                          <p:spTgt spid="151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    </a:t>
            </a:r>
            <a:r>
              <a:rPr>
                <a:sym typeface="+mn-ea"/>
              </a:rPr>
              <a:t>漏电传感器工作原理</a:t>
            </a:r>
            <a:endParaRPr lang="zh-CN" altLang="en-US"/>
          </a:p>
        </p:txBody>
      </p:sp>
      <p:sp>
        <p:nvSpPr>
          <p:cNvPr id="3" name="内容占位符 2"/>
          <p:cNvSpPr>
            <a:spLocks noGrp="1"/>
          </p:cNvSpPr>
          <p:nvPr>
            <p:ph idx="1"/>
          </p:nvPr>
        </p:nvSpPr>
        <p:spPr/>
        <p:txBody>
          <a:bodyPr/>
          <a:p>
            <a:r>
              <a:rPr lang="zh-CN" altLang="en-US"/>
              <a:t>新能源汽车高压系统设置有漏电传感器，其主要用于对电动汽车直流动力电源主线与其外壳及车身底盘之间的绝缘阻抗进行检测。</a:t>
            </a:r>
            <a:endParaRPr lang="zh-CN" altLang="en-US"/>
          </a:p>
          <a:p>
            <a:r>
              <a:rPr lang="zh-CN" altLang="en-US"/>
              <a:t>通过检测与动力电池输出相连接的负极导线与车身底盘之间的绝缘电阻大小，来判断高压部件的漏电程度，不同车型漏电传感器安装位置不同，比亚迪秦车型的漏电传感器安装于车身后包围搁物板前加强横梁上。</a:t>
            </a:r>
            <a:endParaRPr lang="zh-CN" altLang="en-US"/>
          </a:p>
          <a:p>
            <a:r>
              <a:rPr lang="zh-CN" altLang="en-US"/>
              <a:t>当动力电池包或高压部件有漏电时，传感器会发出一个信号给电池管理控制器。电池管理控制器接收到漏电信号后，会采取禁止充、放电等相关保护操作并报警，从而防止动力电池包及高压部件的高压电外泄，造成人或物品的伤害和损失。</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9873" name="标题 1"/>
          <p:cNvSpPr>
            <a:spLocks noGrp="1"/>
          </p:cNvSpPr>
          <p:nvPr>
            <p:ph type="title" hasCustomPrompt="1"/>
            <p:custDataLst>
              <p:tags r:id="rId2"/>
            </p:custDataLst>
          </p:nvPr>
        </p:nvSpPr>
        <p:spPr>
          <a:xfrm>
            <a:off x="665163" y="2514600"/>
            <a:ext cx="3422650" cy="1104900"/>
          </a:xfrm>
        </p:spPr>
        <p:txBody>
          <a:bodyPr lIns="90000" tIns="46800" rIns="90000" bIns="0" rtlCol="0" anchor="b" anchorCtr="0">
            <a:normAutofit/>
          </a:bodyPr>
          <a:p>
            <a:pPr marL="0" marR="0" indent="0" algn="dist" defTabSz="914400" rtl="0" eaLnBrk="1" fontAlgn="auto" latinLnBrk="0" hangingPunct="1">
              <a:lnSpc>
                <a:spcPct val="100000"/>
              </a:lnSpc>
              <a:spcBef>
                <a:spcPct val="0"/>
              </a:spcBef>
              <a:spcAft>
                <a:spcPct val="0"/>
              </a:spcAft>
              <a:buClrTx/>
              <a:buSzTx/>
              <a:buFontTx/>
              <a:buNone/>
            </a:pPr>
            <a:r>
              <a:rPr kumimoji="0" lang="zh-CN" altLang="en-US" sz="5400" b="0" i="0" u="none" strike="noStrike" kern="1200" cap="none" spc="200" normalizeH="0" baseline="0" noProof="1">
                <a:solidFill>
                  <a:schemeClr val="bg1"/>
                </a:solidFill>
                <a:uFillTx/>
                <a:latin typeface="汉仪旗黑-85S" pitchFamily="18" charset="-122"/>
                <a:ea typeface="汉仪旗黑-85S" pitchFamily="18" charset="-122"/>
                <a:cs typeface="+mj-cs"/>
                <a:sym typeface="Arial" panose="020B0604020202020204" pitchFamily="34" charset="0"/>
              </a:rPr>
              <a:t>谢谢观看</a:t>
            </a:r>
            <a:endParaRPr kumimoji="0" lang="zh-CN" altLang="en-US" sz="5400" b="0" i="0" u="none" strike="noStrike" kern="1200" cap="none" spc="200" normalizeH="0" baseline="0" noProof="1" dirty="0">
              <a:solidFill>
                <a:schemeClr val="bg1"/>
              </a:solidFill>
              <a:uFillTx/>
              <a:latin typeface="汉仪旗黑-85S" pitchFamily="18" charset="-122"/>
              <a:ea typeface="汉仪旗黑-85S" pitchFamily="18" charset="-122"/>
              <a:cs typeface="+mj-cs"/>
              <a:sym typeface="Arial" panose="020B0604020202020204" pitchFamily="34" charset="0"/>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9FD">
                <a:alpha val="100000"/>
              </a:srgbClr>
            </a:gs>
            <a:gs pos="74001">
              <a:srgbClr val="9DC5F1">
                <a:alpha val="100000"/>
              </a:srgbClr>
            </a:gs>
            <a:gs pos="83000">
              <a:srgbClr val="9DC5F1">
                <a:alpha val="100000"/>
              </a:srgbClr>
            </a:gs>
            <a:gs pos="100000">
              <a:srgbClr val="BED8F5">
                <a:alpha val="100000"/>
              </a:srgbClr>
            </a:gs>
          </a:gsLst>
          <a:lin ang="5400000"/>
          <a:tileRect/>
        </a:gradFill>
        <a:effectLst/>
      </p:bgPr>
    </p:bg>
    <p:spTree>
      <p:nvGrpSpPr>
        <p:cNvPr id="1" name=""/>
        <p:cNvGrpSpPr/>
        <p:nvPr/>
      </p:nvGrpSpPr>
      <p:grpSpPr/>
      <p:sp>
        <p:nvSpPr>
          <p:cNvPr id="55" name="文本框 54"/>
          <p:cNvSpPr txBox="1"/>
          <p:nvPr>
            <p:custDataLst>
              <p:tags r:id="rId1"/>
            </p:custDataLst>
          </p:nvPr>
        </p:nvSpPr>
        <p:spPr>
          <a:xfrm>
            <a:off x="2120900" y="3062288"/>
            <a:ext cx="2422525" cy="392113"/>
          </a:xfrm>
          <a:prstGeom prst="rect">
            <a:avLst/>
          </a:prstGeom>
          <a:noFill/>
        </p:spPr>
        <p:txBody>
          <a:bodyPr wrap="none" bIns="0" rtlCol="0">
            <a:noAutofit/>
          </a:bodyPr>
          <a:lstStyle/>
          <a:p>
            <a:r>
              <a:rPr lang="zh-CN" altLang="en-US" sz="2800" b="1" spc="200" noProof="1">
                <a:latin typeface="Arial" panose="020B0604020202020204" pitchFamily="34" charset="0"/>
                <a:ea typeface="微软雅黑" panose="020B0503020204020204" charset="-122"/>
                <a:cs typeface="+mn-cs"/>
                <a:sym typeface="Arial" panose="020B0604020202020204" pitchFamily="34" charset="0"/>
              </a:rPr>
              <a:t>绝缘监测的作用</a:t>
            </a:r>
            <a:endParaRPr lang="zh-CN" altLang="en-US" sz="2800" b="1" spc="200" noProof="1">
              <a:latin typeface="Arial" panose="020B0604020202020204" pitchFamily="34" charset="0"/>
              <a:ea typeface="微软雅黑" panose="020B0503020204020204" charset="-122"/>
              <a:sym typeface="Arial" panose="020B0604020202020204" pitchFamily="34" charset="0"/>
            </a:endParaRPr>
          </a:p>
          <a:p>
            <a:endParaRPr lang="zh-CN" altLang="en-US" sz="2800" b="1" spc="200" noProof="1">
              <a:latin typeface="Arial" panose="020B0604020202020204" pitchFamily="34" charset="0"/>
              <a:ea typeface="微软雅黑" panose="020B0503020204020204" charset="-122"/>
              <a:sym typeface="Arial" panose="020B0604020202020204" pitchFamily="34" charset="0"/>
            </a:endParaRPr>
          </a:p>
        </p:txBody>
      </p:sp>
      <p:sp>
        <p:nvSpPr>
          <p:cNvPr id="57" name="椭圆 56"/>
          <p:cNvSpPr/>
          <p:nvPr>
            <p:custDataLst>
              <p:tags r:id="rId2"/>
            </p:custDataLst>
          </p:nvPr>
        </p:nvSpPr>
        <p:spPr>
          <a:xfrm>
            <a:off x="1509713" y="3178175"/>
            <a:ext cx="522288" cy="522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500" b="1" strike="noStrike" noProof="1" dirty="0">
                <a:latin typeface="Arial" panose="020B0604020202020204" pitchFamily="34" charset="0"/>
                <a:ea typeface="微软雅黑" panose="020B0503020204020204" charset="-122"/>
                <a:sym typeface="Arial" panose="020B0604020202020204" pitchFamily="34" charset="0"/>
              </a:rPr>
              <a:t>01</a:t>
            </a:r>
            <a:endParaRPr lang="en-US" altLang="zh-CN" sz="1500" b="1" strike="noStrike" noProof="1" dirty="0">
              <a:latin typeface="Arial" panose="020B0604020202020204" pitchFamily="34" charset="0"/>
              <a:ea typeface="微软雅黑" panose="020B0503020204020204" charset="-122"/>
              <a:sym typeface="Arial" panose="020B0604020202020204" pitchFamily="34" charset="0"/>
            </a:endParaRPr>
          </a:p>
        </p:txBody>
      </p:sp>
      <p:sp>
        <p:nvSpPr>
          <p:cNvPr id="60" name="文本框 59"/>
          <p:cNvSpPr txBox="1"/>
          <p:nvPr>
            <p:custDataLst>
              <p:tags r:id="rId3"/>
            </p:custDataLst>
          </p:nvPr>
        </p:nvSpPr>
        <p:spPr>
          <a:xfrm>
            <a:off x="3490913" y="4076700"/>
            <a:ext cx="2422525" cy="390525"/>
          </a:xfrm>
          <a:prstGeom prst="rect">
            <a:avLst/>
          </a:prstGeom>
          <a:noFill/>
        </p:spPr>
        <p:txBody>
          <a:bodyPr wrap="none" bIns="0" rtlCol="0">
            <a:noAutofit/>
          </a:bodyPr>
          <a:lstStyle/>
          <a:p>
            <a:r>
              <a:rPr lang="zh-CN" altLang="en-US" sz="2800" b="1" spc="2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绝缘监测的工具</a:t>
            </a:r>
            <a:endParaRPr lang="zh-CN" altLang="en-US" sz="2800" b="1" spc="2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endParaRPr lang="zh-CN" altLang="en-US" sz="2800" b="1" spc="2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3" name="椭圆 12"/>
          <p:cNvSpPr/>
          <p:nvPr>
            <p:custDataLst>
              <p:tags r:id="rId4"/>
            </p:custDataLst>
          </p:nvPr>
        </p:nvSpPr>
        <p:spPr>
          <a:xfrm>
            <a:off x="2916238" y="4076700"/>
            <a:ext cx="522288" cy="522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500" b="1" strike="noStrike" noProof="1" dirty="0">
                <a:latin typeface="Arial" panose="020B0604020202020204" pitchFamily="34" charset="0"/>
                <a:ea typeface="微软雅黑" panose="020B0503020204020204" charset="-122"/>
                <a:sym typeface="Arial" panose="020B0604020202020204" pitchFamily="34" charset="0"/>
              </a:rPr>
              <a:t>02</a:t>
            </a:r>
            <a:endParaRPr lang="en-US" altLang="zh-CN" sz="1500" b="1" strike="noStrike" noProof="1" dirty="0">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custDataLst>
              <p:tags r:id="rId5"/>
            </p:custDataLst>
          </p:nvPr>
        </p:nvSpPr>
        <p:spPr>
          <a:xfrm>
            <a:off x="2205038" y="1519238"/>
            <a:ext cx="1639888" cy="692150"/>
          </a:xfrm>
          <a:prstGeom prst="rect">
            <a:avLst/>
          </a:prstGeom>
          <a:noFill/>
        </p:spPr>
        <p:txBody>
          <a:bodyPr wrap="square" rtlCol="0" anchor="b">
            <a:normAutofit fontScale="90000"/>
          </a:bodyPr>
          <a:lstStyle/>
          <a:p>
            <a:pPr algn="ctr"/>
            <a:r>
              <a:rPr lang="zh-CN" altLang="en-US" sz="4050" spc="1000" noProof="1">
                <a:latin typeface="Arial" panose="020B0604020202020204" pitchFamily="34" charset="0"/>
                <a:ea typeface="汉仪旗黑-85S" pitchFamily="18" charset="-122"/>
                <a:cs typeface="+mn-cs"/>
                <a:sym typeface="Arial" panose="020B0604020202020204" pitchFamily="34" charset="0"/>
              </a:rPr>
              <a:t>目录</a:t>
            </a:r>
            <a:endParaRPr lang="zh-CN" altLang="en-US" sz="4050" spc="1000" noProof="1">
              <a:latin typeface="Arial" panose="020B0604020202020204" pitchFamily="34" charset="0"/>
              <a:ea typeface="汉仪旗黑-85S" pitchFamily="18" charset="-122"/>
              <a:sym typeface="Arial" panose="020B0604020202020204" pitchFamily="34" charset="0"/>
            </a:endParaRPr>
          </a:p>
        </p:txBody>
      </p:sp>
      <p:sp>
        <p:nvSpPr>
          <p:cNvPr id="81927" name="文本框 10"/>
          <p:cNvSpPr txBox="1"/>
          <p:nvPr>
            <p:custDataLst>
              <p:tags r:id="rId6"/>
            </p:custDataLst>
          </p:nvPr>
        </p:nvSpPr>
        <p:spPr>
          <a:xfrm>
            <a:off x="2205038" y="2243138"/>
            <a:ext cx="1639887" cy="484187"/>
          </a:xfrm>
          <a:prstGeom prst="rect">
            <a:avLst/>
          </a:prstGeom>
          <a:noFill/>
          <a:ln w="9525">
            <a:noFill/>
          </a:ln>
        </p:spPr>
        <p:txBody>
          <a:bodyPr wrap="none" anchor="ctr" anchorCtr="0"/>
          <a:p>
            <a:pPr algn="ctr">
              <a:lnSpc>
                <a:spcPct val="90000"/>
              </a:lnSpc>
            </a:pPr>
            <a:r>
              <a:rPr lang="en-US" altLang="zh-CN" sz="2700" b="1">
                <a:solidFill>
                  <a:schemeClr val="accent1"/>
                </a:solidFill>
                <a:latin typeface="Arial" panose="020B0604020202020204" pitchFamily="34" charset="0"/>
                <a:ea typeface="微软雅黑" panose="020B0503020204020204" charset="-122"/>
                <a:sym typeface="Arial" panose="020B0604020202020204" pitchFamily="34" charset="0"/>
              </a:rPr>
              <a:t>Contents</a:t>
            </a:r>
            <a:endParaRPr lang="en-US" altLang="zh-CN" sz="27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2" name="椭圆 1"/>
          <p:cNvSpPr/>
          <p:nvPr>
            <p:custDataLst>
              <p:tags r:id="rId7"/>
            </p:custDataLst>
          </p:nvPr>
        </p:nvSpPr>
        <p:spPr>
          <a:xfrm>
            <a:off x="4211638" y="5300663"/>
            <a:ext cx="522288" cy="522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latin typeface="Arial" panose="020B0604020202020204" pitchFamily="34" charset="0"/>
                <a:ea typeface="微软雅黑" panose="020B0503020204020204" charset="-122"/>
                <a:sym typeface="Arial" panose="020B0604020202020204" pitchFamily="34" charset="0"/>
              </a:rPr>
              <a:t>03</a:t>
            </a:r>
            <a:endParaRPr lang="en-US" altLang="zh-CN" sz="1500" b="1" strike="noStrike" noProof="1" dirty="0">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8"/>
            </p:custDataLst>
          </p:nvPr>
        </p:nvSpPr>
        <p:spPr>
          <a:xfrm>
            <a:off x="4859338" y="5229225"/>
            <a:ext cx="2422525" cy="390525"/>
          </a:xfrm>
          <a:prstGeom prst="rect">
            <a:avLst/>
          </a:prstGeom>
          <a:noFill/>
        </p:spPr>
        <p:txBody>
          <a:bodyPr wrap="none" bIns="0" rtlCol="0">
            <a:noAutofit/>
          </a:bodyPr>
          <a:p>
            <a:r>
              <a:rPr lang="zh-CN" altLang="en-US" sz="2800" b="1" spc="2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漏电传感器</a:t>
            </a:r>
            <a:endParaRPr lang="zh-CN" altLang="en-US" sz="2800" b="1" spc="2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endParaRPr lang="zh-CN" altLang="en-US" sz="2800" b="1" spc="2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9FD">
                <a:alpha val="100000"/>
              </a:srgbClr>
            </a:gs>
            <a:gs pos="74001">
              <a:srgbClr val="9DC5F1">
                <a:alpha val="100000"/>
              </a:srgbClr>
            </a:gs>
            <a:gs pos="83000">
              <a:srgbClr val="9DC5F1">
                <a:alpha val="100000"/>
              </a:srgbClr>
            </a:gs>
            <a:gs pos="100000">
              <a:srgbClr val="BED8F5">
                <a:alpha val="100000"/>
              </a:srgbClr>
            </a:gs>
          </a:gsLst>
          <a:lin ang="5400000"/>
          <a:tileRect/>
        </a:gradFill>
        <a:effectLst/>
      </p:bgPr>
    </p:bg>
    <p:spTree>
      <p:nvGrpSpPr>
        <p:cNvPr id="1" name=""/>
        <p:cNvGrpSpPr/>
        <p:nvPr/>
      </p:nvGrpSpPr>
      <p:grpSpPr/>
      <p:sp>
        <p:nvSpPr>
          <p:cNvPr id="45057" name="标题 1"/>
          <p:cNvSpPr>
            <a:spLocks noGrp="1"/>
          </p:cNvSpPr>
          <p:nvPr>
            <p:ph type="title"/>
          </p:nvPr>
        </p:nvSpPr>
        <p:spPr>
          <a:xfrm>
            <a:off x="1692275" y="2708275"/>
            <a:ext cx="6111875" cy="441325"/>
          </a:xfrm>
        </p:spPr>
        <p:txBody>
          <a:bodyPr lIns="90000" tIns="46800" rIns="90000" bIns="46800" rtlCol="0" anchor="t" anchorCtr="0">
            <a:noAutofit/>
          </a:bodyPr>
          <a:p>
            <a:pPr marL="0" marR="0" indent="0" algn="ctr" defTabSz="914400" rtl="0" eaLnBrk="1" fontAlgn="auto" latinLnBrk="0" hangingPunct="1">
              <a:lnSpc>
                <a:spcPct val="100000"/>
              </a:lnSpc>
              <a:spcBef>
                <a:spcPct val="0"/>
              </a:spcBef>
              <a:spcAft>
                <a:spcPct val="0"/>
              </a:spcAft>
              <a:buClrTx/>
              <a:buSzTx/>
              <a:buFontTx/>
              <a:buNone/>
            </a:pPr>
            <a:r>
              <a:rPr kumimoji="0" lang="zh-CN" altLang="en-US" sz="5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Arial" panose="020B0604020202020204" pitchFamily="34" charset="0"/>
              </a:rPr>
              <a:t>绝缘监测的作用</a:t>
            </a:r>
            <a:endParaRPr kumimoji="0" lang="zh-CN" altLang="en-US" sz="5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nvPr>
        </p:nvSpPr>
        <p:spPr>
          <a:xfrm>
            <a:off x="501650" y="442913"/>
            <a:ext cx="8140700" cy="442913"/>
          </a:xfrm>
        </p:spPr>
        <p:txBody>
          <a:bodyPr lIns="90000" tIns="46800" rIns="90000" bIns="0" rtlCol="0" anchor="t" anchorCtr="0">
            <a:normAutofit fontScale="90000"/>
          </a:bodyPr>
          <a:p>
            <a:pPr marL="0" marR="0" indent="0" algn="l" defTabSz="914400" rtl="0" eaLnBrk="1" fontAlgn="auto" latinLnBrk="0" hangingPunct="1">
              <a:lnSpc>
                <a:spcPct val="100000"/>
              </a:lnSpc>
              <a:spcBef>
                <a:spcPct val="0"/>
              </a:spcBef>
              <a:spcAft>
                <a:spcPct val="0"/>
              </a:spcAft>
              <a:buClrTx/>
              <a:buSzTx/>
              <a:buFontTx/>
              <a:buNone/>
            </a:pPr>
            <a:r>
              <a:rPr kumimoji="0" lang="en-US" altLang="zh-CN"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绝缘监测</a:t>
            </a:r>
            <a:endPar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sp>
        <p:nvSpPr>
          <p:cNvPr id="3" name="内容占位符 2"/>
          <p:cNvSpPr/>
          <p:nvPr>
            <p:ph idx="1"/>
          </p:nvPr>
        </p:nvSpPr>
        <p:spPr>
          <a:xfrm>
            <a:off x="539750" y="1844675"/>
            <a:ext cx="8139430" cy="3978275"/>
          </a:xfrm>
        </p:spPr>
        <p:txBody>
          <a:bodyPr>
            <a:noAutofit/>
          </a:bodyPr>
          <a:p>
            <a:pPr marL="0" indent="0" algn="l">
              <a:lnSpc>
                <a:spcPct val="200000"/>
              </a:lnSpc>
              <a:buNone/>
            </a:pPr>
            <a:r>
              <a:rPr lang="en-US" altLang="zh-CN" sz="2000"/>
              <a:t>      </a:t>
            </a:r>
            <a:r>
              <a:rPr lang="zh-CN" altLang="en-US" sz="2000"/>
              <a:t>对于新能源汽车(尤其是混合动力汽车)而言，复杂的工作环境、振动、温度、湿度和部件老化极易影响整车的绝缘性能，导致其绝缘性能无法发挥出原有功效。在泄漏电荷形成回路时，电位高、电流热会对低压系统产生一定影响，严重时会引起燃烧，威胁驾乘人员的生命安全</a:t>
            </a:r>
            <a:r>
              <a:rPr lang="en-US" altLang="zh-CN" sz="2000"/>
              <a:t>!为了更好地保证新能源汽车的正常使用，保护车辆和驾乘人员的安全，必须持续对电压实施绝缘检测和监测。</a:t>
            </a:r>
            <a:endParaRPr lang="en-US" altLang="zh-CN"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t>新能源电动汽车故障灯解读</a:t>
            </a:r>
          </a:p>
        </p:txBody>
      </p:sp>
      <p:pic>
        <p:nvPicPr>
          <p:cNvPr id="-2147482622" name="内容占位符 -2147482623" descr="IMG_257"/>
          <p:cNvPicPr>
            <a:picLocks noChangeAspect="1"/>
          </p:cNvPicPr>
          <p:nvPr>
            <p:ph idx="1"/>
            <p:custDataLst>
              <p:tags r:id="rId1"/>
            </p:custDataLst>
          </p:nvPr>
        </p:nvPicPr>
        <p:blipFill>
          <a:blip r:embed="rId2"/>
          <a:stretch>
            <a:fillRect/>
          </a:stretch>
        </p:blipFill>
        <p:spPr>
          <a:xfrm>
            <a:off x="683895" y="1412875"/>
            <a:ext cx="2846705" cy="1729105"/>
          </a:xfrm>
          <a:prstGeom prst="rect">
            <a:avLst/>
          </a:prstGeom>
          <a:noFill/>
          <a:ln w="9525">
            <a:noFill/>
          </a:ln>
        </p:spPr>
      </p:pic>
      <p:pic>
        <p:nvPicPr>
          <p:cNvPr id="-2147482621" name="图片 -2147482622" descr="IMG_258"/>
          <p:cNvPicPr>
            <a:picLocks noChangeAspect="1"/>
          </p:cNvPicPr>
          <p:nvPr>
            <p:custDataLst>
              <p:tags r:id="rId3"/>
            </p:custDataLst>
          </p:nvPr>
        </p:nvPicPr>
        <p:blipFill>
          <a:blip r:embed="rId4"/>
          <a:srcRect l="15310"/>
          <a:stretch>
            <a:fillRect/>
          </a:stretch>
        </p:blipFill>
        <p:spPr>
          <a:xfrm>
            <a:off x="4644390" y="1412875"/>
            <a:ext cx="2655570" cy="1728470"/>
          </a:xfrm>
          <a:prstGeom prst="rect">
            <a:avLst/>
          </a:prstGeom>
          <a:noFill/>
          <a:ln w="9525">
            <a:noFill/>
          </a:ln>
        </p:spPr>
      </p:pic>
      <p:pic>
        <p:nvPicPr>
          <p:cNvPr id="-2147482620" name="图片 -2147482621" descr="IMG_259"/>
          <p:cNvPicPr>
            <a:picLocks noChangeAspect="1"/>
          </p:cNvPicPr>
          <p:nvPr>
            <p:custDataLst>
              <p:tags r:id="rId5"/>
            </p:custDataLst>
          </p:nvPr>
        </p:nvPicPr>
        <p:blipFill>
          <a:blip r:embed="rId6"/>
          <a:stretch>
            <a:fillRect/>
          </a:stretch>
        </p:blipFill>
        <p:spPr>
          <a:xfrm>
            <a:off x="683895" y="3213100"/>
            <a:ext cx="2846070" cy="1754505"/>
          </a:xfrm>
          <a:prstGeom prst="rect">
            <a:avLst/>
          </a:prstGeom>
          <a:noFill/>
          <a:ln w="9525">
            <a:noFill/>
          </a:ln>
        </p:spPr>
      </p:pic>
      <p:pic>
        <p:nvPicPr>
          <p:cNvPr id="-2147482619" name="图片 -2147482620" descr="IMG_260"/>
          <p:cNvPicPr>
            <a:picLocks noChangeAspect="1"/>
          </p:cNvPicPr>
          <p:nvPr>
            <p:custDataLst>
              <p:tags r:id="rId7"/>
            </p:custDataLst>
          </p:nvPr>
        </p:nvPicPr>
        <p:blipFill>
          <a:blip r:embed="rId8"/>
          <a:stretch>
            <a:fillRect/>
          </a:stretch>
        </p:blipFill>
        <p:spPr>
          <a:xfrm>
            <a:off x="4644390" y="3213100"/>
            <a:ext cx="2655570" cy="1754505"/>
          </a:xfrm>
          <a:prstGeom prst="rect">
            <a:avLst/>
          </a:prstGeom>
          <a:noFill/>
          <a:ln w="9525">
            <a:noFill/>
          </a:ln>
        </p:spPr>
      </p:pic>
      <p:pic>
        <p:nvPicPr>
          <p:cNvPr id="-2147482618" name="图片 -2147482619" descr="IMG_261"/>
          <p:cNvPicPr>
            <a:picLocks noChangeAspect="1"/>
          </p:cNvPicPr>
          <p:nvPr>
            <p:custDataLst>
              <p:tags r:id="rId9"/>
            </p:custDataLst>
          </p:nvPr>
        </p:nvPicPr>
        <p:blipFill>
          <a:blip r:embed="rId10"/>
          <a:stretch>
            <a:fillRect/>
          </a:stretch>
        </p:blipFill>
        <p:spPr>
          <a:xfrm>
            <a:off x="683895" y="5029200"/>
            <a:ext cx="2846070" cy="1654175"/>
          </a:xfrm>
          <a:prstGeom prst="rect">
            <a:avLst/>
          </a:prstGeom>
          <a:noFill/>
          <a:ln w="9525">
            <a:noFill/>
          </a:ln>
        </p:spPr>
      </p:pic>
      <p:sp>
        <p:nvSpPr>
          <p:cNvPr id="6" name="文本框 5"/>
          <p:cNvSpPr txBox="1"/>
          <p:nvPr/>
        </p:nvSpPr>
        <p:spPr>
          <a:xfrm>
            <a:off x="3708400" y="1340485"/>
            <a:ext cx="339090" cy="2112645"/>
          </a:xfrm>
          <a:prstGeom prst="rect">
            <a:avLst/>
          </a:prstGeom>
          <a:noFill/>
        </p:spPr>
        <p:txBody>
          <a:bodyPr wrap="square" rtlCol="0">
            <a:noAutofit/>
          </a:bodyPr>
          <a:p>
            <a:r>
              <a:rPr lang="zh-CN" altLang="en-US"/>
              <a:t>动力系统故障</a:t>
            </a:r>
            <a:endParaRPr lang="zh-CN" altLang="en-US"/>
          </a:p>
        </p:txBody>
      </p:sp>
      <p:sp>
        <p:nvSpPr>
          <p:cNvPr id="7" name="文本框 6"/>
          <p:cNvSpPr txBox="1"/>
          <p:nvPr>
            <p:custDataLst>
              <p:tags r:id="rId11"/>
            </p:custDataLst>
          </p:nvPr>
        </p:nvSpPr>
        <p:spPr>
          <a:xfrm>
            <a:off x="7452360" y="1628775"/>
            <a:ext cx="339090" cy="2112645"/>
          </a:xfrm>
          <a:prstGeom prst="rect">
            <a:avLst/>
          </a:prstGeom>
          <a:noFill/>
        </p:spPr>
        <p:txBody>
          <a:bodyPr wrap="square" rtlCol="0">
            <a:noAutofit/>
          </a:bodyPr>
          <a:p>
            <a:r>
              <a:rPr lang="zh-CN" altLang="en-US"/>
              <a:t>电量不足</a:t>
            </a:r>
            <a:endParaRPr lang="zh-CN" altLang="en-US"/>
          </a:p>
        </p:txBody>
      </p:sp>
      <p:sp>
        <p:nvSpPr>
          <p:cNvPr id="8" name="文本框 7"/>
          <p:cNvSpPr txBox="1"/>
          <p:nvPr>
            <p:custDataLst>
              <p:tags r:id="rId12"/>
            </p:custDataLst>
          </p:nvPr>
        </p:nvSpPr>
        <p:spPr>
          <a:xfrm>
            <a:off x="3708400" y="3284855"/>
            <a:ext cx="339090" cy="2112645"/>
          </a:xfrm>
          <a:prstGeom prst="rect">
            <a:avLst/>
          </a:prstGeom>
          <a:noFill/>
        </p:spPr>
        <p:txBody>
          <a:bodyPr wrap="square" rtlCol="0">
            <a:noAutofit/>
          </a:bodyPr>
          <a:p>
            <a:r>
              <a:rPr lang="zh-CN" altLang="en-US"/>
              <a:t>高压断开故障</a:t>
            </a:r>
            <a:endParaRPr lang="zh-CN" altLang="en-US"/>
          </a:p>
        </p:txBody>
      </p:sp>
      <p:sp>
        <p:nvSpPr>
          <p:cNvPr id="9" name="文本框 8"/>
          <p:cNvSpPr txBox="1"/>
          <p:nvPr>
            <p:custDataLst>
              <p:tags r:id="rId13"/>
            </p:custDataLst>
          </p:nvPr>
        </p:nvSpPr>
        <p:spPr>
          <a:xfrm>
            <a:off x="7452360" y="3213100"/>
            <a:ext cx="339090" cy="2112645"/>
          </a:xfrm>
          <a:prstGeom prst="rect">
            <a:avLst/>
          </a:prstGeom>
          <a:noFill/>
        </p:spPr>
        <p:txBody>
          <a:bodyPr wrap="square" rtlCol="0">
            <a:noAutofit/>
          </a:bodyPr>
          <a:p>
            <a:r>
              <a:rPr lang="zh-CN" altLang="en-US"/>
              <a:t>动力电池内部故障</a:t>
            </a:r>
            <a:endParaRPr lang="zh-CN" altLang="en-US"/>
          </a:p>
        </p:txBody>
      </p:sp>
      <p:sp>
        <p:nvSpPr>
          <p:cNvPr id="10" name="文本框 9"/>
          <p:cNvSpPr txBox="1"/>
          <p:nvPr>
            <p:custDataLst>
              <p:tags r:id="rId14"/>
            </p:custDataLst>
          </p:nvPr>
        </p:nvSpPr>
        <p:spPr>
          <a:xfrm>
            <a:off x="3708400" y="5157470"/>
            <a:ext cx="339090" cy="2112645"/>
          </a:xfrm>
          <a:prstGeom prst="rect">
            <a:avLst/>
          </a:prstGeom>
          <a:noFill/>
        </p:spPr>
        <p:txBody>
          <a:bodyPr wrap="square" rtlCol="0">
            <a:noAutofit/>
          </a:bodyPr>
          <a:p>
            <a:r>
              <a:rPr lang="zh-CN" altLang="en-US"/>
              <a:t>电池包漏电</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
          <p:cNvSpPr>
            <a:spLocks noGrp="1"/>
          </p:cNvSpPr>
          <p:nvPr>
            <p:ph type="title"/>
          </p:nvPr>
        </p:nvSpPr>
        <p:spPr>
          <a:xfrm>
            <a:off x="501650" y="442913"/>
            <a:ext cx="8140700" cy="442913"/>
          </a:xfrm>
        </p:spPr>
        <p:txBody>
          <a:bodyPr lIns="90000" tIns="46800" rIns="90000" bIns="0" rtlCol="0" anchor="t" anchorCtr="0">
            <a:normAutofit fontScale="90000"/>
          </a:bodyPr>
          <a:p>
            <a:pPr marL="0" marR="0" indent="0" algn="l" defTabSz="914400" rtl="0" eaLnBrk="1" fontAlgn="auto" latinLnBrk="0" hangingPunct="1">
              <a:lnSpc>
                <a:spcPct val="100000"/>
              </a:lnSpc>
              <a:spcBef>
                <a:spcPct val="0"/>
              </a:spcBef>
              <a:spcAft>
                <a:spcPct val="0"/>
              </a:spcAft>
              <a:buClrTx/>
              <a:buSzTx/>
              <a:buFontTx/>
              <a:buNone/>
            </a:pPr>
            <a:r>
              <a:rPr kumimoji="0" lang="en-US" altLang="zh-CN"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rPr>
              <a:t>   </a:t>
            </a:r>
            <a:r>
              <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rPr>
              <a:t>漏电数据</a:t>
            </a:r>
            <a:endPar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endParaRPr>
          </a:p>
        </p:txBody>
      </p:sp>
      <p:pic>
        <p:nvPicPr>
          <p:cNvPr id="78850" name="图片 5" descr="图片1_副本"/>
          <p:cNvPicPr>
            <a:picLocks noChangeAspect="1"/>
          </p:cNvPicPr>
          <p:nvPr/>
        </p:nvPicPr>
        <p:blipFill>
          <a:blip r:embed="rId1"/>
          <a:srcRect l="11631" t="15668" r="2390" b="32135"/>
          <a:stretch>
            <a:fillRect/>
          </a:stretch>
        </p:blipFill>
        <p:spPr>
          <a:xfrm>
            <a:off x="899795" y="1340485"/>
            <a:ext cx="7792085" cy="447484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9FD">
                <a:alpha val="100000"/>
              </a:srgbClr>
            </a:gs>
            <a:gs pos="74001">
              <a:srgbClr val="9DC5F1">
                <a:alpha val="100000"/>
              </a:srgbClr>
            </a:gs>
            <a:gs pos="83000">
              <a:srgbClr val="9DC5F1">
                <a:alpha val="100000"/>
              </a:srgbClr>
            </a:gs>
            <a:gs pos="100000">
              <a:srgbClr val="BED8F5">
                <a:alpha val="100000"/>
              </a:srgbClr>
            </a:gs>
          </a:gsLst>
          <a:lin ang="5400000"/>
          <a:tileRect/>
        </a:gradFill>
        <a:effectLst/>
      </p:bgPr>
    </p:bg>
    <p:spTree>
      <p:nvGrpSpPr>
        <p:cNvPr id="1" name=""/>
        <p:cNvGrpSpPr/>
        <p:nvPr/>
      </p:nvGrpSpPr>
      <p:grpSpPr/>
      <p:sp>
        <p:nvSpPr>
          <p:cNvPr id="87042" name="标题 1"/>
          <p:cNvSpPr>
            <a:spLocks noGrp="1"/>
          </p:cNvSpPr>
          <p:nvPr>
            <p:ph type="title"/>
          </p:nvPr>
        </p:nvSpPr>
        <p:spPr>
          <a:xfrm>
            <a:off x="1692275" y="2708275"/>
            <a:ext cx="6111875" cy="441325"/>
          </a:xfrm>
        </p:spPr>
        <p:txBody>
          <a:bodyPr lIns="90000" tIns="46800" rIns="90000" bIns="46800" anchor="t" anchorCtr="0">
            <a:normAutofit fontScale="90000"/>
          </a:bodyPr>
          <a:p>
            <a:pPr indent="0" algn="ctr" defTabSz="914400">
              <a:spcAft>
                <a:spcPct val="0"/>
              </a:spcAft>
              <a:buClrTx/>
              <a:buNone/>
            </a:pPr>
            <a:r>
              <a:rPr lang="zh-CN" sz="5400" kern="1200" normalizeH="0" baseline="0">
                <a:latin typeface="Arial" panose="020B0604020202020204" pitchFamily="34" charset="0"/>
                <a:ea typeface="微软雅黑" panose="020B0503020204020204" charset="-122"/>
                <a:cs typeface="+mj-cs"/>
                <a:sym typeface="Arial" panose="020B0604020202020204" pitchFamily="34" charset="0"/>
              </a:rPr>
              <a:t>绝缘检测的工具</a:t>
            </a:r>
            <a:endParaRPr lang="zh-CN" sz="5400" kern="1200" normalizeH="0" baseline="0">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nvPr>
        </p:nvSpPr>
        <p:spPr>
          <a:xfrm>
            <a:off x="501650" y="442913"/>
            <a:ext cx="8140700" cy="442913"/>
          </a:xfrm>
        </p:spPr>
        <p:txBody>
          <a:bodyPr lIns="90000" tIns="46800" rIns="90000" bIns="0" rtlCol="0" anchor="t" anchorCtr="0">
            <a:normAutofit fontScale="90000"/>
          </a:bodyPr>
          <a:p>
            <a:pPr marL="0" marR="0" indent="0" algn="l" defTabSz="914400" rtl="0" eaLnBrk="1" fontAlgn="auto" latinLnBrk="0" hangingPunct="1">
              <a:lnSpc>
                <a:spcPct val="100000"/>
              </a:lnSpc>
              <a:spcBef>
                <a:spcPct val="0"/>
              </a:spcBef>
              <a:spcAft>
                <a:spcPct val="0"/>
              </a:spcAft>
              <a:buClrTx/>
              <a:buSzTx/>
              <a:buFontTx/>
              <a:buNone/>
            </a:pPr>
            <a:r>
              <a:rPr kumimoji="0" lang="en-US" altLang="zh-CN"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兆欧表</a:t>
            </a:r>
            <a:endPar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pic>
        <p:nvPicPr>
          <p:cNvPr id="3" name="图片 2"/>
          <p:cNvPicPr>
            <a:picLocks noChangeAspect="1"/>
          </p:cNvPicPr>
          <p:nvPr/>
        </p:nvPicPr>
        <p:blipFill>
          <a:blip r:embed="rId1"/>
          <a:srcRect t="6366" b="4513"/>
          <a:stretch>
            <a:fillRect/>
          </a:stretch>
        </p:blipFill>
        <p:spPr>
          <a:xfrm>
            <a:off x="967105" y="922020"/>
            <a:ext cx="7056755" cy="57016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nvPr>
        </p:nvSpPr>
        <p:spPr>
          <a:xfrm>
            <a:off x="501650" y="442913"/>
            <a:ext cx="8140700" cy="442913"/>
          </a:xfrm>
        </p:spPr>
        <p:txBody>
          <a:bodyPr lIns="90000" tIns="46800" rIns="90000" bIns="0" rtlCol="0" anchor="t" anchorCtr="0">
            <a:normAutofit fontScale="90000"/>
          </a:bodyPr>
          <a:p>
            <a:pPr marL="0" marR="0" indent="0" algn="l" defTabSz="914400" rtl="0" eaLnBrk="1" fontAlgn="auto" latinLnBrk="0" hangingPunct="1">
              <a:lnSpc>
                <a:spcPct val="100000"/>
              </a:lnSpc>
              <a:spcBef>
                <a:spcPct val="0"/>
              </a:spcBef>
              <a:spcAft>
                <a:spcPct val="0"/>
              </a:spcAft>
              <a:buClrTx/>
              <a:buSzTx/>
              <a:buFontTx/>
              <a:buNone/>
            </a:pPr>
            <a:r>
              <a:rPr kumimoji="0" lang="en-US" altLang="zh-CN"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兆欧表</a:t>
            </a:r>
            <a:endParaRPr kumimoji="0" lang="zh-CN" altLang="en-US" sz="3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pic>
        <p:nvPicPr>
          <p:cNvPr id="2" name="图片 1"/>
          <p:cNvPicPr>
            <a:picLocks noChangeAspect="1"/>
          </p:cNvPicPr>
          <p:nvPr/>
        </p:nvPicPr>
        <p:blipFill>
          <a:blip r:embed="rId1"/>
          <a:srcRect t="4007" b="42759"/>
          <a:stretch>
            <a:fillRect/>
          </a:stretch>
        </p:blipFill>
        <p:spPr>
          <a:xfrm>
            <a:off x="1691640" y="1196340"/>
            <a:ext cx="5861050" cy="478345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2*i*7"/>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UNIT_BK_DARK_LIGHT" val="2"/>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UNIT_BK_DARK_LIGHT" val="2"/>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UNIT_BK_DARK_LIGHT" val="2"/>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UNIT_BK_DARK_LIGHT" val="2"/>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K_DARK_LIGHT" val="2"/>
</p:tagLst>
</file>

<file path=ppt/tags/tag13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K_DARK_LIGHT" val="2"/>
</p:tagLst>
</file>

<file path=ppt/tags/tag1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K_DARK_LIGHT" val="2"/>
</p:tagLst>
</file>

<file path=ppt/tags/tag1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K_DARK_LIGHT" val="2"/>
</p:tagLst>
</file>

<file path=ppt/tags/tag13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K_DARK_LIGHT" val="2"/>
</p:tagLst>
</file>

<file path=ppt/tags/tag13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K_DARK_LIGHT" val="2"/>
</p:tagLst>
</file>

<file path=ppt/tags/tag13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K_DARK_LIGHT" val="2"/>
</p:tagLst>
</file>

<file path=ppt/tags/tag13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TEMPLATE_THUMBS_INDEX" val="1、4、7、10、14、15、16、17、18、19、21、22、23、24、26"/>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51"/>
  <p:tag name="KSO_WM_TEMPLATE_MASTER_THUMB_INDEX" val="1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2*i*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2*i*7"/>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5*i*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5*i*7"/>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8*i*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8*i*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K_DARK_LIGHT" val="2"/>
</p:tagLst>
</file>

<file path=ppt/tags/tag2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K_DARK_LIGHT" val="2"/>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K_DARK_LIGHT" val="2"/>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UNIT_BK_DARK_LIGHT" val="2"/>
</p:tagLst>
</file>

<file path=ppt/tags/tag2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2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2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2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2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Lst>
</file>

<file path=ppt/tags/tag2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UNIT_BK_DARK_LIGHT" val="2"/>
</p:tagLst>
</file>

<file path=ppt/tags/tag2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1.0"/>
  <p:tag name="KSO_WM_BEAUTIFY_FLAG" val="#wm#"/>
</p:tagLst>
</file>

<file path=ppt/tags/tag2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2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2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UNIT_BK_DARK_LIGHT" val="2"/>
</p:tagLst>
</file>

<file path=ppt/tags/tag2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2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2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2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2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UNIT_BK_DARK_LIGHT" val="2"/>
</p:tagLst>
</file>

<file path=ppt/tags/tag2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2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2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2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UNIT_BK_DARK_LIGHT" val="2"/>
</p:tagLst>
</file>

<file path=ppt/tags/tag2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2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2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2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Lst>
</file>

<file path=ppt/tags/tag2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Lst>
</file>

<file path=ppt/tags/tag2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K_DARK_LIGHT" val="2"/>
</p:tagLst>
</file>

<file path=ppt/tags/tag2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K_DARK_LIGHT" val="2"/>
</p:tagLst>
</file>

<file path=ppt/tags/tag2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K_DARK_LIGHT" val="2"/>
</p:tagLst>
</file>

<file path=ppt/tags/tag28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K_DARK_LIGHT" val="2"/>
</p:tagLst>
</file>

<file path=ppt/tags/tag2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K_DARK_LIGHT" val="2"/>
</p:tagLst>
</file>

<file path=ppt/tags/tag2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K_DARK_LIGHT" val="2"/>
</p:tagLst>
</file>

<file path=ppt/tags/tag28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K_DARK_LIGHT" val="2"/>
</p:tagLst>
</file>

<file path=ppt/tags/tag2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2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6.xml><?xml version="1.0" encoding="utf-8"?>
<p:tagLst xmlns:p="http://schemas.openxmlformats.org/presentationml/2006/main">
  <p:tag name="KSO_WM_TEMPLATE_THUMBS_INDEX" val="1、4、7、10、14、15、16、17、18、19、21、22、23、24、26"/>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51"/>
  <p:tag name="KSO_WM_TEMPLATE_MASTER_THUMB_INDEX" val="1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2*i*6"/>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2*i*7"/>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5*i*6"/>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5*i*7"/>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8*i*6"/>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8*i*7"/>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5*i*6"/>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5*i*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K_DARK_LIGHT" val="2"/>
</p:tagLst>
</file>

<file path=ppt/tags/tag3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K_DARK_LIGHT" val="2"/>
</p:tagLst>
</file>

<file path=ppt/tags/tag3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K_DARK_LIGHT" val="2"/>
</p:tagLst>
</file>

<file path=ppt/tags/tag3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UNIT_BK_DARK_LIGHT" val="2"/>
</p:tagLst>
</file>

<file path=ppt/tags/tag3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3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3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3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Lst>
</file>

<file path=ppt/tags/tag3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Lst>
</file>

<file path=ppt/tags/tag3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UNIT_BK_DARK_LIGHT" val="2"/>
</p:tagLst>
</file>

<file path=ppt/tags/tag3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3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3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UNIT_BK_DARK_LIGHT" val="2"/>
</p:tagLst>
</file>

<file path=ppt/tags/tag4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4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4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4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Lst>
</file>

<file path=ppt/tags/tag4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4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UNIT_BK_DARK_LIGHT" val="2"/>
</p:tagLst>
</file>

<file path=ppt/tags/tag4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4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4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4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UNIT_BK_DARK_LIGHT"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4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4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4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Lst>
</file>

<file path=ppt/tags/tag4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Lst>
</file>

<file path=ppt/tags/tag4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K_DARK_LIGHT" val="2"/>
</p:tagLst>
</file>

<file path=ppt/tags/tag4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K_DARK_LIGHT"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K_DARK_LIGHT" val="2"/>
</p:tagLst>
</file>

<file path=ppt/tags/tag43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K_DARK_LIGHT" val="2"/>
</p:tagLst>
</file>

<file path=ppt/tags/tag43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K_DARK_LIGHT" val="2"/>
</p:tagLst>
</file>

<file path=ppt/tags/tag43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K_DARK_LIGHT" val="2"/>
</p:tagLst>
</file>

<file path=ppt/tags/tag4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K_DARK_LIGHT" val="2"/>
</p:tagLst>
</file>

<file path=ppt/tags/tag4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43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43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43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4.xml><?xml version="1.0" encoding="utf-8"?>
<p:tagLst xmlns:p="http://schemas.openxmlformats.org/presentationml/2006/main">
  <p:tag name="KSO_WM_TEMPLATE_THUMBS_INDEX" val="1、4、7、10、14、15、16、17、18、19、21、22、23、24、26"/>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51"/>
  <p:tag name="KSO_WM_TEMPLATE_MASTER_THUMB_INDEX" val="1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2*i*6"/>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2*i*7"/>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5*i*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5*i*7"/>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8*i*6"/>
  <p:tag name="KSO_WM_UNIT_LAYERLEVEL" val="1"/>
  <p:tag name="KSO_WM_TAG_VERSION" val="1.0"/>
  <p:tag name="KSO_WM_BEAUTIFY_FLAG" val="#w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8*i*7"/>
  <p:tag name="KSO_WM_UNIT_LAYERLEVEL" val="1"/>
  <p:tag name="KSO_WM_TAG_VERSION" val="1.0"/>
  <p:tag name="KSO_WM_BEAUTIFY_FLAG" val="#wm#"/>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8*i*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8*i*7"/>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K_DARK_LIGHT" val="2"/>
</p:tagLst>
</file>

<file path=ppt/tags/tag5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K_DARK_LIGHT" val="2"/>
</p:tagLst>
</file>

<file path=ppt/tags/tag5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UNIT_BK_DARK_LIGHT" val="2"/>
</p:tagLst>
</file>

<file path=ppt/tags/tag5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5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5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5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5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Lst>
</file>

<file path=ppt/tags/tag5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UNIT_BK_DARK_LIGHT" val="2"/>
</p:tagLst>
</file>

<file path=ppt/tags/tag5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5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5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5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UNIT_BK_DARK_LIGHT" val="2"/>
</p:tagLst>
</file>

<file path=ppt/tags/tag55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55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5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5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Lst>
</file>

<file path=ppt/tags/tag5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5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56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UNIT_BK_DARK_LIGHT" val="2"/>
</p:tagLst>
</file>

<file path=ppt/tags/tag56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56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5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56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UNIT_BK_DARK_LIGHT" val="2"/>
</p:tagLst>
</file>

<file path=ppt/tags/tag5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5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5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57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Lst>
</file>

<file path=ppt/tags/tag5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Lst>
</file>

<file path=ppt/tags/tag5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K_DARK_LIGHT" val="2"/>
</p:tagLst>
</file>

<file path=ppt/tags/tag5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K_DARK_LIGHT" val="2"/>
</p:tagLst>
</file>

<file path=ppt/tags/tag5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K_DARK_LIGHT" val="2"/>
</p:tagLst>
</file>

<file path=ppt/tags/tag57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58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K_DARK_LIGHT" val="2"/>
</p:tagLst>
</file>

<file path=ppt/tags/tag5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K_DARK_LIGHT" val="2"/>
</p:tagLst>
</file>

<file path=ppt/tags/tag5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K_DARK_LIGHT" val="2"/>
</p:tagLst>
</file>

<file path=ppt/tags/tag58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5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8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1"/>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2.xml><?xml version="1.0" encoding="utf-8"?>
<p:tagLst xmlns:p="http://schemas.openxmlformats.org/presentationml/2006/main">
  <p:tag name="KSO_WM_TEMPLATE_THUMBS_INDEX" val="1、4、7、10、14、15、16、17、18、19、21、22、23、24、26"/>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51"/>
  <p:tag name="KSO_WM_TEMPLATE_MASTER_THUMB_INDEX" val="12"/>
</p:tagLst>
</file>

<file path=ppt/tags/tag59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5251_1*a*1"/>
  <p:tag name="KSO_WM_TEMPLATE_CATEGORY" val="custom"/>
  <p:tag name="KSO_WM_TEMPLATE_INDEX" val="20205251"/>
  <p:tag name="KSO_WM_UNIT_LAYERLEVEL" val="1"/>
  <p:tag name="KSO_WM_TAG_VERSION" val="1.0"/>
  <p:tag name="KSO_WM_BEAUTIFY_FLAG" val="#wm#"/>
  <p:tag name="KSO_WM_UNIT_PRESET_TEXT" val="蓝色小清新毕业答辩PPT"/>
</p:tagLst>
</file>

<file path=ppt/tags/tag594.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5251_1*b*1"/>
  <p:tag name="KSO_WM_TEMPLATE_CATEGORY" val="custom"/>
  <p:tag name="KSO_WM_TEMPLATE_INDEX" val="20205251"/>
  <p:tag name="KSO_WM_UNIT_LAYERLEVEL" val="1"/>
  <p:tag name="KSO_WM_TAG_VERSION" val="1.0"/>
  <p:tag name="KSO_WM_BEAUTIFY_FLAG" val="#wm#"/>
  <p:tag name="KSO_WM_UNIT_PRESET_TEXT" val="单击此处添加副标题"/>
</p:tagLst>
</file>

<file path=ppt/tags/tag595.xml><?xml version="1.0" encoding="utf-8"?>
<p:tagLst xmlns:p="http://schemas.openxmlformats.org/presentationml/2006/main">
  <p:tag name="KSO_WM_TEMPLATE_THUMBS_INDEX" val="1、4、7、10、14、15、16、17、18、19、21、22、23、24、26"/>
  <p:tag name="KSO_WM_SLIDE_ID" val="custom2020525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5251"/>
  <p:tag name="KSO_WM_SLIDE_LAYOUT" val="a_b"/>
  <p:tag name="KSO_WM_SLIDE_LAYOUT_CNT" val="1_1"/>
  <p:tag name="KSO_WM_TEMPLATE_MASTER_THUMB_INDEX" val="12"/>
</p:tagLst>
</file>

<file path=ppt/tags/tag59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51_2*l_h_a*1_1_1"/>
  <p:tag name="KSO_WM_TEMPLATE_CATEGORY" val="custom"/>
  <p:tag name="KSO_WM_TEMPLATE_INDEX" val="20205251"/>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 name="KSO_WM_DIAGRAM_VIRTUALLY_FRAME" val="{&quot;height&quot;:228.775,&quot;left&quot;:118.875,&quot;top&quot;:241.125,&quot;width&quot;:526.4500393700788}"/>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251_2*l_h_i*1_1_1"/>
  <p:tag name="KSO_WM_TEMPLATE_CATEGORY" val="custom"/>
  <p:tag name="KSO_WM_TEMPLATE_INDEX" val="2020525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DIAGRAM_VIRTUALLY_FRAME" val="{&quot;height&quot;:228.775,&quot;left&quot;:118.875,&quot;top&quot;:241.125,&quot;width&quot;:526.4500393700788}"/>
</p:tagLst>
</file>

<file path=ppt/tags/tag59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51_2*l_h_a*1_2_1"/>
  <p:tag name="KSO_WM_TEMPLATE_CATEGORY" val="custom"/>
  <p:tag name="KSO_WM_TEMPLATE_INDEX" val="20205251"/>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 name="KSO_WM_DIAGRAM_VIRTUALLY_FRAME" val="{&quot;height&quot;:228.775,&quot;left&quot;:118.875,&quot;top&quot;:241.125,&quot;width&quot;:526.4500393700788}"/>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251_2*l_h_i*1_2_1"/>
  <p:tag name="KSO_WM_TEMPLATE_CATEGORY" val="custom"/>
  <p:tag name="KSO_WM_TEMPLATE_INDEX" val="2020525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 name="KSO_WM_DIAGRAM_VIRTUALLY_FRAME" val="{&quot;height&quot;:228.775,&quot;left&quot;:118.875,&quot;top&quot;:241.125,&quot;width&quot;:526.450039370078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600.xml><?xml version="1.0" encoding="utf-8"?>
<p:tagLst xmlns:p="http://schemas.openxmlformats.org/presentationml/2006/main">
  <p:tag name="KSO_WM_UNIT_ISCONTENTSTITLE" val="1"/>
  <p:tag name="KSO_WM_UNIT_ISNUMDGMTITLE" val="0"/>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51_2*a*1"/>
  <p:tag name="KSO_WM_TEMPLATE_CATEGORY" val="custom"/>
  <p:tag name="KSO_WM_TEMPLATE_INDEX" val="20205251"/>
  <p:tag name="KSO_WM_UNIT_LAYERLEVEL" val="1"/>
  <p:tag name="KSO_WM_TAG_VERSION" val="1.0"/>
  <p:tag name="KSO_WM_BEAUTIFY_FLAG" val="#wm#"/>
  <p:tag name="KSO_WM_UNIT_PRESET_TEXT" val="目录"/>
  <p:tag name="KSO_WM_UNIT_TEXT_FILL_FORE_SCHEMECOLOR_INDEX" val="13"/>
  <p:tag name="KSO_WM_UNIT_TEXT_FILL_TYPE" val="1"/>
  <p:tag name="KSO_WM_UNIT_USESOURCEFORMAT_APPLY" val="1"/>
</p:tagLst>
</file>

<file path=ppt/tags/tag601.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51_2*b*1"/>
  <p:tag name="KSO_WM_TEMPLATE_CATEGORY" val="custom"/>
  <p:tag name="KSO_WM_TEMPLATE_INDEX" val="20205251"/>
  <p:tag name="KSO_WM_UNIT_LAYERLEVEL" val="1"/>
  <p:tag name="KSO_WM_TAG_VERSION" val="1.0"/>
  <p:tag name="KSO_WM_BEAUTIFY_FLAG" val="#wm#"/>
  <p:tag name="KSO_WM_UNIT_PRESET_TEXT" val="Contents"/>
  <p:tag name="KSO_WM_UNIT_TEXT_FILL_FORE_SCHEMECOLOR_INDEX" val="5"/>
  <p:tag name="KSO_WM_UNIT_TEXT_FILL_TYPE" val="1"/>
  <p:tag name="KSO_WM_UNIT_USESOURCEFORMAT_APPLY" val="1"/>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251_2*l_h_i*1_2_1"/>
  <p:tag name="KSO_WM_TEMPLATE_CATEGORY" val="custom"/>
  <p:tag name="KSO_WM_TEMPLATE_INDEX" val="2020525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 name="KSO_WM_DIAGRAM_VIRTUALLY_FRAME" val="{&quot;height&quot;:228.775,&quot;left&quot;:118.875,&quot;top&quot;:241.125,&quot;width&quot;:526.4500393700788}"/>
</p:tagLst>
</file>

<file path=ppt/tags/tag60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51_2*l_h_a*1_2_1"/>
  <p:tag name="KSO_WM_TEMPLATE_CATEGORY" val="custom"/>
  <p:tag name="KSO_WM_TEMPLATE_INDEX" val="20205251"/>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 name="KSO_WM_DIAGRAM_VIRTUALLY_FRAME" val="{&quot;height&quot;:228.775,&quot;left&quot;:118.875,&quot;top&quot;:241.125,&quot;width&quot;:526.4500393700788}"/>
</p:tagLst>
</file>

<file path=ppt/tags/tag604.xml><?xml version="1.0" encoding="utf-8"?>
<p:tagLst xmlns:p="http://schemas.openxmlformats.org/presentationml/2006/main">
  <p:tag name="KSO_WM_SLIDE_ID" val="custom20205251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251"/>
  <p:tag name="KSO_WM_SLIDE_LAYOUT" val="a_b_l"/>
  <p:tag name="KSO_WM_SLIDE_LAYOUT_CNT" val="1_1_1"/>
</p:tagLst>
</file>

<file path=ppt/tags/tag605.xml><?xml version="1.0" encoding="utf-8"?>
<p:tagLst xmlns:p="http://schemas.openxmlformats.org/presentationml/2006/main">
  <p:tag name="KSO_WM_BEAUTIFY_FLAG" val="#wm#"/>
  <p:tag name="KSO_WM_TEMPLATE_CATEGORY" val="custom"/>
  <p:tag name="KSO_WM_TEMPLATE_INDEX" val="20205251"/>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wm#"/>
  <p:tag name="KSO_WM_TEMPLATE_CATEGORY" val="custom"/>
  <p:tag name="KSO_WM_TEMPLATE_INDEX" val="20205251"/>
</p:tagLst>
</file>

<file path=ppt/tags/tag616.xml><?xml version="1.0" encoding="utf-8"?>
<p:tagLst xmlns:p="http://schemas.openxmlformats.org/presentationml/2006/main">
  <p:tag name="KSO_WM_UNIT_PLACING_PICTURE_USER_VIEWPORT" val="{&quot;height&quot;:8849,&quot;width&quot;:10534}"/>
</p:tagLst>
</file>

<file path=ppt/tags/tag617.xml><?xml version="1.0" encoding="utf-8"?>
<p:tagLst xmlns:p="http://schemas.openxmlformats.org/presentationml/2006/main">
  <p:tag name="KSO_WM_BEAUTIFY_FLAG" val="#wm#"/>
  <p:tag name="KSO_WM_TEMPLATE_CATEGORY" val="custom"/>
  <p:tag name="KSO_WM_TEMPLATE_INDEX" val="20205251"/>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5251_26*a*1"/>
  <p:tag name="KSO_WM_TEMPLATE_CATEGORY" val="custom"/>
  <p:tag name="KSO_WM_TEMPLATE_INDEX" val="20205251"/>
  <p:tag name="KSO_WM_UNIT_LAYERLEVEL" val="1"/>
  <p:tag name="KSO_WM_TAG_VERSION" val="1.0"/>
  <p:tag name="KSO_WM_BEAUTIFY_FLAG" val="#wm#"/>
  <p:tag name="KSO_WM_UNIT_PRESET_TEXT" val="谢谢观看"/>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620.xml><?xml version="1.0" encoding="utf-8"?>
<p:tagLst xmlns:p="http://schemas.openxmlformats.org/presentationml/2006/main">
  <p:tag name="KSO_WM_SLIDE_ID" val="custom20205251_26"/>
  <p:tag name="KSO_WM_TEMPLATE_SUBCATEGORY" val="0"/>
  <p:tag name="KSO_WM_TEMPLATE_MASTER_TYPE" val="1"/>
  <p:tag name="KSO_WM_TEMPLATE_COLOR_TYPE" val="1"/>
  <p:tag name="KSO_WM_SLIDE_TYPE" val="endPage"/>
  <p:tag name="KSO_WM_SLIDE_SUBTYPE" val="pureTxt"/>
  <p:tag name="KSO_WM_SLIDE_ITEM_CNT" val="0"/>
  <p:tag name="KSO_WM_SLIDE_INDEX" val="26"/>
  <p:tag name="KSO_WM_TAG_VERSION" val="1.0"/>
  <p:tag name="KSO_WM_BEAUTIFY_FLAG" val="#wm#"/>
  <p:tag name="KSO_WM_TEMPLATE_CATEGORY" val="custom"/>
  <p:tag name="KSO_WM_TEMPLATE_INDEX" val="20205251"/>
  <p:tag name="KSO_WM_SLIDE_LAYOUT" val="a_b"/>
  <p:tag name="KSO_WM_SLIDE_LAYOUT_CNT" val="1_1"/>
</p:tagLst>
</file>

<file path=ppt/tags/tag621.xml><?xml version="1.0" encoding="utf-8"?>
<p:tagLst xmlns:p="http://schemas.openxmlformats.org/presentationml/2006/main">
  <p:tag name="commondata" val="eyJoZGlkIjoiNDQ5YTE3ZjdkMmRkNGU0MDA3YmU2Y2MxZjg4Y2Q0OTEifQ=="/>
  <p:tag name="KSO_WPP_MARK_KEY" val="8ce58d91-b6e2-46b3-ad5c-068fbb83bd55"/>
  <p:tag name="COMMONDATA" val="eyJoZGlkIjoiMDRkNTA2YmNiMDA0Zjc3NDQ4ZTEzYzc1ODlhNDRlZjcifQ=="/>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2*i*6"/>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UNIT_BK_DARK_LIGHT" val="2"/>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5FD"/>
      </a:dk2>
      <a:lt2>
        <a:srgbClr val="FFFFFF"/>
      </a:lt2>
      <a:accent1>
        <a:srgbClr val="257EDF"/>
      </a:accent1>
      <a:accent2>
        <a:srgbClr val="3791BA"/>
      </a:accent2>
      <a:accent3>
        <a:srgbClr val="49A595"/>
      </a:accent3>
      <a:accent4>
        <a:srgbClr val="5AB86F"/>
      </a:accent4>
      <a:accent5>
        <a:srgbClr val="6CCC4A"/>
      </a:accent5>
      <a:accent6>
        <a:srgbClr val="7EDF25"/>
      </a:accent6>
      <a:hlink>
        <a:srgbClr val="658BD5"/>
      </a:hlink>
      <a:folHlink>
        <a:srgbClr val="A16AA5"/>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022502">
      <a:dk1>
        <a:sysClr val="windowText" lastClr="000000"/>
      </a:dk1>
      <a:lt1>
        <a:sysClr val="window" lastClr="FFFFFF"/>
      </a:lt1>
      <a:dk2>
        <a:srgbClr val="EEF5FD"/>
      </a:dk2>
      <a:lt2>
        <a:srgbClr val="FFFFFF"/>
      </a:lt2>
      <a:accent1>
        <a:srgbClr val="257EDF"/>
      </a:accent1>
      <a:accent2>
        <a:srgbClr val="3791BA"/>
      </a:accent2>
      <a:accent3>
        <a:srgbClr val="49A595"/>
      </a:accent3>
      <a:accent4>
        <a:srgbClr val="5AB86F"/>
      </a:accent4>
      <a:accent5>
        <a:srgbClr val="6CCC4A"/>
      </a:accent5>
      <a:accent6>
        <a:srgbClr val="7EDF25"/>
      </a:accent6>
      <a:hlink>
        <a:srgbClr val="658BD5"/>
      </a:hlink>
      <a:folHlink>
        <a:srgbClr val="A16AA5"/>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022502">
      <a:dk1>
        <a:sysClr val="windowText" lastClr="000000"/>
      </a:dk1>
      <a:lt1>
        <a:sysClr val="window" lastClr="FFFFFF"/>
      </a:lt1>
      <a:dk2>
        <a:srgbClr val="EEF5FD"/>
      </a:dk2>
      <a:lt2>
        <a:srgbClr val="FFFFFF"/>
      </a:lt2>
      <a:accent1>
        <a:srgbClr val="257EDF"/>
      </a:accent1>
      <a:accent2>
        <a:srgbClr val="3791BA"/>
      </a:accent2>
      <a:accent3>
        <a:srgbClr val="49A595"/>
      </a:accent3>
      <a:accent4>
        <a:srgbClr val="5AB86F"/>
      </a:accent4>
      <a:accent5>
        <a:srgbClr val="6CCC4A"/>
      </a:accent5>
      <a:accent6>
        <a:srgbClr val="7EDF25"/>
      </a:accent6>
      <a:hlink>
        <a:srgbClr val="658BD5"/>
      </a:hlink>
      <a:folHlink>
        <a:srgbClr val="A16AA5"/>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022502">
      <a:dk1>
        <a:sysClr val="windowText" lastClr="000000"/>
      </a:dk1>
      <a:lt1>
        <a:sysClr val="window" lastClr="FFFFFF"/>
      </a:lt1>
      <a:dk2>
        <a:srgbClr val="EEF5FD"/>
      </a:dk2>
      <a:lt2>
        <a:srgbClr val="FFFFFF"/>
      </a:lt2>
      <a:accent1>
        <a:srgbClr val="257EDF"/>
      </a:accent1>
      <a:accent2>
        <a:srgbClr val="3791BA"/>
      </a:accent2>
      <a:accent3>
        <a:srgbClr val="49A595"/>
      </a:accent3>
      <a:accent4>
        <a:srgbClr val="5AB86F"/>
      </a:accent4>
      <a:accent5>
        <a:srgbClr val="6CCC4A"/>
      </a:accent5>
      <a:accent6>
        <a:srgbClr val="7EDF25"/>
      </a:accent6>
      <a:hlink>
        <a:srgbClr val="658BD5"/>
      </a:hlink>
      <a:folHlink>
        <a:srgbClr val="A16AA5"/>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WPS 演示</Application>
  <PresentationFormat/>
  <Paragraphs>65</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5</vt:i4>
      </vt:variant>
      <vt:variant>
        <vt:lpstr>幻灯片标题</vt:lpstr>
      </vt:variant>
      <vt:variant>
        <vt:i4>15</vt:i4>
      </vt:variant>
    </vt:vector>
  </HeadingPairs>
  <TitlesOfParts>
    <vt:vector size="28" baseType="lpstr">
      <vt:lpstr>Arial</vt:lpstr>
      <vt:lpstr>宋体</vt:lpstr>
      <vt:lpstr>Wingdings</vt:lpstr>
      <vt:lpstr>微软雅黑</vt:lpstr>
      <vt:lpstr>汉仪旗黑-85S</vt:lpstr>
      <vt:lpstr>黑体</vt:lpstr>
      <vt:lpstr>Arial Unicode MS</vt:lpstr>
      <vt:lpstr>Calibri</vt:lpstr>
      <vt:lpstr>默认设计模板</vt:lpstr>
      <vt:lpstr>1_Office 主题​​</vt:lpstr>
      <vt:lpstr>2_Office 主题​​</vt:lpstr>
      <vt:lpstr>3_Office 主题​​</vt:lpstr>
      <vt:lpstr>4_Office 主题​​</vt:lpstr>
      <vt:lpstr>新能源绝缘监测</vt:lpstr>
      <vt:lpstr>PowerPoint 演示文稿</vt:lpstr>
      <vt:lpstr>绝缘监测的作用</vt:lpstr>
      <vt:lpstr>绝缘监测</vt:lpstr>
      <vt:lpstr>PowerPoint 演示文稿</vt:lpstr>
      <vt:lpstr>漏电数据</vt:lpstr>
      <vt:lpstr>绝缘检测的工具</vt:lpstr>
      <vt:lpstr>兆欧表</vt:lpstr>
      <vt:lpstr>兆欧表</vt:lpstr>
      <vt:lpstr>兆欧表</vt:lpstr>
      <vt:lpstr>PowerPoint 演示文稿</vt:lpstr>
      <vt:lpstr>漏电传感器</vt:lpstr>
      <vt:lpstr>比亚迪漏电传感器</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新能源汽车高压电气防护</dc:title>
  <dc:creator>吴超</dc:creator>
  <cp:lastModifiedBy>无所畏惧</cp:lastModifiedBy>
  <cp:revision>23</cp:revision>
  <dcterms:created xsi:type="dcterms:W3CDTF">2020-03-13T08:12:00Z</dcterms:created>
  <dcterms:modified xsi:type="dcterms:W3CDTF">2024-03-12T02:58:03Z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5E902F694FB14999AA403EBA57943F2F_12</vt:lpwstr>
  </property>
</Properties>
</file>