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62" r:id="rId2"/>
    <p:sldId id="291" r:id="rId3"/>
    <p:sldId id="292" r:id="rId4"/>
    <p:sldId id="261" r:id="rId5"/>
    <p:sldId id="285" r:id="rId6"/>
    <p:sldId id="293" r:id="rId7"/>
    <p:sldId id="393" r:id="rId8"/>
    <p:sldId id="392" r:id="rId9"/>
    <p:sldId id="294" r:id="rId10"/>
    <p:sldId id="263" r:id="rId11"/>
    <p:sldId id="264" r:id="rId12"/>
    <p:sldId id="260" r:id="rId13"/>
    <p:sldId id="394" r:id="rId14"/>
    <p:sldId id="395" r:id="rId15"/>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47" d="100"/>
          <a:sy n="47" d="100"/>
        </p:scale>
        <p:origin x="77" y="8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2024/3/11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2024/3/11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s/_rels/slide5.xml.rels><?xml version="1.0" encoding="UTF-8" standalone="yes"?>
<Relationships xmlns="http://schemas.openxmlformats.org/package/2006/relationships"><Relationship Id="rId8" Type="http://schemas.openxmlformats.org/officeDocument/2006/relationships/tags" Target="../tags/tag16.xml"/><Relationship Id="rId13" Type="http://schemas.openxmlformats.org/officeDocument/2006/relationships/slideLayout" Target="../slideLayouts/slideLayout1.xml"/><Relationship Id="rId3" Type="http://schemas.openxmlformats.org/officeDocument/2006/relationships/tags" Target="../tags/tag11.xml"/><Relationship Id="rId7" Type="http://schemas.openxmlformats.org/officeDocument/2006/relationships/tags" Target="../tags/tag15.xml"/><Relationship Id="rId12" Type="http://schemas.openxmlformats.org/officeDocument/2006/relationships/tags" Target="../tags/tag20.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tags" Target="../tags/tag19.xml"/><Relationship Id="rId5" Type="http://schemas.openxmlformats.org/officeDocument/2006/relationships/tags" Target="../tags/tag13.xm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a:t>旋变传感器</a:t>
            </a:r>
          </a:p>
        </p:txBody>
      </p:sp>
      <p:sp>
        <p:nvSpPr>
          <p:cNvPr id="3" name="副标题 2"/>
          <p:cNvSpPr>
            <a:spLocks noGrp="1"/>
          </p:cNvSpPr>
          <p:nvPr>
            <p:ph type="subTitle" idx="1"/>
          </p:nvPr>
        </p:nvSpPr>
        <p:spPr/>
        <p:txBody>
          <a:bodyPr/>
          <a:lstStyle/>
          <a:p>
            <a:r>
              <a:rPr lang="zh-CN" altLang="en-US"/>
              <a:t>楚玉青</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07C3D9B-76C7-3F42-A32D-2F252E65DDD7}"/>
              </a:ext>
            </a:extLst>
          </p:cNvPr>
          <p:cNvSpPr txBox="1">
            <a:spLocks/>
          </p:cNvSpPr>
          <p:nvPr/>
        </p:nvSpPr>
        <p:spPr>
          <a:xfrm>
            <a:off x="382905" y="304165"/>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a:t>旋变传感器</a:t>
            </a:r>
          </a:p>
          <a:p>
            <a:r>
              <a:rPr lang="zh-CN" altLang="en-US"/>
              <a:t>转子位置</a:t>
            </a:r>
          </a:p>
          <a:p>
            <a:r>
              <a:rPr lang="zh-CN" altLang="en-US"/>
              <a:t>旋转转速</a:t>
            </a:r>
          </a:p>
          <a:p>
            <a:r>
              <a:rPr lang="zh-CN" altLang="en-US"/>
              <a:t>旋转方向</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25EB9DAC-B015-4F75-BFA0-30DBE591BD39}"/>
              </a:ext>
            </a:extLst>
          </p:cNvPr>
          <p:cNvSpPr txBox="1"/>
          <p:nvPr/>
        </p:nvSpPr>
        <p:spPr>
          <a:xfrm>
            <a:off x="0" y="0"/>
            <a:ext cx="12192000" cy="6740307"/>
          </a:xfrm>
          <a:prstGeom prst="rect">
            <a:avLst/>
          </a:prstGeom>
          <a:noFill/>
        </p:spPr>
        <p:txBody>
          <a:bodyPr wrap="square" rtlCol="0">
            <a:spAutoFit/>
          </a:bodyPr>
          <a:lstStyle/>
          <a:p>
            <a:r>
              <a:rPr lang="zh-CN" altLang="en-US" dirty="0"/>
              <a:t>电动汽车上面的驱动电机使用比较多的是三相永磁同步电机，在它的内部有一个旋变传感器，它如果损坏，将会直接影响电机的工作，甚至导致电机无法运转。那它具体是起什么作用呢？又是如何工作的呢？</a:t>
            </a:r>
          </a:p>
          <a:p>
            <a:r>
              <a:rPr lang="zh-CN" altLang="en-US" dirty="0"/>
              <a:t>本节课我们就来讲解一下旋变传感器的工作原理与检测</a:t>
            </a:r>
          </a:p>
          <a:p>
            <a:r>
              <a:rPr lang="zh-CN" altLang="en-US" dirty="0"/>
              <a:t>大家看这就是旋变传感器，他安装在驱动电机的转子轴上面，以此检测转子的位置，转动方向以及转动速度</a:t>
            </a:r>
          </a:p>
          <a:p>
            <a:r>
              <a:rPr lang="zh-CN" altLang="en-US" dirty="0"/>
              <a:t>我们就来讲解一下旋变传感器</a:t>
            </a:r>
          </a:p>
          <a:p>
            <a:r>
              <a:rPr lang="zh-CN" altLang="en-US" dirty="0"/>
              <a:t>旋变传感器分为两部分，这是旋变传感器的定子，它与驱动电机外壳相连。这是驱动电机的转子，在转子上方</a:t>
            </a:r>
          </a:p>
          <a:p>
            <a:r>
              <a:rPr lang="zh-CN" altLang="en-US" dirty="0"/>
              <a:t>它是一个椭圆形，这就是悬面传感器的信号转子，当然有一些车它是三个凸起，甚至是四个凸起，虽然凸起不一样多</a:t>
            </a:r>
          </a:p>
          <a:p>
            <a:r>
              <a:rPr lang="zh-CN" altLang="en-US" dirty="0"/>
              <a:t>但是它的作用都是一样的，这个定子就安装在转子的外围</a:t>
            </a:r>
          </a:p>
          <a:p>
            <a:r>
              <a:rPr lang="zh-CN" altLang="en-US" dirty="0"/>
              <a:t>接下来就先讲一下定子的工作原理</a:t>
            </a:r>
          </a:p>
          <a:p>
            <a:r>
              <a:rPr lang="zh-CN" altLang="en-US" dirty="0"/>
              <a:t>在定子内缘有均匀的磁极，他上面一共缠绕着三组线圈，所以从这里我们可以看到它有</a:t>
            </a:r>
            <a:r>
              <a:rPr lang="en-US" altLang="zh-CN" dirty="0"/>
              <a:t>6</a:t>
            </a:r>
            <a:r>
              <a:rPr lang="zh-CN" altLang="en-US" dirty="0"/>
              <a:t>根线</a:t>
            </a:r>
          </a:p>
          <a:p>
            <a:r>
              <a:rPr lang="zh-CN" altLang="en-US" dirty="0"/>
              <a:t>那其中一个线圈为励磁线圈，它缠绕在每一个磁极上面，由电机控制器给它提供一个交流电信号，所以励磁线圈它会产生一个固定频率固定幅值的交变信号。其次一组线圈为正旋绕组它是间隔缠绕的，比如在这一个上面缠绕着正旋绕组</a:t>
            </a:r>
          </a:p>
          <a:p>
            <a:r>
              <a:rPr lang="zh-CN" altLang="en-US" dirty="0"/>
              <a:t>间隔一个磁极之后，在这一个磁极上面再缠绕正旋绕组，然后再次间隔这样去缠绕的</a:t>
            </a:r>
            <a:endParaRPr lang="en-US" altLang="zh-CN" dirty="0"/>
          </a:p>
          <a:p>
            <a:r>
              <a:rPr lang="zh-CN" altLang="en-US" dirty="0"/>
              <a:t>最后一组线圈称为余旋绕组，它也是间隔一个磁极的</a:t>
            </a:r>
          </a:p>
          <a:p>
            <a:r>
              <a:rPr lang="zh-CN" altLang="en-US" dirty="0"/>
              <a:t>比如这里缠绕的是正旋绕组</a:t>
            </a:r>
          </a:p>
          <a:p>
            <a:r>
              <a:rPr lang="zh-CN" altLang="en-US" dirty="0"/>
              <a:t>那这里缠绕的就是余弦绕组</a:t>
            </a:r>
          </a:p>
          <a:p>
            <a:r>
              <a:rPr lang="zh-CN" altLang="en-US" dirty="0"/>
              <a:t>再间隔一个正旋绕组</a:t>
            </a:r>
          </a:p>
          <a:p>
            <a:r>
              <a:rPr lang="zh-CN" altLang="en-US" dirty="0"/>
              <a:t>再缠绕一次余弦绕组</a:t>
            </a:r>
          </a:p>
          <a:p>
            <a:r>
              <a:rPr lang="zh-CN" altLang="en-US" dirty="0"/>
              <a:t>当励磁线圈产生一个交变磁场的时候</a:t>
            </a:r>
          </a:p>
          <a:p>
            <a:r>
              <a:rPr lang="zh-CN" altLang="en-US" dirty="0"/>
              <a:t>就会感应正旋和余旋线圈</a:t>
            </a:r>
          </a:p>
          <a:p>
            <a:r>
              <a:rPr lang="zh-CN" altLang="en-US" dirty="0"/>
              <a:t>从而使两组线圈内部产生感应电动式信号，转子安装在定子的内部</a:t>
            </a:r>
          </a:p>
          <a:p>
            <a:r>
              <a:rPr lang="zh-CN" altLang="en-US" dirty="0"/>
              <a:t>当信号转子转动之后由于凸起的存在，它会影响三组线圈周围的磁场</a:t>
            </a:r>
          </a:p>
          <a:p>
            <a:r>
              <a:rPr lang="zh-CN" altLang="en-US" dirty="0"/>
              <a:t>从而就使正旋线圈以及余旋线圈</a:t>
            </a:r>
          </a:p>
          <a:p>
            <a:r>
              <a:rPr lang="zh-CN" altLang="en-US" dirty="0"/>
              <a:t>它的电动式发生变化</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18750F-6765-48E9-901E-B1DB5A3DFA9A}"/>
              </a:ext>
            </a:extLst>
          </p:cNvPr>
          <p:cNvSpPr txBox="1"/>
          <p:nvPr/>
        </p:nvSpPr>
        <p:spPr>
          <a:xfrm>
            <a:off x="0" y="0"/>
            <a:ext cx="12192000" cy="4524315"/>
          </a:xfrm>
          <a:prstGeom prst="rect">
            <a:avLst/>
          </a:prstGeom>
          <a:noFill/>
        </p:spPr>
        <p:txBody>
          <a:bodyPr wrap="square" rtlCol="0">
            <a:spAutoFit/>
          </a:bodyPr>
          <a:lstStyle/>
          <a:p>
            <a:r>
              <a:rPr lang="zh-CN" altLang="en-US" dirty="0"/>
              <a:t>比如此时上端的这一个凸起</a:t>
            </a:r>
          </a:p>
          <a:p>
            <a:r>
              <a:rPr lang="zh-CN" altLang="en-US" dirty="0"/>
              <a:t>就在慢慢远离正旋线圈</a:t>
            </a:r>
          </a:p>
          <a:p>
            <a:r>
              <a:rPr lang="zh-CN" altLang="en-US" dirty="0"/>
              <a:t>而靠近余弦线圈</a:t>
            </a:r>
          </a:p>
          <a:p>
            <a:r>
              <a:rPr lang="zh-CN" altLang="en-US" dirty="0"/>
              <a:t>那这时候呢</a:t>
            </a:r>
          </a:p>
          <a:p>
            <a:r>
              <a:rPr lang="zh-CN" altLang="en-US" dirty="0"/>
              <a:t>正弦绕组他的电动势就会由强变弱</a:t>
            </a:r>
          </a:p>
          <a:p>
            <a:r>
              <a:rPr lang="zh-CN" altLang="en-US" dirty="0"/>
              <a:t>而余弦线圈的电动势就会由弱到强</a:t>
            </a:r>
          </a:p>
          <a:p>
            <a:r>
              <a:rPr lang="zh-CN" altLang="en-US" dirty="0"/>
              <a:t>那再次的转动</a:t>
            </a:r>
          </a:p>
          <a:p>
            <a:r>
              <a:rPr lang="zh-CN" altLang="en-US" dirty="0"/>
              <a:t>余弦线圈的电动势就会由强变弱</a:t>
            </a:r>
          </a:p>
          <a:p>
            <a:r>
              <a:rPr lang="zh-CN" altLang="en-US" dirty="0"/>
              <a:t>而正旋绕阻的电动势就会由弱到强</a:t>
            </a:r>
          </a:p>
          <a:p>
            <a:r>
              <a:rPr lang="zh-CN" altLang="en-US" dirty="0"/>
              <a:t>那通过电动势的变化频率</a:t>
            </a:r>
          </a:p>
          <a:p>
            <a:r>
              <a:rPr lang="zh-CN" altLang="en-US" dirty="0"/>
              <a:t>就可以判断出此时它的转动速度了</a:t>
            </a:r>
          </a:p>
          <a:p>
            <a:r>
              <a:rPr lang="zh-CN" altLang="en-US" dirty="0"/>
              <a:t>而且</a:t>
            </a:r>
          </a:p>
          <a:p>
            <a:r>
              <a:rPr lang="zh-CN" altLang="en-US" dirty="0"/>
              <a:t>通过对比两组线圈产生的幅值电压</a:t>
            </a:r>
          </a:p>
          <a:p>
            <a:r>
              <a:rPr lang="zh-CN" altLang="en-US" dirty="0"/>
              <a:t>还可以判断出它的具体位置</a:t>
            </a:r>
          </a:p>
          <a:p>
            <a:r>
              <a:rPr lang="zh-CN" altLang="en-US" dirty="0"/>
              <a:t>甚至是正转还是反转</a:t>
            </a:r>
          </a:p>
          <a:p>
            <a:r>
              <a:rPr lang="zh-CN" altLang="en-US" dirty="0"/>
              <a:t>这就是旋变传感器的检测原理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5542B02D-E8CF-4502-AA10-B050D365E245}"/>
              </a:ext>
            </a:extLst>
          </p:cNvPr>
          <p:cNvSpPr txBox="1"/>
          <p:nvPr/>
        </p:nvSpPr>
        <p:spPr>
          <a:xfrm>
            <a:off x="0" y="0"/>
            <a:ext cx="12192000" cy="4524315"/>
          </a:xfrm>
          <a:prstGeom prst="rect">
            <a:avLst/>
          </a:prstGeom>
          <a:noFill/>
        </p:spPr>
        <p:txBody>
          <a:bodyPr wrap="square" rtlCol="0">
            <a:spAutoFit/>
          </a:bodyPr>
          <a:lstStyle/>
          <a:p>
            <a:r>
              <a:rPr lang="zh-CN" altLang="en-US" dirty="0"/>
              <a:t>旋变传感器如果损坏，它会导致车辆行驶不良，甚至是无法行驶</a:t>
            </a:r>
          </a:p>
          <a:p>
            <a:r>
              <a:rPr lang="zh-CN" altLang="en-US" dirty="0"/>
              <a:t>可以使用外表的阻值档，检测旋变传感器三组线圈的阻值，</a:t>
            </a:r>
          </a:p>
          <a:p>
            <a:r>
              <a:rPr lang="zh-CN" altLang="en-US" dirty="0"/>
              <a:t>其中励磁线圈的阻值，通常要比正旋和余旋线圈的阻值要低一些</a:t>
            </a:r>
          </a:p>
          <a:p>
            <a:r>
              <a:rPr lang="zh-CN" altLang="en-US" dirty="0"/>
              <a:t>而正旋和余旋线圈的阻值几乎是一样的</a:t>
            </a:r>
          </a:p>
          <a:p>
            <a:r>
              <a:rPr lang="zh-CN" altLang="en-US" dirty="0"/>
              <a:t>我们来测量一下</a:t>
            </a:r>
          </a:p>
          <a:p>
            <a:r>
              <a:rPr lang="zh-CN" altLang="en-US" dirty="0"/>
              <a:t>将万用表拨动到</a:t>
            </a:r>
            <a:r>
              <a:rPr lang="en-US" altLang="zh-CN" dirty="0"/>
              <a:t>200</a:t>
            </a:r>
            <a:r>
              <a:rPr lang="zh-CN" altLang="en-US" dirty="0"/>
              <a:t>欧阻值档</a:t>
            </a:r>
          </a:p>
          <a:p>
            <a:r>
              <a:rPr lang="zh-CN" altLang="en-US" dirty="0"/>
              <a:t>检测这三组线圈</a:t>
            </a:r>
          </a:p>
          <a:p>
            <a:r>
              <a:rPr lang="zh-CN" altLang="en-US" dirty="0"/>
              <a:t>这里呢是</a:t>
            </a:r>
            <a:r>
              <a:rPr lang="en-US" altLang="zh-CN" dirty="0"/>
              <a:t>6</a:t>
            </a:r>
            <a:r>
              <a:rPr lang="zh-CN" altLang="en-US" dirty="0"/>
              <a:t>根线两两相测</a:t>
            </a:r>
          </a:p>
          <a:p>
            <a:r>
              <a:rPr lang="zh-CN" altLang="en-US" dirty="0"/>
              <a:t>通了</a:t>
            </a:r>
          </a:p>
          <a:p>
            <a:r>
              <a:rPr lang="zh-CN" altLang="en-US" dirty="0"/>
              <a:t>现在的阻值是</a:t>
            </a:r>
            <a:r>
              <a:rPr lang="en-US" altLang="zh-CN" dirty="0"/>
              <a:t>21.6</a:t>
            </a:r>
            <a:r>
              <a:rPr lang="zh-CN" altLang="en-US" dirty="0"/>
              <a:t>欧</a:t>
            </a:r>
          </a:p>
          <a:p>
            <a:r>
              <a:rPr lang="zh-CN" altLang="en-US" dirty="0"/>
              <a:t>那再测第二组线圈</a:t>
            </a:r>
            <a:r>
              <a:rPr lang="en-US" altLang="zh-CN" dirty="0"/>
              <a:t>20</a:t>
            </a:r>
            <a:r>
              <a:rPr lang="zh-CN" altLang="en-US" dirty="0"/>
              <a:t>欧</a:t>
            </a:r>
          </a:p>
          <a:p>
            <a:r>
              <a:rPr lang="zh-CN" altLang="en-US" dirty="0"/>
              <a:t>再测第</a:t>
            </a:r>
            <a:r>
              <a:rPr lang="en-US" altLang="zh-CN" dirty="0"/>
              <a:t>3</a:t>
            </a:r>
            <a:r>
              <a:rPr lang="zh-CN" altLang="en-US" dirty="0"/>
              <a:t>组线圈</a:t>
            </a:r>
            <a:r>
              <a:rPr lang="en-US" altLang="zh-CN" dirty="0"/>
              <a:t>13.2</a:t>
            </a:r>
            <a:r>
              <a:rPr lang="zh-CN" altLang="en-US" dirty="0"/>
              <a:t>欧</a:t>
            </a:r>
          </a:p>
          <a:p>
            <a:r>
              <a:rPr lang="zh-CN" altLang="en-US" dirty="0"/>
              <a:t>那证明前两组组织高的线圈</a:t>
            </a:r>
          </a:p>
          <a:p>
            <a:r>
              <a:rPr lang="zh-CN" altLang="en-US" dirty="0"/>
              <a:t>是正旋绕组以及余旋绕组</a:t>
            </a:r>
          </a:p>
          <a:p>
            <a:r>
              <a:rPr lang="zh-CN" altLang="en-US" dirty="0"/>
              <a:t>那第三组阻值低的线圈就是励磁绕组</a:t>
            </a:r>
          </a:p>
          <a:p>
            <a:r>
              <a:rPr lang="zh-CN" altLang="en-US" dirty="0"/>
              <a:t>所测得的结果可以参考维修手册数据，如果差距比较大那就是损坏了</a:t>
            </a:r>
          </a:p>
        </p:txBody>
      </p:sp>
    </p:spTree>
    <p:extLst>
      <p:ext uri="{BB962C8B-B14F-4D97-AF65-F5344CB8AC3E}">
        <p14:creationId xmlns:p14="http://schemas.microsoft.com/office/powerpoint/2010/main" val="3652137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C56F5B85-FEEB-4B9D-B564-94854E5B7B4B}"/>
              </a:ext>
            </a:extLst>
          </p:cNvPr>
          <p:cNvSpPr txBox="1"/>
          <p:nvPr/>
        </p:nvSpPr>
        <p:spPr>
          <a:xfrm>
            <a:off x="0" y="0"/>
            <a:ext cx="12192000" cy="5355312"/>
          </a:xfrm>
          <a:prstGeom prst="rect">
            <a:avLst/>
          </a:prstGeom>
          <a:noFill/>
        </p:spPr>
        <p:txBody>
          <a:bodyPr wrap="square" rtlCol="0">
            <a:spAutoFit/>
          </a:bodyPr>
          <a:lstStyle/>
          <a:p>
            <a:r>
              <a:rPr lang="zh-CN" altLang="en-US" dirty="0"/>
              <a:t>旋面传感器输出了</a:t>
            </a:r>
            <a:r>
              <a:rPr lang="en-US" altLang="zh-CN" dirty="0"/>
              <a:t>6</a:t>
            </a:r>
            <a:r>
              <a:rPr lang="zh-CN" altLang="en-US" dirty="0"/>
              <a:t>根线，但是我们发现在插头上面有</a:t>
            </a:r>
            <a:r>
              <a:rPr lang="en-US" altLang="zh-CN" dirty="0"/>
              <a:t>8</a:t>
            </a:r>
            <a:r>
              <a:rPr lang="zh-CN" altLang="en-US" dirty="0"/>
              <a:t>根线甚至是</a:t>
            </a:r>
            <a:r>
              <a:rPr lang="en-US" altLang="zh-CN" dirty="0"/>
              <a:t>10</a:t>
            </a:r>
            <a:r>
              <a:rPr lang="zh-CN" altLang="en-US" dirty="0"/>
              <a:t>根线</a:t>
            </a:r>
          </a:p>
          <a:p>
            <a:r>
              <a:rPr lang="zh-CN" altLang="en-US" dirty="0"/>
              <a:t>那是因为又连接出一个插头来连接的是驱动电机上面的一个温度传感器，用于检测驱动电机的工作温度</a:t>
            </a:r>
          </a:p>
          <a:p>
            <a:r>
              <a:rPr lang="zh-CN" altLang="en-US" dirty="0"/>
              <a:t>因为驱动电机工作之后它会产生大量的热量，这个高温会严重影响驱动电机的工作效率。</a:t>
            </a:r>
          </a:p>
          <a:p>
            <a:r>
              <a:rPr lang="zh-CN" altLang="en-US" dirty="0"/>
              <a:t>所以呢我们发现在驱动电机的外围还有很多的冷却水道</a:t>
            </a:r>
          </a:p>
          <a:p>
            <a:r>
              <a:rPr lang="zh-CN" altLang="en-US" dirty="0"/>
              <a:t>当他检测到驱动电机高温之后就会控制电子水泵工作，以此来改驱动电机进行散热</a:t>
            </a:r>
          </a:p>
          <a:p>
            <a:r>
              <a:rPr lang="zh-CN" altLang="en-US" dirty="0"/>
              <a:t>那这个温度传感器其实就是一个热敏电阻</a:t>
            </a:r>
          </a:p>
          <a:p>
            <a:r>
              <a:rPr lang="zh-CN" altLang="en-US" dirty="0"/>
              <a:t>它的阻值随着温度的变化而变化，那所以呢它的电压也会随之改变</a:t>
            </a:r>
          </a:p>
          <a:p>
            <a:r>
              <a:rPr lang="zh-CN" altLang="en-US" dirty="0"/>
              <a:t>我们来检测一下驱动电机上面的这一个温度传感器的阻值</a:t>
            </a:r>
          </a:p>
          <a:p>
            <a:r>
              <a:rPr lang="zh-CN" altLang="en-US" dirty="0"/>
              <a:t>是比较高的</a:t>
            </a:r>
          </a:p>
          <a:p>
            <a:r>
              <a:rPr lang="zh-CN" altLang="en-US" dirty="0"/>
              <a:t>我们使用两兆欧姆档进行检测</a:t>
            </a:r>
          </a:p>
          <a:p>
            <a:r>
              <a:rPr lang="zh-CN" altLang="en-US" dirty="0"/>
              <a:t>它的阻值在</a:t>
            </a:r>
            <a:r>
              <a:rPr lang="en-US" altLang="zh-CN" dirty="0"/>
              <a:t>235</a:t>
            </a:r>
            <a:r>
              <a:rPr lang="zh-CN" altLang="en-US" dirty="0"/>
              <a:t>千欧</a:t>
            </a:r>
          </a:p>
          <a:p>
            <a:r>
              <a:rPr lang="zh-CN" altLang="en-US" dirty="0"/>
              <a:t>那接下来呢</a:t>
            </a:r>
          </a:p>
          <a:p>
            <a:r>
              <a:rPr lang="zh-CN" altLang="en-US" dirty="0"/>
              <a:t>我们再使用一个热风机给它加温</a:t>
            </a:r>
          </a:p>
          <a:p>
            <a:r>
              <a:rPr lang="zh-CN" altLang="en-US" dirty="0"/>
              <a:t>我们发现随着温度的升高</a:t>
            </a:r>
          </a:p>
          <a:p>
            <a:r>
              <a:rPr lang="zh-CN" altLang="en-US" dirty="0"/>
              <a:t>它的阻值在迅速的降低</a:t>
            </a:r>
          </a:p>
          <a:p>
            <a:r>
              <a:rPr lang="zh-CN" altLang="en-US" dirty="0"/>
              <a:t>那如果在测量的时候</a:t>
            </a:r>
          </a:p>
          <a:p>
            <a:r>
              <a:rPr lang="zh-CN" altLang="en-US" dirty="0"/>
              <a:t>发现它的阻值变化幅度非常的小</a:t>
            </a:r>
          </a:p>
          <a:p>
            <a:r>
              <a:rPr lang="zh-CN" altLang="en-US" dirty="0"/>
              <a:t>或者是所测的热阻值是无限大</a:t>
            </a:r>
          </a:p>
          <a:p>
            <a:r>
              <a:rPr lang="zh-CN" altLang="en-US" dirty="0"/>
              <a:t>那就是这一个热敏电阻损坏了</a:t>
            </a:r>
          </a:p>
        </p:txBody>
      </p:sp>
    </p:spTree>
    <p:extLst>
      <p:ext uri="{BB962C8B-B14F-4D97-AF65-F5344CB8AC3E}">
        <p14:creationId xmlns:p14="http://schemas.microsoft.com/office/powerpoint/2010/main" val="260786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2"/>
          <a:stretch>
            <a:fillRect/>
          </a:stretch>
        </p:blipFill>
        <p:spPr>
          <a:xfrm>
            <a:off x="403609" y="0"/>
            <a:ext cx="11384781"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1f178a82b9014a9009350109c5001e14b21beefd"/>
          <p:cNvPicPr>
            <a:picLocks noChangeAspect="1"/>
          </p:cNvPicPr>
          <p:nvPr/>
        </p:nvPicPr>
        <p:blipFill>
          <a:blip r:embed="rId2"/>
          <a:stretch>
            <a:fillRect/>
          </a:stretch>
        </p:blipFill>
        <p:spPr>
          <a:xfrm>
            <a:off x="1226820" y="0"/>
            <a:ext cx="9738360" cy="686047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4176300" y="1527238"/>
            <a:ext cx="3839400" cy="3803523"/>
            <a:chOff x="6734" y="2957"/>
            <a:chExt cx="3923" cy="3858"/>
          </a:xfrm>
        </p:grpSpPr>
        <p:sp>
          <p:nvSpPr>
            <p:cNvPr id="2" name="椭圆 1"/>
            <p:cNvSpPr/>
            <p:nvPr>
              <p:custDataLst>
                <p:tags r:id="rId1"/>
              </p:custDataLst>
            </p:nvPr>
          </p:nvSpPr>
          <p:spPr>
            <a:xfrm rot="16200000">
              <a:off x="6629" y="3990"/>
              <a:ext cx="2056" cy="1847"/>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8" name="椭圆 17"/>
            <p:cNvSpPr/>
            <p:nvPr>
              <p:custDataLst>
                <p:tags r:id="rId2"/>
              </p:custDataLst>
            </p:nvPr>
          </p:nvSpPr>
          <p:spPr>
            <a:xfrm>
              <a:off x="6993" y="3180"/>
              <a:ext cx="3465" cy="3376"/>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0" name="椭圆 19"/>
            <p:cNvSpPr/>
            <p:nvPr>
              <p:custDataLst>
                <p:tags r:id="rId3"/>
              </p:custDataLst>
            </p:nvPr>
          </p:nvSpPr>
          <p:spPr>
            <a:xfrm>
              <a:off x="7637" y="2957"/>
              <a:ext cx="2164" cy="1884"/>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1" name="椭圆 20"/>
            <p:cNvSpPr/>
            <p:nvPr>
              <p:custDataLst>
                <p:tags r:id="rId4"/>
              </p:custDataLst>
            </p:nvPr>
          </p:nvSpPr>
          <p:spPr>
            <a:xfrm rot="16200000">
              <a:off x="8706" y="3990"/>
              <a:ext cx="2056" cy="1847"/>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30" name="椭圆 29"/>
            <p:cNvSpPr/>
            <p:nvPr>
              <p:custDataLst>
                <p:tags r:id="rId5"/>
              </p:custDataLst>
            </p:nvPr>
          </p:nvSpPr>
          <p:spPr>
            <a:xfrm>
              <a:off x="7637" y="4931"/>
              <a:ext cx="2164" cy="1884"/>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5" name="流程图: 联系 54"/>
            <p:cNvSpPr/>
            <p:nvPr>
              <p:custDataLst>
                <p:tags r:id="rId6"/>
              </p:custDataLst>
            </p:nvPr>
          </p:nvSpPr>
          <p:spPr>
            <a:xfrm>
              <a:off x="7909" y="4111"/>
              <a:ext cx="1620" cy="1606"/>
            </a:xfrm>
            <a:prstGeom prst="flowChartConnector">
              <a:avLst/>
            </a:prstGeom>
            <a:solidFill>
              <a:schemeClr val="tx2">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6" name="矩形 55"/>
            <p:cNvSpPr/>
            <p:nvPr>
              <p:custDataLst>
                <p:tags r:id="rId7"/>
              </p:custDataLst>
            </p:nvPr>
          </p:nvSpPr>
          <p:spPr>
            <a:xfrm>
              <a:off x="7818" y="4844"/>
              <a:ext cx="1802" cy="139"/>
            </a:xfrm>
            <a:prstGeom prst="rect">
              <a:avLst/>
            </a:prstGeom>
            <a:solidFill>
              <a:schemeClr val="tx2">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4"/>
          <p:cNvSpPr/>
          <p:nvPr/>
        </p:nvSpPr>
        <p:spPr>
          <a:xfrm>
            <a:off x="3856355" y="1189355"/>
            <a:ext cx="4453255" cy="4453255"/>
          </a:xfrm>
          <a:prstGeom prst="ellipse">
            <a:avLst/>
          </a:prstGeom>
          <a:noFill/>
          <a:ln w="2032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 name="组合 5"/>
          <p:cNvGrpSpPr/>
          <p:nvPr/>
        </p:nvGrpSpPr>
        <p:grpSpPr>
          <a:xfrm>
            <a:off x="5851589" y="1236980"/>
            <a:ext cx="462786" cy="4359910"/>
            <a:chOff x="6698" y="2148"/>
            <a:chExt cx="964" cy="6512"/>
          </a:xfrm>
        </p:grpSpPr>
        <p:sp>
          <p:nvSpPr>
            <p:cNvPr id="16" name="梯形 15"/>
            <p:cNvSpPr/>
            <p:nvPr/>
          </p:nvSpPr>
          <p:spPr>
            <a:xfrm>
              <a:off x="6698" y="2148"/>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p:custDataLst>
                <p:tags r:id="rId12"/>
              </p:custDataLst>
            </p:nvPr>
          </p:nvSpPr>
          <p:spPr>
            <a:xfrm rot="10800000">
              <a:off x="6698" y="74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7" name="TextBox 106"/>
          <p:cNvSpPr txBox="1"/>
          <p:nvPr/>
        </p:nvSpPr>
        <p:spPr>
          <a:xfrm>
            <a:off x="2300881" y="1700808"/>
            <a:ext cx="995680" cy="337185"/>
          </a:xfrm>
          <a:prstGeom prst="rect">
            <a:avLst/>
          </a:prstGeom>
          <a:noFill/>
        </p:spPr>
        <p:txBody>
          <a:bodyPr wrap="none" rtlCol="0">
            <a:spAutoFit/>
          </a:bodyPr>
          <a:lstStyle/>
          <a:p>
            <a:r>
              <a:rPr lang="zh-CN" altLang="en-US" sz="1600" dirty="0">
                <a:latin typeface="微软雅黑" panose="020B0503020204020204" charset="-122"/>
                <a:ea typeface="微软雅黑" panose="020B0503020204020204" charset="-122"/>
              </a:rPr>
              <a:t>励磁线圈</a:t>
            </a:r>
          </a:p>
        </p:txBody>
      </p:sp>
      <p:grpSp>
        <p:nvGrpSpPr>
          <p:cNvPr id="108" name="组合 107"/>
          <p:cNvGrpSpPr/>
          <p:nvPr/>
        </p:nvGrpSpPr>
        <p:grpSpPr>
          <a:xfrm rot="19492946">
            <a:off x="5862387" y="1253253"/>
            <a:ext cx="516554" cy="4377316"/>
            <a:chOff x="6586" y="2122"/>
            <a:chExt cx="1076" cy="6538"/>
          </a:xfrm>
        </p:grpSpPr>
        <p:sp>
          <p:nvSpPr>
            <p:cNvPr id="109" name="梯形 108"/>
            <p:cNvSpPr/>
            <p:nvPr/>
          </p:nvSpPr>
          <p:spPr>
            <a:xfrm>
              <a:off x="6586" y="2122"/>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梯形 109"/>
            <p:cNvSpPr/>
            <p:nvPr>
              <p:custDataLst>
                <p:tags r:id="rId11"/>
              </p:custDataLst>
            </p:nvPr>
          </p:nvSpPr>
          <p:spPr>
            <a:xfrm rot="10800000">
              <a:off x="6698" y="74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1" name="组合 110"/>
          <p:cNvGrpSpPr/>
          <p:nvPr/>
        </p:nvGrpSpPr>
        <p:grpSpPr>
          <a:xfrm rot="17434635">
            <a:off x="5844528" y="1256926"/>
            <a:ext cx="509351" cy="4359238"/>
            <a:chOff x="6601" y="2149"/>
            <a:chExt cx="1061" cy="6511"/>
          </a:xfrm>
        </p:grpSpPr>
        <p:sp>
          <p:nvSpPr>
            <p:cNvPr id="112" name="梯形 111"/>
            <p:cNvSpPr/>
            <p:nvPr/>
          </p:nvSpPr>
          <p:spPr>
            <a:xfrm>
              <a:off x="6601" y="21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梯形 112"/>
            <p:cNvSpPr/>
            <p:nvPr>
              <p:custDataLst>
                <p:tags r:id="rId10"/>
              </p:custDataLst>
            </p:nvPr>
          </p:nvSpPr>
          <p:spPr>
            <a:xfrm rot="10800000">
              <a:off x="6698" y="74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4" name="组合 113"/>
          <p:cNvGrpSpPr/>
          <p:nvPr/>
        </p:nvGrpSpPr>
        <p:grpSpPr>
          <a:xfrm rot="15182144">
            <a:off x="5846260" y="1258382"/>
            <a:ext cx="499750" cy="4357902"/>
            <a:chOff x="6698" y="2151"/>
            <a:chExt cx="1041" cy="6509"/>
          </a:xfrm>
        </p:grpSpPr>
        <p:sp>
          <p:nvSpPr>
            <p:cNvPr id="115" name="梯形 114"/>
            <p:cNvSpPr/>
            <p:nvPr/>
          </p:nvSpPr>
          <p:spPr>
            <a:xfrm>
              <a:off x="6775" y="2151"/>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6" name="梯形 115"/>
            <p:cNvSpPr/>
            <p:nvPr>
              <p:custDataLst>
                <p:tags r:id="rId9"/>
              </p:custDataLst>
            </p:nvPr>
          </p:nvSpPr>
          <p:spPr>
            <a:xfrm rot="10800000">
              <a:off x="6698" y="74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7" name="组合 116"/>
          <p:cNvGrpSpPr/>
          <p:nvPr/>
        </p:nvGrpSpPr>
        <p:grpSpPr>
          <a:xfrm rot="13164055">
            <a:off x="5874224" y="1258745"/>
            <a:ext cx="493511" cy="4350537"/>
            <a:chOff x="6698" y="2162"/>
            <a:chExt cx="1028" cy="6498"/>
          </a:xfrm>
        </p:grpSpPr>
        <p:sp>
          <p:nvSpPr>
            <p:cNvPr id="118" name="梯形 117"/>
            <p:cNvSpPr/>
            <p:nvPr/>
          </p:nvSpPr>
          <p:spPr>
            <a:xfrm>
              <a:off x="6762" y="2162"/>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9" name="梯形 118"/>
            <p:cNvSpPr/>
            <p:nvPr>
              <p:custDataLst>
                <p:tags r:id="rId8"/>
              </p:custDataLst>
            </p:nvPr>
          </p:nvSpPr>
          <p:spPr>
            <a:xfrm rot="10800000">
              <a:off x="6698" y="7449"/>
              <a:ext cx="964" cy="1211"/>
            </a:xfrm>
            <a:prstGeom prst="trapezoid">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0" name="组合 139"/>
          <p:cNvGrpSpPr/>
          <p:nvPr/>
        </p:nvGrpSpPr>
        <p:grpSpPr>
          <a:xfrm rot="5246056">
            <a:off x="7117398" y="1743208"/>
            <a:ext cx="359587" cy="542028"/>
            <a:chOff x="3066377" y="1779094"/>
            <a:chExt cx="520068" cy="783931"/>
          </a:xfrm>
        </p:grpSpPr>
        <p:grpSp>
          <p:nvGrpSpPr>
            <p:cNvPr id="141" name="组合 140"/>
            <p:cNvGrpSpPr/>
            <p:nvPr/>
          </p:nvGrpSpPr>
          <p:grpSpPr>
            <a:xfrm rot="5811537" flipV="1">
              <a:off x="2934445" y="1911026"/>
              <a:ext cx="783931" cy="520068"/>
              <a:chOff x="1386480" y="1639600"/>
              <a:chExt cx="918295" cy="522368"/>
            </a:xfrm>
          </p:grpSpPr>
          <p:grpSp>
            <p:nvGrpSpPr>
              <p:cNvPr id="143" name="组合 142"/>
              <p:cNvGrpSpPr/>
              <p:nvPr/>
            </p:nvGrpSpPr>
            <p:grpSpPr>
              <a:xfrm rot="14162040" flipV="1">
                <a:off x="1755887" y="1613080"/>
                <a:ext cx="336269" cy="761507"/>
                <a:chOff x="3272537" y="2308003"/>
                <a:chExt cx="444645" cy="719624"/>
              </a:xfrm>
            </p:grpSpPr>
            <p:sp>
              <p:nvSpPr>
                <p:cNvPr id="146"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8"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9"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4"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5"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2"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200" name="直接连接符 199"/>
          <p:cNvCxnSpPr/>
          <p:nvPr/>
        </p:nvCxnSpPr>
        <p:spPr>
          <a:xfrm>
            <a:off x="3228749" y="1901840"/>
            <a:ext cx="1526994" cy="0"/>
          </a:xfrm>
          <a:prstGeom prst="line">
            <a:avLst/>
          </a:pr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cxnSp>
      <p:grpSp>
        <p:nvGrpSpPr>
          <p:cNvPr id="209" name="组合 208"/>
          <p:cNvGrpSpPr/>
          <p:nvPr/>
        </p:nvGrpSpPr>
        <p:grpSpPr>
          <a:xfrm rot="2690552">
            <a:off x="5893661" y="1316502"/>
            <a:ext cx="359587" cy="542028"/>
            <a:chOff x="3066377" y="1779094"/>
            <a:chExt cx="520068" cy="783931"/>
          </a:xfrm>
        </p:grpSpPr>
        <p:grpSp>
          <p:nvGrpSpPr>
            <p:cNvPr id="210" name="组合 209"/>
            <p:cNvGrpSpPr/>
            <p:nvPr/>
          </p:nvGrpSpPr>
          <p:grpSpPr>
            <a:xfrm rot="5811537" flipV="1">
              <a:off x="2934445" y="1911026"/>
              <a:ext cx="783931" cy="520068"/>
              <a:chOff x="1386480" y="1639600"/>
              <a:chExt cx="918295" cy="522368"/>
            </a:xfrm>
          </p:grpSpPr>
          <p:grpSp>
            <p:nvGrpSpPr>
              <p:cNvPr id="212" name="组合 211"/>
              <p:cNvGrpSpPr/>
              <p:nvPr/>
            </p:nvGrpSpPr>
            <p:grpSpPr>
              <a:xfrm rot="14162040" flipV="1">
                <a:off x="1755887" y="1613080"/>
                <a:ext cx="336269" cy="761507"/>
                <a:chOff x="3272537" y="2308003"/>
                <a:chExt cx="444645" cy="719624"/>
              </a:xfrm>
            </p:grpSpPr>
            <p:sp>
              <p:nvSpPr>
                <p:cNvPr id="21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19" name="组合 218"/>
          <p:cNvGrpSpPr/>
          <p:nvPr/>
        </p:nvGrpSpPr>
        <p:grpSpPr>
          <a:xfrm rot="7394862">
            <a:off x="7684886" y="2638066"/>
            <a:ext cx="359587" cy="542028"/>
            <a:chOff x="3066377" y="1779094"/>
            <a:chExt cx="520068" cy="783931"/>
          </a:xfrm>
        </p:grpSpPr>
        <p:grpSp>
          <p:nvGrpSpPr>
            <p:cNvPr id="220" name="组合 219"/>
            <p:cNvGrpSpPr/>
            <p:nvPr/>
          </p:nvGrpSpPr>
          <p:grpSpPr>
            <a:xfrm rot="5811537" flipV="1">
              <a:off x="2934445" y="1911026"/>
              <a:ext cx="783931" cy="520068"/>
              <a:chOff x="1386480" y="1639600"/>
              <a:chExt cx="918295" cy="522368"/>
            </a:xfrm>
          </p:grpSpPr>
          <p:grpSp>
            <p:nvGrpSpPr>
              <p:cNvPr id="222" name="组合 221"/>
              <p:cNvGrpSpPr/>
              <p:nvPr/>
            </p:nvGrpSpPr>
            <p:grpSpPr>
              <a:xfrm rot="14162040" flipV="1">
                <a:off x="1755887" y="1613080"/>
                <a:ext cx="336269" cy="761507"/>
                <a:chOff x="3272537" y="2308003"/>
                <a:chExt cx="444645" cy="719624"/>
              </a:xfrm>
            </p:grpSpPr>
            <p:sp>
              <p:nvSpPr>
                <p:cNvPr id="22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29" name="组合 228"/>
          <p:cNvGrpSpPr/>
          <p:nvPr/>
        </p:nvGrpSpPr>
        <p:grpSpPr>
          <a:xfrm rot="9508359">
            <a:off x="7640196" y="3777374"/>
            <a:ext cx="359587" cy="542028"/>
            <a:chOff x="3066377" y="1779094"/>
            <a:chExt cx="520068" cy="783931"/>
          </a:xfrm>
        </p:grpSpPr>
        <p:grpSp>
          <p:nvGrpSpPr>
            <p:cNvPr id="230" name="组合 229"/>
            <p:cNvGrpSpPr/>
            <p:nvPr/>
          </p:nvGrpSpPr>
          <p:grpSpPr>
            <a:xfrm rot="5811537" flipV="1">
              <a:off x="2934445" y="1911026"/>
              <a:ext cx="783931" cy="520068"/>
              <a:chOff x="1386480" y="1639600"/>
              <a:chExt cx="918295" cy="522368"/>
            </a:xfrm>
          </p:grpSpPr>
          <p:grpSp>
            <p:nvGrpSpPr>
              <p:cNvPr id="232" name="组合 231"/>
              <p:cNvGrpSpPr/>
              <p:nvPr/>
            </p:nvGrpSpPr>
            <p:grpSpPr>
              <a:xfrm rot="14162040" flipV="1">
                <a:off x="1755887" y="1613080"/>
                <a:ext cx="336269" cy="761507"/>
                <a:chOff x="3272537" y="2308003"/>
                <a:chExt cx="444645" cy="719624"/>
              </a:xfrm>
            </p:grpSpPr>
            <p:sp>
              <p:nvSpPr>
                <p:cNvPr id="23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39" name="组合 238"/>
          <p:cNvGrpSpPr/>
          <p:nvPr/>
        </p:nvGrpSpPr>
        <p:grpSpPr>
          <a:xfrm rot="11482404">
            <a:off x="7003879" y="4618858"/>
            <a:ext cx="359587" cy="542028"/>
            <a:chOff x="3066377" y="1779094"/>
            <a:chExt cx="520068" cy="783931"/>
          </a:xfrm>
        </p:grpSpPr>
        <p:grpSp>
          <p:nvGrpSpPr>
            <p:cNvPr id="240" name="组合 239"/>
            <p:cNvGrpSpPr/>
            <p:nvPr/>
          </p:nvGrpSpPr>
          <p:grpSpPr>
            <a:xfrm rot="5811537" flipV="1">
              <a:off x="2934445" y="1911026"/>
              <a:ext cx="783931" cy="520068"/>
              <a:chOff x="1386480" y="1639600"/>
              <a:chExt cx="918295" cy="522368"/>
            </a:xfrm>
          </p:grpSpPr>
          <p:grpSp>
            <p:nvGrpSpPr>
              <p:cNvPr id="242" name="组合 241"/>
              <p:cNvGrpSpPr/>
              <p:nvPr/>
            </p:nvGrpSpPr>
            <p:grpSpPr>
              <a:xfrm rot="14162040" flipV="1">
                <a:off x="1755887" y="1613080"/>
                <a:ext cx="336269" cy="761507"/>
                <a:chOff x="3272537" y="2308003"/>
                <a:chExt cx="444645" cy="719624"/>
              </a:xfrm>
            </p:grpSpPr>
            <p:sp>
              <p:nvSpPr>
                <p:cNvPr id="24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49" name="组合 248"/>
          <p:cNvGrpSpPr/>
          <p:nvPr/>
        </p:nvGrpSpPr>
        <p:grpSpPr>
          <a:xfrm rot="13591047">
            <a:off x="5912500" y="4954124"/>
            <a:ext cx="359587" cy="542028"/>
            <a:chOff x="3066377" y="1779094"/>
            <a:chExt cx="520068" cy="783931"/>
          </a:xfrm>
        </p:grpSpPr>
        <p:grpSp>
          <p:nvGrpSpPr>
            <p:cNvPr id="250" name="组合 249"/>
            <p:cNvGrpSpPr/>
            <p:nvPr/>
          </p:nvGrpSpPr>
          <p:grpSpPr>
            <a:xfrm rot="5811537" flipV="1">
              <a:off x="2934445" y="1911026"/>
              <a:ext cx="783931" cy="520068"/>
              <a:chOff x="1386480" y="1639600"/>
              <a:chExt cx="918295" cy="522368"/>
            </a:xfrm>
          </p:grpSpPr>
          <p:grpSp>
            <p:nvGrpSpPr>
              <p:cNvPr id="252" name="组合 251"/>
              <p:cNvGrpSpPr/>
              <p:nvPr/>
            </p:nvGrpSpPr>
            <p:grpSpPr>
              <a:xfrm rot="14162040" flipV="1">
                <a:off x="1755887" y="1613080"/>
                <a:ext cx="336269" cy="761507"/>
                <a:chOff x="3272537" y="2308003"/>
                <a:chExt cx="444645" cy="719624"/>
              </a:xfrm>
            </p:grpSpPr>
            <p:sp>
              <p:nvSpPr>
                <p:cNvPr id="25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5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5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59" name="组合 258"/>
          <p:cNvGrpSpPr/>
          <p:nvPr/>
        </p:nvGrpSpPr>
        <p:grpSpPr>
          <a:xfrm rot="16000967">
            <a:off x="4780637" y="4567834"/>
            <a:ext cx="359587" cy="542028"/>
            <a:chOff x="3066377" y="1779094"/>
            <a:chExt cx="520068" cy="783931"/>
          </a:xfrm>
        </p:grpSpPr>
        <p:grpSp>
          <p:nvGrpSpPr>
            <p:cNvPr id="260" name="组合 259"/>
            <p:cNvGrpSpPr/>
            <p:nvPr/>
          </p:nvGrpSpPr>
          <p:grpSpPr>
            <a:xfrm rot="5811537" flipV="1">
              <a:off x="2934445" y="1911026"/>
              <a:ext cx="783931" cy="520068"/>
              <a:chOff x="1386480" y="1639600"/>
              <a:chExt cx="918295" cy="522368"/>
            </a:xfrm>
          </p:grpSpPr>
          <p:grpSp>
            <p:nvGrpSpPr>
              <p:cNvPr id="262" name="组合 261"/>
              <p:cNvGrpSpPr/>
              <p:nvPr/>
            </p:nvGrpSpPr>
            <p:grpSpPr>
              <a:xfrm rot="14162040" flipV="1">
                <a:off x="1755887" y="1613080"/>
                <a:ext cx="336269" cy="761507"/>
                <a:chOff x="3272537" y="2308003"/>
                <a:chExt cx="444645" cy="719624"/>
              </a:xfrm>
            </p:grpSpPr>
            <p:sp>
              <p:nvSpPr>
                <p:cNvPr id="26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69" name="组合 268"/>
          <p:cNvGrpSpPr/>
          <p:nvPr/>
        </p:nvGrpSpPr>
        <p:grpSpPr>
          <a:xfrm rot="18050948">
            <a:off x="4159992" y="3686679"/>
            <a:ext cx="359587" cy="542028"/>
            <a:chOff x="3066377" y="1779094"/>
            <a:chExt cx="520068" cy="783931"/>
          </a:xfrm>
        </p:grpSpPr>
        <p:grpSp>
          <p:nvGrpSpPr>
            <p:cNvPr id="270" name="组合 269"/>
            <p:cNvGrpSpPr/>
            <p:nvPr/>
          </p:nvGrpSpPr>
          <p:grpSpPr>
            <a:xfrm rot="5811537" flipV="1">
              <a:off x="2934445" y="1911026"/>
              <a:ext cx="783931" cy="520068"/>
              <a:chOff x="1386480" y="1639600"/>
              <a:chExt cx="918295" cy="522368"/>
            </a:xfrm>
          </p:grpSpPr>
          <p:grpSp>
            <p:nvGrpSpPr>
              <p:cNvPr id="272" name="组合 271"/>
              <p:cNvGrpSpPr/>
              <p:nvPr/>
            </p:nvGrpSpPr>
            <p:grpSpPr>
              <a:xfrm rot="14162040" flipV="1">
                <a:off x="1755887" y="1613080"/>
                <a:ext cx="336269" cy="761507"/>
                <a:chOff x="3272537" y="2308003"/>
                <a:chExt cx="444645" cy="719624"/>
              </a:xfrm>
            </p:grpSpPr>
            <p:sp>
              <p:nvSpPr>
                <p:cNvPr id="27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79" name="组合 278"/>
          <p:cNvGrpSpPr/>
          <p:nvPr/>
        </p:nvGrpSpPr>
        <p:grpSpPr>
          <a:xfrm rot="20118616">
            <a:off x="4217508" y="2558977"/>
            <a:ext cx="359587" cy="542028"/>
            <a:chOff x="3066377" y="1779094"/>
            <a:chExt cx="520068" cy="783931"/>
          </a:xfrm>
        </p:grpSpPr>
        <p:grpSp>
          <p:nvGrpSpPr>
            <p:cNvPr id="280" name="组合 279"/>
            <p:cNvGrpSpPr/>
            <p:nvPr/>
          </p:nvGrpSpPr>
          <p:grpSpPr>
            <a:xfrm rot="5811537" flipV="1">
              <a:off x="2934445" y="1911026"/>
              <a:ext cx="783931" cy="520068"/>
              <a:chOff x="1386480" y="1639600"/>
              <a:chExt cx="918295" cy="522368"/>
            </a:xfrm>
          </p:grpSpPr>
          <p:grpSp>
            <p:nvGrpSpPr>
              <p:cNvPr id="282" name="组合 281"/>
              <p:cNvGrpSpPr/>
              <p:nvPr/>
            </p:nvGrpSpPr>
            <p:grpSpPr>
              <a:xfrm rot="14162040" flipV="1">
                <a:off x="1755887" y="1613080"/>
                <a:ext cx="336269" cy="761507"/>
                <a:chOff x="3272537" y="2308003"/>
                <a:chExt cx="444645" cy="719624"/>
              </a:xfrm>
            </p:grpSpPr>
            <p:sp>
              <p:nvSpPr>
                <p:cNvPr id="28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89" name="组合 288"/>
          <p:cNvGrpSpPr/>
          <p:nvPr/>
        </p:nvGrpSpPr>
        <p:grpSpPr>
          <a:xfrm rot="751663">
            <a:off x="4851062" y="1673968"/>
            <a:ext cx="359587" cy="542028"/>
            <a:chOff x="3066377" y="1779094"/>
            <a:chExt cx="520068" cy="783931"/>
          </a:xfrm>
        </p:grpSpPr>
        <p:grpSp>
          <p:nvGrpSpPr>
            <p:cNvPr id="290" name="组合 289"/>
            <p:cNvGrpSpPr/>
            <p:nvPr/>
          </p:nvGrpSpPr>
          <p:grpSpPr>
            <a:xfrm rot="5811537" flipV="1">
              <a:off x="2934445" y="1911026"/>
              <a:ext cx="783931" cy="520068"/>
              <a:chOff x="1386480" y="1639600"/>
              <a:chExt cx="918295" cy="522368"/>
            </a:xfrm>
          </p:grpSpPr>
          <p:grpSp>
            <p:nvGrpSpPr>
              <p:cNvPr id="292" name="组合 291"/>
              <p:cNvGrpSpPr/>
              <p:nvPr/>
            </p:nvGrpSpPr>
            <p:grpSpPr>
              <a:xfrm rot="14162040" flipV="1">
                <a:off x="1755887" y="1613080"/>
                <a:ext cx="336269" cy="761507"/>
                <a:chOff x="3272537" y="2308003"/>
                <a:chExt cx="444645" cy="719624"/>
              </a:xfrm>
            </p:grpSpPr>
            <p:sp>
              <p:nvSpPr>
                <p:cNvPr id="295" name="任意多边形: 形状 26"/>
                <p:cNvSpPr/>
                <p:nvPr/>
              </p:nvSpPr>
              <p:spPr>
                <a:xfrm rot="16200000">
                  <a:off x="2968103" y="2612437"/>
                  <a:ext cx="719624" cy="11075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6" name="任意多边形: 形状 26"/>
                <p:cNvSpPr/>
                <p:nvPr/>
              </p:nvSpPr>
              <p:spPr>
                <a:xfrm rot="16200000">
                  <a:off x="3099371" y="2585162"/>
                  <a:ext cx="650389" cy="173829"/>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7" name="任意多边形: 形状 26"/>
                <p:cNvSpPr/>
                <p:nvPr/>
              </p:nvSpPr>
              <p:spPr>
                <a:xfrm rot="16200000">
                  <a:off x="3227403" y="2605742"/>
                  <a:ext cx="618185" cy="14547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8" name="任意多边形: 形状 26"/>
                <p:cNvSpPr/>
                <p:nvPr/>
              </p:nvSpPr>
              <p:spPr>
                <a:xfrm rot="16200000">
                  <a:off x="3355558" y="2615772"/>
                  <a:ext cx="583211" cy="140036"/>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28897" h="210053">
                      <a:moveTo>
                        <a:pt x="21317" y="1"/>
                      </a:moveTo>
                      <a:cubicBezTo>
                        <a:pt x="-21161" y="70718"/>
                        <a:pt x="-1547" y="104156"/>
                        <a:pt x="92709" y="126926"/>
                      </a:cubicBezTo>
                      <a:cubicBezTo>
                        <a:pt x="186965" y="149696"/>
                        <a:pt x="501997" y="122766"/>
                        <a:pt x="586856" y="136620"/>
                      </a:cubicBezTo>
                      <a:cubicBezTo>
                        <a:pt x="671715" y="150474"/>
                        <a:pt x="601864" y="210053"/>
                        <a:pt x="601864" y="210053"/>
                      </a:cubicBezTo>
                      <a:lnTo>
                        <a:pt x="590422" y="195208"/>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3" name="任意多边形: 形状 26"/>
              <p:cNvSpPr/>
              <p:nvPr/>
            </p:nvSpPr>
            <p:spPr>
              <a:xfrm rot="19562040" flipV="1">
                <a:off x="1431678" y="1701125"/>
                <a:ext cx="554926" cy="11941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65483" h="236842">
                    <a:moveTo>
                      <a:pt x="3356" y="0"/>
                    </a:moveTo>
                    <a:cubicBezTo>
                      <a:pt x="-6169" y="54552"/>
                      <a:pt x="-277" y="109862"/>
                      <a:pt x="86483" y="135082"/>
                    </a:cubicBezTo>
                    <a:cubicBezTo>
                      <a:pt x="173243" y="160302"/>
                      <a:pt x="447076" y="138445"/>
                      <a:pt x="523917" y="151322"/>
                    </a:cubicBezTo>
                    <a:cubicBezTo>
                      <a:pt x="600758" y="164199"/>
                      <a:pt x="547529" y="212346"/>
                      <a:pt x="547529" y="212346"/>
                    </a:cubicBezTo>
                    <a:lnTo>
                      <a:pt x="500104" y="236842"/>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4" name="任意多边形: 形状 26"/>
              <p:cNvSpPr/>
              <p:nvPr/>
            </p:nvSpPr>
            <p:spPr>
              <a:xfrm rot="19562040" flipV="1">
                <a:off x="1386480" y="1639600"/>
                <a:ext cx="632065" cy="79830"/>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51616"/>
                  <a:gd name="connsiteY0-2" fmla="*/ 0 h 218209"/>
                  <a:gd name="connsiteX1-3" fmla="*/ 88689 w 651616"/>
                  <a:gd name="connsiteY1-4" fmla="*/ 135082 h 218209"/>
                  <a:gd name="connsiteX2-5" fmla="*/ 618626 w 651616"/>
                  <a:gd name="connsiteY2-6" fmla="*/ 155864 h 218209"/>
                  <a:gd name="connsiteX3-7" fmla="*/ 597844 w 651616"/>
                  <a:gd name="connsiteY3-8" fmla="*/ 218209 h 218209"/>
                  <a:gd name="connsiteX0-9" fmla="*/ 5562 w 618626"/>
                  <a:gd name="connsiteY0-10" fmla="*/ 0 h 155864"/>
                  <a:gd name="connsiteX1-11" fmla="*/ 88689 w 618626"/>
                  <a:gd name="connsiteY1-12" fmla="*/ 135082 h 155864"/>
                  <a:gd name="connsiteX2-13" fmla="*/ 618626 w 618626"/>
                  <a:gd name="connsiteY2-14" fmla="*/ 155864 h 155864"/>
                  <a:gd name="connsiteX0-15" fmla="*/ 6349 w 644090"/>
                  <a:gd name="connsiteY0-16" fmla="*/ 0 h 158337"/>
                  <a:gd name="connsiteX1-17" fmla="*/ 89476 w 644090"/>
                  <a:gd name="connsiteY1-18" fmla="*/ 135082 h 158337"/>
                  <a:gd name="connsiteX2-19" fmla="*/ 644090 w 644090"/>
                  <a:gd name="connsiteY2-20" fmla="*/ 158337 h 158337"/>
                </a:gdLst>
                <a:ahLst/>
                <a:cxnLst>
                  <a:cxn ang="0">
                    <a:pos x="connsiteX0-1" y="connsiteY0-2"/>
                  </a:cxn>
                  <a:cxn ang="0">
                    <a:pos x="connsiteX1-3" y="connsiteY1-4"/>
                  </a:cxn>
                  <a:cxn ang="0">
                    <a:pos x="connsiteX2-5" y="connsiteY2-6"/>
                  </a:cxn>
                </a:cxnLst>
                <a:rect l="l" t="t" r="r" b="b"/>
                <a:pathLst>
                  <a:path w="644090" h="158337">
                    <a:moveTo>
                      <a:pt x="6349" y="0"/>
                    </a:moveTo>
                    <a:cubicBezTo>
                      <a:pt x="-3176" y="54552"/>
                      <a:pt x="-16814" y="108692"/>
                      <a:pt x="89476" y="135082"/>
                    </a:cubicBezTo>
                    <a:cubicBezTo>
                      <a:pt x="195766" y="161472"/>
                      <a:pt x="559231" y="144483"/>
                      <a:pt x="644090" y="158337"/>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1" name="任意多边形: 形状 26"/>
            <p:cNvSpPr/>
            <p:nvPr/>
          </p:nvSpPr>
          <p:spPr>
            <a:xfrm rot="7849497">
              <a:off x="3018865" y="2047237"/>
              <a:ext cx="497771" cy="111014"/>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3356 w 596372"/>
                <a:gd name="connsiteY0-2" fmla="*/ 0 h 218209"/>
                <a:gd name="connsiteX1-3" fmla="*/ 86483 w 596372"/>
                <a:gd name="connsiteY1-4" fmla="*/ 135082 h 218209"/>
                <a:gd name="connsiteX2-5" fmla="*/ 523917 w 596372"/>
                <a:gd name="connsiteY2-6" fmla="*/ 151322 h 218209"/>
                <a:gd name="connsiteX3-7" fmla="*/ 595638 w 596372"/>
                <a:gd name="connsiteY3-8" fmla="*/ 218209 h 218209"/>
                <a:gd name="connsiteX4-9" fmla="*/ 595638 w 596372"/>
                <a:gd name="connsiteY4-10" fmla="*/ 218209 h 218209"/>
                <a:gd name="connsiteX0-11" fmla="*/ 3356 w 596372"/>
                <a:gd name="connsiteY0-12" fmla="*/ 0 h 238308"/>
                <a:gd name="connsiteX1-13" fmla="*/ 86483 w 596372"/>
                <a:gd name="connsiteY1-14" fmla="*/ 135082 h 238308"/>
                <a:gd name="connsiteX2-15" fmla="*/ 523917 w 596372"/>
                <a:gd name="connsiteY2-16" fmla="*/ 151322 h 238308"/>
                <a:gd name="connsiteX3-17" fmla="*/ 595638 w 596372"/>
                <a:gd name="connsiteY3-18" fmla="*/ 218209 h 238308"/>
                <a:gd name="connsiteX4-19" fmla="*/ 512131 w 596372"/>
                <a:gd name="connsiteY4-20" fmla="*/ 238308 h 238308"/>
                <a:gd name="connsiteX0-21" fmla="*/ 3356 w 563184"/>
                <a:gd name="connsiteY0-22" fmla="*/ 0 h 238308"/>
                <a:gd name="connsiteX1-23" fmla="*/ 86483 w 563184"/>
                <a:gd name="connsiteY1-24" fmla="*/ 135082 h 238308"/>
                <a:gd name="connsiteX2-25" fmla="*/ 523917 w 563184"/>
                <a:gd name="connsiteY2-26" fmla="*/ 151322 h 238308"/>
                <a:gd name="connsiteX3-27" fmla="*/ 542246 w 563184"/>
                <a:gd name="connsiteY3-28" fmla="*/ 194886 h 238308"/>
                <a:gd name="connsiteX4-29" fmla="*/ 512131 w 563184"/>
                <a:gd name="connsiteY4-30" fmla="*/ 238308 h 238308"/>
                <a:gd name="connsiteX0-31" fmla="*/ 3356 w 563184"/>
                <a:gd name="connsiteY0-32" fmla="*/ 0 h 236842"/>
                <a:gd name="connsiteX1-33" fmla="*/ 86483 w 563184"/>
                <a:gd name="connsiteY1-34" fmla="*/ 135082 h 236842"/>
                <a:gd name="connsiteX2-35" fmla="*/ 523917 w 563184"/>
                <a:gd name="connsiteY2-36" fmla="*/ 151322 h 236842"/>
                <a:gd name="connsiteX3-37" fmla="*/ 542246 w 563184"/>
                <a:gd name="connsiteY3-38" fmla="*/ 194886 h 236842"/>
                <a:gd name="connsiteX4-39" fmla="*/ 500104 w 563184"/>
                <a:gd name="connsiteY4-40" fmla="*/ 236842 h 236842"/>
                <a:gd name="connsiteX0-41" fmla="*/ 3356 w 565483"/>
                <a:gd name="connsiteY0-42" fmla="*/ 0 h 236842"/>
                <a:gd name="connsiteX1-43" fmla="*/ 86483 w 565483"/>
                <a:gd name="connsiteY1-44" fmla="*/ 135082 h 236842"/>
                <a:gd name="connsiteX2-45" fmla="*/ 523917 w 565483"/>
                <a:gd name="connsiteY2-46" fmla="*/ 151322 h 236842"/>
                <a:gd name="connsiteX3-47" fmla="*/ 547529 w 565483"/>
                <a:gd name="connsiteY3-48" fmla="*/ 212346 h 236842"/>
                <a:gd name="connsiteX4-49" fmla="*/ 500104 w 565483"/>
                <a:gd name="connsiteY4-50" fmla="*/ 236842 h 236842"/>
                <a:gd name="connsiteX0-51" fmla="*/ 3356 w 587996"/>
                <a:gd name="connsiteY0-52" fmla="*/ 0 h 236842"/>
                <a:gd name="connsiteX1-53" fmla="*/ 86483 w 587996"/>
                <a:gd name="connsiteY1-54" fmla="*/ 135082 h 236842"/>
                <a:gd name="connsiteX2-55" fmla="*/ 523917 w 587996"/>
                <a:gd name="connsiteY2-56" fmla="*/ 151322 h 236842"/>
                <a:gd name="connsiteX3-57" fmla="*/ 585469 w 587996"/>
                <a:gd name="connsiteY3-58" fmla="*/ 220330 h 236842"/>
                <a:gd name="connsiteX4-59" fmla="*/ 500104 w 587996"/>
                <a:gd name="connsiteY4-60" fmla="*/ 236842 h 236842"/>
                <a:gd name="connsiteX0-61" fmla="*/ 3356 w 587996"/>
                <a:gd name="connsiteY0-62" fmla="*/ 0 h 244339"/>
                <a:gd name="connsiteX1-63" fmla="*/ 86483 w 587996"/>
                <a:gd name="connsiteY1-64" fmla="*/ 135082 h 244339"/>
                <a:gd name="connsiteX2-65" fmla="*/ 523917 w 587996"/>
                <a:gd name="connsiteY2-66" fmla="*/ 151322 h 244339"/>
                <a:gd name="connsiteX3-67" fmla="*/ 585469 w 587996"/>
                <a:gd name="connsiteY3-68" fmla="*/ 220330 h 244339"/>
                <a:gd name="connsiteX4-69" fmla="*/ 534036 w 587996"/>
                <a:gd name="connsiteY4-70" fmla="*/ 244339 h 244339"/>
                <a:gd name="connsiteX0-71" fmla="*/ 3559 w 591992"/>
                <a:gd name="connsiteY0-72" fmla="*/ 0 h 244339"/>
                <a:gd name="connsiteX1-73" fmla="*/ 86686 w 591992"/>
                <a:gd name="connsiteY1-74" fmla="*/ 135082 h 244339"/>
                <a:gd name="connsiteX2-75" fmla="*/ 535168 w 591992"/>
                <a:gd name="connsiteY2-76" fmla="*/ 129124 h 244339"/>
                <a:gd name="connsiteX3-77" fmla="*/ 585672 w 591992"/>
                <a:gd name="connsiteY3-78" fmla="*/ 220330 h 244339"/>
                <a:gd name="connsiteX4-79" fmla="*/ 534239 w 591992"/>
                <a:gd name="connsiteY4-80" fmla="*/ 244339 h 244339"/>
                <a:gd name="connsiteX0-81" fmla="*/ 3559 w 594181"/>
                <a:gd name="connsiteY0-82" fmla="*/ 0 h 244339"/>
                <a:gd name="connsiteX1-83" fmla="*/ 86686 w 594181"/>
                <a:gd name="connsiteY1-84" fmla="*/ 135082 h 244339"/>
                <a:gd name="connsiteX2-85" fmla="*/ 535168 w 594181"/>
                <a:gd name="connsiteY2-86" fmla="*/ 129124 h 244339"/>
                <a:gd name="connsiteX3-87" fmla="*/ 588993 w 594181"/>
                <a:gd name="connsiteY3-88" fmla="*/ 190464 h 244339"/>
                <a:gd name="connsiteX4-89" fmla="*/ 534239 w 594181"/>
                <a:gd name="connsiteY4-90" fmla="*/ 244339 h 244339"/>
                <a:gd name="connsiteX0-91" fmla="*/ 3559 w 594181"/>
                <a:gd name="connsiteY0-92" fmla="*/ 0 h 221164"/>
                <a:gd name="connsiteX1-93" fmla="*/ 86686 w 594181"/>
                <a:gd name="connsiteY1-94" fmla="*/ 135082 h 221164"/>
                <a:gd name="connsiteX2-95" fmla="*/ 535168 w 594181"/>
                <a:gd name="connsiteY2-96" fmla="*/ 129124 h 221164"/>
                <a:gd name="connsiteX3-97" fmla="*/ 588993 w 594181"/>
                <a:gd name="connsiteY3-98" fmla="*/ 190464 h 221164"/>
                <a:gd name="connsiteX4-99" fmla="*/ 537268 w 594181"/>
                <a:gd name="connsiteY4-100" fmla="*/ 221163 h 22116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94181" h="221164">
                  <a:moveTo>
                    <a:pt x="3559" y="0"/>
                  </a:moveTo>
                  <a:cubicBezTo>
                    <a:pt x="-5966" y="54552"/>
                    <a:pt x="-1915" y="113561"/>
                    <a:pt x="86686" y="135082"/>
                  </a:cubicBezTo>
                  <a:cubicBezTo>
                    <a:pt x="175287" y="156603"/>
                    <a:pt x="451450" y="119894"/>
                    <a:pt x="535168" y="129124"/>
                  </a:cubicBezTo>
                  <a:cubicBezTo>
                    <a:pt x="618886" y="138354"/>
                    <a:pt x="588993" y="190464"/>
                    <a:pt x="588993" y="190464"/>
                  </a:cubicBezTo>
                  <a:lnTo>
                    <a:pt x="537268" y="221163"/>
                  </a:ln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9" name="任意多边形 298"/>
          <p:cNvSpPr/>
          <p:nvPr/>
        </p:nvSpPr>
        <p:spPr>
          <a:xfrm>
            <a:off x="5297141" y="1400175"/>
            <a:ext cx="576610" cy="578644"/>
          </a:xfrm>
          <a:custGeom>
            <a:avLst/>
            <a:gdLst>
              <a:gd name="connsiteX0" fmla="*/ 53464 w 609089"/>
              <a:gd name="connsiteY0" fmla="*/ 571500 h 571500"/>
              <a:gd name="connsiteX1" fmla="*/ 53464 w 609089"/>
              <a:gd name="connsiteY1" fmla="*/ 155575 h 571500"/>
              <a:gd name="connsiteX2" fmla="*/ 609089 w 609089"/>
              <a:gd name="connsiteY2" fmla="*/ 0 h 571500"/>
              <a:gd name="connsiteX0-1" fmla="*/ 56104 w 606966"/>
              <a:gd name="connsiteY0-2" fmla="*/ 583406 h 583406"/>
              <a:gd name="connsiteX1-3" fmla="*/ 51341 w 606966"/>
              <a:gd name="connsiteY1-4" fmla="*/ 155575 h 583406"/>
              <a:gd name="connsiteX2-5" fmla="*/ 606966 w 606966"/>
              <a:gd name="connsiteY2-6" fmla="*/ 0 h 583406"/>
              <a:gd name="connsiteX0-7" fmla="*/ 48974 w 599836"/>
              <a:gd name="connsiteY0-8" fmla="*/ 583406 h 583406"/>
              <a:gd name="connsiteX1-9" fmla="*/ 44211 w 599836"/>
              <a:gd name="connsiteY1-10" fmla="*/ 155575 h 583406"/>
              <a:gd name="connsiteX2-11" fmla="*/ 599836 w 599836"/>
              <a:gd name="connsiteY2-12" fmla="*/ 0 h 583406"/>
              <a:gd name="connsiteX0-13" fmla="*/ 22937 w 573799"/>
              <a:gd name="connsiteY0-14" fmla="*/ 583406 h 583406"/>
              <a:gd name="connsiteX1-15" fmla="*/ 61037 w 573799"/>
              <a:gd name="connsiteY1-16" fmla="*/ 146050 h 583406"/>
              <a:gd name="connsiteX2-17" fmla="*/ 573799 w 573799"/>
              <a:gd name="connsiteY2-18" fmla="*/ 0 h 583406"/>
              <a:gd name="connsiteX0-19" fmla="*/ 19165 w 579552"/>
              <a:gd name="connsiteY0-20" fmla="*/ 583406 h 583406"/>
              <a:gd name="connsiteX1-21" fmla="*/ 66790 w 579552"/>
              <a:gd name="connsiteY1-22" fmla="*/ 146050 h 583406"/>
              <a:gd name="connsiteX2-23" fmla="*/ 579552 w 579552"/>
              <a:gd name="connsiteY2-24" fmla="*/ 0 h 583406"/>
              <a:gd name="connsiteX0-25" fmla="*/ 20986 w 576610"/>
              <a:gd name="connsiteY0-26" fmla="*/ 578644 h 578644"/>
              <a:gd name="connsiteX1-27" fmla="*/ 63848 w 576610"/>
              <a:gd name="connsiteY1-28" fmla="*/ 146050 h 578644"/>
              <a:gd name="connsiteX2-29" fmla="*/ 576610 w 576610"/>
              <a:gd name="connsiteY2-30" fmla="*/ 0 h 578644"/>
              <a:gd name="connsiteX0-31" fmla="*/ 20986 w 576610"/>
              <a:gd name="connsiteY0-32" fmla="*/ 578644 h 578644"/>
              <a:gd name="connsiteX1-33" fmla="*/ 63848 w 576610"/>
              <a:gd name="connsiteY1-34" fmla="*/ 146050 h 578644"/>
              <a:gd name="connsiteX2-35" fmla="*/ 576610 w 576610"/>
              <a:gd name="connsiteY2-36" fmla="*/ 0 h 578644"/>
            </a:gdLst>
            <a:ahLst/>
            <a:cxnLst>
              <a:cxn ang="0">
                <a:pos x="connsiteX0-1" y="connsiteY0-2"/>
              </a:cxn>
              <a:cxn ang="0">
                <a:pos x="connsiteX1-3" y="connsiteY1-4"/>
              </a:cxn>
              <a:cxn ang="0">
                <a:pos x="connsiteX2-5" y="connsiteY2-6"/>
              </a:cxn>
            </a:cxnLst>
            <a:rect l="l" t="t" r="r" b="b"/>
            <a:pathLst>
              <a:path w="576610" h="578644">
                <a:moveTo>
                  <a:pt x="20986" y="578644"/>
                </a:moveTo>
                <a:cubicBezTo>
                  <a:pt x="878" y="420687"/>
                  <a:pt x="-28756" y="242491"/>
                  <a:pt x="63848" y="146050"/>
                </a:cubicBezTo>
                <a:cubicBezTo>
                  <a:pt x="156452" y="49609"/>
                  <a:pt x="466279" y="11112"/>
                  <a:pt x="576610" y="0"/>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0" name="任意多边形 299"/>
          <p:cNvSpPr/>
          <p:nvPr/>
        </p:nvSpPr>
        <p:spPr>
          <a:xfrm>
            <a:off x="6298407" y="1471448"/>
            <a:ext cx="973932" cy="300202"/>
          </a:xfrm>
          <a:custGeom>
            <a:avLst/>
            <a:gdLst>
              <a:gd name="connsiteX0" fmla="*/ 0 w 976313"/>
              <a:gd name="connsiteY0" fmla="*/ 245370 h 245370"/>
              <a:gd name="connsiteX1" fmla="*/ 359569 w 976313"/>
              <a:gd name="connsiteY1" fmla="*/ 101 h 245370"/>
              <a:gd name="connsiteX2" fmla="*/ 976313 w 976313"/>
              <a:gd name="connsiteY2" fmla="*/ 221557 h 245370"/>
              <a:gd name="connsiteX0-1" fmla="*/ 0 w 976313"/>
              <a:gd name="connsiteY0-2" fmla="*/ 290586 h 290586"/>
              <a:gd name="connsiteX1-3" fmla="*/ 392906 w 976313"/>
              <a:gd name="connsiteY1-4" fmla="*/ 73 h 290586"/>
              <a:gd name="connsiteX2-5" fmla="*/ 976313 w 976313"/>
              <a:gd name="connsiteY2-6" fmla="*/ 266773 h 290586"/>
              <a:gd name="connsiteX0-7" fmla="*/ 0 w 976313"/>
              <a:gd name="connsiteY0-8" fmla="*/ 290598 h 290598"/>
              <a:gd name="connsiteX1-9" fmla="*/ 392906 w 976313"/>
              <a:gd name="connsiteY1-10" fmla="*/ 85 h 290598"/>
              <a:gd name="connsiteX2-11" fmla="*/ 976313 w 976313"/>
              <a:gd name="connsiteY2-12" fmla="*/ 266785 h 290598"/>
              <a:gd name="connsiteX0-13" fmla="*/ 0 w 973932"/>
              <a:gd name="connsiteY0-14" fmla="*/ 300202 h 300202"/>
              <a:gd name="connsiteX1-15" fmla="*/ 390525 w 973932"/>
              <a:gd name="connsiteY1-16" fmla="*/ 164 h 300202"/>
              <a:gd name="connsiteX2-17" fmla="*/ 973932 w 973932"/>
              <a:gd name="connsiteY2-18" fmla="*/ 266864 h 300202"/>
            </a:gdLst>
            <a:ahLst/>
            <a:cxnLst>
              <a:cxn ang="0">
                <a:pos x="connsiteX0-1" y="connsiteY0-2"/>
              </a:cxn>
              <a:cxn ang="0">
                <a:pos x="connsiteX1-3" y="connsiteY1-4"/>
              </a:cxn>
              <a:cxn ang="0">
                <a:pos x="connsiteX2-5" y="connsiteY2-6"/>
              </a:cxn>
            </a:cxnLst>
            <a:rect l="l" t="t" r="r" b="b"/>
            <a:pathLst>
              <a:path w="973932" h="300202">
                <a:moveTo>
                  <a:pt x="0" y="300202"/>
                </a:moveTo>
                <a:cubicBezTo>
                  <a:pt x="98425" y="179552"/>
                  <a:pt x="228203" y="5720"/>
                  <a:pt x="390525" y="164"/>
                </a:cubicBezTo>
                <a:cubicBezTo>
                  <a:pt x="552847" y="-5392"/>
                  <a:pt x="746919" y="130339"/>
                  <a:pt x="973932" y="266864"/>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1" name="任意多边形 300"/>
          <p:cNvSpPr/>
          <p:nvPr/>
        </p:nvSpPr>
        <p:spPr>
          <a:xfrm>
            <a:off x="7331869" y="2233148"/>
            <a:ext cx="673894" cy="440998"/>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Lst>
            <a:ahLst/>
            <a:cxnLst>
              <a:cxn ang="0">
                <a:pos x="connsiteX0-1" y="connsiteY0-2"/>
              </a:cxn>
              <a:cxn ang="0">
                <a:pos x="connsiteX1-3" y="connsiteY1-4"/>
              </a:cxn>
              <a:cxn ang="0">
                <a:pos x="connsiteX2-5" y="connsiteY2-6"/>
              </a:cxn>
            </a:cxnLst>
            <a:rect l="l" t="t" r="r" b="b"/>
            <a:pathLst>
              <a:path w="673894" h="440998">
                <a:moveTo>
                  <a:pt x="0" y="67142"/>
                </a:moveTo>
                <a:cubicBezTo>
                  <a:pt x="146842" y="48092"/>
                  <a:pt x="316309" y="-40410"/>
                  <a:pt x="428625" y="21899"/>
                </a:cubicBezTo>
                <a:cubicBezTo>
                  <a:pt x="540941" y="84208"/>
                  <a:pt x="642144" y="356861"/>
                  <a:pt x="673894" y="440998"/>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2" name="任意多边形 301"/>
          <p:cNvSpPr/>
          <p:nvPr/>
        </p:nvSpPr>
        <p:spPr>
          <a:xfrm rot="2363709">
            <a:off x="7535610" y="3299006"/>
            <a:ext cx="762544" cy="452124"/>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Lst>
            <a:ahLst/>
            <a:cxnLst>
              <a:cxn ang="0">
                <a:pos x="connsiteX0-1" y="connsiteY0-2"/>
              </a:cxn>
              <a:cxn ang="0">
                <a:pos x="connsiteX1-3" y="connsiteY1-4"/>
              </a:cxn>
              <a:cxn ang="0">
                <a:pos x="connsiteX2-5" y="connsiteY2-6"/>
              </a:cxn>
            </a:cxnLst>
            <a:rect l="l" t="t" r="r" b="b"/>
            <a:pathLst>
              <a:path w="762544" h="452124">
                <a:moveTo>
                  <a:pt x="0" y="67877"/>
                </a:moveTo>
                <a:cubicBezTo>
                  <a:pt x="146842" y="48827"/>
                  <a:pt x="301534" y="-41407"/>
                  <a:pt x="428625" y="22634"/>
                </a:cubicBezTo>
                <a:cubicBezTo>
                  <a:pt x="555716" y="86675"/>
                  <a:pt x="730794" y="367987"/>
                  <a:pt x="762544" y="452124"/>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3" name="任意多边形 302"/>
          <p:cNvSpPr/>
          <p:nvPr/>
        </p:nvSpPr>
        <p:spPr>
          <a:xfrm rot="4312010">
            <a:off x="7186053" y="4339124"/>
            <a:ext cx="695355" cy="417840"/>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 name="connsiteX0-55" fmla="*/ 0 w 695355"/>
              <a:gd name="connsiteY0-56" fmla="*/ 65619 h 417840"/>
              <a:gd name="connsiteX1-57" fmla="*/ 428625 w 695355"/>
              <a:gd name="connsiteY1-58" fmla="*/ 20376 h 417840"/>
              <a:gd name="connsiteX2-59" fmla="*/ 695355 w 695355"/>
              <a:gd name="connsiteY2-60" fmla="*/ 417840 h 417840"/>
            </a:gdLst>
            <a:ahLst/>
            <a:cxnLst>
              <a:cxn ang="0">
                <a:pos x="connsiteX0-1" y="connsiteY0-2"/>
              </a:cxn>
              <a:cxn ang="0">
                <a:pos x="connsiteX1-3" y="connsiteY1-4"/>
              </a:cxn>
              <a:cxn ang="0">
                <a:pos x="connsiteX2-5" y="connsiteY2-6"/>
              </a:cxn>
            </a:cxnLst>
            <a:rect l="l" t="t" r="r" b="b"/>
            <a:pathLst>
              <a:path w="695355" h="417840">
                <a:moveTo>
                  <a:pt x="0" y="65619"/>
                </a:moveTo>
                <a:cubicBezTo>
                  <a:pt x="146842" y="46569"/>
                  <a:pt x="312733" y="-38327"/>
                  <a:pt x="428625" y="20376"/>
                </a:cubicBezTo>
                <a:cubicBezTo>
                  <a:pt x="544517" y="79079"/>
                  <a:pt x="663605" y="333703"/>
                  <a:pt x="695355" y="417840"/>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4" name="任意多边形 303"/>
          <p:cNvSpPr/>
          <p:nvPr/>
        </p:nvSpPr>
        <p:spPr>
          <a:xfrm rot="6127825">
            <a:off x="6266424" y="4902371"/>
            <a:ext cx="666155" cy="474056"/>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 name="connsiteX0-55" fmla="*/ 0 w 695355"/>
              <a:gd name="connsiteY0-56" fmla="*/ 65619 h 417840"/>
              <a:gd name="connsiteX1-57" fmla="*/ 428625 w 695355"/>
              <a:gd name="connsiteY1-58" fmla="*/ 20376 h 417840"/>
              <a:gd name="connsiteX2-59" fmla="*/ 695355 w 695355"/>
              <a:gd name="connsiteY2-60" fmla="*/ 417840 h 417840"/>
              <a:gd name="connsiteX0-61" fmla="*/ 0 w 666155"/>
              <a:gd name="connsiteY0-62" fmla="*/ 8391 h 474056"/>
              <a:gd name="connsiteX1-63" fmla="*/ 399425 w 666155"/>
              <a:gd name="connsiteY1-64" fmla="*/ 76592 h 474056"/>
              <a:gd name="connsiteX2-65" fmla="*/ 666155 w 666155"/>
              <a:gd name="connsiteY2-66" fmla="*/ 474056 h 474056"/>
            </a:gdLst>
            <a:ahLst/>
            <a:cxnLst>
              <a:cxn ang="0">
                <a:pos x="connsiteX0-1" y="connsiteY0-2"/>
              </a:cxn>
              <a:cxn ang="0">
                <a:pos x="connsiteX1-3" y="connsiteY1-4"/>
              </a:cxn>
              <a:cxn ang="0">
                <a:pos x="connsiteX2-5" y="connsiteY2-6"/>
              </a:cxn>
            </a:cxnLst>
            <a:rect l="l" t="t" r="r" b="b"/>
            <a:pathLst>
              <a:path w="666155" h="474056">
                <a:moveTo>
                  <a:pt x="0" y="8391"/>
                </a:moveTo>
                <a:cubicBezTo>
                  <a:pt x="146842" y="-10659"/>
                  <a:pt x="288399" y="-1019"/>
                  <a:pt x="399425" y="76592"/>
                </a:cubicBezTo>
                <a:cubicBezTo>
                  <a:pt x="510451" y="154203"/>
                  <a:pt x="634405" y="389919"/>
                  <a:pt x="666155" y="474056"/>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5" name="任意多边形 304"/>
          <p:cNvSpPr/>
          <p:nvPr/>
        </p:nvSpPr>
        <p:spPr>
          <a:xfrm rot="8259080">
            <a:off x="5087902" y="4806927"/>
            <a:ext cx="708034" cy="559311"/>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 name="connsiteX0-55" fmla="*/ 0 w 695355"/>
              <a:gd name="connsiteY0-56" fmla="*/ 65619 h 417840"/>
              <a:gd name="connsiteX1-57" fmla="*/ 428625 w 695355"/>
              <a:gd name="connsiteY1-58" fmla="*/ 20376 h 417840"/>
              <a:gd name="connsiteX2-59" fmla="*/ 695355 w 695355"/>
              <a:gd name="connsiteY2-60" fmla="*/ 417840 h 417840"/>
              <a:gd name="connsiteX0-61" fmla="*/ 0 w 666155"/>
              <a:gd name="connsiteY0-62" fmla="*/ 8391 h 474056"/>
              <a:gd name="connsiteX1-63" fmla="*/ 399425 w 666155"/>
              <a:gd name="connsiteY1-64" fmla="*/ 76592 h 474056"/>
              <a:gd name="connsiteX2-65" fmla="*/ 666155 w 666155"/>
              <a:gd name="connsiteY2-66" fmla="*/ 474056 h 474056"/>
              <a:gd name="connsiteX0-67" fmla="*/ 0 w 708034"/>
              <a:gd name="connsiteY0-68" fmla="*/ 3308 h 536143"/>
              <a:gd name="connsiteX1-69" fmla="*/ 441304 w 708034"/>
              <a:gd name="connsiteY1-70" fmla="*/ 138679 h 536143"/>
              <a:gd name="connsiteX2-71" fmla="*/ 708034 w 708034"/>
              <a:gd name="connsiteY2-72" fmla="*/ 536143 h 536143"/>
              <a:gd name="connsiteX0-73" fmla="*/ 0 w 708034"/>
              <a:gd name="connsiteY0-74" fmla="*/ 26476 h 559311"/>
              <a:gd name="connsiteX1-75" fmla="*/ 461626 w 708034"/>
              <a:gd name="connsiteY1-76" fmla="*/ 54714 h 559311"/>
              <a:gd name="connsiteX2-77" fmla="*/ 708034 w 708034"/>
              <a:gd name="connsiteY2-78" fmla="*/ 559311 h 559311"/>
            </a:gdLst>
            <a:ahLst/>
            <a:cxnLst>
              <a:cxn ang="0">
                <a:pos x="connsiteX0-1" y="connsiteY0-2"/>
              </a:cxn>
              <a:cxn ang="0">
                <a:pos x="connsiteX1-3" y="connsiteY1-4"/>
              </a:cxn>
              <a:cxn ang="0">
                <a:pos x="connsiteX2-5" y="connsiteY2-6"/>
              </a:cxn>
            </a:cxnLst>
            <a:rect l="l" t="t" r="r" b="b"/>
            <a:pathLst>
              <a:path w="708034" h="559311">
                <a:moveTo>
                  <a:pt x="0" y="26476"/>
                </a:moveTo>
                <a:cubicBezTo>
                  <a:pt x="146842" y="7426"/>
                  <a:pt x="343620" y="-34092"/>
                  <a:pt x="461626" y="54714"/>
                </a:cubicBezTo>
                <a:cubicBezTo>
                  <a:pt x="579632" y="143520"/>
                  <a:pt x="676284" y="475174"/>
                  <a:pt x="708034" y="559311"/>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6" name="任意多边形 305"/>
          <p:cNvSpPr/>
          <p:nvPr/>
        </p:nvSpPr>
        <p:spPr>
          <a:xfrm rot="10302999">
            <a:off x="4238744" y="4144708"/>
            <a:ext cx="658729" cy="477210"/>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 name="connsiteX0-55" fmla="*/ 0 w 695355"/>
              <a:gd name="connsiteY0-56" fmla="*/ 65619 h 417840"/>
              <a:gd name="connsiteX1-57" fmla="*/ 428625 w 695355"/>
              <a:gd name="connsiteY1-58" fmla="*/ 20376 h 417840"/>
              <a:gd name="connsiteX2-59" fmla="*/ 695355 w 695355"/>
              <a:gd name="connsiteY2-60" fmla="*/ 417840 h 417840"/>
              <a:gd name="connsiteX0-61" fmla="*/ 0 w 666155"/>
              <a:gd name="connsiteY0-62" fmla="*/ 8391 h 474056"/>
              <a:gd name="connsiteX1-63" fmla="*/ 399425 w 666155"/>
              <a:gd name="connsiteY1-64" fmla="*/ 76592 h 474056"/>
              <a:gd name="connsiteX2-65" fmla="*/ 666155 w 666155"/>
              <a:gd name="connsiteY2-66" fmla="*/ 474056 h 474056"/>
              <a:gd name="connsiteX0-67" fmla="*/ 0 w 708034"/>
              <a:gd name="connsiteY0-68" fmla="*/ 3308 h 536143"/>
              <a:gd name="connsiteX1-69" fmla="*/ 441304 w 708034"/>
              <a:gd name="connsiteY1-70" fmla="*/ 138679 h 536143"/>
              <a:gd name="connsiteX2-71" fmla="*/ 708034 w 708034"/>
              <a:gd name="connsiteY2-72" fmla="*/ 536143 h 536143"/>
              <a:gd name="connsiteX0-73" fmla="*/ 0 w 708034"/>
              <a:gd name="connsiteY0-74" fmla="*/ 26476 h 559311"/>
              <a:gd name="connsiteX1-75" fmla="*/ 461626 w 708034"/>
              <a:gd name="connsiteY1-76" fmla="*/ 54714 h 559311"/>
              <a:gd name="connsiteX2-77" fmla="*/ 708034 w 708034"/>
              <a:gd name="connsiteY2-78" fmla="*/ 559311 h 559311"/>
              <a:gd name="connsiteX0-79" fmla="*/ 0 w 708034"/>
              <a:gd name="connsiteY0-80" fmla="*/ 6474 h 539309"/>
              <a:gd name="connsiteX1-81" fmla="*/ 510289 w 708034"/>
              <a:gd name="connsiteY1-82" fmla="*/ 97143 h 539309"/>
              <a:gd name="connsiteX2-83" fmla="*/ 708034 w 708034"/>
              <a:gd name="connsiteY2-84" fmla="*/ 539309 h 539309"/>
              <a:gd name="connsiteX0-85" fmla="*/ 0 w 649602"/>
              <a:gd name="connsiteY0-86" fmla="*/ 21996 h 493384"/>
              <a:gd name="connsiteX1-87" fmla="*/ 451857 w 649602"/>
              <a:gd name="connsiteY1-88" fmla="*/ 51218 h 493384"/>
              <a:gd name="connsiteX2-89" fmla="*/ 649602 w 649602"/>
              <a:gd name="connsiteY2-90" fmla="*/ 493384 h 493384"/>
              <a:gd name="connsiteX0-91" fmla="*/ 0 w 648916"/>
              <a:gd name="connsiteY0-92" fmla="*/ 19987 h 496088"/>
              <a:gd name="connsiteX1-93" fmla="*/ 451171 w 648916"/>
              <a:gd name="connsiteY1-94" fmla="*/ 53922 h 496088"/>
              <a:gd name="connsiteX2-95" fmla="*/ 648916 w 648916"/>
              <a:gd name="connsiteY2-96" fmla="*/ 496088 h 496088"/>
              <a:gd name="connsiteX0-97" fmla="*/ 0 w 658729"/>
              <a:gd name="connsiteY0-98" fmla="*/ 18931 h 477210"/>
              <a:gd name="connsiteX1-99" fmla="*/ 451171 w 658729"/>
              <a:gd name="connsiteY1-100" fmla="*/ 52866 h 477210"/>
              <a:gd name="connsiteX2-101" fmla="*/ 658729 w 658729"/>
              <a:gd name="connsiteY2-102" fmla="*/ 477210 h 477210"/>
              <a:gd name="connsiteX0-103" fmla="*/ 0 w 658729"/>
              <a:gd name="connsiteY0-104" fmla="*/ 18931 h 477210"/>
              <a:gd name="connsiteX1-105" fmla="*/ 451171 w 658729"/>
              <a:gd name="connsiteY1-106" fmla="*/ 52866 h 477210"/>
              <a:gd name="connsiteX2-107" fmla="*/ 658729 w 658729"/>
              <a:gd name="connsiteY2-108" fmla="*/ 477210 h 477210"/>
            </a:gdLst>
            <a:ahLst/>
            <a:cxnLst>
              <a:cxn ang="0">
                <a:pos x="connsiteX0-1" y="connsiteY0-2"/>
              </a:cxn>
              <a:cxn ang="0">
                <a:pos x="connsiteX1-3" y="connsiteY1-4"/>
              </a:cxn>
              <a:cxn ang="0">
                <a:pos x="connsiteX2-5" y="connsiteY2-6"/>
              </a:cxn>
            </a:cxnLst>
            <a:rect l="l" t="t" r="r" b="b"/>
            <a:pathLst>
              <a:path w="658729" h="477210">
                <a:moveTo>
                  <a:pt x="0" y="18931"/>
                </a:moveTo>
                <a:cubicBezTo>
                  <a:pt x="146842" y="-119"/>
                  <a:pt x="341383" y="-23514"/>
                  <a:pt x="451171" y="52866"/>
                </a:cubicBezTo>
                <a:cubicBezTo>
                  <a:pt x="560959" y="129246"/>
                  <a:pt x="640819" y="380651"/>
                  <a:pt x="658729" y="477210"/>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7" name="任意多边形 306"/>
          <p:cNvSpPr/>
          <p:nvPr/>
        </p:nvSpPr>
        <p:spPr>
          <a:xfrm rot="12293648">
            <a:off x="4004397" y="3039126"/>
            <a:ext cx="592913" cy="588660"/>
          </a:xfrm>
          <a:custGeom>
            <a:avLst/>
            <a:gdLst>
              <a:gd name="connsiteX0" fmla="*/ 0 w 666750"/>
              <a:gd name="connsiteY0" fmla="*/ 152747 h 524222"/>
              <a:gd name="connsiteX1" fmla="*/ 342900 w 666750"/>
              <a:gd name="connsiteY1" fmla="*/ 19397 h 524222"/>
              <a:gd name="connsiteX2" fmla="*/ 666750 w 666750"/>
              <a:gd name="connsiteY2" fmla="*/ 524222 h 524222"/>
              <a:gd name="connsiteX0-1" fmla="*/ 0 w 666750"/>
              <a:gd name="connsiteY0-2" fmla="*/ 128310 h 499785"/>
              <a:gd name="connsiteX1-3" fmla="*/ 383381 w 666750"/>
              <a:gd name="connsiteY1-4" fmla="*/ 23535 h 499785"/>
              <a:gd name="connsiteX2-5" fmla="*/ 666750 w 666750"/>
              <a:gd name="connsiteY2-6" fmla="*/ 499785 h 499785"/>
              <a:gd name="connsiteX0-7" fmla="*/ 0 w 676275"/>
              <a:gd name="connsiteY0-8" fmla="*/ 128310 h 499785"/>
              <a:gd name="connsiteX1-9" fmla="*/ 392906 w 676275"/>
              <a:gd name="connsiteY1-10" fmla="*/ 23535 h 499785"/>
              <a:gd name="connsiteX2-11" fmla="*/ 676275 w 676275"/>
              <a:gd name="connsiteY2-12" fmla="*/ 499785 h 499785"/>
              <a:gd name="connsiteX0-13" fmla="*/ 0 w 676275"/>
              <a:gd name="connsiteY0-14" fmla="*/ 123421 h 494896"/>
              <a:gd name="connsiteX1-15" fmla="*/ 392906 w 676275"/>
              <a:gd name="connsiteY1-16" fmla="*/ 18646 h 494896"/>
              <a:gd name="connsiteX2-17" fmla="*/ 676275 w 676275"/>
              <a:gd name="connsiteY2-18" fmla="*/ 494896 h 494896"/>
              <a:gd name="connsiteX0-19" fmla="*/ 0 w 676275"/>
              <a:gd name="connsiteY0-20" fmla="*/ 123421 h 494896"/>
              <a:gd name="connsiteX1-21" fmla="*/ 392906 w 676275"/>
              <a:gd name="connsiteY1-22" fmla="*/ 18646 h 494896"/>
              <a:gd name="connsiteX2-23" fmla="*/ 676275 w 676275"/>
              <a:gd name="connsiteY2-24" fmla="*/ 494896 h 494896"/>
              <a:gd name="connsiteX0-25" fmla="*/ 0 w 676275"/>
              <a:gd name="connsiteY0-26" fmla="*/ 119845 h 491320"/>
              <a:gd name="connsiteX1-27" fmla="*/ 392906 w 676275"/>
              <a:gd name="connsiteY1-28" fmla="*/ 15070 h 491320"/>
              <a:gd name="connsiteX2-29" fmla="*/ 676275 w 676275"/>
              <a:gd name="connsiteY2-30" fmla="*/ 491320 h 491320"/>
              <a:gd name="connsiteX0-31" fmla="*/ 0 w 676275"/>
              <a:gd name="connsiteY0-32" fmla="*/ 66976 h 438451"/>
              <a:gd name="connsiteX1-33" fmla="*/ 428625 w 676275"/>
              <a:gd name="connsiteY1-34" fmla="*/ 21733 h 438451"/>
              <a:gd name="connsiteX2-35" fmla="*/ 676275 w 676275"/>
              <a:gd name="connsiteY2-36" fmla="*/ 438451 h 438451"/>
              <a:gd name="connsiteX0-37" fmla="*/ 0 w 664369"/>
              <a:gd name="connsiteY0-38" fmla="*/ 66976 h 438451"/>
              <a:gd name="connsiteX1-39" fmla="*/ 428625 w 664369"/>
              <a:gd name="connsiteY1-40" fmla="*/ 21733 h 438451"/>
              <a:gd name="connsiteX2-41" fmla="*/ 664369 w 664369"/>
              <a:gd name="connsiteY2-42" fmla="*/ 438451 h 438451"/>
              <a:gd name="connsiteX0-43" fmla="*/ 0 w 673894"/>
              <a:gd name="connsiteY0-44" fmla="*/ 67142 h 440998"/>
              <a:gd name="connsiteX1-45" fmla="*/ 428625 w 673894"/>
              <a:gd name="connsiteY1-46" fmla="*/ 21899 h 440998"/>
              <a:gd name="connsiteX2-47" fmla="*/ 673894 w 673894"/>
              <a:gd name="connsiteY2-48" fmla="*/ 440998 h 440998"/>
              <a:gd name="connsiteX0-49" fmla="*/ 0 w 762544"/>
              <a:gd name="connsiteY0-50" fmla="*/ 67877 h 452124"/>
              <a:gd name="connsiteX1-51" fmla="*/ 428625 w 762544"/>
              <a:gd name="connsiteY1-52" fmla="*/ 22634 h 452124"/>
              <a:gd name="connsiteX2-53" fmla="*/ 762544 w 762544"/>
              <a:gd name="connsiteY2-54" fmla="*/ 452124 h 452124"/>
              <a:gd name="connsiteX0-55" fmla="*/ 0 w 695355"/>
              <a:gd name="connsiteY0-56" fmla="*/ 65619 h 417840"/>
              <a:gd name="connsiteX1-57" fmla="*/ 428625 w 695355"/>
              <a:gd name="connsiteY1-58" fmla="*/ 20376 h 417840"/>
              <a:gd name="connsiteX2-59" fmla="*/ 695355 w 695355"/>
              <a:gd name="connsiteY2-60" fmla="*/ 417840 h 417840"/>
              <a:gd name="connsiteX0-61" fmla="*/ 0 w 666155"/>
              <a:gd name="connsiteY0-62" fmla="*/ 8391 h 474056"/>
              <a:gd name="connsiteX1-63" fmla="*/ 399425 w 666155"/>
              <a:gd name="connsiteY1-64" fmla="*/ 76592 h 474056"/>
              <a:gd name="connsiteX2-65" fmla="*/ 666155 w 666155"/>
              <a:gd name="connsiteY2-66" fmla="*/ 474056 h 474056"/>
              <a:gd name="connsiteX0-67" fmla="*/ 0 w 708034"/>
              <a:gd name="connsiteY0-68" fmla="*/ 3308 h 536143"/>
              <a:gd name="connsiteX1-69" fmla="*/ 441304 w 708034"/>
              <a:gd name="connsiteY1-70" fmla="*/ 138679 h 536143"/>
              <a:gd name="connsiteX2-71" fmla="*/ 708034 w 708034"/>
              <a:gd name="connsiteY2-72" fmla="*/ 536143 h 536143"/>
              <a:gd name="connsiteX0-73" fmla="*/ 0 w 708034"/>
              <a:gd name="connsiteY0-74" fmla="*/ 26476 h 559311"/>
              <a:gd name="connsiteX1-75" fmla="*/ 461626 w 708034"/>
              <a:gd name="connsiteY1-76" fmla="*/ 54714 h 559311"/>
              <a:gd name="connsiteX2-77" fmla="*/ 708034 w 708034"/>
              <a:gd name="connsiteY2-78" fmla="*/ 559311 h 559311"/>
              <a:gd name="connsiteX0-79" fmla="*/ 0 w 708034"/>
              <a:gd name="connsiteY0-80" fmla="*/ 6474 h 539309"/>
              <a:gd name="connsiteX1-81" fmla="*/ 510289 w 708034"/>
              <a:gd name="connsiteY1-82" fmla="*/ 97143 h 539309"/>
              <a:gd name="connsiteX2-83" fmla="*/ 708034 w 708034"/>
              <a:gd name="connsiteY2-84" fmla="*/ 539309 h 539309"/>
              <a:gd name="connsiteX0-85" fmla="*/ 0 w 649602"/>
              <a:gd name="connsiteY0-86" fmla="*/ 21996 h 493384"/>
              <a:gd name="connsiteX1-87" fmla="*/ 451857 w 649602"/>
              <a:gd name="connsiteY1-88" fmla="*/ 51218 h 493384"/>
              <a:gd name="connsiteX2-89" fmla="*/ 649602 w 649602"/>
              <a:gd name="connsiteY2-90" fmla="*/ 493384 h 493384"/>
              <a:gd name="connsiteX0-91" fmla="*/ 0 w 648916"/>
              <a:gd name="connsiteY0-92" fmla="*/ 19987 h 496088"/>
              <a:gd name="connsiteX1-93" fmla="*/ 451171 w 648916"/>
              <a:gd name="connsiteY1-94" fmla="*/ 53922 h 496088"/>
              <a:gd name="connsiteX2-95" fmla="*/ 648916 w 648916"/>
              <a:gd name="connsiteY2-96" fmla="*/ 496088 h 496088"/>
              <a:gd name="connsiteX0-97" fmla="*/ 0 w 658729"/>
              <a:gd name="connsiteY0-98" fmla="*/ 18931 h 477210"/>
              <a:gd name="connsiteX1-99" fmla="*/ 451171 w 658729"/>
              <a:gd name="connsiteY1-100" fmla="*/ 52866 h 477210"/>
              <a:gd name="connsiteX2-101" fmla="*/ 658729 w 658729"/>
              <a:gd name="connsiteY2-102" fmla="*/ 477210 h 477210"/>
              <a:gd name="connsiteX0-103" fmla="*/ 0 w 658729"/>
              <a:gd name="connsiteY0-104" fmla="*/ 18931 h 477210"/>
              <a:gd name="connsiteX1-105" fmla="*/ 451171 w 658729"/>
              <a:gd name="connsiteY1-106" fmla="*/ 52866 h 477210"/>
              <a:gd name="connsiteX2-107" fmla="*/ 658729 w 658729"/>
              <a:gd name="connsiteY2-108" fmla="*/ 477210 h 477210"/>
              <a:gd name="connsiteX0-109" fmla="*/ 0 w 592913"/>
              <a:gd name="connsiteY0-110" fmla="*/ 3479 h 563181"/>
              <a:gd name="connsiteX1-111" fmla="*/ 385355 w 592913"/>
              <a:gd name="connsiteY1-112" fmla="*/ 138837 h 563181"/>
              <a:gd name="connsiteX2-113" fmla="*/ 592913 w 592913"/>
              <a:gd name="connsiteY2-114" fmla="*/ 563181 h 563181"/>
              <a:gd name="connsiteX0-115" fmla="*/ 0 w 592913"/>
              <a:gd name="connsiteY0-116" fmla="*/ 28958 h 588660"/>
              <a:gd name="connsiteX1-117" fmla="*/ 432196 w 592913"/>
              <a:gd name="connsiteY1-118" fmla="*/ 55948 h 588660"/>
              <a:gd name="connsiteX2-119" fmla="*/ 592913 w 592913"/>
              <a:gd name="connsiteY2-120" fmla="*/ 588660 h 588660"/>
            </a:gdLst>
            <a:ahLst/>
            <a:cxnLst>
              <a:cxn ang="0">
                <a:pos x="connsiteX0-1" y="connsiteY0-2"/>
              </a:cxn>
              <a:cxn ang="0">
                <a:pos x="connsiteX1-3" y="connsiteY1-4"/>
              </a:cxn>
              <a:cxn ang="0">
                <a:pos x="connsiteX2-5" y="connsiteY2-6"/>
              </a:cxn>
            </a:cxnLst>
            <a:rect l="l" t="t" r="r" b="b"/>
            <a:pathLst>
              <a:path w="592913" h="588660">
                <a:moveTo>
                  <a:pt x="0" y="28958"/>
                </a:moveTo>
                <a:cubicBezTo>
                  <a:pt x="146842" y="9908"/>
                  <a:pt x="333377" y="-37336"/>
                  <a:pt x="432196" y="55948"/>
                </a:cubicBezTo>
                <a:cubicBezTo>
                  <a:pt x="531015" y="149232"/>
                  <a:pt x="575003" y="492101"/>
                  <a:pt x="592913" y="588660"/>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8" name="任意多边形 307"/>
          <p:cNvSpPr/>
          <p:nvPr/>
        </p:nvSpPr>
        <p:spPr>
          <a:xfrm>
            <a:off x="3240880" y="2221708"/>
            <a:ext cx="1516549" cy="457199"/>
          </a:xfrm>
          <a:custGeom>
            <a:avLst/>
            <a:gdLst>
              <a:gd name="connsiteX0" fmla="*/ 1395413 w 1559576"/>
              <a:gd name="connsiteY0" fmla="*/ 500062 h 500062"/>
              <a:gd name="connsiteX1" fmla="*/ 1433513 w 1559576"/>
              <a:gd name="connsiteY1" fmla="*/ 76200 h 500062"/>
              <a:gd name="connsiteX2" fmla="*/ 0 w 1559576"/>
              <a:gd name="connsiteY2" fmla="*/ 0 h 500062"/>
              <a:gd name="connsiteX0-1" fmla="*/ 1395413 w 1559576"/>
              <a:gd name="connsiteY0-2" fmla="*/ 511969 h 511969"/>
              <a:gd name="connsiteX1-3" fmla="*/ 1433513 w 1559576"/>
              <a:gd name="connsiteY1-4" fmla="*/ 76200 h 511969"/>
              <a:gd name="connsiteX2-5" fmla="*/ 0 w 1559576"/>
              <a:gd name="connsiteY2-6" fmla="*/ 0 h 511969"/>
              <a:gd name="connsiteX0-7" fmla="*/ 1395413 w 1554977"/>
              <a:gd name="connsiteY0-8" fmla="*/ 511969 h 511969"/>
              <a:gd name="connsiteX1-9" fmla="*/ 1433513 w 1554977"/>
              <a:gd name="connsiteY1-10" fmla="*/ 76200 h 511969"/>
              <a:gd name="connsiteX2-11" fmla="*/ 0 w 1554977"/>
              <a:gd name="connsiteY2-12" fmla="*/ 0 h 511969"/>
              <a:gd name="connsiteX0-13" fmla="*/ 1395413 w 1524673"/>
              <a:gd name="connsiteY0-14" fmla="*/ 511969 h 511969"/>
              <a:gd name="connsiteX1-15" fmla="*/ 1385888 w 1524673"/>
              <a:gd name="connsiteY1-16" fmla="*/ 152400 h 511969"/>
              <a:gd name="connsiteX2-17" fmla="*/ 0 w 1524673"/>
              <a:gd name="connsiteY2-18" fmla="*/ 0 h 511969"/>
              <a:gd name="connsiteX0-19" fmla="*/ 1395413 w 1499494"/>
              <a:gd name="connsiteY0-20" fmla="*/ 511969 h 511969"/>
              <a:gd name="connsiteX1-21" fmla="*/ 1385888 w 1499494"/>
              <a:gd name="connsiteY1-22" fmla="*/ 152400 h 511969"/>
              <a:gd name="connsiteX2-23" fmla="*/ 0 w 1499494"/>
              <a:gd name="connsiteY2-24" fmla="*/ 0 h 511969"/>
              <a:gd name="connsiteX0-25" fmla="*/ 1366838 w 1494120"/>
              <a:gd name="connsiteY0-26" fmla="*/ 431006 h 431006"/>
              <a:gd name="connsiteX1-27" fmla="*/ 1357313 w 1494120"/>
              <a:gd name="connsiteY1-28" fmla="*/ 71437 h 431006"/>
              <a:gd name="connsiteX2-29" fmla="*/ 0 w 1494120"/>
              <a:gd name="connsiteY2-30" fmla="*/ 0 h 431006"/>
              <a:gd name="connsiteX0-31" fmla="*/ 1366838 w 1487207"/>
              <a:gd name="connsiteY0-32" fmla="*/ 441867 h 441867"/>
              <a:gd name="connsiteX1-33" fmla="*/ 1345406 w 1487207"/>
              <a:gd name="connsiteY1-34" fmla="*/ 37054 h 441867"/>
              <a:gd name="connsiteX2-35" fmla="*/ 0 w 1487207"/>
              <a:gd name="connsiteY2-36" fmla="*/ 10861 h 441867"/>
              <a:gd name="connsiteX0-37" fmla="*/ 1366838 w 1483354"/>
              <a:gd name="connsiteY0-38" fmla="*/ 435784 h 435784"/>
              <a:gd name="connsiteX1-39" fmla="*/ 1345406 w 1483354"/>
              <a:gd name="connsiteY1-40" fmla="*/ 30971 h 435784"/>
              <a:gd name="connsiteX2-41" fmla="*/ 0 w 1483354"/>
              <a:gd name="connsiteY2-42" fmla="*/ 4778 h 435784"/>
              <a:gd name="connsiteX0-43" fmla="*/ 1385888 w 1507548"/>
              <a:gd name="connsiteY0-44" fmla="*/ 457199 h 457199"/>
              <a:gd name="connsiteX1-45" fmla="*/ 1364456 w 1507548"/>
              <a:gd name="connsiteY1-46" fmla="*/ 52386 h 457199"/>
              <a:gd name="connsiteX2-47" fmla="*/ 0 w 1507548"/>
              <a:gd name="connsiteY2-48" fmla="*/ 0 h 457199"/>
              <a:gd name="connsiteX0-49" fmla="*/ 1400176 w 1522807"/>
              <a:gd name="connsiteY0-50" fmla="*/ 457199 h 457199"/>
              <a:gd name="connsiteX1-51" fmla="*/ 1378744 w 1522807"/>
              <a:gd name="connsiteY1-52" fmla="*/ 52386 h 457199"/>
              <a:gd name="connsiteX2-53" fmla="*/ 0 w 1522807"/>
              <a:gd name="connsiteY2-54" fmla="*/ 0 h 457199"/>
              <a:gd name="connsiteX0-55" fmla="*/ 1400176 w 1516549"/>
              <a:gd name="connsiteY0-56" fmla="*/ 457199 h 457199"/>
              <a:gd name="connsiteX1-57" fmla="*/ 1378744 w 1516549"/>
              <a:gd name="connsiteY1-58" fmla="*/ 52386 h 457199"/>
              <a:gd name="connsiteX2-59" fmla="*/ 0 w 1516549"/>
              <a:gd name="connsiteY2-60" fmla="*/ 0 h 457199"/>
            </a:gdLst>
            <a:ahLst/>
            <a:cxnLst>
              <a:cxn ang="0">
                <a:pos x="connsiteX0-1" y="connsiteY0-2"/>
              </a:cxn>
              <a:cxn ang="0">
                <a:pos x="connsiteX1-3" y="connsiteY1-4"/>
              </a:cxn>
              <a:cxn ang="0">
                <a:pos x="connsiteX2-5" y="connsiteY2-6"/>
              </a:cxn>
            </a:cxnLst>
            <a:rect l="l" t="t" r="r" b="b"/>
            <a:pathLst>
              <a:path w="1516549" h="457199">
                <a:moveTo>
                  <a:pt x="1400176" y="457199"/>
                </a:moveTo>
                <a:cubicBezTo>
                  <a:pt x="1499791" y="267890"/>
                  <a:pt x="1612107" y="128586"/>
                  <a:pt x="1378744" y="52386"/>
                </a:cubicBezTo>
                <a:cubicBezTo>
                  <a:pt x="1145381" y="-23814"/>
                  <a:pt x="234156" y="11112"/>
                  <a:pt x="0" y="0"/>
                </a:cubicBezTo>
              </a:path>
            </a:pathLst>
          </a:custGeom>
          <a:no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0" name="TextBox 309"/>
          <p:cNvSpPr txBox="1"/>
          <p:nvPr/>
        </p:nvSpPr>
        <p:spPr>
          <a:xfrm>
            <a:off x="2308771" y="1399371"/>
            <a:ext cx="995680" cy="337185"/>
          </a:xfrm>
          <a:prstGeom prst="rect">
            <a:avLst/>
          </a:prstGeom>
          <a:noFill/>
        </p:spPr>
        <p:txBody>
          <a:bodyPr wrap="none" rtlCol="0">
            <a:spAutoFit/>
          </a:bodyPr>
          <a:lstStyle/>
          <a:p>
            <a:r>
              <a:rPr lang="zh-CN" altLang="en-US" sz="1600" dirty="0">
                <a:latin typeface="微软雅黑" panose="020B0503020204020204" charset="-122"/>
                <a:ea typeface="微软雅黑" panose="020B0503020204020204" charset="-122"/>
              </a:rPr>
              <a:t>正弦线圈</a:t>
            </a:r>
          </a:p>
        </p:txBody>
      </p:sp>
      <p:grpSp>
        <p:nvGrpSpPr>
          <p:cNvPr id="311" name="组合 310"/>
          <p:cNvGrpSpPr/>
          <p:nvPr/>
        </p:nvGrpSpPr>
        <p:grpSpPr>
          <a:xfrm>
            <a:off x="5798357" y="1807625"/>
            <a:ext cx="541755" cy="208771"/>
            <a:chOff x="4072754" y="2336442"/>
            <a:chExt cx="677997" cy="316723"/>
          </a:xfrm>
        </p:grpSpPr>
        <p:sp>
          <p:nvSpPr>
            <p:cNvPr id="312"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3"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4"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5"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6" name="任意多边形 315"/>
          <p:cNvSpPr/>
          <p:nvPr/>
        </p:nvSpPr>
        <p:spPr>
          <a:xfrm>
            <a:off x="3219450" y="1556537"/>
            <a:ext cx="2590800" cy="269088"/>
          </a:xfrm>
          <a:custGeom>
            <a:avLst/>
            <a:gdLst>
              <a:gd name="connsiteX0" fmla="*/ 0 w 2590800"/>
              <a:gd name="connsiteY0" fmla="*/ 15088 h 269088"/>
              <a:gd name="connsiteX1" fmla="*/ 2203450 w 2590800"/>
              <a:gd name="connsiteY1" fmla="*/ 27788 h 269088"/>
              <a:gd name="connsiteX2" fmla="*/ 2590800 w 2590800"/>
              <a:gd name="connsiteY2" fmla="*/ 269088 h 269088"/>
              <a:gd name="connsiteX0-1" fmla="*/ 0 w 2590800"/>
              <a:gd name="connsiteY0-2" fmla="*/ 15088 h 269088"/>
              <a:gd name="connsiteX1-3" fmla="*/ 2203450 w 2590800"/>
              <a:gd name="connsiteY1-4" fmla="*/ 27788 h 269088"/>
              <a:gd name="connsiteX2-5" fmla="*/ 2590800 w 2590800"/>
              <a:gd name="connsiteY2-6" fmla="*/ 269088 h 269088"/>
            </a:gdLst>
            <a:ahLst/>
            <a:cxnLst>
              <a:cxn ang="0">
                <a:pos x="connsiteX0-1" y="connsiteY0-2"/>
              </a:cxn>
              <a:cxn ang="0">
                <a:pos x="connsiteX1-3" y="connsiteY1-4"/>
              </a:cxn>
              <a:cxn ang="0">
                <a:pos x="connsiteX2-5" y="connsiteY2-6"/>
              </a:cxn>
            </a:cxnLst>
            <a:rect l="l" t="t" r="r" b="b"/>
            <a:pathLst>
              <a:path w="2590800" h="269088">
                <a:moveTo>
                  <a:pt x="0" y="15088"/>
                </a:moveTo>
                <a:cubicBezTo>
                  <a:pt x="885825" y="271"/>
                  <a:pt x="1771650" y="-14545"/>
                  <a:pt x="2203450" y="27788"/>
                </a:cubicBezTo>
                <a:cubicBezTo>
                  <a:pt x="2635250" y="70121"/>
                  <a:pt x="2583392" y="224638"/>
                  <a:pt x="2590800" y="269088"/>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17" name="组合 316"/>
          <p:cNvGrpSpPr/>
          <p:nvPr/>
        </p:nvGrpSpPr>
        <p:grpSpPr>
          <a:xfrm rot="4573387">
            <a:off x="7272672" y="2895496"/>
            <a:ext cx="541755" cy="208771"/>
            <a:chOff x="4072754" y="2336442"/>
            <a:chExt cx="677997" cy="316723"/>
          </a:xfrm>
        </p:grpSpPr>
        <p:sp>
          <p:nvSpPr>
            <p:cNvPr id="318"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9"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0"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1"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22" name="组合 321"/>
          <p:cNvGrpSpPr/>
          <p:nvPr/>
        </p:nvGrpSpPr>
        <p:grpSpPr>
          <a:xfrm rot="8767920">
            <a:off x="6727235" y="4551757"/>
            <a:ext cx="541755" cy="208771"/>
            <a:chOff x="4072754" y="2336442"/>
            <a:chExt cx="677997" cy="316723"/>
          </a:xfrm>
        </p:grpSpPr>
        <p:sp>
          <p:nvSpPr>
            <p:cNvPr id="323"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4"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5"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6"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27" name="组合 326"/>
          <p:cNvGrpSpPr/>
          <p:nvPr/>
        </p:nvGrpSpPr>
        <p:grpSpPr>
          <a:xfrm rot="13225009">
            <a:off x="4898467" y="4484356"/>
            <a:ext cx="541755" cy="208771"/>
            <a:chOff x="4072754" y="2336442"/>
            <a:chExt cx="677997" cy="316723"/>
          </a:xfrm>
        </p:grpSpPr>
        <p:sp>
          <p:nvSpPr>
            <p:cNvPr id="328"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9"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0"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1"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32" name="组合 331"/>
          <p:cNvGrpSpPr/>
          <p:nvPr/>
        </p:nvGrpSpPr>
        <p:grpSpPr>
          <a:xfrm rot="17503627">
            <a:off x="4420113" y="2847434"/>
            <a:ext cx="541755" cy="208771"/>
            <a:chOff x="4072754" y="2336442"/>
            <a:chExt cx="677997" cy="316723"/>
          </a:xfrm>
        </p:grpSpPr>
        <p:sp>
          <p:nvSpPr>
            <p:cNvPr id="333"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4"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5"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6"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37" name="任意多边形 336"/>
          <p:cNvSpPr/>
          <p:nvPr/>
        </p:nvSpPr>
        <p:spPr>
          <a:xfrm>
            <a:off x="6334125" y="1997868"/>
            <a:ext cx="1238249" cy="738189"/>
          </a:xfrm>
          <a:custGeom>
            <a:avLst/>
            <a:gdLst>
              <a:gd name="connsiteX0" fmla="*/ 0 w 1243012"/>
              <a:gd name="connsiteY0" fmla="*/ 0 h 747713"/>
              <a:gd name="connsiteX1" fmla="*/ 728662 w 1243012"/>
              <a:gd name="connsiteY1" fmla="*/ 228600 h 747713"/>
              <a:gd name="connsiteX2" fmla="*/ 1243012 w 1243012"/>
              <a:gd name="connsiteY2" fmla="*/ 747713 h 747713"/>
              <a:gd name="connsiteX0-1" fmla="*/ 0 w 1238249"/>
              <a:gd name="connsiteY0-2" fmla="*/ 0 h 738188"/>
              <a:gd name="connsiteX1-3" fmla="*/ 723899 w 1238249"/>
              <a:gd name="connsiteY1-4" fmla="*/ 219075 h 738188"/>
              <a:gd name="connsiteX2-5" fmla="*/ 1238249 w 1238249"/>
              <a:gd name="connsiteY2-6" fmla="*/ 738188 h 738188"/>
              <a:gd name="connsiteX0-7" fmla="*/ 0 w 1238249"/>
              <a:gd name="connsiteY0-8" fmla="*/ 0 h 738188"/>
              <a:gd name="connsiteX1-9" fmla="*/ 723899 w 1238249"/>
              <a:gd name="connsiteY1-10" fmla="*/ 219075 h 738188"/>
              <a:gd name="connsiteX2-11" fmla="*/ 1238249 w 1238249"/>
              <a:gd name="connsiteY2-12" fmla="*/ 738188 h 738188"/>
              <a:gd name="connsiteX0-13" fmla="*/ 0 w 1238249"/>
              <a:gd name="connsiteY0-14" fmla="*/ 0 h 742951"/>
              <a:gd name="connsiteX1-15" fmla="*/ 723899 w 1238249"/>
              <a:gd name="connsiteY1-16" fmla="*/ 223838 h 742951"/>
              <a:gd name="connsiteX2-17" fmla="*/ 1238249 w 1238249"/>
              <a:gd name="connsiteY2-18" fmla="*/ 742951 h 742951"/>
              <a:gd name="connsiteX0-19" fmla="*/ 0 w 1238249"/>
              <a:gd name="connsiteY0-20" fmla="*/ 0 h 742951"/>
              <a:gd name="connsiteX1-21" fmla="*/ 723899 w 1238249"/>
              <a:gd name="connsiteY1-22" fmla="*/ 223838 h 742951"/>
              <a:gd name="connsiteX2-23" fmla="*/ 1238249 w 1238249"/>
              <a:gd name="connsiteY2-24" fmla="*/ 742951 h 742951"/>
              <a:gd name="connsiteX0-25" fmla="*/ 0 w 1238249"/>
              <a:gd name="connsiteY0-26" fmla="*/ 0 h 742951"/>
              <a:gd name="connsiteX1-27" fmla="*/ 759618 w 1238249"/>
              <a:gd name="connsiteY1-28" fmla="*/ 219075 h 742951"/>
              <a:gd name="connsiteX2-29" fmla="*/ 1238249 w 1238249"/>
              <a:gd name="connsiteY2-30" fmla="*/ 742951 h 742951"/>
              <a:gd name="connsiteX0-31" fmla="*/ 0 w 1231105"/>
              <a:gd name="connsiteY0-32" fmla="*/ 0 h 742951"/>
              <a:gd name="connsiteX1-33" fmla="*/ 759618 w 1231105"/>
              <a:gd name="connsiteY1-34" fmla="*/ 219075 h 742951"/>
              <a:gd name="connsiteX2-35" fmla="*/ 1231105 w 1231105"/>
              <a:gd name="connsiteY2-36" fmla="*/ 742951 h 742951"/>
              <a:gd name="connsiteX0-37" fmla="*/ 0 w 1231105"/>
              <a:gd name="connsiteY0-38" fmla="*/ 0 h 742951"/>
              <a:gd name="connsiteX1-39" fmla="*/ 759618 w 1231105"/>
              <a:gd name="connsiteY1-40" fmla="*/ 219075 h 742951"/>
              <a:gd name="connsiteX2-41" fmla="*/ 1231105 w 1231105"/>
              <a:gd name="connsiteY2-42" fmla="*/ 742951 h 742951"/>
              <a:gd name="connsiteX0-43" fmla="*/ 0 w 1238249"/>
              <a:gd name="connsiteY0-44" fmla="*/ 0 h 738189"/>
              <a:gd name="connsiteX1-45" fmla="*/ 766762 w 1238249"/>
              <a:gd name="connsiteY1-46" fmla="*/ 214313 h 738189"/>
              <a:gd name="connsiteX2-47" fmla="*/ 1238249 w 1238249"/>
              <a:gd name="connsiteY2-48" fmla="*/ 738189 h 738189"/>
            </a:gdLst>
            <a:ahLst/>
            <a:cxnLst>
              <a:cxn ang="0">
                <a:pos x="connsiteX0-1" y="connsiteY0-2"/>
              </a:cxn>
              <a:cxn ang="0">
                <a:pos x="connsiteX1-3" y="connsiteY1-4"/>
              </a:cxn>
              <a:cxn ang="0">
                <a:pos x="connsiteX2-5" y="connsiteY2-6"/>
              </a:cxn>
            </a:cxnLst>
            <a:rect l="l" t="t" r="r" b="b"/>
            <a:pathLst>
              <a:path w="1238249" h="738189">
                <a:moveTo>
                  <a:pt x="0" y="0"/>
                </a:moveTo>
                <a:cubicBezTo>
                  <a:pt x="260746" y="28178"/>
                  <a:pt x="560387" y="91281"/>
                  <a:pt x="766762" y="214313"/>
                </a:cubicBezTo>
                <a:cubicBezTo>
                  <a:pt x="973137" y="337345"/>
                  <a:pt x="1122757" y="512367"/>
                  <a:pt x="1238249" y="73818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8" name="任意多边形 337"/>
          <p:cNvSpPr/>
          <p:nvPr/>
        </p:nvSpPr>
        <p:spPr>
          <a:xfrm rot="4173026">
            <a:off x="6774057" y="3544017"/>
            <a:ext cx="1206260" cy="720979"/>
          </a:xfrm>
          <a:custGeom>
            <a:avLst/>
            <a:gdLst>
              <a:gd name="connsiteX0" fmla="*/ 0 w 1243012"/>
              <a:gd name="connsiteY0" fmla="*/ 0 h 747713"/>
              <a:gd name="connsiteX1" fmla="*/ 728662 w 1243012"/>
              <a:gd name="connsiteY1" fmla="*/ 228600 h 747713"/>
              <a:gd name="connsiteX2" fmla="*/ 1243012 w 1243012"/>
              <a:gd name="connsiteY2" fmla="*/ 747713 h 747713"/>
              <a:gd name="connsiteX0-1" fmla="*/ 0 w 1238249"/>
              <a:gd name="connsiteY0-2" fmla="*/ 0 h 738188"/>
              <a:gd name="connsiteX1-3" fmla="*/ 723899 w 1238249"/>
              <a:gd name="connsiteY1-4" fmla="*/ 219075 h 738188"/>
              <a:gd name="connsiteX2-5" fmla="*/ 1238249 w 1238249"/>
              <a:gd name="connsiteY2-6" fmla="*/ 738188 h 738188"/>
              <a:gd name="connsiteX0-7" fmla="*/ 0 w 1238249"/>
              <a:gd name="connsiteY0-8" fmla="*/ 0 h 738188"/>
              <a:gd name="connsiteX1-9" fmla="*/ 723899 w 1238249"/>
              <a:gd name="connsiteY1-10" fmla="*/ 219075 h 738188"/>
              <a:gd name="connsiteX2-11" fmla="*/ 1238249 w 1238249"/>
              <a:gd name="connsiteY2-12" fmla="*/ 738188 h 738188"/>
              <a:gd name="connsiteX0-13" fmla="*/ 0 w 1238249"/>
              <a:gd name="connsiteY0-14" fmla="*/ 0 h 742951"/>
              <a:gd name="connsiteX1-15" fmla="*/ 723899 w 1238249"/>
              <a:gd name="connsiteY1-16" fmla="*/ 223838 h 742951"/>
              <a:gd name="connsiteX2-17" fmla="*/ 1238249 w 1238249"/>
              <a:gd name="connsiteY2-18" fmla="*/ 742951 h 742951"/>
              <a:gd name="connsiteX0-19" fmla="*/ 0 w 1238249"/>
              <a:gd name="connsiteY0-20" fmla="*/ 0 h 742951"/>
              <a:gd name="connsiteX1-21" fmla="*/ 723899 w 1238249"/>
              <a:gd name="connsiteY1-22" fmla="*/ 223838 h 742951"/>
              <a:gd name="connsiteX2-23" fmla="*/ 1238249 w 1238249"/>
              <a:gd name="connsiteY2-24" fmla="*/ 742951 h 742951"/>
              <a:gd name="connsiteX0-25" fmla="*/ 0 w 1238249"/>
              <a:gd name="connsiteY0-26" fmla="*/ 0 h 742951"/>
              <a:gd name="connsiteX1-27" fmla="*/ 759618 w 1238249"/>
              <a:gd name="connsiteY1-28" fmla="*/ 219075 h 742951"/>
              <a:gd name="connsiteX2-29" fmla="*/ 1238249 w 1238249"/>
              <a:gd name="connsiteY2-30" fmla="*/ 742951 h 742951"/>
              <a:gd name="connsiteX0-31" fmla="*/ 0 w 1231105"/>
              <a:gd name="connsiteY0-32" fmla="*/ 0 h 742951"/>
              <a:gd name="connsiteX1-33" fmla="*/ 759618 w 1231105"/>
              <a:gd name="connsiteY1-34" fmla="*/ 219075 h 742951"/>
              <a:gd name="connsiteX2-35" fmla="*/ 1231105 w 1231105"/>
              <a:gd name="connsiteY2-36" fmla="*/ 742951 h 742951"/>
              <a:gd name="connsiteX0-37" fmla="*/ 0 w 1231105"/>
              <a:gd name="connsiteY0-38" fmla="*/ 0 h 742951"/>
              <a:gd name="connsiteX1-39" fmla="*/ 759618 w 1231105"/>
              <a:gd name="connsiteY1-40" fmla="*/ 219075 h 742951"/>
              <a:gd name="connsiteX2-41" fmla="*/ 1231105 w 1231105"/>
              <a:gd name="connsiteY2-42" fmla="*/ 742951 h 742951"/>
              <a:gd name="connsiteX0-43" fmla="*/ 0 w 1206260"/>
              <a:gd name="connsiteY0-44" fmla="*/ 0 h 720979"/>
              <a:gd name="connsiteX1-45" fmla="*/ 759618 w 1206260"/>
              <a:gd name="connsiteY1-46" fmla="*/ 219075 h 720979"/>
              <a:gd name="connsiteX2-47" fmla="*/ 1206260 w 1206260"/>
              <a:gd name="connsiteY2-48" fmla="*/ 720979 h 720979"/>
              <a:gd name="connsiteX0-49" fmla="*/ 0 w 1206260"/>
              <a:gd name="connsiteY0-50" fmla="*/ 0 h 720979"/>
              <a:gd name="connsiteX1-51" fmla="*/ 759618 w 1206260"/>
              <a:gd name="connsiteY1-52" fmla="*/ 219075 h 720979"/>
              <a:gd name="connsiteX2-53" fmla="*/ 1206260 w 1206260"/>
              <a:gd name="connsiteY2-54" fmla="*/ 720979 h 720979"/>
            </a:gdLst>
            <a:ahLst/>
            <a:cxnLst>
              <a:cxn ang="0">
                <a:pos x="connsiteX0-1" y="connsiteY0-2"/>
              </a:cxn>
              <a:cxn ang="0">
                <a:pos x="connsiteX1-3" y="connsiteY1-4"/>
              </a:cxn>
              <a:cxn ang="0">
                <a:pos x="connsiteX2-5" y="connsiteY2-6"/>
              </a:cxn>
            </a:cxnLst>
            <a:rect l="l" t="t" r="r" b="b"/>
            <a:pathLst>
              <a:path w="1206260" h="720979">
                <a:moveTo>
                  <a:pt x="0" y="0"/>
                </a:moveTo>
                <a:cubicBezTo>
                  <a:pt x="260746" y="28178"/>
                  <a:pt x="558575" y="98912"/>
                  <a:pt x="759618" y="219075"/>
                </a:cubicBezTo>
                <a:cubicBezTo>
                  <a:pt x="960661" y="339238"/>
                  <a:pt x="1099088" y="472845"/>
                  <a:pt x="1206260" y="720979"/>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9" name="任意多边形 338"/>
          <p:cNvSpPr/>
          <p:nvPr/>
        </p:nvSpPr>
        <p:spPr>
          <a:xfrm rot="9201036">
            <a:off x="5362976" y="4494755"/>
            <a:ext cx="1305529" cy="565924"/>
          </a:xfrm>
          <a:custGeom>
            <a:avLst/>
            <a:gdLst>
              <a:gd name="connsiteX0" fmla="*/ 0 w 1243012"/>
              <a:gd name="connsiteY0" fmla="*/ 0 h 747713"/>
              <a:gd name="connsiteX1" fmla="*/ 728662 w 1243012"/>
              <a:gd name="connsiteY1" fmla="*/ 228600 h 747713"/>
              <a:gd name="connsiteX2" fmla="*/ 1243012 w 1243012"/>
              <a:gd name="connsiteY2" fmla="*/ 747713 h 747713"/>
              <a:gd name="connsiteX0-1" fmla="*/ 0 w 1238249"/>
              <a:gd name="connsiteY0-2" fmla="*/ 0 h 738188"/>
              <a:gd name="connsiteX1-3" fmla="*/ 723899 w 1238249"/>
              <a:gd name="connsiteY1-4" fmla="*/ 219075 h 738188"/>
              <a:gd name="connsiteX2-5" fmla="*/ 1238249 w 1238249"/>
              <a:gd name="connsiteY2-6" fmla="*/ 738188 h 738188"/>
              <a:gd name="connsiteX0-7" fmla="*/ 0 w 1238249"/>
              <a:gd name="connsiteY0-8" fmla="*/ 0 h 738188"/>
              <a:gd name="connsiteX1-9" fmla="*/ 723899 w 1238249"/>
              <a:gd name="connsiteY1-10" fmla="*/ 219075 h 738188"/>
              <a:gd name="connsiteX2-11" fmla="*/ 1238249 w 1238249"/>
              <a:gd name="connsiteY2-12" fmla="*/ 738188 h 738188"/>
              <a:gd name="connsiteX0-13" fmla="*/ 0 w 1238249"/>
              <a:gd name="connsiteY0-14" fmla="*/ 0 h 742951"/>
              <a:gd name="connsiteX1-15" fmla="*/ 723899 w 1238249"/>
              <a:gd name="connsiteY1-16" fmla="*/ 223838 h 742951"/>
              <a:gd name="connsiteX2-17" fmla="*/ 1238249 w 1238249"/>
              <a:gd name="connsiteY2-18" fmla="*/ 742951 h 742951"/>
              <a:gd name="connsiteX0-19" fmla="*/ 0 w 1238249"/>
              <a:gd name="connsiteY0-20" fmla="*/ 0 h 742951"/>
              <a:gd name="connsiteX1-21" fmla="*/ 723899 w 1238249"/>
              <a:gd name="connsiteY1-22" fmla="*/ 223838 h 742951"/>
              <a:gd name="connsiteX2-23" fmla="*/ 1238249 w 1238249"/>
              <a:gd name="connsiteY2-24" fmla="*/ 742951 h 742951"/>
              <a:gd name="connsiteX0-25" fmla="*/ 0 w 1238249"/>
              <a:gd name="connsiteY0-26" fmla="*/ 0 h 742951"/>
              <a:gd name="connsiteX1-27" fmla="*/ 759618 w 1238249"/>
              <a:gd name="connsiteY1-28" fmla="*/ 219075 h 742951"/>
              <a:gd name="connsiteX2-29" fmla="*/ 1238249 w 1238249"/>
              <a:gd name="connsiteY2-30" fmla="*/ 742951 h 742951"/>
              <a:gd name="connsiteX0-31" fmla="*/ 0 w 1231105"/>
              <a:gd name="connsiteY0-32" fmla="*/ 0 h 742951"/>
              <a:gd name="connsiteX1-33" fmla="*/ 759618 w 1231105"/>
              <a:gd name="connsiteY1-34" fmla="*/ 219075 h 742951"/>
              <a:gd name="connsiteX2-35" fmla="*/ 1231105 w 1231105"/>
              <a:gd name="connsiteY2-36" fmla="*/ 742951 h 742951"/>
              <a:gd name="connsiteX0-37" fmla="*/ 0 w 1231105"/>
              <a:gd name="connsiteY0-38" fmla="*/ 0 h 742951"/>
              <a:gd name="connsiteX1-39" fmla="*/ 759618 w 1231105"/>
              <a:gd name="connsiteY1-40" fmla="*/ 219075 h 742951"/>
              <a:gd name="connsiteX2-41" fmla="*/ 1231105 w 1231105"/>
              <a:gd name="connsiteY2-42" fmla="*/ 742951 h 742951"/>
              <a:gd name="connsiteX0-43" fmla="*/ 0 w 1206260"/>
              <a:gd name="connsiteY0-44" fmla="*/ 0 h 720979"/>
              <a:gd name="connsiteX1-45" fmla="*/ 759618 w 1206260"/>
              <a:gd name="connsiteY1-46" fmla="*/ 219075 h 720979"/>
              <a:gd name="connsiteX2-47" fmla="*/ 1206260 w 1206260"/>
              <a:gd name="connsiteY2-48" fmla="*/ 720979 h 720979"/>
              <a:gd name="connsiteX0-49" fmla="*/ 0 w 1206260"/>
              <a:gd name="connsiteY0-50" fmla="*/ 0 h 720979"/>
              <a:gd name="connsiteX1-51" fmla="*/ 759618 w 1206260"/>
              <a:gd name="connsiteY1-52" fmla="*/ 219075 h 720979"/>
              <a:gd name="connsiteX2-53" fmla="*/ 1206260 w 1206260"/>
              <a:gd name="connsiteY2-54" fmla="*/ 720979 h 720979"/>
              <a:gd name="connsiteX0-55" fmla="*/ 0 w 1236182"/>
              <a:gd name="connsiteY0-56" fmla="*/ 0 h 650739"/>
              <a:gd name="connsiteX1-57" fmla="*/ 789540 w 1236182"/>
              <a:gd name="connsiteY1-58" fmla="*/ 148835 h 650739"/>
              <a:gd name="connsiteX2-59" fmla="*/ 1236182 w 1236182"/>
              <a:gd name="connsiteY2-60" fmla="*/ 650739 h 650739"/>
              <a:gd name="connsiteX0-61" fmla="*/ 0 w 1236182"/>
              <a:gd name="connsiteY0-62" fmla="*/ 352 h 651091"/>
              <a:gd name="connsiteX1-63" fmla="*/ 789540 w 1236182"/>
              <a:gd name="connsiteY1-64" fmla="*/ 149187 h 651091"/>
              <a:gd name="connsiteX2-65" fmla="*/ 1236182 w 1236182"/>
              <a:gd name="connsiteY2-66" fmla="*/ 651091 h 651091"/>
              <a:gd name="connsiteX0-67" fmla="*/ 0 w 1305529"/>
              <a:gd name="connsiteY0-68" fmla="*/ 278 h 565924"/>
              <a:gd name="connsiteX1-69" fmla="*/ 789540 w 1305529"/>
              <a:gd name="connsiteY1-70" fmla="*/ 149113 h 565924"/>
              <a:gd name="connsiteX2-71" fmla="*/ 1305529 w 1305529"/>
              <a:gd name="connsiteY2-72" fmla="*/ 565924 h 565924"/>
              <a:gd name="connsiteX0-73" fmla="*/ 0 w 1305529"/>
              <a:gd name="connsiteY0-74" fmla="*/ 278 h 565924"/>
              <a:gd name="connsiteX1-75" fmla="*/ 789540 w 1305529"/>
              <a:gd name="connsiteY1-76" fmla="*/ 149113 h 565924"/>
              <a:gd name="connsiteX2-77" fmla="*/ 1305529 w 1305529"/>
              <a:gd name="connsiteY2-78" fmla="*/ 565924 h 565924"/>
            </a:gdLst>
            <a:ahLst/>
            <a:cxnLst>
              <a:cxn ang="0">
                <a:pos x="connsiteX0-1" y="connsiteY0-2"/>
              </a:cxn>
              <a:cxn ang="0">
                <a:pos x="connsiteX1-3" y="connsiteY1-4"/>
              </a:cxn>
              <a:cxn ang="0">
                <a:pos x="connsiteX2-5" y="connsiteY2-6"/>
              </a:cxn>
            </a:cxnLst>
            <a:rect l="l" t="t" r="r" b="b"/>
            <a:pathLst>
              <a:path w="1305529" h="565924">
                <a:moveTo>
                  <a:pt x="0" y="278"/>
                </a:moveTo>
                <a:cubicBezTo>
                  <a:pt x="242690" y="-4584"/>
                  <a:pt x="571952" y="54839"/>
                  <a:pt x="789540" y="149113"/>
                </a:cubicBezTo>
                <a:cubicBezTo>
                  <a:pt x="1007128" y="243387"/>
                  <a:pt x="1179195" y="313503"/>
                  <a:pt x="1305529" y="565924"/>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0" name="任意多边形 339"/>
          <p:cNvSpPr/>
          <p:nvPr/>
        </p:nvSpPr>
        <p:spPr>
          <a:xfrm rot="12770164">
            <a:off x="4231050" y="3404224"/>
            <a:ext cx="1099064" cy="724581"/>
          </a:xfrm>
          <a:custGeom>
            <a:avLst/>
            <a:gdLst>
              <a:gd name="connsiteX0" fmla="*/ 0 w 1243012"/>
              <a:gd name="connsiteY0" fmla="*/ 0 h 747713"/>
              <a:gd name="connsiteX1" fmla="*/ 728662 w 1243012"/>
              <a:gd name="connsiteY1" fmla="*/ 228600 h 747713"/>
              <a:gd name="connsiteX2" fmla="*/ 1243012 w 1243012"/>
              <a:gd name="connsiteY2" fmla="*/ 747713 h 747713"/>
              <a:gd name="connsiteX0-1" fmla="*/ 0 w 1238249"/>
              <a:gd name="connsiteY0-2" fmla="*/ 0 h 738188"/>
              <a:gd name="connsiteX1-3" fmla="*/ 723899 w 1238249"/>
              <a:gd name="connsiteY1-4" fmla="*/ 219075 h 738188"/>
              <a:gd name="connsiteX2-5" fmla="*/ 1238249 w 1238249"/>
              <a:gd name="connsiteY2-6" fmla="*/ 738188 h 738188"/>
              <a:gd name="connsiteX0-7" fmla="*/ 0 w 1238249"/>
              <a:gd name="connsiteY0-8" fmla="*/ 0 h 738188"/>
              <a:gd name="connsiteX1-9" fmla="*/ 723899 w 1238249"/>
              <a:gd name="connsiteY1-10" fmla="*/ 219075 h 738188"/>
              <a:gd name="connsiteX2-11" fmla="*/ 1238249 w 1238249"/>
              <a:gd name="connsiteY2-12" fmla="*/ 738188 h 738188"/>
              <a:gd name="connsiteX0-13" fmla="*/ 0 w 1238249"/>
              <a:gd name="connsiteY0-14" fmla="*/ 0 h 742951"/>
              <a:gd name="connsiteX1-15" fmla="*/ 723899 w 1238249"/>
              <a:gd name="connsiteY1-16" fmla="*/ 223838 h 742951"/>
              <a:gd name="connsiteX2-17" fmla="*/ 1238249 w 1238249"/>
              <a:gd name="connsiteY2-18" fmla="*/ 742951 h 742951"/>
              <a:gd name="connsiteX0-19" fmla="*/ 0 w 1238249"/>
              <a:gd name="connsiteY0-20" fmla="*/ 0 h 742951"/>
              <a:gd name="connsiteX1-21" fmla="*/ 723899 w 1238249"/>
              <a:gd name="connsiteY1-22" fmla="*/ 223838 h 742951"/>
              <a:gd name="connsiteX2-23" fmla="*/ 1238249 w 1238249"/>
              <a:gd name="connsiteY2-24" fmla="*/ 742951 h 742951"/>
              <a:gd name="connsiteX0-25" fmla="*/ 0 w 1238249"/>
              <a:gd name="connsiteY0-26" fmla="*/ 0 h 742951"/>
              <a:gd name="connsiteX1-27" fmla="*/ 759618 w 1238249"/>
              <a:gd name="connsiteY1-28" fmla="*/ 219075 h 742951"/>
              <a:gd name="connsiteX2-29" fmla="*/ 1238249 w 1238249"/>
              <a:gd name="connsiteY2-30" fmla="*/ 742951 h 742951"/>
              <a:gd name="connsiteX0-31" fmla="*/ 0 w 1231105"/>
              <a:gd name="connsiteY0-32" fmla="*/ 0 h 742951"/>
              <a:gd name="connsiteX1-33" fmla="*/ 759618 w 1231105"/>
              <a:gd name="connsiteY1-34" fmla="*/ 219075 h 742951"/>
              <a:gd name="connsiteX2-35" fmla="*/ 1231105 w 1231105"/>
              <a:gd name="connsiteY2-36" fmla="*/ 742951 h 742951"/>
              <a:gd name="connsiteX0-37" fmla="*/ 0 w 1231105"/>
              <a:gd name="connsiteY0-38" fmla="*/ 0 h 742951"/>
              <a:gd name="connsiteX1-39" fmla="*/ 759618 w 1231105"/>
              <a:gd name="connsiteY1-40" fmla="*/ 219075 h 742951"/>
              <a:gd name="connsiteX2-41" fmla="*/ 1231105 w 1231105"/>
              <a:gd name="connsiteY2-42" fmla="*/ 742951 h 742951"/>
              <a:gd name="connsiteX0-43" fmla="*/ 0 w 1206260"/>
              <a:gd name="connsiteY0-44" fmla="*/ 0 h 720979"/>
              <a:gd name="connsiteX1-45" fmla="*/ 759618 w 1206260"/>
              <a:gd name="connsiteY1-46" fmla="*/ 219075 h 720979"/>
              <a:gd name="connsiteX2-47" fmla="*/ 1206260 w 1206260"/>
              <a:gd name="connsiteY2-48" fmla="*/ 720979 h 720979"/>
              <a:gd name="connsiteX0-49" fmla="*/ 0 w 1206260"/>
              <a:gd name="connsiteY0-50" fmla="*/ 0 h 720979"/>
              <a:gd name="connsiteX1-51" fmla="*/ 759618 w 1206260"/>
              <a:gd name="connsiteY1-52" fmla="*/ 219075 h 720979"/>
              <a:gd name="connsiteX2-53" fmla="*/ 1206260 w 1206260"/>
              <a:gd name="connsiteY2-54" fmla="*/ 720979 h 720979"/>
              <a:gd name="connsiteX0-55" fmla="*/ 0 w 1236182"/>
              <a:gd name="connsiteY0-56" fmla="*/ 0 h 650739"/>
              <a:gd name="connsiteX1-57" fmla="*/ 789540 w 1236182"/>
              <a:gd name="connsiteY1-58" fmla="*/ 148835 h 650739"/>
              <a:gd name="connsiteX2-59" fmla="*/ 1236182 w 1236182"/>
              <a:gd name="connsiteY2-60" fmla="*/ 650739 h 650739"/>
              <a:gd name="connsiteX0-61" fmla="*/ 0 w 1236182"/>
              <a:gd name="connsiteY0-62" fmla="*/ 352 h 651091"/>
              <a:gd name="connsiteX1-63" fmla="*/ 789540 w 1236182"/>
              <a:gd name="connsiteY1-64" fmla="*/ 149187 h 651091"/>
              <a:gd name="connsiteX2-65" fmla="*/ 1236182 w 1236182"/>
              <a:gd name="connsiteY2-66" fmla="*/ 651091 h 651091"/>
              <a:gd name="connsiteX0-67" fmla="*/ 0 w 1305529"/>
              <a:gd name="connsiteY0-68" fmla="*/ 278 h 565924"/>
              <a:gd name="connsiteX1-69" fmla="*/ 789540 w 1305529"/>
              <a:gd name="connsiteY1-70" fmla="*/ 149113 h 565924"/>
              <a:gd name="connsiteX2-71" fmla="*/ 1305529 w 1305529"/>
              <a:gd name="connsiteY2-72" fmla="*/ 565924 h 565924"/>
              <a:gd name="connsiteX0-73" fmla="*/ 0 w 1305529"/>
              <a:gd name="connsiteY0-74" fmla="*/ 278 h 565924"/>
              <a:gd name="connsiteX1-75" fmla="*/ 789540 w 1305529"/>
              <a:gd name="connsiteY1-76" fmla="*/ 149113 h 565924"/>
              <a:gd name="connsiteX2-77" fmla="*/ 1305529 w 1305529"/>
              <a:gd name="connsiteY2-78" fmla="*/ 565924 h 565924"/>
              <a:gd name="connsiteX0-79" fmla="*/ 0 w 1140442"/>
              <a:gd name="connsiteY0-80" fmla="*/ 486 h 740689"/>
              <a:gd name="connsiteX1-81" fmla="*/ 789540 w 1140442"/>
              <a:gd name="connsiteY1-82" fmla="*/ 149321 h 740689"/>
              <a:gd name="connsiteX2-83" fmla="*/ 1140442 w 1140442"/>
              <a:gd name="connsiteY2-84" fmla="*/ 740689 h 740689"/>
              <a:gd name="connsiteX0-85" fmla="*/ 0 w 1140442"/>
              <a:gd name="connsiteY0-86" fmla="*/ 201 h 740404"/>
              <a:gd name="connsiteX1-87" fmla="*/ 719384 w 1140442"/>
              <a:gd name="connsiteY1-88" fmla="*/ 202813 h 740404"/>
              <a:gd name="connsiteX2-89" fmla="*/ 1140442 w 1140442"/>
              <a:gd name="connsiteY2-90" fmla="*/ 740404 h 740404"/>
              <a:gd name="connsiteX0-91" fmla="*/ 0 w 1139604"/>
              <a:gd name="connsiteY0-92" fmla="*/ 204 h 752284"/>
              <a:gd name="connsiteX1-93" fmla="*/ 719384 w 1139604"/>
              <a:gd name="connsiteY1-94" fmla="*/ 202816 h 752284"/>
              <a:gd name="connsiteX2-95" fmla="*/ 1139604 w 1139604"/>
              <a:gd name="connsiteY2-96" fmla="*/ 752284 h 752284"/>
              <a:gd name="connsiteX0-97" fmla="*/ 0 w 1139278"/>
              <a:gd name="connsiteY0-98" fmla="*/ 197 h 729815"/>
              <a:gd name="connsiteX1-99" fmla="*/ 719384 w 1139278"/>
              <a:gd name="connsiteY1-100" fmla="*/ 202809 h 729815"/>
              <a:gd name="connsiteX2-101" fmla="*/ 1139278 w 1139278"/>
              <a:gd name="connsiteY2-102" fmla="*/ 729815 h 729815"/>
              <a:gd name="connsiteX0-103" fmla="*/ 0 w 1100937"/>
              <a:gd name="connsiteY0-104" fmla="*/ 197 h 731886"/>
              <a:gd name="connsiteX1-105" fmla="*/ 719384 w 1100937"/>
              <a:gd name="connsiteY1-106" fmla="*/ 202809 h 731886"/>
              <a:gd name="connsiteX2-107" fmla="*/ 1100937 w 1100937"/>
              <a:gd name="connsiteY2-108" fmla="*/ 731886 h 731886"/>
              <a:gd name="connsiteX0-109" fmla="*/ 0 w 1099064"/>
              <a:gd name="connsiteY0-110" fmla="*/ 195 h 724590"/>
              <a:gd name="connsiteX1-111" fmla="*/ 719384 w 1099064"/>
              <a:gd name="connsiteY1-112" fmla="*/ 202807 h 724590"/>
              <a:gd name="connsiteX2-113" fmla="*/ 1099064 w 1099064"/>
              <a:gd name="connsiteY2-114" fmla="*/ 724590 h 724590"/>
              <a:gd name="connsiteX0-115" fmla="*/ 0 w 1099064"/>
              <a:gd name="connsiteY0-116" fmla="*/ 186 h 724581"/>
              <a:gd name="connsiteX1-117" fmla="*/ 699504 w 1099064"/>
              <a:gd name="connsiteY1-118" fmla="*/ 207125 h 724581"/>
              <a:gd name="connsiteX2-119" fmla="*/ 1099064 w 1099064"/>
              <a:gd name="connsiteY2-120" fmla="*/ 724581 h 724581"/>
            </a:gdLst>
            <a:ahLst/>
            <a:cxnLst>
              <a:cxn ang="0">
                <a:pos x="connsiteX0-1" y="connsiteY0-2"/>
              </a:cxn>
              <a:cxn ang="0">
                <a:pos x="connsiteX1-3" y="connsiteY1-4"/>
              </a:cxn>
              <a:cxn ang="0">
                <a:pos x="connsiteX2-5" y="connsiteY2-6"/>
              </a:cxn>
            </a:cxnLst>
            <a:rect l="l" t="t" r="r" b="b"/>
            <a:pathLst>
              <a:path w="1099064" h="724581">
                <a:moveTo>
                  <a:pt x="0" y="186"/>
                </a:moveTo>
                <a:cubicBezTo>
                  <a:pt x="242690" y="-4676"/>
                  <a:pt x="516327" y="86393"/>
                  <a:pt x="699504" y="207125"/>
                </a:cubicBezTo>
                <a:cubicBezTo>
                  <a:pt x="882681" y="327857"/>
                  <a:pt x="972730" y="472160"/>
                  <a:pt x="1099064" y="724581"/>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1" name="任意多边形 340"/>
          <p:cNvSpPr/>
          <p:nvPr/>
        </p:nvSpPr>
        <p:spPr>
          <a:xfrm>
            <a:off x="3249611" y="2337123"/>
            <a:ext cx="1634778" cy="399727"/>
          </a:xfrm>
          <a:custGeom>
            <a:avLst/>
            <a:gdLst>
              <a:gd name="connsiteX0" fmla="*/ 1606550 w 1806206"/>
              <a:gd name="connsiteY0" fmla="*/ 396955 h 396955"/>
              <a:gd name="connsiteX1" fmla="*/ 1663700 w 1806206"/>
              <a:gd name="connsiteY1" fmla="*/ 47705 h 396955"/>
              <a:gd name="connsiteX2" fmla="*/ 0 w 1806206"/>
              <a:gd name="connsiteY2" fmla="*/ 3255 h 396955"/>
              <a:gd name="connsiteX0-1" fmla="*/ 1606550 w 1778813"/>
              <a:gd name="connsiteY0-2" fmla="*/ 396955 h 396955"/>
              <a:gd name="connsiteX1-3" fmla="*/ 1663700 w 1778813"/>
              <a:gd name="connsiteY1-4" fmla="*/ 47705 h 396955"/>
              <a:gd name="connsiteX2-5" fmla="*/ 0 w 1778813"/>
              <a:gd name="connsiteY2-6" fmla="*/ 3255 h 396955"/>
              <a:gd name="connsiteX0-7" fmla="*/ 1606550 w 1707131"/>
              <a:gd name="connsiteY0-8" fmla="*/ 393700 h 393700"/>
              <a:gd name="connsiteX1-9" fmla="*/ 1663700 w 1707131"/>
              <a:gd name="connsiteY1-10" fmla="*/ 44450 h 393700"/>
              <a:gd name="connsiteX2-11" fmla="*/ 0 w 1707131"/>
              <a:gd name="connsiteY2-12" fmla="*/ 0 h 393700"/>
              <a:gd name="connsiteX0-13" fmla="*/ 1606550 w 1688342"/>
              <a:gd name="connsiteY0-14" fmla="*/ 393700 h 393700"/>
              <a:gd name="connsiteX1-15" fmla="*/ 1663700 w 1688342"/>
              <a:gd name="connsiteY1-16" fmla="*/ 44450 h 393700"/>
              <a:gd name="connsiteX2-17" fmla="*/ 0 w 1688342"/>
              <a:gd name="connsiteY2-18" fmla="*/ 0 h 393700"/>
              <a:gd name="connsiteX0-19" fmla="*/ 1606550 w 1696666"/>
              <a:gd name="connsiteY0-20" fmla="*/ 393700 h 393700"/>
              <a:gd name="connsiteX1-21" fmla="*/ 1663700 w 1696666"/>
              <a:gd name="connsiteY1-22" fmla="*/ 44450 h 393700"/>
              <a:gd name="connsiteX2-23" fmla="*/ 0 w 1696666"/>
              <a:gd name="connsiteY2-24" fmla="*/ 0 h 393700"/>
              <a:gd name="connsiteX0-25" fmla="*/ 1606550 w 1695032"/>
              <a:gd name="connsiteY0-26" fmla="*/ 393700 h 393700"/>
              <a:gd name="connsiteX1-27" fmla="*/ 1663700 w 1695032"/>
              <a:gd name="connsiteY1-28" fmla="*/ 44450 h 393700"/>
              <a:gd name="connsiteX2-29" fmla="*/ 0 w 1695032"/>
              <a:gd name="connsiteY2-30" fmla="*/ 0 h 393700"/>
              <a:gd name="connsiteX0-31" fmla="*/ 1606550 w 1616795"/>
              <a:gd name="connsiteY0-32" fmla="*/ 393700 h 393700"/>
              <a:gd name="connsiteX1-33" fmla="*/ 1485900 w 1616795"/>
              <a:gd name="connsiteY1-34" fmla="*/ 57150 h 393700"/>
              <a:gd name="connsiteX2-35" fmla="*/ 0 w 1616795"/>
              <a:gd name="connsiteY2-36" fmla="*/ 0 h 393700"/>
              <a:gd name="connsiteX0-37" fmla="*/ 1606550 w 1612573"/>
              <a:gd name="connsiteY0-38" fmla="*/ 393700 h 393700"/>
              <a:gd name="connsiteX1-39" fmla="*/ 1406525 w 1612573"/>
              <a:gd name="connsiteY1-40" fmla="*/ 34925 h 393700"/>
              <a:gd name="connsiteX2-41" fmla="*/ 0 w 1612573"/>
              <a:gd name="connsiteY2-42" fmla="*/ 0 h 393700"/>
              <a:gd name="connsiteX0-43" fmla="*/ 1606550 w 1611562"/>
              <a:gd name="connsiteY0-44" fmla="*/ 393700 h 393700"/>
              <a:gd name="connsiteX1-45" fmla="*/ 1368425 w 1611562"/>
              <a:gd name="connsiteY1-46" fmla="*/ 12700 h 393700"/>
              <a:gd name="connsiteX2-47" fmla="*/ 0 w 1611562"/>
              <a:gd name="connsiteY2-48" fmla="*/ 0 h 393700"/>
              <a:gd name="connsiteX0-49" fmla="*/ 1606550 w 1611782"/>
              <a:gd name="connsiteY0-50" fmla="*/ 393700 h 393700"/>
              <a:gd name="connsiteX1-51" fmla="*/ 1377950 w 1611782"/>
              <a:gd name="connsiteY1-52" fmla="*/ 41275 h 393700"/>
              <a:gd name="connsiteX2-53" fmla="*/ 0 w 1611782"/>
              <a:gd name="connsiteY2-54" fmla="*/ 0 h 393700"/>
              <a:gd name="connsiteX0-55" fmla="*/ 1606550 w 1614855"/>
              <a:gd name="connsiteY0-56" fmla="*/ 393700 h 393700"/>
              <a:gd name="connsiteX1-57" fmla="*/ 1377950 w 1614855"/>
              <a:gd name="connsiteY1-58" fmla="*/ 41275 h 393700"/>
              <a:gd name="connsiteX2-59" fmla="*/ 0 w 1614855"/>
              <a:gd name="connsiteY2-60" fmla="*/ 0 h 393700"/>
              <a:gd name="connsiteX0-61" fmla="*/ 1616075 w 1634778"/>
              <a:gd name="connsiteY0-62" fmla="*/ 399727 h 399727"/>
              <a:gd name="connsiteX1-63" fmla="*/ 1387475 w 1634778"/>
              <a:gd name="connsiteY1-64" fmla="*/ 47302 h 399727"/>
              <a:gd name="connsiteX2-65" fmla="*/ 0 w 1634778"/>
              <a:gd name="connsiteY2-66" fmla="*/ 3645 h 399727"/>
            </a:gdLst>
            <a:ahLst/>
            <a:cxnLst>
              <a:cxn ang="0">
                <a:pos x="connsiteX0-1" y="connsiteY0-2"/>
              </a:cxn>
              <a:cxn ang="0">
                <a:pos x="connsiteX1-3" y="connsiteY1-4"/>
              </a:cxn>
              <a:cxn ang="0">
                <a:pos x="connsiteX2-5" y="connsiteY2-6"/>
              </a:cxn>
            </a:cxnLst>
            <a:rect l="l" t="t" r="r" b="b"/>
            <a:pathLst>
              <a:path w="1634778" h="399727">
                <a:moveTo>
                  <a:pt x="1616075" y="399727"/>
                </a:moveTo>
                <a:cubicBezTo>
                  <a:pt x="1654704" y="281722"/>
                  <a:pt x="1656821" y="113316"/>
                  <a:pt x="1387475" y="47302"/>
                </a:cubicBezTo>
                <a:cubicBezTo>
                  <a:pt x="1118129" y="-18712"/>
                  <a:pt x="0" y="3645"/>
                  <a:pt x="0" y="3645"/>
                </a:cubicBezTo>
              </a:path>
            </a:pathLst>
          </a:custGeom>
          <a:no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42" name="组合 341"/>
          <p:cNvGrpSpPr/>
          <p:nvPr/>
        </p:nvGrpSpPr>
        <p:grpSpPr>
          <a:xfrm rot="19694882">
            <a:off x="4954275" y="2119169"/>
            <a:ext cx="541755" cy="208771"/>
            <a:chOff x="4072754" y="2336442"/>
            <a:chExt cx="677997" cy="316723"/>
          </a:xfrm>
        </p:grpSpPr>
        <p:sp>
          <p:nvSpPr>
            <p:cNvPr id="343"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4"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5"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6"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47" name="组合 346"/>
          <p:cNvGrpSpPr/>
          <p:nvPr/>
        </p:nvGrpSpPr>
        <p:grpSpPr>
          <a:xfrm rot="2514367">
            <a:off x="6803124" y="2173486"/>
            <a:ext cx="541755" cy="208771"/>
            <a:chOff x="4072754" y="2336442"/>
            <a:chExt cx="677997" cy="316723"/>
          </a:xfrm>
        </p:grpSpPr>
        <p:sp>
          <p:nvSpPr>
            <p:cNvPr id="348"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9"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0"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1"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52" name="组合 351"/>
          <p:cNvGrpSpPr/>
          <p:nvPr/>
        </p:nvGrpSpPr>
        <p:grpSpPr>
          <a:xfrm rot="6713443">
            <a:off x="7239383" y="3823259"/>
            <a:ext cx="541755" cy="208771"/>
            <a:chOff x="4072754" y="2336442"/>
            <a:chExt cx="677997" cy="316723"/>
          </a:xfrm>
        </p:grpSpPr>
        <p:sp>
          <p:nvSpPr>
            <p:cNvPr id="353"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4"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5"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6"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57" name="组合 356"/>
          <p:cNvGrpSpPr/>
          <p:nvPr/>
        </p:nvGrpSpPr>
        <p:grpSpPr>
          <a:xfrm rot="10800000">
            <a:off x="5828850" y="4802352"/>
            <a:ext cx="541755" cy="208771"/>
            <a:chOff x="4072754" y="2336442"/>
            <a:chExt cx="677997" cy="316723"/>
          </a:xfrm>
        </p:grpSpPr>
        <p:sp>
          <p:nvSpPr>
            <p:cNvPr id="358"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9"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0"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1"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62" name="组合 361"/>
          <p:cNvGrpSpPr/>
          <p:nvPr/>
        </p:nvGrpSpPr>
        <p:grpSpPr>
          <a:xfrm rot="15192139">
            <a:off x="4389542" y="3768654"/>
            <a:ext cx="541755" cy="208771"/>
            <a:chOff x="4072754" y="2336442"/>
            <a:chExt cx="677997" cy="316723"/>
          </a:xfrm>
        </p:grpSpPr>
        <p:sp>
          <p:nvSpPr>
            <p:cNvPr id="363" name="任意多边形: 形状 26"/>
            <p:cNvSpPr/>
            <p:nvPr/>
          </p:nvSpPr>
          <p:spPr>
            <a:xfrm rot="10540049">
              <a:off x="4100667" y="2569773"/>
              <a:ext cx="650084" cy="8339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7103 w 692188"/>
                <a:gd name="connsiteY0-2" fmla="*/ 0 h 218209"/>
                <a:gd name="connsiteX1-3" fmla="*/ 90230 w 692188"/>
                <a:gd name="connsiteY1-4" fmla="*/ 135082 h 218209"/>
                <a:gd name="connsiteX2-5" fmla="*/ 666418 w 692188"/>
                <a:gd name="connsiteY2-6" fmla="*/ 158137 h 218209"/>
                <a:gd name="connsiteX3-7" fmla="*/ 599385 w 692188"/>
                <a:gd name="connsiteY3-8" fmla="*/ 218209 h 218209"/>
                <a:gd name="connsiteX4-9" fmla="*/ 599385 w 692188"/>
                <a:gd name="connsiteY4-10" fmla="*/ 218209 h 218209"/>
                <a:gd name="connsiteX0-11" fmla="*/ 7103 w 804262"/>
                <a:gd name="connsiteY0-12" fmla="*/ 0 h 418066"/>
                <a:gd name="connsiteX1-13" fmla="*/ 90230 w 804262"/>
                <a:gd name="connsiteY1-14" fmla="*/ 135082 h 418066"/>
                <a:gd name="connsiteX2-15" fmla="*/ 666418 w 804262"/>
                <a:gd name="connsiteY2-16" fmla="*/ 158137 h 418066"/>
                <a:gd name="connsiteX3-17" fmla="*/ 599385 w 804262"/>
                <a:gd name="connsiteY3-18" fmla="*/ 218209 h 418066"/>
                <a:gd name="connsiteX4-19" fmla="*/ 804262 w 804262"/>
                <a:gd name="connsiteY4-20" fmla="*/ 418065 h 418066"/>
                <a:gd name="connsiteX0-21" fmla="*/ 7103 w 804262"/>
                <a:gd name="connsiteY0-22" fmla="*/ 0 h 418064"/>
                <a:gd name="connsiteX1-23" fmla="*/ 90230 w 804262"/>
                <a:gd name="connsiteY1-24" fmla="*/ 135082 h 418064"/>
                <a:gd name="connsiteX2-25" fmla="*/ 666418 w 804262"/>
                <a:gd name="connsiteY2-26" fmla="*/ 158137 h 418064"/>
                <a:gd name="connsiteX3-27" fmla="*/ 649061 w 804262"/>
                <a:gd name="connsiteY3-28" fmla="*/ 234353 h 418064"/>
                <a:gd name="connsiteX4-29" fmla="*/ 804262 w 804262"/>
                <a:gd name="connsiteY4-30" fmla="*/ 418065 h 418064"/>
                <a:gd name="connsiteX0-31" fmla="*/ 7103 w 703746"/>
                <a:gd name="connsiteY0-32" fmla="*/ 0 h 234354"/>
                <a:gd name="connsiteX1-33" fmla="*/ 90230 w 703746"/>
                <a:gd name="connsiteY1-34" fmla="*/ 135082 h 234354"/>
                <a:gd name="connsiteX2-35" fmla="*/ 666418 w 703746"/>
                <a:gd name="connsiteY2-36" fmla="*/ 158137 h 234354"/>
                <a:gd name="connsiteX3-37" fmla="*/ 649061 w 703746"/>
                <a:gd name="connsiteY3-38" fmla="*/ 234353 h 234354"/>
                <a:gd name="connsiteX0-39" fmla="*/ 7103 w 708469"/>
                <a:gd name="connsiteY0-40" fmla="*/ 0 h 249688"/>
                <a:gd name="connsiteX1-41" fmla="*/ 90230 w 708469"/>
                <a:gd name="connsiteY1-42" fmla="*/ 135082 h 249688"/>
                <a:gd name="connsiteX2-43" fmla="*/ 666418 w 708469"/>
                <a:gd name="connsiteY2-44" fmla="*/ 158137 h 249688"/>
                <a:gd name="connsiteX3-45" fmla="*/ 664513 w 708469"/>
                <a:gd name="connsiteY3-46" fmla="*/ 249688 h 249688"/>
                <a:gd name="connsiteX0-47" fmla="*/ 1435 w 767430"/>
                <a:gd name="connsiteY0-48" fmla="*/ -1 h 200383"/>
                <a:gd name="connsiteX1-49" fmla="*/ 149191 w 767430"/>
                <a:gd name="connsiteY1-50" fmla="*/ 85777 h 200383"/>
                <a:gd name="connsiteX2-51" fmla="*/ 725379 w 767430"/>
                <a:gd name="connsiteY2-52" fmla="*/ 108832 h 200383"/>
                <a:gd name="connsiteX3-53" fmla="*/ 723474 w 767430"/>
                <a:gd name="connsiteY3-54" fmla="*/ 200383 h 200383"/>
                <a:gd name="connsiteX0-55" fmla="*/ 1067 w 787985"/>
                <a:gd name="connsiteY0-56" fmla="*/ 0 h 182754"/>
                <a:gd name="connsiteX1-57" fmla="*/ 169746 w 787985"/>
                <a:gd name="connsiteY1-58" fmla="*/ 68148 h 182754"/>
                <a:gd name="connsiteX2-59" fmla="*/ 745934 w 787985"/>
                <a:gd name="connsiteY2-60" fmla="*/ 91203 h 182754"/>
                <a:gd name="connsiteX3-61" fmla="*/ 744029 w 787985"/>
                <a:gd name="connsiteY3-62" fmla="*/ 182754 h 182754"/>
                <a:gd name="connsiteX0-63" fmla="*/ 0 w 786918"/>
                <a:gd name="connsiteY0-64" fmla="*/ 0 h 182754"/>
                <a:gd name="connsiteX1-65" fmla="*/ 168679 w 786918"/>
                <a:gd name="connsiteY1-66" fmla="*/ 68148 h 182754"/>
                <a:gd name="connsiteX2-67" fmla="*/ 744867 w 786918"/>
                <a:gd name="connsiteY2-68" fmla="*/ 91203 h 182754"/>
                <a:gd name="connsiteX3-69" fmla="*/ 742962 w 786918"/>
                <a:gd name="connsiteY3-70" fmla="*/ 182754 h 182754"/>
                <a:gd name="connsiteX0-71" fmla="*/ 0 w 786918"/>
                <a:gd name="connsiteY0-72" fmla="*/ 110 h 182864"/>
                <a:gd name="connsiteX1-73" fmla="*/ 168679 w 786918"/>
                <a:gd name="connsiteY1-74" fmla="*/ 68258 h 182864"/>
                <a:gd name="connsiteX2-75" fmla="*/ 744867 w 786918"/>
                <a:gd name="connsiteY2-76" fmla="*/ 91313 h 182864"/>
                <a:gd name="connsiteX3-77" fmla="*/ 742962 w 786918"/>
                <a:gd name="connsiteY3-78" fmla="*/ 182864 h 182864"/>
                <a:gd name="connsiteX0-79" fmla="*/ 0 w 786918"/>
                <a:gd name="connsiteY0-80" fmla="*/ 0 h 182754"/>
                <a:gd name="connsiteX1-81" fmla="*/ 168679 w 786918"/>
                <a:gd name="connsiteY1-82" fmla="*/ 68148 h 182754"/>
                <a:gd name="connsiteX2-83" fmla="*/ 744867 w 786918"/>
                <a:gd name="connsiteY2-84" fmla="*/ 91203 h 182754"/>
                <a:gd name="connsiteX3-85" fmla="*/ 742962 w 786918"/>
                <a:gd name="connsiteY3-86" fmla="*/ 182754 h 182754"/>
                <a:gd name="connsiteX0-87" fmla="*/ 0 w 787244"/>
                <a:gd name="connsiteY0-88" fmla="*/ 0 h 182754"/>
                <a:gd name="connsiteX1-89" fmla="*/ 164274 w 787244"/>
                <a:gd name="connsiteY1-90" fmla="*/ 30614 h 182754"/>
                <a:gd name="connsiteX2-91" fmla="*/ 744867 w 787244"/>
                <a:gd name="connsiteY2-92" fmla="*/ 91203 h 182754"/>
                <a:gd name="connsiteX3-93" fmla="*/ 742962 w 787244"/>
                <a:gd name="connsiteY3-94" fmla="*/ 182754 h 182754"/>
                <a:gd name="connsiteX0-95" fmla="*/ 0 w 622970"/>
                <a:gd name="connsiteY0-96" fmla="*/ 0 h 152140"/>
                <a:gd name="connsiteX1-97" fmla="*/ 580593 w 622970"/>
                <a:gd name="connsiteY1-98" fmla="*/ 60589 h 152140"/>
                <a:gd name="connsiteX2-99" fmla="*/ 578688 w 622970"/>
                <a:gd name="connsiteY2-100" fmla="*/ 152140 h 152140"/>
                <a:gd name="connsiteX0-101" fmla="*/ 0 w 775994"/>
                <a:gd name="connsiteY0-102" fmla="*/ -1 h 166133"/>
                <a:gd name="connsiteX1-103" fmla="*/ 723065 w 775994"/>
                <a:gd name="connsiteY1-104" fmla="*/ 74582 h 166133"/>
                <a:gd name="connsiteX2-105" fmla="*/ 721160 w 775994"/>
                <a:gd name="connsiteY2-106" fmla="*/ 166133 h 166133"/>
              </a:gdLst>
              <a:ahLst/>
              <a:cxnLst>
                <a:cxn ang="0">
                  <a:pos x="connsiteX0-1" y="connsiteY0-2"/>
                </a:cxn>
                <a:cxn ang="0">
                  <a:pos x="connsiteX1-3" y="connsiteY1-4"/>
                </a:cxn>
                <a:cxn ang="0">
                  <a:pos x="connsiteX2-5" y="connsiteY2-6"/>
                </a:cxn>
              </a:cxnLst>
              <a:rect l="l" t="t" r="r" b="b"/>
              <a:pathLst>
                <a:path w="775994" h="166133">
                  <a:moveTo>
                    <a:pt x="0" y="-1"/>
                  </a:moveTo>
                  <a:cubicBezTo>
                    <a:pt x="124144" y="15199"/>
                    <a:pt x="602872" y="46893"/>
                    <a:pt x="723065" y="74582"/>
                  </a:cubicBezTo>
                  <a:cubicBezTo>
                    <a:pt x="843258" y="102271"/>
                    <a:pt x="721160" y="166133"/>
                    <a:pt x="721160" y="166133"/>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4" name="任意多边形: 形状 26"/>
            <p:cNvSpPr/>
            <p:nvPr/>
          </p:nvSpPr>
          <p:spPr>
            <a:xfrm rot="10540049">
              <a:off x="4130280" y="2473174"/>
              <a:ext cx="587539" cy="13088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5562 w 687495"/>
                <a:gd name="connsiteY0-2" fmla="*/ 0 h 218209"/>
                <a:gd name="connsiteX1-3" fmla="*/ 88689 w 687495"/>
                <a:gd name="connsiteY1-4" fmla="*/ 135082 h 218209"/>
                <a:gd name="connsiteX2-5" fmla="*/ 618626 w 687495"/>
                <a:gd name="connsiteY2-6" fmla="*/ 155864 h 218209"/>
                <a:gd name="connsiteX3-7" fmla="*/ 678732 w 687495"/>
                <a:gd name="connsiteY3-8" fmla="*/ 199374 h 218209"/>
                <a:gd name="connsiteX4-9" fmla="*/ 597844 w 687495"/>
                <a:gd name="connsiteY4-10" fmla="*/ 218209 h 218209"/>
                <a:gd name="connsiteX5" fmla="*/ 597844 w 687495"/>
                <a:gd name="connsiteY5" fmla="*/ 218209 h 218209"/>
                <a:gd name="connsiteX0-11" fmla="*/ 5562 w 687494"/>
                <a:gd name="connsiteY0-12" fmla="*/ 0 h 246265"/>
                <a:gd name="connsiteX1-13" fmla="*/ 88689 w 687494"/>
                <a:gd name="connsiteY1-14" fmla="*/ 135082 h 246265"/>
                <a:gd name="connsiteX2-15" fmla="*/ 618626 w 687494"/>
                <a:gd name="connsiteY2-16" fmla="*/ 155864 h 246265"/>
                <a:gd name="connsiteX3-17" fmla="*/ 678732 w 687494"/>
                <a:gd name="connsiteY3-18" fmla="*/ 199374 h 246265"/>
                <a:gd name="connsiteX4-19" fmla="*/ 597844 w 687494"/>
                <a:gd name="connsiteY4-20" fmla="*/ 218209 h 246265"/>
                <a:gd name="connsiteX5-21" fmla="*/ 634907 w 687494"/>
                <a:gd name="connsiteY5-22" fmla="*/ 246266 h 246265"/>
                <a:gd name="connsiteX0-23" fmla="*/ 5562 w 687494"/>
                <a:gd name="connsiteY0-24" fmla="*/ 0 h 218209"/>
                <a:gd name="connsiteX1-25" fmla="*/ 88689 w 687494"/>
                <a:gd name="connsiteY1-26" fmla="*/ 135082 h 218209"/>
                <a:gd name="connsiteX2-27" fmla="*/ 618626 w 687494"/>
                <a:gd name="connsiteY2-28" fmla="*/ 155864 h 218209"/>
                <a:gd name="connsiteX3-29" fmla="*/ 678732 w 687494"/>
                <a:gd name="connsiteY3-30" fmla="*/ 199374 h 218209"/>
                <a:gd name="connsiteX4-31" fmla="*/ 597844 w 687494"/>
                <a:gd name="connsiteY4-32" fmla="*/ 218209 h 218209"/>
                <a:gd name="connsiteX0-33" fmla="*/ 5562 w 687494"/>
                <a:gd name="connsiteY0-34" fmla="*/ 0 h 232885"/>
                <a:gd name="connsiteX1-35" fmla="*/ 88689 w 687494"/>
                <a:gd name="connsiteY1-36" fmla="*/ 135082 h 232885"/>
                <a:gd name="connsiteX2-37" fmla="*/ 618626 w 687494"/>
                <a:gd name="connsiteY2-38" fmla="*/ 155864 h 232885"/>
                <a:gd name="connsiteX3-39" fmla="*/ 678732 w 687494"/>
                <a:gd name="connsiteY3-40" fmla="*/ 199374 h 232885"/>
                <a:gd name="connsiteX4-41" fmla="*/ 635491 w 687494"/>
                <a:gd name="connsiteY4-42" fmla="*/ 232886 h 232885"/>
                <a:gd name="connsiteX0-43" fmla="*/ 5562 w 684304"/>
                <a:gd name="connsiteY0-44" fmla="*/ 0 h 232887"/>
                <a:gd name="connsiteX1-45" fmla="*/ 88689 w 684304"/>
                <a:gd name="connsiteY1-46" fmla="*/ 135082 h 232887"/>
                <a:gd name="connsiteX2-47" fmla="*/ 618626 w 684304"/>
                <a:gd name="connsiteY2-48" fmla="*/ 155864 h 232887"/>
                <a:gd name="connsiteX3-49" fmla="*/ 673743 w 684304"/>
                <a:gd name="connsiteY3-50" fmla="*/ 175223 h 232887"/>
                <a:gd name="connsiteX4-51" fmla="*/ 635491 w 684304"/>
                <a:gd name="connsiteY4-52" fmla="*/ 232886 h 232887"/>
                <a:gd name="connsiteX0-53" fmla="*/ 5562 w 684305"/>
                <a:gd name="connsiteY0-54" fmla="*/ 0 h 247245"/>
                <a:gd name="connsiteX1-55" fmla="*/ 88689 w 684305"/>
                <a:gd name="connsiteY1-56" fmla="*/ 135082 h 247245"/>
                <a:gd name="connsiteX2-57" fmla="*/ 618626 w 684305"/>
                <a:gd name="connsiteY2-58" fmla="*/ 155864 h 247245"/>
                <a:gd name="connsiteX3-59" fmla="*/ 673743 w 684305"/>
                <a:gd name="connsiteY3-60" fmla="*/ 175223 h 247245"/>
                <a:gd name="connsiteX4-61" fmla="*/ 642924 w 684305"/>
                <a:gd name="connsiteY4-62" fmla="*/ 247244 h 247245"/>
                <a:gd name="connsiteX0-63" fmla="*/ 5562 w 694353"/>
                <a:gd name="connsiteY0-64" fmla="*/ 0 h 247243"/>
                <a:gd name="connsiteX1-65" fmla="*/ 88689 w 694353"/>
                <a:gd name="connsiteY1-66" fmla="*/ 135082 h 247243"/>
                <a:gd name="connsiteX2-67" fmla="*/ 618626 w 694353"/>
                <a:gd name="connsiteY2-68" fmla="*/ 155864 h 247243"/>
                <a:gd name="connsiteX3-69" fmla="*/ 688610 w 694353"/>
                <a:gd name="connsiteY3-70" fmla="*/ 203941 h 247243"/>
                <a:gd name="connsiteX4-71" fmla="*/ 642924 w 694353"/>
                <a:gd name="connsiteY4-72" fmla="*/ 247244 h 247243"/>
                <a:gd name="connsiteX0-73" fmla="*/ 5562 w 688656"/>
                <a:gd name="connsiteY0-74" fmla="*/ 0 h 247245"/>
                <a:gd name="connsiteX1-75" fmla="*/ 88689 w 688656"/>
                <a:gd name="connsiteY1-76" fmla="*/ 135082 h 247245"/>
                <a:gd name="connsiteX2-77" fmla="*/ 618626 w 688656"/>
                <a:gd name="connsiteY2-78" fmla="*/ 155864 h 247245"/>
                <a:gd name="connsiteX3-79" fmla="*/ 688610 w 688656"/>
                <a:gd name="connsiteY3-80" fmla="*/ 203941 h 247245"/>
                <a:gd name="connsiteX4-81" fmla="*/ 642924 w 688656"/>
                <a:gd name="connsiteY4-82" fmla="*/ 247244 h 247245"/>
                <a:gd name="connsiteX0-83" fmla="*/ 5562 w 688655"/>
                <a:gd name="connsiteY0-84" fmla="*/ 0 h 247243"/>
                <a:gd name="connsiteX1-85" fmla="*/ 88689 w 688655"/>
                <a:gd name="connsiteY1-86" fmla="*/ 135082 h 247243"/>
                <a:gd name="connsiteX2-87" fmla="*/ 618626 w 688655"/>
                <a:gd name="connsiteY2-88" fmla="*/ 155864 h 247243"/>
                <a:gd name="connsiteX3-89" fmla="*/ 688610 w 688655"/>
                <a:gd name="connsiteY3-90" fmla="*/ 203941 h 247243"/>
                <a:gd name="connsiteX4-91" fmla="*/ 642924 w 688655"/>
                <a:gd name="connsiteY4-92" fmla="*/ 247244 h 247243"/>
                <a:gd name="connsiteX0-93" fmla="*/ 5562 w 688655"/>
                <a:gd name="connsiteY0-94" fmla="*/ 0 h 203941"/>
                <a:gd name="connsiteX1-95" fmla="*/ 88689 w 688655"/>
                <a:gd name="connsiteY1-96" fmla="*/ 135082 h 203941"/>
                <a:gd name="connsiteX2-97" fmla="*/ 618626 w 688655"/>
                <a:gd name="connsiteY2-98" fmla="*/ 155864 h 203941"/>
                <a:gd name="connsiteX3-99" fmla="*/ 688610 w 688655"/>
                <a:gd name="connsiteY3-100" fmla="*/ 203941 h 203941"/>
                <a:gd name="connsiteX0-101" fmla="*/ 5562 w 677530"/>
                <a:gd name="connsiteY0-102" fmla="*/ 0 h 242131"/>
                <a:gd name="connsiteX1-103" fmla="*/ 88689 w 677530"/>
                <a:gd name="connsiteY1-104" fmla="*/ 135082 h 242131"/>
                <a:gd name="connsiteX2-105" fmla="*/ 618626 w 677530"/>
                <a:gd name="connsiteY2-106" fmla="*/ 155864 h 242131"/>
                <a:gd name="connsiteX3-107" fmla="*/ 670817 w 677530"/>
                <a:gd name="connsiteY3-108" fmla="*/ 242131 h 242131"/>
                <a:gd name="connsiteX0-109" fmla="*/ 5562 w 664333"/>
                <a:gd name="connsiteY0-110" fmla="*/ 0 h 238712"/>
                <a:gd name="connsiteX1-111" fmla="*/ 88689 w 664333"/>
                <a:gd name="connsiteY1-112" fmla="*/ 135082 h 238712"/>
                <a:gd name="connsiteX2-113" fmla="*/ 618626 w 664333"/>
                <a:gd name="connsiteY2-114" fmla="*/ 155864 h 238712"/>
                <a:gd name="connsiteX3-115" fmla="*/ 642752 w 664333"/>
                <a:gd name="connsiteY3-116" fmla="*/ 238712 h 238712"/>
                <a:gd name="connsiteX0-117" fmla="*/ 5562 w 711991"/>
                <a:gd name="connsiteY0-118" fmla="*/ 0 h 314413"/>
                <a:gd name="connsiteX1-119" fmla="*/ 88689 w 711991"/>
                <a:gd name="connsiteY1-120" fmla="*/ 135082 h 314413"/>
                <a:gd name="connsiteX2-121" fmla="*/ 618626 w 711991"/>
                <a:gd name="connsiteY2-122" fmla="*/ 155864 h 314413"/>
                <a:gd name="connsiteX3-123" fmla="*/ 711991 w 711991"/>
                <a:gd name="connsiteY3-124" fmla="*/ 314414 h 314413"/>
                <a:gd name="connsiteX0-125" fmla="*/ 5562 w 665363"/>
                <a:gd name="connsiteY0-126" fmla="*/ 0 h 272655"/>
                <a:gd name="connsiteX1-127" fmla="*/ 88689 w 665363"/>
                <a:gd name="connsiteY1-128" fmla="*/ 135082 h 272655"/>
                <a:gd name="connsiteX2-129" fmla="*/ 618626 w 665363"/>
                <a:gd name="connsiteY2-130" fmla="*/ 155864 h 272655"/>
                <a:gd name="connsiteX3-131" fmla="*/ 645298 w 665363"/>
                <a:gd name="connsiteY3-132" fmla="*/ 272656 h 272655"/>
                <a:gd name="connsiteX0-133" fmla="*/ 5562 w 676446"/>
                <a:gd name="connsiteY0-134" fmla="*/ 0 h 272657"/>
                <a:gd name="connsiteX1-135" fmla="*/ 88689 w 676446"/>
                <a:gd name="connsiteY1-136" fmla="*/ 135082 h 272657"/>
                <a:gd name="connsiteX2-137" fmla="*/ 618626 w 676446"/>
                <a:gd name="connsiteY2-138" fmla="*/ 155864 h 272657"/>
                <a:gd name="connsiteX3-139" fmla="*/ 645298 w 676446"/>
                <a:gd name="connsiteY3-140" fmla="*/ 272656 h 272657"/>
                <a:gd name="connsiteX0-141" fmla="*/ 20123 w 691007"/>
                <a:gd name="connsiteY0-142" fmla="*/ 0 h 272655"/>
                <a:gd name="connsiteX1-143" fmla="*/ 103250 w 691007"/>
                <a:gd name="connsiteY1-144" fmla="*/ 135082 h 272655"/>
                <a:gd name="connsiteX2-145" fmla="*/ 633187 w 691007"/>
                <a:gd name="connsiteY2-146" fmla="*/ 155864 h 272655"/>
                <a:gd name="connsiteX3-147" fmla="*/ 659859 w 691007"/>
                <a:gd name="connsiteY3-148" fmla="*/ 272656 h 272655"/>
                <a:gd name="connsiteX0-149" fmla="*/ 17841 w 701337"/>
                <a:gd name="connsiteY0-150" fmla="*/ 1 h 260740"/>
                <a:gd name="connsiteX1-151" fmla="*/ 113580 w 701337"/>
                <a:gd name="connsiteY1-152" fmla="*/ 123165 h 260740"/>
                <a:gd name="connsiteX2-153" fmla="*/ 643517 w 701337"/>
                <a:gd name="connsiteY2-154" fmla="*/ 143947 h 260740"/>
                <a:gd name="connsiteX3-155" fmla="*/ 670189 w 701337"/>
                <a:gd name="connsiteY3-156" fmla="*/ 260739 h 260740"/>
              </a:gdLst>
              <a:ahLst/>
              <a:cxnLst>
                <a:cxn ang="0">
                  <a:pos x="connsiteX0-1" y="connsiteY0-2"/>
                </a:cxn>
                <a:cxn ang="0">
                  <a:pos x="connsiteX1-3" y="connsiteY1-4"/>
                </a:cxn>
                <a:cxn ang="0">
                  <a:pos x="connsiteX2-5" y="connsiteY2-6"/>
                </a:cxn>
                <a:cxn ang="0">
                  <a:pos x="connsiteX3-7" y="connsiteY3-8"/>
                </a:cxn>
              </a:cxnLst>
              <a:rect l="l" t="t" r="r" b="b"/>
              <a:pathLst>
                <a:path w="701337" h="260740">
                  <a:moveTo>
                    <a:pt x="17841" y="1"/>
                  </a:moveTo>
                  <a:cubicBezTo>
                    <a:pt x="-24636" y="70720"/>
                    <a:pt x="9301" y="99174"/>
                    <a:pt x="113580" y="123165"/>
                  </a:cubicBezTo>
                  <a:cubicBezTo>
                    <a:pt x="217859" y="147156"/>
                    <a:pt x="525421" y="101115"/>
                    <a:pt x="643517" y="143947"/>
                  </a:cubicBezTo>
                  <a:cubicBezTo>
                    <a:pt x="761613" y="186779"/>
                    <a:pt x="660646" y="225217"/>
                    <a:pt x="670189" y="26073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5" name="任意多边形: 形状 26"/>
            <p:cNvSpPr/>
            <p:nvPr/>
          </p:nvSpPr>
          <p:spPr>
            <a:xfrm rot="10540049">
              <a:off x="4144227" y="2399377"/>
              <a:ext cx="558447" cy="109532"/>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20556 w 666610"/>
                <a:gd name="connsiteY0-2" fmla="*/ 0 h 218209"/>
                <a:gd name="connsiteX1-3" fmla="*/ 103683 w 666610"/>
                <a:gd name="connsiteY1-4" fmla="*/ 135082 h 218209"/>
                <a:gd name="connsiteX2-5" fmla="*/ 633620 w 666610"/>
                <a:gd name="connsiteY2-6" fmla="*/ 155864 h 218209"/>
                <a:gd name="connsiteX3-7" fmla="*/ 612838 w 666610"/>
                <a:gd name="connsiteY3-8" fmla="*/ 218209 h 218209"/>
                <a:gd name="connsiteX4-9" fmla="*/ 612838 w 666610"/>
                <a:gd name="connsiteY4-10" fmla="*/ 218209 h 21820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66610" h="218209">
                  <a:moveTo>
                    <a:pt x="20556" y="0"/>
                  </a:moveTo>
                  <a:cubicBezTo>
                    <a:pt x="-22901" y="47056"/>
                    <a:pt x="1506" y="109105"/>
                    <a:pt x="103683" y="135082"/>
                  </a:cubicBezTo>
                  <a:cubicBezTo>
                    <a:pt x="205860" y="161059"/>
                    <a:pt x="548761" y="142010"/>
                    <a:pt x="633620" y="155864"/>
                  </a:cubicBezTo>
                  <a:cubicBezTo>
                    <a:pt x="718479" y="169718"/>
                    <a:pt x="612838" y="218209"/>
                    <a:pt x="612838" y="218209"/>
                  </a:cubicBezTo>
                  <a:lnTo>
                    <a:pt x="612838" y="218209"/>
                  </a:ln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6" name="任意多边形: 形状 26"/>
            <p:cNvSpPr/>
            <p:nvPr/>
          </p:nvSpPr>
          <p:spPr>
            <a:xfrm rot="10540049">
              <a:off x="4072754" y="2336442"/>
              <a:ext cx="624613" cy="90371"/>
            </a:xfrm>
            <a:custGeom>
              <a:avLst/>
              <a:gdLst>
                <a:gd name="connsiteX0" fmla="*/ 5562 w 651616"/>
                <a:gd name="connsiteY0" fmla="*/ 0 h 218209"/>
                <a:gd name="connsiteX1" fmla="*/ 88689 w 651616"/>
                <a:gd name="connsiteY1" fmla="*/ 135082 h 218209"/>
                <a:gd name="connsiteX2" fmla="*/ 618626 w 651616"/>
                <a:gd name="connsiteY2" fmla="*/ 155864 h 218209"/>
                <a:gd name="connsiteX3" fmla="*/ 597844 w 651616"/>
                <a:gd name="connsiteY3" fmla="*/ 218209 h 218209"/>
                <a:gd name="connsiteX4" fmla="*/ 597844 w 651616"/>
                <a:gd name="connsiteY4" fmla="*/ 218209 h 218209"/>
                <a:gd name="connsiteX0-1" fmla="*/ 4572 w 623888"/>
                <a:gd name="connsiteY0-2" fmla="*/ 0 h 218209"/>
                <a:gd name="connsiteX1-3" fmla="*/ 87699 w 623888"/>
                <a:gd name="connsiteY1-4" fmla="*/ 135082 h 218209"/>
                <a:gd name="connsiteX2-5" fmla="*/ 581846 w 623888"/>
                <a:gd name="connsiteY2-6" fmla="*/ 144776 h 218209"/>
                <a:gd name="connsiteX3-7" fmla="*/ 596854 w 623888"/>
                <a:gd name="connsiteY3-8" fmla="*/ 218209 h 218209"/>
                <a:gd name="connsiteX4-9" fmla="*/ 596854 w 623888"/>
                <a:gd name="connsiteY4-10" fmla="*/ 218209 h 218209"/>
                <a:gd name="connsiteX0-11" fmla="*/ 4572 w 623887"/>
                <a:gd name="connsiteY0-12" fmla="*/ 0 h 218209"/>
                <a:gd name="connsiteX1-13" fmla="*/ 87699 w 623887"/>
                <a:gd name="connsiteY1-14" fmla="*/ 135082 h 218209"/>
                <a:gd name="connsiteX2-15" fmla="*/ 581846 w 623887"/>
                <a:gd name="connsiteY2-16" fmla="*/ 144776 h 218209"/>
                <a:gd name="connsiteX3-17" fmla="*/ 596854 w 623887"/>
                <a:gd name="connsiteY3-18" fmla="*/ 218209 h 218209"/>
                <a:gd name="connsiteX4-19" fmla="*/ 585412 w 623887"/>
                <a:gd name="connsiteY4-20" fmla="*/ 203364 h 218209"/>
                <a:gd name="connsiteX0-21" fmla="*/ 18961 w 638276"/>
                <a:gd name="connsiteY0-22" fmla="*/ 0 h 218209"/>
                <a:gd name="connsiteX1-23" fmla="*/ 102088 w 638276"/>
                <a:gd name="connsiteY1-24" fmla="*/ 135082 h 218209"/>
                <a:gd name="connsiteX2-25" fmla="*/ 596235 w 638276"/>
                <a:gd name="connsiteY2-26" fmla="*/ 144776 h 218209"/>
                <a:gd name="connsiteX3-27" fmla="*/ 611243 w 638276"/>
                <a:gd name="connsiteY3-28" fmla="*/ 218209 h 218209"/>
                <a:gd name="connsiteX4-29" fmla="*/ 599801 w 638276"/>
                <a:gd name="connsiteY4-30" fmla="*/ 203364 h 218209"/>
                <a:gd name="connsiteX0-31" fmla="*/ 21317 w 628897"/>
                <a:gd name="connsiteY0-32" fmla="*/ 1 h 210053"/>
                <a:gd name="connsiteX1-33" fmla="*/ 92709 w 628897"/>
                <a:gd name="connsiteY1-34" fmla="*/ 126926 h 210053"/>
                <a:gd name="connsiteX2-35" fmla="*/ 586856 w 628897"/>
                <a:gd name="connsiteY2-36" fmla="*/ 136620 h 210053"/>
                <a:gd name="connsiteX3-37" fmla="*/ 601864 w 628897"/>
                <a:gd name="connsiteY3-38" fmla="*/ 210053 h 210053"/>
                <a:gd name="connsiteX4-39" fmla="*/ 590422 w 628897"/>
                <a:gd name="connsiteY4-40" fmla="*/ 195208 h 210053"/>
                <a:gd name="connsiteX0-41" fmla="*/ 21317 w 628897"/>
                <a:gd name="connsiteY0-42" fmla="*/ -1 h 210051"/>
                <a:gd name="connsiteX1-43" fmla="*/ 92709 w 628897"/>
                <a:gd name="connsiteY1-44" fmla="*/ 126924 h 210051"/>
                <a:gd name="connsiteX2-45" fmla="*/ 586856 w 628897"/>
                <a:gd name="connsiteY2-46" fmla="*/ 136618 h 210051"/>
                <a:gd name="connsiteX3-47" fmla="*/ 601864 w 628897"/>
                <a:gd name="connsiteY3-48" fmla="*/ 210051 h 210051"/>
                <a:gd name="connsiteX0-49" fmla="*/ 21317 w 586856"/>
                <a:gd name="connsiteY0-50" fmla="*/ 1 h 136621"/>
                <a:gd name="connsiteX1-51" fmla="*/ 92709 w 586856"/>
                <a:gd name="connsiteY1-52" fmla="*/ 126926 h 136621"/>
                <a:gd name="connsiteX2-53" fmla="*/ 586856 w 586856"/>
                <a:gd name="connsiteY2-54" fmla="*/ 136620 h 136621"/>
                <a:gd name="connsiteX0-55" fmla="*/ 23301 w 640457"/>
                <a:gd name="connsiteY0-56" fmla="*/ -1 h 194241"/>
                <a:gd name="connsiteX1-57" fmla="*/ 94693 w 640457"/>
                <a:gd name="connsiteY1-58" fmla="*/ 126924 h 194241"/>
                <a:gd name="connsiteX2-59" fmla="*/ 640456 w 640457"/>
                <a:gd name="connsiteY2-60" fmla="*/ 194242 h 194241"/>
                <a:gd name="connsiteX0-61" fmla="*/ 23301 w 640456"/>
                <a:gd name="connsiteY0-62" fmla="*/ 1 h 200002"/>
                <a:gd name="connsiteX1-63" fmla="*/ 94693 w 640456"/>
                <a:gd name="connsiteY1-64" fmla="*/ 126926 h 200002"/>
                <a:gd name="connsiteX2-65" fmla="*/ 640456 w 640456"/>
                <a:gd name="connsiteY2-66" fmla="*/ 194244 h 200002"/>
                <a:gd name="connsiteX0-67" fmla="*/ 23301 w 724870"/>
                <a:gd name="connsiteY0-68" fmla="*/ 1 h 230533"/>
                <a:gd name="connsiteX1-69" fmla="*/ 94693 w 724870"/>
                <a:gd name="connsiteY1-70" fmla="*/ 126926 h 230533"/>
                <a:gd name="connsiteX2-71" fmla="*/ 724870 w 724870"/>
                <a:gd name="connsiteY2-72" fmla="*/ 226430 h 230533"/>
                <a:gd name="connsiteX0-73" fmla="*/ 23301 w 724870"/>
                <a:gd name="connsiteY0-74" fmla="*/ 1 h 226429"/>
                <a:gd name="connsiteX1-75" fmla="*/ 94693 w 724870"/>
                <a:gd name="connsiteY1-76" fmla="*/ 126926 h 226429"/>
                <a:gd name="connsiteX2-77" fmla="*/ 724870 w 724870"/>
                <a:gd name="connsiteY2-78" fmla="*/ 226430 h 226429"/>
                <a:gd name="connsiteX0-79" fmla="*/ 32771 w 734340"/>
                <a:gd name="connsiteY0-80" fmla="*/ 1 h 226429"/>
                <a:gd name="connsiteX1-81" fmla="*/ 104163 w 734340"/>
                <a:gd name="connsiteY1-82" fmla="*/ 126926 h 226429"/>
                <a:gd name="connsiteX2-83" fmla="*/ 734340 w 734340"/>
                <a:gd name="connsiteY2-84" fmla="*/ 226430 h 226429"/>
                <a:gd name="connsiteX0-85" fmla="*/ 32771 w 745590"/>
                <a:gd name="connsiteY0-86" fmla="*/ 1 h 180036"/>
                <a:gd name="connsiteX1-87" fmla="*/ 104163 w 745590"/>
                <a:gd name="connsiteY1-88" fmla="*/ 126926 h 180036"/>
                <a:gd name="connsiteX2-89" fmla="*/ 745590 w 745590"/>
                <a:gd name="connsiteY2-90" fmla="*/ 180036 h 180036"/>
              </a:gdLst>
              <a:ahLst/>
              <a:cxnLst>
                <a:cxn ang="0">
                  <a:pos x="connsiteX0-1" y="connsiteY0-2"/>
                </a:cxn>
                <a:cxn ang="0">
                  <a:pos x="connsiteX1-3" y="connsiteY1-4"/>
                </a:cxn>
                <a:cxn ang="0">
                  <a:pos x="connsiteX2-5" y="connsiteY2-6"/>
                </a:cxn>
              </a:cxnLst>
              <a:rect l="l" t="t" r="r" b="b"/>
              <a:pathLst>
                <a:path w="745590" h="180036">
                  <a:moveTo>
                    <a:pt x="32771" y="1"/>
                  </a:moveTo>
                  <a:cubicBezTo>
                    <a:pt x="-9707" y="70718"/>
                    <a:pt x="-32519" y="108613"/>
                    <a:pt x="104163" y="126926"/>
                  </a:cubicBezTo>
                  <a:cubicBezTo>
                    <a:pt x="207022" y="159300"/>
                    <a:pt x="644846" y="172896"/>
                    <a:pt x="745590" y="180036"/>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67" name="任意多边形 366"/>
          <p:cNvSpPr/>
          <p:nvPr/>
        </p:nvSpPr>
        <p:spPr>
          <a:xfrm>
            <a:off x="3241675" y="2076807"/>
            <a:ext cx="1726407" cy="217924"/>
          </a:xfrm>
          <a:custGeom>
            <a:avLst/>
            <a:gdLst>
              <a:gd name="connsiteX0" fmla="*/ 0 w 1714500"/>
              <a:gd name="connsiteY0" fmla="*/ 0 h 196850"/>
              <a:gd name="connsiteX1" fmla="*/ 1485900 w 1714500"/>
              <a:gd name="connsiteY1" fmla="*/ 12700 h 196850"/>
              <a:gd name="connsiteX2" fmla="*/ 1714500 w 1714500"/>
              <a:gd name="connsiteY2" fmla="*/ 196850 h 196850"/>
              <a:gd name="connsiteX0-1" fmla="*/ 0 w 1714500"/>
              <a:gd name="connsiteY0-2" fmla="*/ 0 h 196850"/>
              <a:gd name="connsiteX1-3" fmla="*/ 1419225 w 1714500"/>
              <a:gd name="connsiteY1-4" fmla="*/ 7937 h 196850"/>
              <a:gd name="connsiteX2-5" fmla="*/ 1714500 w 1714500"/>
              <a:gd name="connsiteY2-6" fmla="*/ 196850 h 196850"/>
              <a:gd name="connsiteX0-7" fmla="*/ 0 w 1714500"/>
              <a:gd name="connsiteY0-8" fmla="*/ 0 h 196850"/>
              <a:gd name="connsiteX1-9" fmla="*/ 1347787 w 1714500"/>
              <a:gd name="connsiteY1-10" fmla="*/ 7937 h 196850"/>
              <a:gd name="connsiteX2-11" fmla="*/ 1714500 w 1714500"/>
              <a:gd name="connsiteY2-12" fmla="*/ 196850 h 196850"/>
              <a:gd name="connsiteX0-13" fmla="*/ 0 w 1726407"/>
              <a:gd name="connsiteY0-14" fmla="*/ 8123 h 202592"/>
              <a:gd name="connsiteX1-15" fmla="*/ 1347787 w 1726407"/>
              <a:gd name="connsiteY1-16" fmla="*/ 16060 h 202592"/>
              <a:gd name="connsiteX2-17" fmla="*/ 1726407 w 1726407"/>
              <a:gd name="connsiteY2-18" fmla="*/ 202592 h 202592"/>
              <a:gd name="connsiteX0-19" fmla="*/ 0 w 1726407"/>
              <a:gd name="connsiteY0-20" fmla="*/ 9167 h 217924"/>
              <a:gd name="connsiteX1-21" fmla="*/ 1347787 w 1726407"/>
              <a:gd name="connsiteY1-22" fmla="*/ 17104 h 217924"/>
              <a:gd name="connsiteX2-23" fmla="*/ 1726407 w 1726407"/>
              <a:gd name="connsiteY2-24" fmla="*/ 217924 h 217924"/>
            </a:gdLst>
            <a:ahLst/>
            <a:cxnLst>
              <a:cxn ang="0">
                <a:pos x="connsiteX0-1" y="connsiteY0-2"/>
              </a:cxn>
              <a:cxn ang="0">
                <a:pos x="connsiteX1-3" y="connsiteY1-4"/>
              </a:cxn>
              <a:cxn ang="0">
                <a:pos x="connsiteX2-5" y="connsiteY2-6"/>
              </a:cxn>
            </a:cxnLst>
            <a:rect l="l" t="t" r="r" b="b"/>
            <a:pathLst>
              <a:path w="1726407" h="217924">
                <a:moveTo>
                  <a:pt x="0" y="9167"/>
                </a:moveTo>
                <a:cubicBezTo>
                  <a:pt x="449262" y="11813"/>
                  <a:pt x="1060053" y="-17689"/>
                  <a:pt x="1347787" y="17104"/>
                </a:cubicBezTo>
                <a:cubicBezTo>
                  <a:pt x="1635522" y="51897"/>
                  <a:pt x="1688307" y="185116"/>
                  <a:pt x="1726407" y="217924"/>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0" name="任意多边形 369"/>
          <p:cNvSpPr/>
          <p:nvPr/>
        </p:nvSpPr>
        <p:spPr>
          <a:xfrm>
            <a:off x="5491162" y="1925008"/>
            <a:ext cx="1450181" cy="232407"/>
          </a:xfrm>
          <a:custGeom>
            <a:avLst/>
            <a:gdLst>
              <a:gd name="connsiteX0" fmla="*/ 0 w 1440657"/>
              <a:gd name="connsiteY0" fmla="*/ 186415 h 186415"/>
              <a:gd name="connsiteX1" fmla="*/ 642938 w 1440657"/>
              <a:gd name="connsiteY1" fmla="*/ 5440 h 186415"/>
              <a:gd name="connsiteX2" fmla="*/ 1440657 w 1440657"/>
              <a:gd name="connsiteY2" fmla="*/ 64971 h 186415"/>
              <a:gd name="connsiteX0-1" fmla="*/ 0 w 1447800"/>
              <a:gd name="connsiteY0-2" fmla="*/ 181363 h 181363"/>
              <a:gd name="connsiteX1-3" fmla="*/ 650081 w 1447800"/>
              <a:gd name="connsiteY1-4" fmla="*/ 5150 h 181363"/>
              <a:gd name="connsiteX2-5" fmla="*/ 1447800 w 1447800"/>
              <a:gd name="connsiteY2-6" fmla="*/ 64681 h 181363"/>
              <a:gd name="connsiteX0-7" fmla="*/ 0 w 1447800"/>
              <a:gd name="connsiteY0-8" fmla="*/ 186416 h 186416"/>
              <a:gd name="connsiteX1-9" fmla="*/ 650081 w 1447800"/>
              <a:gd name="connsiteY1-10" fmla="*/ 5440 h 186416"/>
              <a:gd name="connsiteX2-11" fmla="*/ 1447800 w 1447800"/>
              <a:gd name="connsiteY2-12" fmla="*/ 64971 h 186416"/>
              <a:gd name="connsiteX0-13" fmla="*/ 0 w 1447800"/>
              <a:gd name="connsiteY0-14" fmla="*/ 231596 h 231596"/>
              <a:gd name="connsiteX1-15" fmla="*/ 635794 w 1447800"/>
              <a:gd name="connsiteY1-16" fmla="*/ 2995 h 231596"/>
              <a:gd name="connsiteX2-17" fmla="*/ 1447800 w 1447800"/>
              <a:gd name="connsiteY2-18" fmla="*/ 110151 h 231596"/>
              <a:gd name="connsiteX0-19" fmla="*/ 0 w 1447800"/>
              <a:gd name="connsiteY0-20" fmla="*/ 232641 h 232641"/>
              <a:gd name="connsiteX1-21" fmla="*/ 635794 w 1447800"/>
              <a:gd name="connsiteY1-22" fmla="*/ 4040 h 232641"/>
              <a:gd name="connsiteX2-23" fmla="*/ 1447800 w 1447800"/>
              <a:gd name="connsiteY2-24" fmla="*/ 111196 h 232641"/>
              <a:gd name="connsiteX0-25" fmla="*/ 0 w 1454943"/>
              <a:gd name="connsiteY0-26" fmla="*/ 231972 h 231972"/>
              <a:gd name="connsiteX1-27" fmla="*/ 635794 w 1454943"/>
              <a:gd name="connsiteY1-28" fmla="*/ 3371 h 231972"/>
              <a:gd name="connsiteX2-29" fmla="*/ 1454943 w 1454943"/>
              <a:gd name="connsiteY2-30" fmla="*/ 117670 h 231972"/>
              <a:gd name="connsiteX0-31" fmla="*/ 0 w 1452562"/>
              <a:gd name="connsiteY0-32" fmla="*/ 232888 h 232888"/>
              <a:gd name="connsiteX1-33" fmla="*/ 635794 w 1452562"/>
              <a:gd name="connsiteY1-34" fmla="*/ 4287 h 232888"/>
              <a:gd name="connsiteX2-35" fmla="*/ 1452562 w 1452562"/>
              <a:gd name="connsiteY2-36" fmla="*/ 109061 h 232888"/>
              <a:gd name="connsiteX0-37" fmla="*/ 0 w 1450181"/>
              <a:gd name="connsiteY0-38" fmla="*/ 232407 h 232407"/>
              <a:gd name="connsiteX1-39" fmla="*/ 635794 w 1450181"/>
              <a:gd name="connsiteY1-40" fmla="*/ 3806 h 232407"/>
              <a:gd name="connsiteX2-41" fmla="*/ 1450181 w 1450181"/>
              <a:gd name="connsiteY2-42" fmla="*/ 113342 h 232407"/>
            </a:gdLst>
            <a:ahLst/>
            <a:cxnLst>
              <a:cxn ang="0">
                <a:pos x="connsiteX0-1" y="connsiteY0-2"/>
              </a:cxn>
              <a:cxn ang="0">
                <a:pos x="connsiteX1-3" y="connsiteY1-4"/>
              </a:cxn>
              <a:cxn ang="0">
                <a:pos x="connsiteX2-5" y="connsiteY2-6"/>
              </a:cxn>
            </a:cxnLst>
            <a:rect l="l" t="t" r="r" b="b"/>
            <a:pathLst>
              <a:path w="1450181" h="232407">
                <a:moveTo>
                  <a:pt x="0" y="232407"/>
                </a:moveTo>
                <a:cubicBezTo>
                  <a:pt x="201414" y="152040"/>
                  <a:pt x="394097" y="23650"/>
                  <a:pt x="635794" y="3806"/>
                </a:cubicBezTo>
                <a:cubicBezTo>
                  <a:pt x="877491" y="-16038"/>
                  <a:pt x="1173758" y="44881"/>
                  <a:pt x="1450181" y="113342"/>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1" name="任意多边形 370"/>
          <p:cNvSpPr/>
          <p:nvPr/>
        </p:nvSpPr>
        <p:spPr>
          <a:xfrm rot="4300934">
            <a:off x="6873522" y="2977158"/>
            <a:ext cx="1293639" cy="228763"/>
          </a:xfrm>
          <a:custGeom>
            <a:avLst/>
            <a:gdLst>
              <a:gd name="connsiteX0" fmla="*/ 0 w 1440657"/>
              <a:gd name="connsiteY0" fmla="*/ 186415 h 186415"/>
              <a:gd name="connsiteX1" fmla="*/ 642938 w 1440657"/>
              <a:gd name="connsiteY1" fmla="*/ 5440 h 186415"/>
              <a:gd name="connsiteX2" fmla="*/ 1440657 w 1440657"/>
              <a:gd name="connsiteY2" fmla="*/ 64971 h 186415"/>
              <a:gd name="connsiteX0-1" fmla="*/ 0 w 1447800"/>
              <a:gd name="connsiteY0-2" fmla="*/ 181363 h 181363"/>
              <a:gd name="connsiteX1-3" fmla="*/ 650081 w 1447800"/>
              <a:gd name="connsiteY1-4" fmla="*/ 5150 h 181363"/>
              <a:gd name="connsiteX2-5" fmla="*/ 1447800 w 1447800"/>
              <a:gd name="connsiteY2-6" fmla="*/ 64681 h 181363"/>
              <a:gd name="connsiteX0-7" fmla="*/ 0 w 1447800"/>
              <a:gd name="connsiteY0-8" fmla="*/ 186416 h 186416"/>
              <a:gd name="connsiteX1-9" fmla="*/ 650081 w 1447800"/>
              <a:gd name="connsiteY1-10" fmla="*/ 5440 h 186416"/>
              <a:gd name="connsiteX2-11" fmla="*/ 1447800 w 1447800"/>
              <a:gd name="connsiteY2-12" fmla="*/ 64971 h 186416"/>
              <a:gd name="connsiteX0-13" fmla="*/ 0 w 1447800"/>
              <a:gd name="connsiteY0-14" fmla="*/ 231596 h 231596"/>
              <a:gd name="connsiteX1-15" fmla="*/ 635794 w 1447800"/>
              <a:gd name="connsiteY1-16" fmla="*/ 2995 h 231596"/>
              <a:gd name="connsiteX2-17" fmla="*/ 1447800 w 1447800"/>
              <a:gd name="connsiteY2-18" fmla="*/ 110151 h 231596"/>
              <a:gd name="connsiteX0-19" fmla="*/ 0 w 1447800"/>
              <a:gd name="connsiteY0-20" fmla="*/ 232641 h 232641"/>
              <a:gd name="connsiteX1-21" fmla="*/ 635794 w 1447800"/>
              <a:gd name="connsiteY1-22" fmla="*/ 4040 h 232641"/>
              <a:gd name="connsiteX2-23" fmla="*/ 1447800 w 1447800"/>
              <a:gd name="connsiteY2-24" fmla="*/ 111196 h 232641"/>
              <a:gd name="connsiteX0-25" fmla="*/ 0 w 1454943"/>
              <a:gd name="connsiteY0-26" fmla="*/ 231972 h 231972"/>
              <a:gd name="connsiteX1-27" fmla="*/ 635794 w 1454943"/>
              <a:gd name="connsiteY1-28" fmla="*/ 3371 h 231972"/>
              <a:gd name="connsiteX2-29" fmla="*/ 1454943 w 1454943"/>
              <a:gd name="connsiteY2-30" fmla="*/ 117670 h 231972"/>
              <a:gd name="connsiteX0-31" fmla="*/ 0 w 1452562"/>
              <a:gd name="connsiteY0-32" fmla="*/ 232888 h 232888"/>
              <a:gd name="connsiteX1-33" fmla="*/ 635794 w 1452562"/>
              <a:gd name="connsiteY1-34" fmla="*/ 4287 h 232888"/>
              <a:gd name="connsiteX2-35" fmla="*/ 1452562 w 1452562"/>
              <a:gd name="connsiteY2-36" fmla="*/ 109061 h 232888"/>
              <a:gd name="connsiteX0-37" fmla="*/ 0 w 1450181"/>
              <a:gd name="connsiteY0-38" fmla="*/ 232407 h 232407"/>
              <a:gd name="connsiteX1-39" fmla="*/ 635794 w 1450181"/>
              <a:gd name="connsiteY1-40" fmla="*/ 3806 h 232407"/>
              <a:gd name="connsiteX2-41" fmla="*/ 1450181 w 1450181"/>
              <a:gd name="connsiteY2-42" fmla="*/ 113342 h 232407"/>
              <a:gd name="connsiteX0-43" fmla="*/ 0 w 1311707"/>
              <a:gd name="connsiteY0-44" fmla="*/ 229869 h 229869"/>
              <a:gd name="connsiteX1-45" fmla="*/ 635794 w 1311707"/>
              <a:gd name="connsiteY1-46" fmla="*/ 1268 h 229869"/>
              <a:gd name="connsiteX2-47" fmla="*/ 1311707 w 1311707"/>
              <a:gd name="connsiteY2-48" fmla="*/ 150244 h 229869"/>
              <a:gd name="connsiteX0-49" fmla="*/ 0 w 1311707"/>
              <a:gd name="connsiteY0-50" fmla="*/ 230362 h 230362"/>
              <a:gd name="connsiteX1-51" fmla="*/ 635794 w 1311707"/>
              <a:gd name="connsiteY1-52" fmla="*/ 1761 h 230362"/>
              <a:gd name="connsiteX2-53" fmla="*/ 1311707 w 1311707"/>
              <a:gd name="connsiteY2-54" fmla="*/ 150737 h 230362"/>
              <a:gd name="connsiteX0-55" fmla="*/ 0 w 1307920"/>
              <a:gd name="connsiteY0-56" fmla="*/ 242083 h 242083"/>
              <a:gd name="connsiteX1-57" fmla="*/ 632007 w 1307920"/>
              <a:gd name="connsiteY1-58" fmla="*/ 2194 h 242083"/>
              <a:gd name="connsiteX2-59" fmla="*/ 1307920 w 1307920"/>
              <a:gd name="connsiteY2-60" fmla="*/ 151170 h 242083"/>
              <a:gd name="connsiteX0-61" fmla="*/ 0 w 1293639"/>
              <a:gd name="connsiteY0-62" fmla="*/ 228763 h 228763"/>
              <a:gd name="connsiteX1-63" fmla="*/ 617726 w 1293639"/>
              <a:gd name="connsiteY1-64" fmla="*/ 1705 h 228763"/>
              <a:gd name="connsiteX2-65" fmla="*/ 1293639 w 1293639"/>
              <a:gd name="connsiteY2-66" fmla="*/ 150681 h 228763"/>
            </a:gdLst>
            <a:ahLst/>
            <a:cxnLst>
              <a:cxn ang="0">
                <a:pos x="connsiteX0-1" y="connsiteY0-2"/>
              </a:cxn>
              <a:cxn ang="0">
                <a:pos x="connsiteX1-3" y="connsiteY1-4"/>
              </a:cxn>
              <a:cxn ang="0">
                <a:pos x="connsiteX2-5" y="connsiteY2-6"/>
              </a:cxn>
            </a:cxnLst>
            <a:rect l="l" t="t" r="r" b="b"/>
            <a:pathLst>
              <a:path w="1293639" h="228763">
                <a:moveTo>
                  <a:pt x="0" y="228763"/>
                </a:moveTo>
                <a:cubicBezTo>
                  <a:pt x="201414" y="148396"/>
                  <a:pt x="402120" y="14719"/>
                  <a:pt x="617726" y="1705"/>
                </a:cubicBezTo>
                <a:cubicBezTo>
                  <a:pt x="833333" y="-11309"/>
                  <a:pt x="1022424" y="51336"/>
                  <a:pt x="1293639" y="150681"/>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2" name="任意多边形 371"/>
          <p:cNvSpPr/>
          <p:nvPr/>
        </p:nvSpPr>
        <p:spPr>
          <a:xfrm rot="9067713">
            <a:off x="6247334" y="4412386"/>
            <a:ext cx="1273097" cy="427601"/>
          </a:xfrm>
          <a:custGeom>
            <a:avLst/>
            <a:gdLst>
              <a:gd name="connsiteX0" fmla="*/ 0 w 1440657"/>
              <a:gd name="connsiteY0" fmla="*/ 186415 h 186415"/>
              <a:gd name="connsiteX1" fmla="*/ 642938 w 1440657"/>
              <a:gd name="connsiteY1" fmla="*/ 5440 h 186415"/>
              <a:gd name="connsiteX2" fmla="*/ 1440657 w 1440657"/>
              <a:gd name="connsiteY2" fmla="*/ 64971 h 186415"/>
              <a:gd name="connsiteX0-1" fmla="*/ 0 w 1447800"/>
              <a:gd name="connsiteY0-2" fmla="*/ 181363 h 181363"/>
              <a:gd name="connsiteX1-3" fmla="*/ 650081 w 1447800"/>
              <a:gd name="connsiteY1-4" fmla="*/ 5150 h 181363"/>
              <a:gd name="connsiteX2-5" fmla="*/ 1447800 w 1447800"/>
              <a:gd name="connsiteY2-6" fmla="*/ 64681 h 181363"/>
              <a:gd name="connsiteX0-7" fmla="*/ 0 w 1447800"/>
              <a:gd name="connsiteY0-8" fmla="*/ 186416 h 186416"/>
              <a:gd name="connsiteX1-9" fmla="*/ 650081 w 1447800"/>
              <a:gd name="connsiteY1-10" fmla="*/ 5440 h 186416"/>
              <a:gd name="connsiteX2-11" fmla="*/ 1447800 w 1447800"/>
              <a:gd name="connsiteY2-12" fmla="*/ 64971 h 186416"/>
              <a:gd name="connsiteX0-13" fmla="*/ 0 w 1447800"/>
              <a:gd name="connsiteY0-14" fmla="*/ 231596 h 231596"/>
              <a:gd name="connsiteX1-15" fmla="*/ 635794 w 1447800"/>
              <a:gd name="connsiteY1-16" fmla="*/ 2995 h 231596"/>
              <a:gd name="connsiteX2-17" fmla="*/ 1447800 w 1447800"/>
              <a:gd name="connsiteY2-18" fmla="*/ 110151 h 231596"/>
              <a:gd name="connsiteX0-19" fmla="*/ 0 w 1447800"/>
              <a:gd name="connsiteY0-20" fmla="*/ 232641 h 232641"/>
              <a:gd name="connsiteX1-21" fmla="*/ 635794 w 1447800"/>
              <a:gd name="connsiteY1-22" fmla="*/ 4040 h 232641"/>
              <a:gd name="connsiteX2-23" fmla="*/ 1447800 w 1447800"/>
              <a:gd name="connsiteY2-24" fmla="*/ 111196 h 232641"/>
              <a:gd name="connsiteX0-25" fmla="*/ 0 w 1454943"/>
              <a:gd name="connsiteY0-26" fmla="*/ 231972 h 231972"/>
              <a:gd name="connsiteX1-27" fmla="*/ 635794 w 1454943"/>
              <a:gd name="connsiteY1-28" fmla="*/ 3371 h 231972"/>
              <a:gd name="connsiteX2-29" fmla="*/ 1454943 w 1454943"/>
              <a:gd name="connsiteY2-30" fmla="*/ 117670 h 231972"/>
              <a:gd name="connsiteX0-31" fmla="*/ 0 w 1452562"/>
              <a:gd name="connsiteY0-32" fmla="*/ 232888 h 232888"/>
              <a:gd name="connsiteX1-33" fmla="*/ 635794 w 1452562"/>
              <a:gd name="connsiteY1-34" fmla="*/ 4287 h 232888"/>
              <a:gd name="connsiteX2-35" fmla="*/ 1452562 w 1452562"/>
              <a:gd name="connsiteY2-36" fmla="*/ 109061 h 232888"/>
              <a:gd name="connsiteX0-37" fmla="*/ 0 w 1450181"/>
              <a:gd name="connsiteY0-38" fmla="*/ 232407 h 232407"/>
              <a:gd name="connsiteX1-39" fmla="*/ 635794 w 1450181"/>
              <a:gd name="connsiteY1-40" fmla="*/ 3806 h 232407"/>
              <a:gd name="connsiteX2-41" fmla="*/ 1450181 w 1450181"/>
              <a:gd name="connsiteY2-42" fmla="*/ 113342 h 232407"/>
              <a:gd name="connsiteX0-43" fmla="*/ 0 w 1311707"/>
              <a:gd name="connsiteY0-44" fmla="*/ 229869 h 229869"/>
              <a:gd name="connsiteX1-45" fmla="*/ 635794 w 1311707"/>
              <a:gd name="connsiteY1-46" fmla="*/ 1268 h 229869"/>
              <a:gd name="connsiteX2-47" fmla="*/ 1311707 w 1311707"/>
              <a:gd name="connsiteY2-48" fmla="*/ 150244 h 229869"/>
              <a:gd name="connsiteX0-49" fmla="*/ 0 w 1311707"/>
              <a:gd name="connsiteY0-50" fmla="*/ 230362 h 230362"/>
              <a:gd name="connsiteX1-51" fmla="*/ 635794 w 1311707"/>
              <a:gd name="connsiteY1-52" fmla="*/ 1761 h 230362"/>
              <a:gd name="connsiteX2-53" fmla="*/ 1311707 w 1311707"/>
              <a:gd name="connsiteY2-54" fmla="*/ 150737 h 230362"/>
              <a:gd name="connsiteX0-55" fmla="*/ 0 w 1307920"/>
              <a:gd name="connsiteY0-56" fmla="*/ 242083 h 242083"/>
              <a:gd name="connsiteX1-57" fmla="*/ 632007 w 1307920"/>
              <a:gd name="connsiteY1-58" fmla="*/ 2194 h 242083"/>
              <a:gd name="connsiteX2-59" fmla="*/ 1307920 w 1307920"/>
              <a:gd name="connsiteY2-60" fmla="*/ 151170 h 242083"/>
              <a:gd name="connsiteX0-61" fmla="*/ 0 w 1293639"/>
              <a:gd name="connsiteY0-62" fmla="*/ 228763 h 228763"/>
              <a:gd name="connsiteX1-63" fmla="*/ 617726 w 1293639"/>
              <a:gd name="connsiteY1-64" fmla="*/ 1705 h 228763"/>
              <a:gd name="connsiteX2-65" fmla="*/ 1293639 w 1293639"/>
              <a:gd name="connsiteY2-66" fmla="*/ 150681 h 228763"/>
              <a:gd name="connsiteX0-67" fmla="*/ 0 w 1280073"/>
              <a:gd name="connsiteY0-68" fmla="*/ 430993 h 430993"/>
              <a:gd name="connsiteX1-69" fmla="*/ 604160 w 1280073"/>
              <a:gd name="connsiteY1-70" fmla="*/ 11547 h 430993"/>
              <a:gd name="connsiteX2-71" fmla="*/ 1280073 w 1280073"/>
              <a:gd name="connsiteY2-72" fmla="*/ 160523 h 430993"/>
              <a:gd name="connsiteX0-73" fmla="*/ 0 w 1280073"/>
              <a:gd name="connsiteY0-74" fmla="*/ 430993 h 430993"/>
              <a:gd name="connsiteX1-75" fmla="*/ 604160 w 1280073"/>
              <a:gd name="connsiteY1-76" fmla="*/ 11547 h 430993"/>
              <a:gd name="connsiteX2-77" fmla="*/ 1280073 w 1280073"/>
              <a:gd name="connsiteY2-78" fmla="*/ 160523 h 430993"/>
              <a:gd name="connsiteX0-79" fmla="*/ 0 w 1273097"/>
              <a:gd name="connsiteY0-80" fmla="*/ 443719 h 443719"/>
              <a:gd name="connsiteX1-81" fmla="*/ 597184 w 1273097"/>
              <a:gd name="connsiteY1-82" fmla="*/ 12269 h 443719"/>
              <a:gd name="connsiteX2-83" fmla="*/ 1273097 w 1273097"/>
              <a:gd name="connsiteY2-84" fmla="*/ 161245 h 443719"/>
              <a:gd name="connsiteX0-85" fmla="*/ 0 w 1273097"/>
              <a:gd name="connsiteY0-86" fmla="*/ 427601 h 427601"/>
              <a:gd name="connsiteX1-87" fmla="*/ 590071 w 1273097"/>
              <a:gd name="connsiteY1-88" fmla="*/ 13983 h 427601"/>
              <a:gd name="connsiteX2-89" fmla="*/ 1273097 w 1273097"/>
              <a:gd name="connsiteY2-90" fmla="*/ 145127 h 427601"/>
            </a:gdLst>
            <a:ahLst/>
            <a:cxnLst>
              <a:cxn ang="0">
                <a:pos x="connsiteX0-1" y="connsiteY0-2"/>
              </a:cxn>
              <a:cxn ang="0">
                <a:pos x="connsiteX1-3" y="connsiteY1-4"/>
              </a:cxn>
              <a:cxn ang="0">
                <a:pos x="connsiteX2-5" y="connsiteY2-6"/>
              </a:cxn>
            </a:cxnLst>
            <a:rect l="l" t="t" r="r" b="b"/>
            <a:pathLst>
              <a:path w="1273097" h="427601">
                <a:moveTo>
                  <a:pt x="0" y="427601"/>
                </a:moveTo>
                <a:cubicBezTo>
                  <a:pt x="186661" y="290154"/>
                  <a:pt x="377888" y="61062"/>
                  <a:pt x="590071" y="13983"/>
                </a:cubicBezTo>
                <a:cubicBezTo>
                  <a:pt x="802254" y="-33096"/>
                  <a:pt x="1001882" y="45782"/>
                  <a:pt x="1273097" y="145127"/>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3" name="任意多边形 372"/>
          <p:cNvSpPr/>
          <p:nvPr/>
        </p:nvSpPr>
        <p:spPr>
          <a:xfrm rot="13289279">
            <a:off x="4525750" y="4323417"/>
            <a:ext cx="1340322" cy="423208"/>
          </a:xfrm>
          <a:custGeom>
            <a:avLst/>
            <a:gdLst>
              <a:gd name="connsiteX0" fmla="*/ 0 w 1440657"/>
              <a:gd name="connsiteY0" fmla="*/ 186415 h 186415"/>
              <a:gd name="connsiteX1" fmla="*/ 642938 w 1440657"/>
              <a:gd name="connsiteY1" fmla="*/ 5440 h 186415"/>
              <a:gd name="connsiteX2" fmla="*/ 1440657 w 1440657"/>
              <a:gd name="connsiteY2" fmla="*/ 64971 h 186415"/>
              <a:gd name="connsiteX0-1" fmla="*/ 0 w 1447800"/>
              <a:gd name="connsiteY0-2" fmla="*/ 181363 h 181363"/>
              <a:gd name="connsiteX1-3" fmla="*/ 650081 w 1447800"/>
              <a:gd name="connsiteY1-4" fmla="*/ 5150 h 181363"/>
              <a:gd name="connsiteX2-5" fmla="*/ 1447800 w 1447800"/>
              <a:gd name="connsiteY2-6" fmla="*/ 64681 h 181363"/>
              <a:gd name="connsiteX0-7" fmla="*/ 0 w 1447800"/>
              <a:gd name="connsiteY0-8" fmla="*/ 186416 h 186416"/>
              <a:gd name="connsiteX1-9" fmla="*/ 650081 w 1447800"/>
              <a:gd name="connsiteY1-10" fmla="*/ 5440 h 186416"/>
              <a:gd name="connsiteX2-11" fmla="*/ 1447800 w 1447800"/>
              <a:gd name="connsiteY2-12" fmla="*/ 64971 h 186416"/>
              <a:gd name="connsiteX0-13" fmla="*/ 0 w 1447800"/>
              <a:gd name="connsiteY0-14" fmla="*/ 231596 h 231596"/>
              <a:gd name="connsiteX1-15" fmla="*/ 635794 w 1447800"/>
              <a:gd name="connsiteY1-16" fmla="*/ 2995 h 231596"/>
              <a:gd name="connsiteX2-17" fmla="*/ 1447800 w 1447800"/>
              <a:gd name="connsiteY2-18" fmla="*/ 110151 h 231596"/>
              <a:gd name="connsiteX0-19" fmla="*/ 0 w 1447800"/>
              <a:gd name="connsiteY0-20" fmla="*/ 232641 h 232641"/>
              <a:gd name="connsiteX1-21" fmla="*/ 635794 w 1447800"/>
              <a:gd name="connsiteY1-22" fmla="*/ 4040 h 232641"/>
              <a:gd name="connsiteX2-23" fmla="*/ 1447800 w 1447800"/>
              <a:gd name="connsiteY2-24" fmla="*/ 111196 h 232641"/>
              <a:gd name="connsiteX0-25" fmla="*/ 0 w 1454943"/>
              <a:gd name="connsiteY0-26" fmla="*/ 231972 h 231972"/>
              <a:gd name="connsiteX1-27" fmla="*/ 635794 w 1454943"/>
              <a:gd name="connsiteY1-28" fmla="*/ 3371 h 231972"/>
              <a:gd name="connsiteX2-29" fmla="*/ 1454943 w 1454943"/>
              <a:gd name="connsiteY2-30" fmla="*/ 117670 h 231972"/>
              <a:gd name="connsiteX0-31" fmla="*/ 0 w 1452562"/>
              <a:gd name="connsiteY0-32" fmla="*/ 232888 h 232888"/>
              <a:gd name="connsiteX1-33" fmla="*/ 635794 w 1452562"/>
              <a:gd name="connsiteY1-34" fmla="*/ 4287 h 232888"/>
              <a:gd name="connsiteX2-35" fmla="*/ 1452562 w 1452562"/>
              <a:gd name="connsiteY2-36" fmla="*/ 109061 h 232888"/>
              <a:gd name="connsiteX0-37" fmla="*/ 0 w 1450181"/>
              <a:gd name="connsiteY0-38" fmla="*/ 232407 h 232407"/>
              <a:gd name="connsiteX1-39" fmla="*/ 635794 w 1450181"/>
              <a:gd name="connsiteY1-40" fmla="*/ 3806 h 232407"/>
              <a:gd name="connsiteX2-41" fmla="*/ 1450181 w 1450181"/>
              <a:gd name="connsiteY2-42" fmla="*/ 113342 h 232407"/>
              <a:gd name="connsiteX0-43" fmla="*/ 0 w 1311707"/>
              <a:gd name="connsiteY0-44" fmla="*/ 229869 h 229869"/>
              <a:gd name="connsiteX1-45" fmla="*/ 635794 w 1311707"/>
              <a:gd name="connsiteY1-46" fmla="*/ 1268 h 229869"/>
              <a:gd name="connsiteX2-47" fmla="*/ 1311707 w 1311707"/>
              <a:gd name="connsiteY2-48" fmla="*/ 150244 h 229869"/>
              <a:gd name="connsiteX0-49" fmla="*/ 0 w 1311707"/>
              <a:gd name="connsiteY0-50" fmla="*/ 230362 h 230362"/>
              <a:gd name="connsiteX1-51" fmla="*/ 635794 w 1311707"/>
              <a:gd name="connsiteY1-52" fmla="*/ 1761 h 230362"/>
              <a:gd name="connsiteX2-53" fmla="*/ 1311707 w 1311707"/>
              <a:gd name="connsiteY2-54" fmla="*/ 150737 h 230362"/>
              <a:gd name="connsiteX0-55" fmla="*/ 0 w 1307920"/>
              <a:gd name="connsiteY0-56" fmla="*/ 242083 h 242083"/>
              <a:gd name="connsiteX1-57" fmla="*/ 632007 w 1307920"/>
              <a:gd name="connsiteY1-58" fmla="*/ 2194 h 242083"/>
              <a:gd name="connsiteX2-59" fmla="*/ 1307920 w 1307920"/>
              <a:gd name="connsiteY2-60" fmla="*/ 151170 h 242083"/>
              <a:gd name="connsiteX0-61" fmla="*/ 0 w 1293639"/>
              <a:gd name="connsiteY0-62" fmla="*/ 228763 h 228763"/>
              <a:gd name="connsiteX1-63" fmla="*/ 617726 w 1293639"/>
              <a:gd name="connsiteY1-64" fmla="*/ 1705 h 228763"/>
              <a:gd name="connsiteX2-65" fmla="*/ 1293639 w 1293639"/>
              <a:gd name="connsiteY2-66" fmla="*/ 150681 h 228763"/>
              <a:gd name="connsiteX0-67" fmla="*/ 0 w 1280073"/>
              <a:gd name="connsiteY0-68" fmla="*/ 430993 h 430993"/>
              <a:gd name="connsiteX1-69" fmla="*/ 604160 w 1280073"/>
              <a:gd name="connsiteY1-70" fmla="*/ 11547 h 430993"/>
              <a:gd name="connsiteX2-71" fmla="*/ 1280073 w 1280073"/>
              <a:gd name="connsiteY2-72" fmla="*/ 160523 h 430993"/>
              <a:gd name="connsiteX0-73" fmla="*/ 0 w 1280073"/>
              <a:gd name="connsiteY0-74" fmla="*/ 430993 h 430993"/>
              <a:gd name="connsiteX1-75" fmla="*/ 604160 w 1280073"/>
              <a:gd name="connsiteY1-76" fmla="*/ 11547 h 430993"/>
              <a:gd name="connsiteX2-77" fmla="*/ 1280073 w 1280073"/>
              <a:gd name="connsiteY2-78" fmla="*/ 160523 h 430993"/>
              <a:gd name="connsiteX0-79" fmla="*/ 0 w 1273097"/>
              <a:gd name="connsiteY0-80" fmla="*/ 443719 h 443719"/>
              <a:gd name="connsiteX1-81" fmla="*/ 597184 w 1273097"/>
              <a:gd name="connsiteY1-82" fmla="*/ 12269 h 443719"/>
              <a:gd name="connsiteX2-83" fmla="*/ 1273097 w 1273097"/>
              <a:gd name="connsiteY2-84" fmla="*/ 161245 h 443719"/>
              <a:gd name="connsiteX0-85" fmla="*/ 0 w 1273097"/>
              <a:gd name="connsiteY0-86" fmla="*/ 427601 h 427601"/>
              <a:gd name="connsiteX1-87" fmla="*/ 590071 w 1273097"/>
              <a:gd name="connsiteY1-88" fmla="*/ 13983 h 427601"/>
              <a:gd name="connsiteX2-89" fmla="*/ 1273097 w 1273097"/>
              <a:gd name="connsiteY2-90" fmla="*/ 145127 h 427601"/>
              <a:gd name="connsiteX0-91" fmla="*/ 0 w 1331610"/>
              <a:gd name="connsiteY0-92" fmla="*/ 418391 h 418391"/>
              <a:gd name="connsiteX1-93" fmla="*/ 648584 w 1331610"/>
              <a:gd name="connsiteY1-94" fmla="*/ 13425 h 418391"/>
              <a:gd name="connsiteX2-95" fmla="*/ 1331610 w 1331610"/>
              <a:gd name="connsiteY2-96" fmla="*/ 144569 h 418391"/>
              <a:gd name="connsiteX0-97" fmla="*/ 0 w 1331610"/>
              <a:gd name="connsiteY0-98" fmla="*/ 418391 h 418391"/>
              <a:gd name="connsiteX1-99" fmla="*/ 648584 w 1331610"/>
              <a:gd name="connsiteY1-100" fmla="*/ 13425 h 418391"/>
              <a:gd name="connsiteX2-101" fmla="*/ 1331610 w 1331610"/>
              <a:gd name="connsiteY2-102" fmla="*/ 144569 h 418391"/>
              <a:gd name="connsiteX0-103" fmla="*/ 0 w 1340322"/>
              <a:gd name="connsiteY0-104" fmla="*/ 423208 h 423208"/>
              <a:gd name="connsiteX1-105" fmla="*/ 657296 w 1340322"/>
              <a:gd name="connsiteY1-106" fmla="*/ 13715 h 423208"/>
              <a:gd name="connsiteX2-107" fmla="*/ 1340322 w 1340322"/>
              <a:gd name="connsiteY2-108" fmla="*/ 144859 h 423208"/>
            </a:gdLst>
            <a:ahLst/>
            <a:cxnLst>
              <a:cxn ang="0">
                <a:pos x="connsiteX0-1" y="connsiteY0-2"/>
              </a:cxn>
              <a:cxn ang="0">
                <a:pos x="connsiteX1-3" y="connsiteY1-4"/>
              </a:cxn>
              <a:cxn ang="0">
                <a:pos x="connsiteX2-5" y="connsiteY2-6"/>
              </a:cxn>
            </a:cxnLst>
            <a:rect l="l" t="t" r="r" b="b"/>
            <a:pathLst>
              <a:path w="1340322" h="423208">
                <a:moveTo>
                  <a:pt x="0" y="423208"/>
                </a:moveTo>
                <a:cubicBezTo>
                  <a:pt x="176783" y="281781"/>
                  <a:pt x="433909" y="60106"/>
                  <a:pt x="657296" y="13715"/>
                </a:cubicBezTo>
                <a:cubicBezTo>
                  <a:pt x="880683" y="-32676"/>
                  <a:pt x="1069107" y="45514"/>
                  <a:pt x="1340322" y="144859"/>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4" name="任意多边形 373"/>
          <p:cNvSpPr/>
          <p:nvPr/>
        </p:nvSpPr>
        <p:spPr>
          <a:xfrm>
            <a:off x="3241674" y="2447926"/>
            <a:ext cx="1702408" cy="1149350"/>
          </a:xfrm>
          <a:custGeom>
            <a:avLst/>
            <a:gdLst>
              <a:gd name="connsiteX0" fmla="*/ 1384300 w 1817108"/>
              <a:gd name="connsiteY0" fmla="*/ 1192025 h 1192025"/>
              <a:gd name="connsiteX1" fmla="*/ 1733550 w 1817108"/>
              <a:gd name="connsiteY1" fmla="*/ 112525 h 1192025"/>
              <a:gd name="connsiteX2" fmla="*/ 0 w 1817108"/>
              <a:gd name="connsiteY2" fmla="*/ 87125 h 1192025"/>
              <a:gd name="connsiteX0-1" fmla="*/ 1384300 w 1660101"/>
              <a:gd name="connsiteY0-2" fmla="*/ 1149247 h 1149247"/>
              <a:gd name="connsiteX1-3" fmla="*/ 1527175 w 1660101"/>
              <a:gd name="connsiteY1-4" fmla="*/ 168172 h 1149247"/>
              <a:gd name="connsiteX2-5" fmla="*/ 0 w 1660101"/>
              <a:gd name="connsiteY2-6" fmla="*/ 44347 h 1149247"/>
              <a:gd name="connsiteX0-7" fmla="*/ 1384300 w 1655968"/>
              <a:gd name="connsiteY0-8" fmla="*/ 1141410 h 1141410"/>
              <a:gd name="connsiteX1-9" fmla="*/ 1527175 w 1655968"/>
              <a:gd name="connsiteY1-10" fmla="*/ 160335 h 1141410"/>
              <a:gd name="connsiteX2-11" fmla="*/ 0 w 1655968"/>
              <a:gd name="connsiteY2-12" fmla="*/ 36510 h 1141410"/>
              <a:gd name="connsiteX0-13" fmla="*/ 1409700 w 1687339"/>
              <a:gd name="connsiteY0-14" fmla="*/ 1194796 h 1194796"/>
              <a:gd name="connsiteX1-15" fmla="*/ 1552575 w 1687339"/>
              <a:gd name="connsiteY1-16" fmla="*/ 213721 h 1194796"/>
              <a:gd name="connsiteX2-17" fmla="*/ 0 w 1687339"/>
              <a:gd name="connsiteY2-18" fmla="*/ 32746 h 1194796"/>
              <a:gd name="connsiteX0-19" fmla="*/ 1409700 w 1687339"/>
              <a:gd name="connsiteY0-20" fmla="*/ 1165486 h 1165486"/>
              <a:gd name="connsiteX1-21" fmla="*/ 1552575 w 1687339"/>
              <a:gd name="connsiteY1-22" fmla="*/ 184411 h 1165486"/>
              <a:gd name="connsiteX2-23" fmla="*/ 0 w 1687339"/>
              <a:gd name="connsiteY2-24" fmla="*/ 3436 h 1165486"/>
              <a:gd name="connsiteX0-25" fmla="*/ 1409700 w 1687339"/>
              <a:gd name="connsiteY0-26" fmla="*/ 1162050 h 1162050"/>
              <a:gd name="connsiteX1-27" fmla="*/ 1552575 w 1687339"/>
              <a:gd name="connsiteY1-28" fmla="*/ 180975 h 1162050"/>
              <a:gd name="connsiteX2-29" fmla="*/ 0 w 1687339"/>
              <a:gd name="connsiteY2-30" fmla="*/ 0 h 1162050"/>
              <a:gd name="connsiteX0-31" fmla="*/ 1425575 w 1704364"/>
              <a:gd name="connsiteY0-32" fmla="*/ 1158875 h 1158875"/>
              <a:gd name="connsiteX1-33" fmla="*/ 1568450 w 1704364"/>
              <a:gd name="connsiteY1-34" fmla="*/ 177800 h 1158875"/>
              <a:gd name="connsiteX2-35" fmla="*/ 0 w 1704364"/>
              <a:gd name="connsiteY2-36" fmla="*/ 0 h 1158875"/>
              <a:gd name="connsiteX0-37" fmla="*/ 1420812 w 1702408"/>
              <a:gd name="connsiteY0-38" fmla="*/ 1149350 h 1149350"/>
              <a:gd name="connsiteX1-39" fmla="*/ 1568450 w 1702408"/>
              <a:gd name="connsiteY1-40" fmla="*/ 177800 h 1149350"/>
              <a:gd name="connsiteX2-41" fmla="*/ 0 w 1702408"/>
              <a:gd name="connsiteY2-42" fmla="*/ 0 h 1149350"/>
            </a:gdLst>
            <a:ahLst/>
            <a:cxnLst>
              <a:cxn ang="0">
                <a:pos x="connsiteX0-1" y="connsiteY0-2"/>
              </a:cxn>
              <a:cxn ang="0">
                <a:pos x="connsiteX1-3" y="connsiteY1-4"/>
              </a:cxn>
              <a:cxn ang="0">
                <a:pos x="connsiteX2-5" y="connsiteY2-6"/>
              </a:cxn>
            </a:cxnLst>
            <a:rect l="l" t="t" r="r" b="b"/>
            <a:pathLst>
              <a:path w="1702408" h="1149350">
                <a:moveTo>
                  <a:pt x="1420812" y="1149350"/>
                </a:moveTo>
                <a:cubicBezTo>
                  <a:pt x="1710795" y="701675"/>
                  <a:pt x="1805252" y="369358"/>
                  <a:pt x="1568450" y="177800"/>
                </a:cubicBezTo>
                <a:cubicBezTo>
                  <a:pt x="1331648" y="-13758"/>
                  <a:pt x="792691" y="3175"/>
                  <a:pt x="0" y="0"/>
                </a:cubicBezTo>
              </a:path>
            </a:pathLst>
          </a:custGeom>
          <a:noFill/>
          <a:ln w="317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5" name="TextBox 374"/>
          <p:cNvSpPr txBox="1"/>
          <p:nvPr/>
        </p:nvSpPr>
        <p:spPr>
          <a:xfrm>
            <a:off x="2300880" y="1964867"/>
            <a:ext cx="995680" cy="337185"/>
          </a:xfrm>
          <a:prstGeom prst="rect">
            <a:avLst/>
          </a:prstGeom>
          <a:noFill/>
        </p:spPr>
        <p:txBody>
          <a:bodyPr wrap="none" rtlCol="0">
            <a:spAutoFit/>
          </a:bodyPr>
          <a:lstStyle/>
          <a:p>
            <a:r>
              <a:rPr lang="zh-CN" altLang="en-US" sz="1600" dirty="0">
                <a:latin typeface="微软雅黑" panose="020B0503020204020204" charset="-122"/>
                <a:ea typeface="微软雅黑" panose="020B0503020204020204" charset="-122"/>
              </a:rPr>
              <a:t>余弦线圈</a:t>
            </a:r>
          </a:p>
        </p:txBody>
      </p:sp>
      <p:grpSp>
        <p:nvGrpSpPr>
          <p:cNvPr id="3" name="组合 2"/>
          <p:cNvGrpSpPr/>
          <p:nvPr/>
        </p:nvGrpSpPr>
        <p:grpSpPr>
          <a:xfrm>
            <a:off x="4860290" y="2185670"/>
            <a:ext cx="2491105" cy="2449830"/>
            <a:chOff x="6734" y="2957"/>
            <a:chExt cx="3923" cy="3858"/>
          </a:xfrm>
        </p:grpSpPr>
        <p:sp>
          <p:nvSpPr>
            <p:cNvPr id="2" name="椭圆 1"/>
            <p:cNvSpPr/>
            <p:nvPr>
              <p:custDataLst>
                <p:tags r:id="rId1"/>
              </p:custDataLst>
            </p:nvPr>
          </p:nvSpPr>
          <p:spPr>
            <a:xfrm rot="16200000">
              <a:off x="6629" y="3990"/>
              <a:ext cx="2056" cy="1847"/>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8" name="椭圆 17"/>
            <p:cNvSpPr/>
            <p:nvPr>
              <p:custDataLst>
                <p:tags r:id="rId2"/>
              </p:custDataLst>
            </p:nvPr>
          </p:nvSpPr>
          <p:spPr>
            <a:xfrm>
              <a:off x="6993" y="3180"/>
              <a:ext cx="3465" cy="3376"/>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0" name="椭圆 19"/>
            <p:cNvSpPr/>
            <p:nvPr>
              <p:custDataLst>
                <p:tags r:id="rId3"/>
              </p:custDataLst>
            </p:nvPr>
          </p:nvSpPr>
          <p:spPr>
            <a:xfrm>
              <a:off x="7637" y="2957"/>
              <a:ext cx="2164" cy="1884"/>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1" name="椭圆 20"/>
            <p:cNvSpPr/>
            <p:nvPr>
              <p:custDataLst>
                <p:tags r:id="rId4"/>
              </p:custDataLst>
            </p:nvPr>
          </p:nvSpPr>
          <p:spPr>
            <a:xfrm rot="16200000">
              <a:off x="8706" y="3990"/>
              <a:ext cx="2056" cy="1847"/>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30" name="椭圆 29"/>
            <p:cNvSpPr/>
            <p:nvPr>
              <p:custDataLst>
                <p:tags r:id="rId5"/>
              </p:custDataLst>
            </p:nvPr>
          </p:nvSpPr>
          <p:spPr>
            <a:xfrm>
              <a:off x="7637" y="4931"/>
              <a:ext cx="2164" cy="1884"/>
            </a:xfrm>
            <a:prstGeom prst="ellipse">
              <a:avLst/>
            </a:prstGeom>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5" name="流程图: 联系 54"/>
            <p:cNvSpPr/>
            <p:nvPr>
              <p:custDataLst>
                <p:tags r:id="rId6"/>
              </p:custDataLst>
            </p:nvPr>
          </p:nvSpPr>
          <p:spPr>
            <a:xfrm>
              <a:off x="7909" y="4111"/>
              <a:ext cx="1620" cy="1606"/>
            </a:xfrm>
            <a:prstGeom prst="flowChartConnector">
              <a:avLst/>
            </a:prstGeom>
            <a:solidFill>
              <a:schemeClr val="tx2">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6" name="矩形 55"/>
            <p:cNvSpPr/>
            <p:nvPr>
              <p:custDataLst>
                <p:tags r:id="rId7"/>
              </p:custDataLst>
            </p:nvPr>
          </p:nvSpPr>
          <p:spPr>
            <a:xfrm>
              <a:off x="7818" y="4844"/>
              <a:ext cx="1802" cy="139"/>
            </a:xfrm>
            <a:prstGeom prst="rect">
              <a:avLst/>
            </a:prstGeom>
            <a:solidFill>
              <a:schemeClr val="tx2">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0"/>
                                        </p:tgtEl>
                                        <p:attrNameLst>
                                          <p:attrName>style.visibility</p:attrName>
                                        </p:attrNameLst>
                                      </p:cBhvr>
                                      <p:to>
                                        <p:strVal val="visible"/>
                                      </p:to>
                                    </p:set>
                                    <p:animEffect transition="in" filter="wipe(left)">
                                      <p:cBhvr>
                                        <p:cTn id="7" dur="500"/>
                                        <p:tgtEl>
                                          <p:spTgt spid="200"/>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89"/>
                                        </p:tgtEl>
                                        <p:attrNameLst>
                                          <p:attrName>style.visibility</p:attrName>
                                        </p:attrNameLst>
                                      </p:cBhvr>
                                      <p:to>
                                        <p:strVal val="visible"/>
                                      </p:to>
                                    </p:set>
                                    <p:animEffect transition="in" filter="wipe(left)">
                                      <p:cBhvr>
                                        <p:cTn id="11" dur="500"/>
                                        <p:tgtEl>
                                          <p:spTgt spid="289"/>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299"/>
                                        </p:tgtEl>
                                        <p:attrNameLst>
                                          <p:attrName>style.visibility</p:attrName>
                                        </p:attrNameLst>
                                      </p:cBhvr>
                                      <p:to>
                                        <p:strVal val="visible"/>
                                      </p:to>
                                    </p:set>
                                    <p:animEffect transition="in" filter="wipe(down)">
                                      <p:cBhvr>
                                        <p:cTn id="15" dur="500"/>
                                        <p:tgtEl>
                                          <p:spTgt spid="299"/>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209"/>
                                        </p:tgtEl>
                                        <p:attrNameLst>
                                          <p:attrName>style.visibility</p:attrName>
                                        </p:attrNameLst>
                                      </p:cBhvr>
                                      <p:to>
                                        <p:strVal val="visible"/>
                                      </p:to>
                                    </p:set>
                                    <p:animEffect transition="in" filter="wipe(up)">
                                      <p:cBhvr>
                                        <p:cTn id="19" dur="500"/>
                                        <p:tgtEl>
                                          <p:spTgt spid="209"/>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0"/>
                                        </p:tgtEl>
                                        <p:attrNameLst>
                                          <p:attrName>style.visibility</p:attrName>
                                        </p:attrNameLst>
                                      </p:cBhvr>
                                      <p:to>
                                        <p:strVal val="visible"/>
                                      </p:to>
                                    </p:set>
                                    <p:animEffect transition="in" filter="wipe(left)">
                                      <p:cBhvr>
                                        <p:cTn id="23" dur="500"/>
                                        <p:tgtEl>
                                          <p:spTgt spid="300"/>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140"/>
                                        </p:tgtEl>
                                        <p:attrNameLst>
                                          <p:attrName>style.visibility</p:attrName>
                                        </p:attrNameLst>
                                      </p:cBhvr>
                                      <p:to>
                                        <p:strVal val="visible"/>
                                      </p:to>
                                    </p:set>
                                    <p:animEffect transition="in" filter="wipe(up)">
                                      <p:cBhvr>
                                        <p:cTn id="27" dur="500"/>
                                        <p:tgtEl>
                                          <p:spTgt spid="140"/>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01"/>
                                        </p:tgtEl>
                                        <p:attrNameLst>
                                          <p:attrName>style.visibility</p:attrName>
                                        </p:attrNameLst>
                                      </p:cBhvr>
                                      <p:to>
                                        <p:strVal val="visible"/>
                                      </p:to>
                                    </p:set>
                                    <p:animEffect transition="in" filter="wipe(up)">
                                      <p:cBhvr>
                                        <p:cTn id="31" dur="500"/>
                                        <p:tgtEl>
                                          <p:spTgt spid="301"/>
                                        </p:tgtEl>
                                      </p:cBhvr>
                                    </p:animEffect>
                                  </p:childTnLst>
                                </p:cTn>
                              </p:par>
                            </p:childTnLst>
                          </p:cTn>
                        </p:par>
                        <p:par>
                          <p:cTn id="32" fill="hold">
                            <p:stCondLst>
                              <p:cond delay="3500"/>
                            </p:stCondLst>
                            <p:childTnLst>
                              <p:par>
                                <p:cTn id="33" presetID="22" presetClass="entr" presetSubtype="2" fill="hold" nodeType="afterEffect">
                                  <p:stCondLst>
                                    <p:cond delay="0"/>
                                  </p:stCondLst>
                                  <p:childTnLst>
                                    <p:set>
                                      <p:cBhvr>
                                        <p:cTn id="34" dur="1" fill="hold">
                                          <p:stCondLst>
                                            <p:cond delay="0"/>
                                          </p:stCondLst>
                                        </p:cTn>
                                        <p:tgtEl>
                                          <p:spTgt spid="219"/>
                                        </p:tgtEl>
                                        <p:attrNameLst>
                                          <p:attrName>style.visibility</p:attrName>
                                        </p:attrNameLst>
                                      </p:cBhvr>
                                      <p:to>
                                        <p:strVal val="visible"/>
                                      </p:to>
                                    </p:set>
                                    <p:animEffect transition="in" filter="wipe(right)">
                                      <p:cBhvr>
                                        <p:cTn id="35" dur="500"/>
                                        <p:tgtEl>
                                          <p:spTgt spid="219"/>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02"/>
                                        </p:tgtEl>
                                        <p:attrNameLst>
                                          <p:attrName>style.visibility</p:attrName>
                                        </p:attrNameLst>
                                      </p:cBhvr>
                                      <p:to>
                                        <p:strVal val="visible"/>
                                      </p:to>
                                    </p:set>
                                    <p:animEffect transition="in" filter="wipe(up)">
                                      <p:cBhvr>
                                        <p:cTn id="39" dur="500"/>
                                        <p:tgtEl>
                                          <p:spTgt spid="302"/>
                                        </p:tgtEl>
                                      </p:cBhvr>
                                    </p:animEffect>
                                  </p:childTnLst>
                                </p:cTn>
                              </p:par>
                            </p:childTnLst>
                          </p:cTn>
                        </p:par>
                        <p:par>
                          <p:cTn id="40" fill="hold">
                            <p:stCondLst>
                              <p:cond delay="4500"/>
                            </p:stCondLst>
                            <p:childTnLst>
                              <p:par>
                                <p:cTn id="41" presetID="22" presetClass="entr" presetSubtype="2" fill="hold" nodeType="afterEffect">
                                  <p:stCondLst>
                                    <p:cond delay="0"/>
                                  </p:stCondLst>
                                  <p:childTnLst>
                                    <p:set>
                                      <p:cBhvr>
                                        <p:cTn id="42" dur="1" fill="hold">
                                          <p:stCondLst>
                                            <p:cond delay="0"/>
                                          </p:stCondLst>
                                        </p:cTn>
                                        <p:tgtEl>
                                          <p:spTgt spid="229"/>
                                        </p:tgtEl>
                                        <p:attrNameLst>
                                          <p:attrName>style.visibility</p:attrName>
                                        </p:attrNameLst>
                                      </p:cBhvr>
                                      <p:to>
                                        <p:strVal val="visible"/>
                                      </p:to>
                                    </p:set>
                                    <p:animEffect transition="in" filter="wipe(right)">
                                      <p:cBhvr>
                                        <p:cTn id="43" dur="500"/>
                                        <p:tgtEl>
                                          <p:spTgt spid="229"/>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303"/>
                                        </p:tgtEl>
                                        <p:attrNameLst>
                                          <p:attrName>style.visibility</p:attrName>
                                        </p:attrNameLst>
                                      </p:cBhvr>
                                      <p:to>
                                        <p:strVal val="visible"/>
                                      </p:to>
                                    </p:set>
                                    <p:animEffect transition="in" filter="wipe(up)">
                                      <p:cBhvr>
                                        <p:cTn id="47" dur="500"/>
                                        <p:tgtEl>
                                          <p:spTgt spid="303"/>
                                        </p:tgtEl>
                                      </p:cBhvr>
                                    </p:animEffect>
                                  </p:childTnLst>
                                </p:cTn>
                              </p:par>
                            </p:childTnLst>
                          </p:cTn>
                        </p:par>
                        <p:par>
                          <p:cTn id="48" fill="hold">
                            <p:stCondLst>
                              <p:cond delay="5500"/>
                            </p:stCondLst>
                            <p:childTnLst>
                              <p:par>
                                <p:cTn id="49" presetID="22" presetClass="entr" presetSubtype="2" fill="hold" nodeType="afterEffect">
                                  <p:stCondLst>
                                    <p:cond delay="0"/>
                                  </p:stCondLst>
                                  <p:childTnLst>
                                    <p:set>
                                      <p:cBhvr>
                                        <p:cTn id="50" dur="1" fill="hold">
                                          <p:stCondLst>
                                            <p:cond delay="0"/>
                                          </p:stCondLst>
                                        </p:cTn>
                                        <p:tgtEl>
                                          <p:spTgt spid="239"/>
                                        </p:tgtEl>
                                        <p:attrNameLst>
                                          <p:attrName>style.visibility</p:attrName>
                                        </p:attrNameLst>
                                      </p:cBhvr>
                                      <p:to>
                                        <p:strVal val="visible"/>
                                      </p:to>
                                    </p:set>
                                    <p:animEffect transition="in" filter="wipe(right)">
                                      <p:cBhvr>
                                        <p:cTn id="51" dur="500"/>
                                        <p:tgtEl>
                                          <p:spTgt spid="239"/>
                                        </p:tgtEl>
                                      </p:cBhvr>
                                    </p:animEffect>
                                  </p:childTnLst>
                                </p:cTn>
                              </p:par>
                            </p:childTnLst>
                          </p:cTn>
                        </p:par>
                        <p:par>
                          <p:cTn id="52" fill="hold">
                            <p:stCondLst>
                              <p:cond delay="6000"/>
                            </p:stCondLst>
                            <p:childTnLst>
                              <p:par>
                                <p:cTn id="53" presetID="22" presetClass="entr" presetSubtype="1" fill="hold" grpId="0" nodeType="afterEffect">
                                  <p:stCondLst>
                                    <p:cond delay="0"/>
                                  </p:stCondLst>
                                  <p:childTnLst>
                                    <p:set>
                                      <p:cBhvr>
                                        <p:cTn id="54" dur="1" fill="hold">
                                          <p:stCondLst>
                                            <p:cond delay="0"/>
                                          </p:stCondLst>
                                        </p:cTn>
                                        <p:tgtEl>
                                          <p:spTgt spid="304"/>
                                        </p:tgtEl>
                                        <p:attrNameLst>
                                          <p:attrName>style.visibility</p:attrName>
                                        </p:attrNameLst>
                                      </p:cBhvr>
                                      <p:to>
                                        <p:strVal val="visible"/>
                                      </p:to>
                                    </p:set>
                                    <p:animEffect transition="in" filter="wipe(up)">
                                      <p:cBhvr>
                                        <p:cTn id="55" dur="500"/>
                                        <p:tgtEl>
                                          <p:spTgt spid="304"/>
                                        </p:tgtEl>
                                      </p:cBhvr>
                                    </p:animEffect>
                                  </p:childTnLst>
                                </p:cTn>
                              </p:par>
                            </p:childTnLst>
                          </p:cTn>
                        </p:par>
                        <p:par>
                          <p:cTn id="56" fill="hold">
                            <p:stCondLst>
                              <p:cond delay="6500"/>
                            </p:stCondLst>
                            <p:childTnLst>
                              <p:par>
                                <p:cTn id="57" presetID="22" presetClass="entr" presetSubtype="4" fill="hold" nodeType="afterEffect">
                                  <p:stCondLst>
                                    <p:cond delay="0"/>
                                  </p:stCondLst>
                                  <p:childTnLst>
                                    <p:set>
                                      <p:cBhvr>
                                        <p:cTn id="58" dur="1" fill="hold">
                                          <p:stCondLst>
                                            <p:cond delay="0"/>
                                          </p:stCondLst>
                                        </p:cTn>
                                        <p:tgtEl>
                                          <p:spTgt spid="249"/>
                                        </p:tgtEl>
                                        <p:attrNameLst>
                                          <p:attrName>style.visibility</p:attrName>
                                        </p:attrNameLst>
                                      </p:cBhvr>
                                      <p:to>
                                        <p:strVal val="visible"/>
                                      </p:to>
                                    </p:set>
                                    <p:animEffect transition="in" filter="wipe(down)">
                                      <p:cBhvr>
                                        <p:cTn id="59" dur="500"/>
                                        <p:tgtEl>
                                          <p:spTgt spid="249"/>
                                        </p:tgtEl>
                                      </p:cBhvr>
                                    </p:animEffect>
                                  </p:childTnLst>
                                </p:cTn>
                              </p:par>
                            </p:childTnLst>
                          </p:cTn>
                        </p:par>
                        <p:par>
                          <p:cTn id="60" fill="hold">
                            <p:stCondLst>
                              <p:cond delay="7000"/>
                            </p:stCondLst>
                            <p:childTnLst>
                              <p:par>
                                <p:cTn id="61" presetID="22" presetClass="entr" presetSubtype="2" fill="hold" grpId="0" nodeType="afterEffect">
                                  <p:stCondLst>
                                    <p:cond delay="0"/>
                                  </p:stCondLst>
                                  <p:childTnLst>
                                    <p:set>
                                      <p:cBhvr>
                                        <p:cTn id="62" dur="1" fill="hold">
                                          <p:stCondLst>
                                            <p:cond delay="0"/>
                                          </p:stCondLst>
                                        </p:cTn>
                                        <p:tgtEl>
                                          <p:spTgt spid="305"/>
                                        </p:tgtEl>
                                        <p:attrNameLst>
                                          <p:attrName>style.visibility</p:attrName>
                                        </p:attrNameLst>
                                      </p:cBhvr>
                                      <p:to>
                                        <p:strVal val="visible"/>
                                      </p:to>
                                    </p:set>
                                    <p:animEffect transition="in" filter="wipe(right)">
                                      <p:cBhvr>
                                        <p:cTn id="63" dur="500"/>
                                        <p:tgtEl>
                                          <p:spTgt spid="305"/>
                                        </p:tgtEl>
                                      </p:cBhvr>
                                    </p:animEffect>
                                  </p:childTnLst>
                                </p:cTn>
                              </p:par>
                            </p:childTnLst>
                          </p:cTn>
                        </p:par>
                        <p:par>
                          <p:cTn id="64" fill="hold">
                            <p:stCondLst>
                              <p:cond delay="7500"/>
                            </p:stCondLst>
                            <p:childTnLst>
                              <p:par>
                                <p:cTn id="65" presetID="22" presetClass="entr" presetSubtype="4" fill="hold" nodeType="afterEffect">
                                  <p:stCondLst>
                                    <p:cond delay="0"/>
                                  </p:stCondLst>
                                  <p:childTnLst>
                                    <p:set>
                                      <p:cBhvr>
                                        <p:cTn id="66" dur="1" fill="hold">
                                          <p:stCondLst>
                                            <p:cond delay="0"/>
                                          </p:stCondLst>
                                        </p:cTn>
                                        <p:tgtEl>
                                          <p:spTgt spid="259"/>
                                        </p:tgtEl>
                                        <p:attrNameLst>
                                          <p:attrName>style.visibility</p:attrName>
                                        </p:attrNameLst>
                                      </p:cBhvr>
                                      <p:to>
                                        <p:strVal val="visible"/>
                                      </p:to>
                                    </p:set>
                                    <p:animEffect transition="in" filter="wipe(down)">
                                      <p:cBhvr>
                                        <p:cTn id="67" dur="500"/>
                                        <p:tgtEl>
                                          <p:spTgt spid="259"/>
                                        </p:tgtEl>
                                      </p:cBhvr>
                                    </p:animEffect>
                                  </p:childTnLst>
                                </p:cTn>
                              </p:par>
                            </p:childTnLst>
                          </p:cTn>
                        </p:par>
                        <p:par>
                          <p:cTn id="68" fill="hold">
                            <p:stCondLst>
                              <p:cond delay="8000"/>
                            </p:stCondLst>
                            <p:childTnLst>
                              <p:par>
                                <p:cTn id="69" presetID="22" presetClass="entr" presetSubtype="4" fill="hold" grpId="0" nodeType="afterEffect">
                                  <p:stCondLst>
                                    <p:cond delay="0"/>
                                  </p:stCondLst>
                                  <p:childTnLst>
                                    <p:set>
                                      <p:cBhvr>
                                        <p:cTn id="70" dur="1" fill="hold">
                                          <p:stCondLst>
                                            <p:cond delay="0"/>
                                          </p:stCondLst>
                                        </p:cTn>
                                        <p:tgtEl>
                                          <p:spTgt spid="306"/>
                                        </p:tgtEl>
                                        <p:attrNameLst>
                                          <p:attrName>style.visibility</p:attrName>
                                        </p:attrNameLst>
                                      </p:cBhvr>
                                      <p:to>
                                        <p:strVal val="visible"/>
                                      </p:to>
                                    </p:set>
                                    <p:animEffect transition="in" filter="wipe(down)">
                                      <p:cBhvr>
                                        <p:cTn id="71" dur="500"/>
                                        <p:tgtEl>
                                          <p:spTgt spid="306"/>
                                        </p:tgtEl>
                                      </p:cBhvr>
                                    </p:animEffect>
                                  </p:childTnLst>
                                </p:cTn>
                              </p:par>
                            </p:childTnLst>
                          </p:cTn>
                        </p:par>
                        <p:par>
                          <p:cTn id="72" fill="hold">
                            <p:stCondLst>
                              <p:cond delay="8500"/>
                            </p:stCondLst>
                            <p:childTnLst>
                              <p:par>
                                <p:cTn id="73" presetID="22" presetClass="entr" presetSubtype="4" fill="hold" nodeType="afterEffect">
                                  <p:stCondLst>
                                    <p:cond delay="0"/>
                                  </p:stCondLst>
                                  <p:childTnLst>
                                    <p:set>
                                      <p:cBhvr>
                                        <p:cTn id="74" dur="1" fill="hold">
                                          <p:stCondLst>
                                            <p:cond delay="0"/>
                                          </p:stCondLst>
                                        </p:cTn>
                                        <p:tgtEl>
                                          <p:spTgt spid="269"/>
                                        </p:tgtEl>
                                        <p:attrNameLst>
                                          <p:attrName>style.visibility</p:attrName>
                                        </p:attrNameLst>
                                      </p:cBhvr>
                                      <p:to>
                                        <p:strVal val="visible"/>
                                      </p:to>
                                    </p:set>
                                    <p:animEffect transition="in" filter="wipe(down)">
                                      <p:cBhvr>
                                        <p:cTn id="75" dur="500"/>
                                        <p:tgtEl>
                                          <p:spTgt spid="269"/>
                                        </p:tgtEl>
                                      </p:cBhvr>
                                    </p:animEffect>
                                  </p:childTnLst>
                                </p:cTn>
                              </p:par>
                            </p:childTnLst>
                          </p:cTn>
                        </p:par>
                        <p:par>
                          <p:cTn id="76" fill="hold">
                            <p:stCondLst>
                              <p:cond delay="9000"/>
                            </p:stCondLst>
                            <p:childTnLst>
                              <p:par>
                                <p:cTn id="77" presetID="22" presetClass="entr" presetSubtype="4" fill="hold" grpId="0" nodeType="afterEffect">
                                  <p:stCondLst>
                                    <p:cond delay="0"/>
                                  </p:stCondLst>
                                  <p:childTnLst>
                                    <p:set>
                                      <p:cBhvr>
                                        <p:cTn id="78" dur="1" fill="hold">
                                          <p:stCondLst>
                                            <p:cond delay="0"/>
                                          </p:stCondLst>
                                        </p:cTn>
                                        <p:tgtEl>
                                          <p:spTgt spid="307"/>
                                        </p:tgtEl>
                                        <p:attrNameLst>
                                          <p:attrName>style.visibility</p:attrName>
                                        </p:attrNameLst>
                                      </p:cBhvr>
                                      <p:to>
                                        <p:strVal val="visible"/>
                                      </p:to>
                                    </p:set>
                                    <p:animEffect transition="in" filter="wipe(down)">
                                      <p:cBhvr>
                                        <p:cTn id="79" dur="500"/>
                                        <p:tgtEl>
                                          <p:spTgt spid="307"/>
                                        </p:tgtEl>
                                      </p:cBhvr>
                                    </p:animEffect>
                                  </p:childTnLst>
                                </p:cTn>
                              </p:par>
                            </p:childTnLst>
                          </p:cTn>
                        </p:par>
                        <p:par>
                          <p:cTn id="80" fill="hold">
                            <p:stCondLst>
                              <p:cond delay="9500"/>
                            </p:stCondLst>
                            <p:childTnLst>
                              <p:par>
                                <p:cTn id="81" presetID="22" presetClass="entr" presetSubtype="8" fill="hold" nodeType="afterEffect">
                                  <p:stCondLst>
                                    <p:cond delay="0"/>
                                  </p:stCondLst>
                                  <p:childTnLst>
                                    <p:set>
                                      <p:cBhvr>
                                        <p:cTn id="82" dur="1" fill="hold">
                                          <p:stCondLst>
                                            <p:cond delay="0"/>
                                          </p:stCondLst>
                                        </p:cTn>
                                        <p:tgtEl>
                                          <p:spTgt spid="279"/>
                                        </p:tgtEl>
                                        <p:attrNameLst>
                                          <p:attrName>style.visibility</p:attrName>
                                        </p:attrNameLst>
                                      </p:cBhvr>
                                      <p:to>
                                        <p:strVal val="visible"/>
                                      </p:to>
                                    </p:set>
                                    <p:animEffect transition="in" filter="wipe(left)">
                                      <p:cBhvr>
                                        <p:cTn id="83" dur="500"/>
                                        <p:tgtEl>
                                          <p:spTgt spid="279"/>
                                        </p:tgtEl>
                                      </p:cBhvr>
                                    </p:animEffect>
                                  </p:childTnLst>
                                </p:cTn>
                              </p:par>
                            </p:childTnLst>
                          </p:cTn>
                        </p:par>
                        <p:par>
                          <p:cTn id="84" fill="hold">
                            <p:stCondLst>
                              <p:cond delay="10000"/>
                            </p:stCondLst>
                            <p:childTnLst>
                              <p:par>
                                <p:cTn id="85" presetID="22" presetClass="entr" presetSubtype="4" fill="hold" grpId="0" nodeType="afterEffect">
                                  <p:stCondLst>
                                    <p:cond delay="0"/>
                                  </p:stCondLst>
                                  <p:childTnLst>
                                    <p:set>
                                      <p:cBhvr>
                                        <p:cTn id="86" dur="1" fill="hold">
                                          <p:stCondLst>
                                            <p:cond delay="0"/>
                                          </p:stCondLst>
                                        </p:cTn>
                                        <p:tgtEl>
                                          <p:spTgt spid="308"/>
                                        </p:tgtEl>
                                        <p:attrNameLst>
                                          <p:attrName>style.visibility</p:attrName>
                                        </p:attrNameLst>
                                      </p:cBhvr>
                                      <p:to>
                                        <p:strVal val="visible"/>
                                      </p:to>
                                    </p:set>
                                    <p:animEffect transition="in" filter="wipe(down)">
                                      <p:cBhvr>
                                        <p:cTn id="87" dur="500"/>
                                        <p:tgtEl>
                                          <p:spTgt spid="308"/>
                                        </p:tgtEl>
                                      </p:cBhvr>
                                    </p:animEffect>
                                  </p:childTnLst>
                                </p:cTn>
                              </p:par>
                            </p:childTnLst>
                          </p:cTn>
                        </p:par>
                        <p:par>
                          <p:cTn id="88" fill="hold">
                            <p:stCondLst>
                              <p:cond delay="10500"/>
                            </p:stCondLst>
                            <p:childTnLst>
                              <p:par>
                                <p:cTn id="89" presetID="1" presetClass="entr" presetSubtype="0" fill="hold" grpId="0" nodeType="afterEffect">
                                  <p:stCondLst>
                                    <p:cond delay="0"/>
                                  </p:stCondLst>
                                  <p:childTnLst>
                                    <p:set>
                                      <p:cBhvr>
                                        <p:cTn id="90" dur="1" fill="hold">
                                          <p:stCondLst>
                                            <p:cond delay="0"/>
                                          </p:stCondLst>
                                        </p:cTn>
                                        <p:tgtEl>
                                          <p:spTgt spid="10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grpId="0" nodeType="clickEffect">
                                  <p:stCondLst>
                                    <p:cond delay="0"/>
                                  </p:stCondLst>
                                  <p:childTnLst>
                                    <p:set>
                                      <p:cBhvr>
                                        <p:cTn id="94" dur="1" fill="hold">
                                          <p:stCondLst>
                                            <p:cond delay="0"/>
                                          </p:stCondLst>
                                        </p:cTn>
                                        <p:tgtEl>
                                          <p:spTgt spid="316"/>
                                        </p:tgtEl>
                                        <p:attrNameLst>
                                          <p:attrName>style.visibility</p:attrName>
                                        </p:attrNameLst>
                                      </p:cBhvr>
                                      <p:to>
                                        <p:strVal val="visible"/>
                                      </p:to>
                                    </p:set>
                                    <p:animEffect transition="in" filter="wipe(left)">
                                      <p:cBhvr>
                                        <p:cTn id="95" dur="500"/>
                                        <p:tgtEl>
                                          <p:spTgt spid="316"/>
                                        </p:tgtEl>
                                      </p:cBhvr>
                                    </p:animEffect>
                                  </p:childTnLst>
                                </p:cTn>
                              </p:par>
                            </p:childTnLst>
                          </p:cTn>
                        </p:par>
                        <p:par>
                          <p:cTn id="96" fill="hold">
                            <p:stCondLst>
                              <p:cond delay="500"/>
                            </p:stCondLst>
                            <p:childTnLst>
                              <p:par>
                                <p:cTn id="97" presetID="22" presetClass="entr" presetSubtype="8" fill="hold" nodeType="afterEffect">
                                  <p:stCondLst>
                                    <p:cond delay="0"/>
                                  </p:stCondLst>
                                  <p:childTnLst>
                                    <p:set>
                                      <p:cBhvr>
                                        <p:cTn id="98" dur="1" fill="hold">
                                          <p:stCondLst>
                                            <p:cond delay="0"/>
                                          </p:stCondLst>
                                        </p:cTn>
                                        <p:tgtEl>
                                          <p:spTgt spid="311"/>
                                        </p:tgtEl>
                                        <p:attrNameLst>
                                          <p:attrName>style.visibility</p:attrName>
                                        </p:attrNameLst>
                                      </p:cBhvr>
                                      <p:to>
                                        <p:strVal val="visible"/>
                                      </p:to>
                                    </p:set>
                                    <p:animEffect transition="in" filter="wipe(left)">
                                      <p:cBhvr>
                                        <p:cTn id="99" dur="500"/>
                                        <p:tgtEl>
                                          <p:spTgt spid="311"/>
                                        </p:tgtEl>
                                      </p:cBhvr>
                                    </p:animEffect>
                                  </p:childTnLst>
                                </p:cTn>
                              </p:par>
                            </p:childTnLst>
                          </p:cTn>
                        </p:par>
                        <p:par>
                          <p:cTn id="100" fill="hold">
                            <p:stCondLst>
                              <p:cond delay="1000"/>
                            </p:stCondLst>
                            <p:childTnLst>
                              <p:par>
                                <p:cTn id="101" presetID="22" presetClass="entr" presetSubtype="8" fill="hold" grpId="0" nodeType="afterEffect">
                                  <p:stCondLst>
                                    <p:cond delay="0"/>
                                  </p:stCondLst>
                                  <p:childTnLst>
                                    <p:set>
                                      <p:cBhvr>
                                        <p:cTn id="102" dur="1" fill="hold">
                                          <p:stCondLst>
                                            <p:cond delay="0"/>
                                          </p:stCondLst>
                                        </p:cTn>
                                        <p:tgtEl>
                                          <p:spTgt spid="337"/>
                                        </p:tgtEl>
                                        <p:attrNameLst>
                                          <p:attrName>style.visibility</p:attrName>
                                        </p:attrNameLst>
                                      </p:cBhvr>
                                      <p:to>
                                        <p:strVal val="visible"/>
                                      </p:to>
                                    </p:set>
                                    <p:animEffect transition="in" filter="wipe(left)">
                                      <p:cBhvr>
                                        <p:cTn id="103" dur="500"/>
                                        <p:tgtEl>
                                          <p:spTgt spid="337"/>
                                        </p:tgtEl>
                                      </p:cBhvr>
                                    </p:animEffect>
                                  </p:childTnLst>
                                </p:cTn>
                              </p:par>
                            </p:childTnLst>
                          </p:cTn>
                        </p:par>
                        <p:par>
                          <p:cTn id="104" fill="hold">
                            <p:stCondLst>
                              <p:cond delay="1500"/>
                            </p:stCondLst>
                            <p:childTnLst>
                              <p:par>
                                <p:cTn id="105" presetID="22" presetClass="entr" presetSubtype="1" fill="hold" nodeType="afterEffect">
                                  <p:stCondLst>
                                    <p:cond delay="0"/>
                                  </p:stCondLst>
                                  <p:childTnLst>
                                    <p:set>
                                      <p:cBhvr>
                                        <p:cTn id="106" dur="1" fill="hold">
                                          <p:stCondLst>
                                            <p:cond delay="0"/>
                                          </p:stCondLst>
                                        </p:cTn>
                                        <p:tgtEl>
                                          <p:spTgt spid="317"/>
                                        </p:tgtEl>
                                        <p:attrNameLst>
                                          <p:attrName>style.visibility</p:attrName>
                                        </p:attrNameLst>
                                      </p:cBhvr>
                                      <p:to>
                                        <p:strVal val="visible"/>
                                      </p:to>
                                    </p:set>
                                    <p:animEffect transition="in" filter="wipe(up)">
                                      <p:cBhvr>
                                        <p:cTn id="107" dur="500"/>
                                        <p:tgtEl>
                                          <p:spTgt spid="317"/>
                                        </p:tgtEl>
                                      </p:cBhvr>
                                    </p:animEffect>
                                  </p:childTnLst>
                                </p:cTn>
                              </p:par>
                            </p:childTnLst>
                          </p:cTn>
                        </p:par>
                        <p:par>
                          <p:cTn id="108" fill="hold">
                            <p:stCondLst>
                              <p:cond delay="2000"/>
                            </p:stCondLst>
                            <p:childTnLst>
                              <p:par>
                                <p:cTn id="109" presetID="22" presetClass="entr" presetSubtype="1" fill="hold" grpId="0" nodeType="afterEffect">
                                  <p:stCondLst>
                                    <p:cond delay="0"/>
                                  </p:stCondLst>
                                  <p:childTnLst>
                                    <p:set>
                                      <p:cBhvr>
                                        <p:cTn id="110" dur="1" fill="hold">
                                          <p:stCondLst>
                                            <p:cond delay="0"/>
                                          </p:stCondLst>
                                        </p:cTn>
                                        <p:tgtEl>
                                          <p:spTgt spid="338"/>
                                        </p:tgtEl>
                                        <p:attrNameLst>
                                          <p:attrName>style.visibility</p:attrName>
                                        </p:attrNameLst>
                                      </p:cBhvr>
                                      <p:to>
                                        <p:strVal val="visible"/>
                                      </p:to>
                                    </p:set>
                                    <p:animEffect transition="in" filter="wipe(up)">
                                      <p:cBhvr>
                                        <p:cTn id="111" dur="500"/>
                                        <p:tgtEl>
                                          <p:spTgt spid="338"/>
                                        </p:tgtEl>
                                      </p:cBhvr>
                                    </p:animEffect>
                                  </p:childTnLst>
                                </p:cTn>
                              </p:par>
                            </p:childTnLst>
                          </p:cTn>
                        </p:par>
                        <p:par>
                          <p:cTn id="112" fill="hold">
                            <p:stCondLst>
                              <p:cond delay="2500"/>
                            </p:stCondLst>
                            <p:childTnLst>
                              <p:par>
                                <p:cTn id="113" presetID="22" presetClass="entr" presetSubtype="2" fill="hold" nodeType="afterEffect">
                                  <p:stCondLst>
                                    <p:cond delay="0"/>
                                  </p:stCondLst>
                                  <p:childTnLst>
                                    <p:set>
                                      <p:cBhvr>
                                        <p:cTn id="114" dur="1" fill="hold">
                                          <p:stCondLst>
                                            <p:cond delay="0"/>
                                          </p:stCondLst>
                                        </p:cTn>
                                        <p:tgtEl>
                                          <p:spTgt spid="322"/>
                                        </p:tgtEl>
                                        <p:attrNameLst>
                                          <p:attrName>style.visibility</p:attrName>
                                        </p:attrNameLst>
                                      </p:cBhvr>
                                      <p:to>
                                        <p:strVal val="visible"/>
                                      </p:to>
                                    </p:set>
                                    <p:animEffect transition="in" filter="wipe(right)">
                                      <p:cBhvr>
                                        <p:cTn id="115" dur="500"/>
                                        <p:tgtEl>
                                          <p:spTgt spid="322"/>
                                        </p:tgtEl>
                                      </p:cBhvr>
                                    </p:animEffect>
                                  </p:childTnLst>
                                </p:cTn>
                              </p:par>
                            </p:childTnLst>
                          </p:cTn>
                        </p:par>
                        <p:par>
                          <p:cTn id="116" fill="hold">
                            <p:stCondLst>
                              <p:cond delay="3000"/>
                            </p:stCondLst>
                            <p:childTnLst>
                              <p:par>
                                <p:cTn id="117" presetID="22" presetClass="entr" presetSubtype="2" fill="hold" grpId="0" nodeType="afterEffect">
                                  <p:stCondLst>
                                    <p:cond delay="0"/>
                                  </p:stCondLst>
                                  <p:childTnLst>
                                    <p:set>
                                      <p:cBhvr>
                                        <p:cTn id="118" dur="1" fill="hold">
                                          <p:stCondLst>
                                            <p:cond delay="0"/>
                                          </p:stCondLst>
                                        </p:cTn>
                                        <p:tgtEl>
                                          <p:spTgt spid="339"/>
                                        </p:tgtEl>
                                        <p:attrNameLst>
                                          <p:attrName>style.visibility</p:attrName>
                                        </p:attrNameLst>
                                      </p:cBhvr>
                                      <p:to>
                                        <p:strVal val="visible"/>
                                      </p:to>
                                    </p:set>
                                    <p:animEffect transition="in" filter="wipe(right)">
                                      <p:cBhvr>
                                        <p:cTn id="119" dur="500"/>
                                        <p:tgtEl>
                                          <p:spTgt spid="339"/>
                                        </p:tgtEl>
                                      </p:cBhvr>
                                    </p:animEffect>
                                  </p:childTnLst>
                                </p:cTn>
                              </p:par>
                            </p:childTnLst>
                          </p:cTn>
                        </p:par>
                        <p:par>
                          <p:cTn id="120" fill="hold">
                            <p:stCondLst>
                              <p:cond delay="3500"/>
                            </p:stCondLst>
                            <p:childTnLst>
                              <p:par>
                                <p:cTn id="121" presetID="22" presetClass="entr" presetSubtype="4" fill="hold" nodeType="afterEffect">
                                  <p:stCondLst>
                                    <p:cond delay="0"/>
                                  </p:stCondLst>
                                  <p:childTnLst>
                                    <p:set>
                                      <p:cBhvr>
                                        <p:cTn id="122" dur="1" fill="hold">
                                          <p:stCondLst>
                                            <p:cond delay="0"/>
                                          </p:stCondLst>
                                        </p:cTn>
                                        <p:tgtEl>
                                          <p:spTgt spid="327"/>
                                        </p:tgtEl>
                                        <p:attrNameLst>
                                          <p:attrName>style.visibility</p:attrName>
                                        </p:attrNameLst>
                                      </p:cBhvr>
                                      <p:to>
                                        <p:strVal val="visible"/>
                                      </p:to>
                                    </p:set>
                                    <p:animEffect transition="in" filter="wipe(down)">
                                      <p:cBhvr>
                                        <p:cTn id="123" dur="500"/>
                                        <p:tgtEl>
                                          <p:spTgt spid="327"/>
                                        </p:tgtEl>
                                      </p:cBhvr>
                                    </p:animEffect>
                                  </p:childTnLst>
                                </p:cTn>
                              </p:par>
                            </p:childTnLst>
                          </p:cTn>
                        </p:par>
                        <p:par>
                          <p:cTn id="124" fill="hold">
                            <p:stCondLst>
                              <p:cond delay="4000"/>
                            </p:stCondLst>
                            <p:childTnLst>
                              <p:par>
                                <p:cTn id="125" presetID="22" presetClass="entr" presetSubtype="4" fill="hold" grpId="0" nodeType="afterEffect">
                                  <p:stCondLst>
                                    <p:cond delay="0"/>
                                  </p:stCondLst>
                                  <p:childTnLst>
                                    <p:set>
                                      <p:cBhvr>
                                        <p:cTn id="126" dur="1" fill="hold">
                                          <p:stCondLst>
                                            <p:cond delay="0"/>
                                          </p:stCondLst>
                                        </p:cTn>
                                        <p:tgtEl>
                                          <p:spTgt spid="340"/>
                                        </p:tgtEl>
                                        <p:attrNameLst>
                                          <p:attrName>style.visibility</p:attrName>
                                        </p:attrNameLst>
                                      </p:cBhvr>
                                      <p:to>
                                        <p:strVal val="visible"/>
                                      </p:to>
                                    </p:set>
                                    <p:animEffect transition="in" filter="wipe(down)">
                                      <p:cBhvr>
                                        <p:cTn id="127" dur="500"/>
                                        <p:tgtEl>
                                          <p:spTgt spid="340"/>
                                        </p:tgtEl>
                                      </p:cBhvr>
                                    </p:animEffect>
                                  </p:childTnLst>
                                </p:cTn>
                              </p:par>
                            </p:childTnLst>
                          </p:cTn>
                        </p:par>
                        <p:par>
                          <p:cTn id="128" fill="hold">
                            <p:stCondLst>
                              <p:cond delay="4500"/>
                            </p:stCondLst>
                            <p:childTnLst>
                              <p:par>
                                <p:cTn id="129" presetID="22" presetClass="entr" presetSubtype="8" fill="hold" nodeType="afterEffect">
                                  <p:stCondLst>
                                    <p:cond delay="0"/>
                                  </p:stCondLst>
                                  <p:childTnLst>
                                    <p:set>
                                      <p:cBhvr>
                                        <p:cTn id="130" dur="1" fill="hold">
                                          <p:stCondLst>
                                            <p:cond delay="0"/>
                                          </p:stCondLst>
                                        </p:cTn>
                                        <p:tgtEl>
                                          <p:spTgt spid="332"/>
                                        </p:tgtEl>
                                        <p:attrNameLst>
                                          <p:attrName>style.visibility</p:attrName>
                                        </p:attrNameLst>
                                      </p:cBhvr>
                                      <p:to>
                                        <p:strVal val="visible"/>
                                      </p:to>
                                    </p:set>
                                    <p:animEffect transition="in" filter="wipe(left)">
                                      <p:cBhvr>
                                        <p:cTn id="131" dur="500"/>
                                        <p:tgtEl>
                                          <p:spTgt spid="332"/>
                                        </p:tgtEl>
                                      </p:cBhvr>
                                    </p:animEffect>
                                  </p:childTnLst>
                                </p:cTn>
                              </p:par>
                            </p:childTnLst>
                          </p:cTn>
                        </p:par>
                        <p:par>
                          <p:cTn id="132" fill="hold">
                            <p:stCondLst>
                              <p:cond delay="5000"/>
                            </p:stCondLst>
                            <p:childTnLst>
                              <p:par>
                                <p:cTn id="133" presetID="22" presetClass="entr" presetSubtype="4" fill="hold" grpId="0" nodeType="afterEffect">
                                  <p:stCondLst>
                                    <p:cond delay="0"/>
                                  </p:stCondLst>
                                  <p:childTnLst>
                                    <p:set>
                                      <p:cBhvr>
                                        <p:cTn id="134" dur="1" fill="hold">
                                          <p:stCondLst>
                                            <p:cond delay="0"/>
                                          </p:stCondLst>
                                        </p:cTn>
                                        <p:tgtEl>
                                          <p:spTgt spid="341"/>
                                        </p:tgtEl>
                                        <p:attrNameLst>
                                          <p:attrName>style.visibility</p:attrName>
                                        </p:attrNameLst>
                                      </p:cBhvr>
                                      <p:to>
                                        <p:strVal val="visible"/>
                                      </p:to>
                                    </p:set>
                                    <p:animEffect transition="in" filter="wipe(down)">
                                      <p:cBhvr>
                                        <p:cTn id="135" dur="500"/>
                                        <p:tgtEl>
                                          <p:spTgt spid="341"/>
                                        </p:tgtEl>
                                      </p:cBhvr>
                                    </p:animEffect>
                                  </p:childTnLst>
                                </p:cTn>
                              </p:par>
                            </p:childTnLst>
                          </p:cTn>
                        </p:par>
                        <p:par>
                          <p:cTn id="136" fill="hold">
                            <p:stCondLst>
                              <p:cond delay="5500"/>
                            </p:stCondLst>
                            <p:childTnLst>
                              <p:par>
                                <p:cTn id="137" presetID="1" presetClass="entr" presetSubtype="0" fill="hold" grpId="0" nodeType="afterEffect">
                                  <p:stCondLst>
                                    <p:cond delay="0"/>
                                  </p:stCondLst>
                                  <p:childTnLst>
                                    <p:set>
                                      <p:cBhvr>
                                        <p:cTn id="138" dur="1" fill="hold">
                                          <p:stCondLst>
                                            <p:cond delay="0"/>
                                          </p:stCondLst>
                                        </p:cTn>
                                        <p:tgtEl>
                                          <p:spTgt spid="310"/>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22" presetClass="entr" presetSubtype="8" fill="hold" grpId="0" nodeType="clickEffect">
                                  <p:stCondLst>
                                    <p:cond delay="0"/>
                                  </p:stCondLst>
                                  <p:childTnLst>
                                    <p:set>
                                      <p:cBhvr>
                                        <p:cTn id="142" dur="1" fill="hold">
                                          <p:stCondLst>
                                            <p:cond delay="0"/>
                                          </p:stCondLst>
                                        </p:cTn>
                                        <p:tgtEl>
                                          <p:spTgt spid="367"/>
                                        </p:tgtEl>
                                        <p:attrNameLst>
                                          <p:attrName>style.visibility</p:attrName>
                                        </p:attrNameLst>
                                      </p:cBhvr>
                                      <p:to>
                                        <p:strVal val="visible"/>
                                      </p:to>
                                    </p:set>
                                    <p:animEffect transition="in" filter="wipe(left)">
                                      <p:cBhvr>
                                        <p:cTn id="143" dur="500"/>
                                        <p:tgtEl>
                                          <p:spTgt spid="367"/>
                                        </p:tgtEl>
                                      </p:cBhvr>
                                    </p:animEffect>
                                  </p:childTnLst>
                                </p:cTn>
                              </p:par>
                            </p:childTnLst>
                          </p:cTn>
                        </p:par>
                        <p:par>
                          <p:cTn id="144" fill="hold">
                            <p:stCondLst>
                              <p:cond delay="500"/>
                            </p:stCondLst>
                            <p:childTnLst>
                              <p:par>
                                <p:cTn id="145" presetID="22" presetClass="entr" presetSubtype="8" fill="hold" nodeType="afterEffect">
                                  <p:stCondLst>
                                    <p:cond delay="0"/>
                                  </p:stCondLst>
                                  <p:childTnLst>
                                    <p:set>
                                      <p:cBhvr>
                                        <p:cTn id="146" dur="1" fill="hold">
                                          <p:stCondLst>
                                            <p:cond delay="0"/>
                                          </p:stCondLst>
                                        </p:cTn>
                                        <p:tgtEl>
                                          <p:spTgt spid="342"/>
                                        </p:tgtEl>
                                        <p:attrNameLst>
                                          <p:attrName>style.visibility</p:attrName>
                                        </p:attrNameLst>
                                      </p:cBhvr>
                                      <p:to>
                                        <p:strVal val="visible"/>
                                      </p:to>
                                    </p:set>
                                    <p:animEffect transition="in" filter="wipe(left)">
                                      <p:cBhvr>
                                        <p:cTn id="147" dur="500"/>
                                        <p:tgtEl>
                                          <p:spTgt spid="342"/>
                                        </p:tgtEl>
                                      </p:cBhvr>
                                    </p:animEffect>
                                  </p:childTnLst>
                                </p:cTn>
                              </p:par>
                            </p:childTnLst>
                          </p:cTn>
                        </p:par>
                        <p:par>
                          <p:cTn id="148" fill="hold">
                            <p:stCondLst>
                              <p:cond delay="1000"/>
                            </p:stCondLst>
                            <p:childTnLst>
                              <p:par>
                                <p:cTn id="149" presetID="22" presetClass="entr" presetSubtype="8" fill="hold" grpId="0" nodeType="afterEffect">
                                  <p:stCondLst>
                                    <p:cond delay="0"/>
                                  </p:stCondLst>
                                  <p:childTnLst>
                                    <p:set>
                                      <p:cBhvr>
                                        <p:cTn id="150" dur="1" fill="hold">
                                          <p:stCondLst>
                                            <p:cond delay="0"/>
                                          </p:stCondLst>
                                        </p:cTn>
                                        <p:tgtEl>
                                          <p:spTgt spid="370"/>
                                        </p:tgtEl>
                                        <p:attrNameLst>
                                          <p:attrName>style.visibility</p:attrName>
                                        </p:attrNameLst>
                                      </p:cBhvr>
                                      <p:to>
                                        <p:strVal val="visible"/>
                                      </p:to>
                                    </p:set>
                                    <p:animEffect transition="in" filter="wipe(left)">
                                      <p:cBhvr>
                                        <p:cTn id="151" dur="500"/>
                                        <p:tgtEl>
                                          <p:spTgt spid="370"/>
                                        </p:tgtEl>
                                      </p:cBhvr>
                                    </p:animEffect>
                                  </p:childTnLst>
                                </p:cTn>
                              </p:par>
                            </p:childTnLst>
                          </p:cTn>
                        </p:par>
                        <p:par>
                          <p:cTn id="152" fill="hold">
                            <p:stCondLst>
                              <p:cond delay="1500"/>
                            </p:stCondLst>
                            <p:childTnLst>
                              <p:par>
                                <p:cTn id="153" presetID="22" presetClass="entr" presetSubtype="8" fill="hold" nodeType="afterEffect">
                                  <p:stCondLst>
                                    <p:cond delay="0"/>
                                  </p:stCondLst>
                                  <p:childTnLst>
                                    <p:set>
                                      <p:cBhvr>
                                        <p:cTn id="154" dur="1" fill="hold">
                                          <p:stCondLst>
                                            <p:cond delay="0"/>
                                          </p:stCondLst>
                                        </p:cTn>
                                        <p:tgtEl>
                                          <p:spTgt spid="347"/>
                                        </p:tgtEl>
                                        <p:attrNameLst>
                                          <p:attrName>style.visibility</p:attrName>
                                        </p:attrNameLst>
                                      </p:cBhvr>
                                      <p:to>
                                        <p:strVal val="visible"/>
                                      </p:to>
                                    </p:set>
                                    <p:animEffect transition="in" filter="wipe(left)">
                                      <p:cBhvr>
                                        <p:cTn id="155" dur="500"/>
                                        <p:tgtEl>
                                          <p:spTgt spid="347"/>
                                        </p:tgtEl>
                                      </p:cBhvr>
                                    </p:animEffect>
                                  </p:childTnLst>
                                </p:cTn>
                              </p:par>
                            </p:childTnLst>
                          </p:cTn>
                        </p:par>
                        <p:par>
                          <p:cTn id="156" fill="hold">
                            <p:stCondLst>
                              <p:cond delay="2000"/>
                            </p:stCondLst>
                            <p:childTnLst>
                              <p:par>
                                <p:cTn id="157" presetID="22" presetClass="entr" presetSubtype="1" fill="hold" grpId="0" nodeType="afterEffect">
                                  <p:stCondLst>
                                    <p:cond delay="0"/>
                                  </p:stCondLst>
                                  <p:childTnLst>
                                    <p:set>
                                      <p:cBhvr>
                                        <p:cTn id="158" dur="1" fill="hold">
                                          <p:stCondLst>
                                            <p:cond delay="0"/>
                                          </p:stCondLst>
                                        </p:cTn>
                                        <p:tgtEl>
                                          <p:spTgt spid="371"/>
                                        </p:tgtEl>
                                        <p:attrNameLst>
                                          <p:attrName>style.visibility</p:attrName>
                                        </p:attrNameLst>
                                      </p:cBhvr>
                                      <p:to>
                                        <p:strVal val="visible"/>
                                      </p:to>
                                    </p:set>
                                    <p:animEffect transition="in" filter="wipe(up)">
                                      <p:cBhvr>
                                        <p:cTn id="159" dur="500"/>
                                        <p:tgtEl>
                                          <p:spTgt spid="371"/>
                                        </p:tgtEl>
                                      </p:cBhvr>
                                    </p:animEffect>
                                  </p:childTnLst>
                                </p:cTn>
                              </p:par>
                            </p:childTnLst>
                          </p:cTn>
                        </p:par>
                        <p:par>
                          <p:cTn id="160" fill="hold">
                            <p:stCondLst>
                              <p:cond delay="2500"/>
                            </p:stCondLst>
                            <p:childTnLst>
                              <p:par>
                                <p:cTn id="161" presetID="22" presetClass="entr" presetSubtype="2" fill="hold" nodeType="afterEffect">
                                  <p:stCondLst>
                                    <p:cond delay="0"/>
                                  </p:stCondLst>
                                  <p:childTnLst>
                                    <p:set>
                                      <p:cBhvr>
                                        <p:cTn id="162" dur="1" fill="hold">
                                          <p:stCondLst>
                                            <p:cond delay="0"/>
                                          </p:stCondLst>
                                        </p:cTn>
                                        <p:tgtEl>
                                          <p:spTgt spid="352"/>
                                        </p:tgtEl>
                                        <p:attrNameLst>
                                          <p:attrName>style.visibility</p:attrName>
                                        </p:attrNameLst>
                                      </p:cBhvr>
                                      <p:to>
                                        <p:strVal val="visible"/>
                                      </p:to>
                                    </p:set>
                                    <p:animEffect transition="in" filter="wipe(right)">
                                      <p:cBhvr>
                                        <p:cTn id="163" dur="500"/>
                                        <p:tgtEl>
                                          <p:spTgt spid="352"/>
                                        </p:tgtEl>
                                      </p:cBhvr>
                                    </p:animEffect>
                                  </p:childTnLst>
                                </p:cTn>
                              </p:par>
                            </p:childTnLst>
                          </p:cTn>
                        </p:par>
                        <p:par>
                          <p:cTn id="164" fill="hold">
                            <p:stCondLst>
                              <p:cond delay="3000"/>
                            </p:stCondLst>
                            <p:childTnLst>
                              <p:par>
                                <p:cTn id="165" presetID="22" presetClass="entr" presetSubtype="2" fill="hold" grpId="0" nodeType="afterEffect">
                                  <p:stCondLst>
                                    <p:cond delay="0"/>
                                  </p:stCondLst>
                                  <p:childTnLst>
                                    <p:set>
                                      <p:cBhvr>
                                        <p:cTn id="166" dur="1" fill="hold">
                                          <p:stCondLst>
                                            <p:cond delay="0"/>
                                          </p:stCondLst>
                                        </p:cTn>
                                        <p:tgtEl>
                                          <p:spTgt spid="372"/>
                                        </p:tgtEl>
                                        <p:attrNameLst>
                                          <p:attrName>style.visibility</p:attrName>
                                        </p:attrNameLst>
                                      </p:cBhvr>
                                      <p:to>
                                        <p:strVal val="visible"/>
                                      </p:to>
                                    </p:set>
                                    <p:animEffect transition="in" filter="wipe(right)">
                                      <p:cBhvr>
                                        <p:cTn id="167" dur="500"/>
                                        <p:tgtEl>
                                          <p:spTgt spid="372"/>
                                        </p:tgtEl>
                                      </p:cBhvr>
                                    </p:animEffect>
                                  </p:childTnLst>
                                </p:cTn>
                              </p:par>
                            </p:childTnLst>
                          </p:cTn>
                        </p:par>
                        <p:par>
                          <p:cTn id="168" fill="hold">
                            <p:stCondLst>
                              <p:cond delay="3500"/>
                            </p:stCondLst>
                            <p:childTnLst>
                              <p:par>
                                <p:cTn id="169" presetID="22" presetClass="entr" presetSubtype="2" fill="hold" nodeType="afterEffect">
                                  <p:stCondLst>
                                    <p:cond delay="0"/>
                                  </p:stCondLst>
                                  <p:childTnLst>
                                    <p:set>
                                      <p:cBhvr>
                                        <p:cTn id="170" dur="1" fill="hold">
                                          <p:stCondLst>
                                            <p:cond delay="0"/>
                                          </p:stCondLst>
                                        </p:cTn>
                                        <p:tgtEl>
                                          <p:spTgt spid="357"/>
                                        </p:tgtEl>
                                        <p:attrNameLst>
                                          <p:attrName>style.visibility</p:attrName>
                                        </p:attrNameLst>
                                      </p:cBhvr>
                                      <p:to>
                                        <p:strVal val="visible"/>
                                      </p:to>
                                    </p:set>
                                    <p:animEffect transition="in" filter="wipe(right)">
                                      <p:cBhvr>
                                        <p:cTn id="171" dur="500"/>
                                        <p:tgtEl>
                                          <p:spTgt spid="357"/>
                                        </p:tgtEl>
                                      </p:cBhvr>
                                    </p:animEffect>
                                  </p:childTnLst>
                                </p:cTn>
                              </p:par>
                            </p:childTnLst>
                          </p:cTn>
                        </p:par>
                        <p:par>
                          <p:cTn id="172" fill="hold">
                            <p:stCondLst>
                              <p:cond delay="4000"/>
                            </p:stCondLst>
                            <p:childTnLst>
                              <p:par>
                                <p:cTn id="173" presetID="22" presetClass="entr" presetSubtype="4" fill="hold" grpId="0" nodeType="afterEffect">
                                  <p:stCondLst>
                                    <p:cond delay="0"/>
                                  </p:stCondLst>
                                  <p:childTnLst>
                                    <p:set>
                                      <p:cBhvr>
                                        <p:cTn id="174" dur="1" fill="hold">
                                          <p:stCondLst>
                                            <p:cond delay="0"/>
                                          </p:stCondLst>
                                        </p:cTn>
                                        <p:tgtEl>
                                          <p:spTgt spid="373"/>
                                        </p:tgtEl>
                                        <p:attrNameLst>
                                          <p:attrName>style.visibility</p:attrName>
                                        </p:attrNameLst>
                                      </p:cBhvr>
                                      <p:to>
                                        <p:strVal val="visible"/>
                                      </p:to>
                                    </p:set>
                                    <p:animEffect transition="in" filter="wipe(down)">
                                      <p:cBhvr>
                                        <p:cTn id="175" dur="500"/>
                                        <p:tgtEl>
                                          <p:spTgt spid="373"/>
                                        </p:tgtEl>
                                      </p:cBhvr>
                                    </p:animEffect>
                                  </p:childTnLst>
                                </p:cTn>
                              </p:par>
                            </p:childTnLst>
                          </p:cTn>
                        </p:par>
                        <p:par>
                          <p:cTn id="176" fill="hold">
                            <p:stCondLst>
                              <p:cond delay="4500"/>
                            </p:stCondLst>
                            <p:childTnLst>
                              <p:par>
                                <p:cTn id="177" presetID="22" presetClass="entr" presetSubtype="4" fill="hold" nodeType="afterEffect">
                                  <p:stCondLst>
                                    <p:cond delay="0"/>
                                  </p:stCondLst>
                                  <p:childTnLst>
                                    <p:set>
                                      <p:cBhvr>
                                        <p:cTn id="178" dur="1" fill="hold">
                                          <p:stCondLst>
                                            <p:cond delay="0"/>
                                          </p:stCondLst>
                                        </p:cTn>
                                        <p:tgtEl>
                                          <p:spTgt spid="362"/>
                                        </p:tgtEl>
                                        <p:attrNameLst>
                                          <p:attrName>style.visibility</p:attrName>
                                        </p:attrNameLst>
                                      </p:cBhvr>
                                      <p:to>
                                        <p:strVal val="visible"/>
                                      </p:to>
                                    </p:set>
                                    <p:animEffect transition="in" filter="wipe(down)">
                                      <p:cBhvr>
                                        <p:cTn id="179" dur="500"/>
                                        <p:tgtEl>
                                          <p:spTgt spid="362"/>
                                        </p:tgtEl>
                                      </p:cBhvr>
                                    </p:animEffect>
                                  </p:childTnLst>
                                </p:cTn>
                              </p:par>
                            </p:childTnLst>
                          </p:cTn>
                        </p:par>
                        <p:par>
                          <p:cTn id="180" fill="hold">
                            <p:stCondLst>
                              <p:cond delay="5000"/>
                            </p:stCondLst>
                            <p:childTnLst>
                              <p:par>
                                <p:cTn id="181" presetID="22" presetClass="entr" presetSubtype="4" fill="hold" grpId="0" nodeType="afterEffect">
                                  <p:stCondLst>
                                    <p:cond delay="0"/>
                                  </p:stCondLst>
                                  <p:childTnLst>
                                    <p:set>
                                      <p:cBhvr>
                                        <p:cTn id="182" dur="1" fill="hold">
                                          <p:stCondLst>
                                            <p:cond delay="0"/>
                                          </p:stCondLst>
                                        </p:cTn>
                                        <p:tgtEl>
                                          <p:spTgt spid="374"/>
                                        </p:tgtEl>
                                        <p:attrNameLst>
                                          <p:attrName>style.visibility</p:attrName>
                                        </p:attrNameLst>
                                      </p:cBhvr>
                                      <p:to>
                                        <p:strVal val="visible"/>
                                      </p:to>
                                    </p:set>
                                    <p:animEffect transition="in" filter="wipe(down)">
                                      <p:cBhvr>
                                        <p:cTn id="183" dur="500"/>
                                        <p:tgtEl>
                                          <p:spTgt spid="374"/>
                                        </p:tgtEl>
                                      </p:cBhvr>
                                    </p:animEffect>
                                  </p:childTnLst>
                                </p:cTn>
                              </p:par>
                            </p:childTnLst>
                          </p:cTn>
                        </p:par>
                        <p:par>
                          <p:cTn id="184" fill="hold">
                            <p:stCondLst>
                              <p:cond delay="5500"/>
                            </p:stCondLst>
                            <p:childTnLst>
                              <p:par>
                                <p:cTn id="185" presetID="1" presetClass="entr" presetSubtype="0" fill="hold" grpId="0" nodeType="afterEffect">
                                  <p:stCondLst>
                                    <p:cond delay="0"/>
                                  </p:stCondLst>
                                  <p:childTnLst>
                                    <p:set>
                                      <p:cBhvr>
                                        <p:cTn id="186" dur="1" fill="hold">
                                          <p:stCondLst>
                                            <p:cond delay="0"/>
                                          </p:stCondLst>
                                        </p:cTn>
                                        <p:tgtEl>
                                          <p:spTgt spid="375"/>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presetID="8" presetClass="emph" presetSubtype="0" fill="hold" nodeType="clickEffect">
                                  <p:stCondLst>
                                    <p:cond delay="0"/>
                                  </p:stCondLst>
                                  <p:childTnLst>
                                    <p:animRot by="21600000">
                                      <p:cBhvr>
                                        <p:cTn id="190"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P spid="299" grpId="0" bldLvl="0" animBg="1"/>
      <p:bldP spid="300" grpId="0" bldLvl="0" animBg="1"/>
      <p:bldP spid="301" grpId="0" bldLvl="0" animBg="1"/>
      <p:bldP spid="302" grpId="0" bldLvl="0" animBg="1"/>
      <p:bldP spid="303" grpId="0" bldLvl="0" animBg="1"/>
      <p:bldP spid="304" grpId="0" bldLvl="0" animBg="1"/>
      <p:bldP spid="305" grpId="0" bldLvl="0" animBg="1"/>
      <p:bldP spid="306" grpId="0" bldLvl="0" animBg="1"/>
      <p:bldP spid="307" grpId="0" bldLvl="0" animBg="1"/>
      <p:bldP spid="308" grpId="0" bldLvl="0" animBg="1"/>
      <p:bldP spid="310" grpId="0"/>
      <p:bldP spid="316" grpId="0" bldLvl="0" animBg="1"/>
      <p:bldP spid="337" grpId="0" bldLvl="0" animBg="1"/>
      <p:bldP spid="338" grpId="0" bldLvl="0" animBg="1"/>
      <p:bldP spid="339" grpId="0" bldLvl="0" animBg="1"/>
      <p:bldP spid="340" grpId="0" bldLvl="0" animBg="1"/>
      <p:bldP spid="341" grpId="0" bldLvl="0" animBg="1"/>
      <p:bldP spid="367" grpId="0" bldLvl="0" animBg="1"/>
      <p:bldP spid="370" grpId="0" bldLvl="0" animBg="1"/>
      <p:bldP spid="371" grpId="0" bldLvl="0" animBg="1"/>
      <p:bldP spid="372" grpId="0" bldLvl="0" animBg="1"/>
      <p:bldP spid="373" grpId="0" bldLvl="0" animBg="1"/>
      <p:bldP spid="374" grpId="0" bldLvl="0" animBg="1"/>
      <p:bldP spid="3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f636afc379310a5598903750cd813aaf8326102c"/>
          <p:cNvPicPr>
            <a:picLocks noChangeAspect="1"/>
          </p:cNvPicPr>
          <p:nvPr/>
        </p:nvPicPr>
        <p:blipFill>
          <a:blip r:embed="rId2"/>
          <a:stretch>
            <a:fillRect/>
          </a:stretch>
        </p:blipFill>
        <p:spPr>
          <a:xfrm>
            <a:off x="1144905" y="641350"/>
            <a:ext cx="9036050" cy="54502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6354663" y="141614"/>
            <a:ext cx="2069304" cy="7575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sp>
        <p:nvSpPr>
          <p:cNvPr id="5" name="椭圆 4"/>
          <p:cNvSpPr/>
          <p:nvPr/>
        </p:nvSpPr>
        <p:spPr>
          <a:xfrm>
            <a:off x="4248407" y="140367"/>
            <a:ext cx="2069304" cy="7575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7" name="直接连接符 6"/>
          <p:cNvCxnSpPr/>
          <p:nvPr/>
        </p:nvCxnSpPr>
        <p:spPr>
          <a:xfrm>
            <a:off x="6280759" y="380554"/>
            <a:ext cx="1491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6280759" y="639217"/>
            <a:ext cx="1491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2437766" y="380554"/>
            <a:ext cx="19214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2437766" y="639217"/>
            <a:ext cx="18845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1513970" y="140367"/>
            <a:ext cx="923796" cy="75751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励磁</a:t>
            </a:r>
          </a:p>
        </p:txBody>
      </p:sp>
      <p:sp>
        <p:nvSpPr>
          <p:cNvPr id="20" name="椭圆 19"/>
          <p:cNvSpPr/>
          <p:nvPr/>
        </p:nvSpPr>
        <p:spPr>
          <a:xfrm>
            <a:off x="4248407" y="1267398"/>
            <a:ext cx="2069304" cy="75751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21" name="直接连接符 20"/>
          <p:cNvCxnSpPr/>
          <p:nvPr/>
        </p:nvCxnSpPr>
        <p:spPr>
          <a:xfrm>
            <a:off x="2437766" y="1489109"/>
            <a:ext cx="1921496"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2437766" y="1784724"/>
            <a:ext cx="1884545"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椭圆 22"/>
          <p:cNvSpPr/>
          <p:nvPr/>
        </p:nvSpPr>
        <p:spPr>
          <a:xfrm>
            <a:off x="6391615" y="1267398"/>
            <a:ext cx="2069304" cy="757513"/>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24" name="直接连接符 23"/>
          <p:cNvCxnSpPr/>
          <p:nvPr/>
        </p:nvCxnSpPr>
        <p:spPr>
          <a:xfrm>
            <a:off x="8455562" y="1557784"/>
            <a:ext cx="702085"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8418611" y="1730521"/>
            <a:ext cx="923796"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169106" y="1230446"/>
            <a:ext cx="0" cy="32733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9368366" y="1082639"/>
            <a:ext cx="7484" cy="63705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2438941" y="1079172"/>
            <a:ext cx="6877506" cy="346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2438941" y="1226248"/>
            <a:ext cx="6746047" cy="419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42" name="矩形 41"/>
          <p:cNvSpPr/>
          <p:nvPr/>
        </p:nvSpPr>
        <p:spPr>
          <a:xfrm>
            <a:off x="1513970" y="1008735"/>
            <a:ext cx="923796" cy="904589"/>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检测</a:t>
            </a:r>
          </a:p>
        </p:txBody>
      </p:sp>
      <p:cxnSp>
        <p:nvCxnSpPr>
          <p:cNvPr id="47" name="直接连接符 46"/>
          <p:cNvCxnSpPr/>
          <p:nvPr/>
        </p:nvCxnSpPr>
        <p:spPr>
          <a:xfrm>
            <a:off x="4979961" y="3417061"/>
            <a:ext cx="29117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任意多边形 65"/>
          <p:cNvSpPr/>
          <p:nvPr/>
        </p:nvSpPr>
        <p:spPr>
          <a:xfrm>
            <a:off x="5159232" y="275812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7" name="任意多边形 66"/>
          <p:cNvSpPr/>
          <p:nvPr/>
        </p:nvSpPr>
        <p:spPr>
          <a:xfrm>
            <a:off x="5434252" y="277685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8" name="任意多边形 67"/>
          <p:cNvSpPr/>
          <p:nvPr/>
        </p:nvSpPr>
        <p:spPr>
          <a:xfrm>
            <a:off x="5715108" y="277685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9" name="任意多边形 68"/>
          <p:cNvSpPr/>
          <p:nvPr/>
        </p:nvSpPr>
        <p:spPr>
          <a:xfrm>
            <a:off x="5991538" y="275812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0" name="任意多边形 69"/>
          <p:cNvSpPr/>
          <p:nvPr/>
        </p:nvSpPr>
        <p:spPr>
          <a:xfrm>
            <a:off x="6276683" y="277685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1" name="任意多边形 70"/>
          <p:cNvSpPr/>
          <p:nvPr/>
        </p:nvSpPr>
        <p:spPr>
          <a:xfrm>
            <a:off x="6561829" y="2776858"/>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2" name="任意多边形 71"/>
          <p:cNvSpPr/>
          <p:nvPr/>
        </p:nvSpPr>
        <p:spPr>
          <a:xfrm>
            <a:off x="6846975" y="2746521"/>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3" name="任意多边形 72"/>
          <p:cNvSpPr/>
          <p:nvPr/>
        </p:nvSpPr>
        <p:spPr>
          <a:xfrm>
            <a:off x="7132120" y="2758636"/>
            <a:ext cx="256721"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4" name="任意多边形 73"/>
          <p:cNvSpPr/>
          <p:nvPr/>
        </p:nvSpPr>
        <p:spPr>
          <a:xfrm>
            <a:off x="7381623" y="2758636"/>
            <a:ext cx="280856" cy="119448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6" name="TextBox 375"/>
          <p:cNvSpPr txBox="1"/>
          <p:nvPr/>
        </p:nvSpPr>
        <p:spPr>
          <a:xfrm>
            <a:off x="10881799" y="21944"/>
            <a:ext cx="325755" cy="1208502"/>
          </a:xfrm>
          <a:prstGeom prst="rect">
            <a:avLst/>
          </a:prstGeom>
          <a:noFill/>
        </p:spPr>
        <p:txBody>
          <a:bodyPr vert="eaVert" wrap="square" rtlCol="0">
            <a:spAutoFit/>
          </a:bodyPr>
          <a:lstStyle/>
          <a:p>
            <a:r>
              <a:rPr lang="zh-CN" altLang="en-US" sz="925" dirty="0"/>
              <a:t>励磁线圈</a:t>
            </a:r>
          </a:p>
        </p:txBody>
      </p:sp>
      <p:sp>
        <p:nvSpPr>
          <p:cNvPr id="377" name="TextBox 376"/>
          <p:cNvSpPr txBox="1"/>
          <p:nvPr/>
        </p:nvSpPr>
        <p:spPr>
          <a:xfrm>
            <a:off x="11465467" y="1082639"/>
            <a:ext cx="325755" cy="1208502"/>
          </a:xfrm>
          <a:prstGeom prst="rect">
            <a:avLst/>
          </a:prstGeom>
          <a:noFill/>
        </p:spPr>
        <p:txBody>
          <a:bodyPr vert="eaVert" wrap="square" rtlCol="0">
            <a:spAutoFit/>
          </a:bodyPr>
          <a:lstStyle/>
          <a:p>
            <a:r>
              <a:rPr lang="zh-CN" altLang="en-US" sz="925" dirty="0"/>
              <a:t>感应线圈</a:t>
            </a:r>
          </a:p>
        </p:txBody>
      </p:sp>
      <p:sp>
        <p:nvSpPr>
          <p:cNvPr id="378" name="TextBox 377"/>
          <p:cNvSpPr txBox="1"/>
          <p:nvPr/>
        </p:nvSpPr>
        <p:spPr>
          <a:xfrm>
            <a:off x="362050" y="748401"/>
            <a:ext cx="325755" cy="1830788"/>
          </a:xfrm>
          <a:prstGeom prst="rect">
            <a:avLst/>
          </a:prstGeom>
          <a:noFill/>
        </p:spPr>
        <p:txBody>
          <a:bodyPr vert="eaVert" wrap="square" rtlCol="0">
            <a:spAutoFit/>
          </a:bodyPr>
          <a:lstStyle/>
          <a:p>
            <a:r>
              <a:rPr lang="zh-CN" altLang="en-US" sz="925" dirty="0">
                <a:solidFill>
                  <a:srgbClr val="FF0000"/>
                </a:solidFill>
              </a:rPr>
              <a:t>位置检测</a:t>
            </a:r>
          </a:p>
        </p:txBody>
      </p:sp>
      <p:sp>
        <p:nvSpPr>
          <p:cNvPr id="379" name="椭圆 378"/>
          <p:cNvSpPr/>
          <p:nvPr/>
        </p:nvSpPr>
        <p:spPr>
          <a:xfrm>
            <a:off x="4336812" y="2238273"/>
            <a:ext cx="1936463" cy="1494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sp>
        <p:nvSpPr>
          <p:cNvPr id="150" name="任意多边形 149"/>
          <p:cNvSpPr/>
          <p:nvPr/>
        </p:nvSpPr>
        <p:spPr>
          <a:xfrm>
            <a:off x="5099830" y="3991119"/>
            <a:ext cx="305077" cy="1296255"/>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0" name="任意多边形 389"/>
          <p:cNvSpPr/>
          <p:nvPr/>
        </p:nvSpPr>
        <p:spPr>
          <a:xfrm>
            <a:off x="5404907" y="4057263"/>
            <a:ext cx="305077" cy="118245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cxnSp>
        <p:nvCxnSpPr>
          <p:cNvPr id="391" name="直接连接符 390"/>
          <p:cNvCxnSpPr/>
          <p:nvPr/>
        </p:nvCxnSpPr>
        <p:spPr>
          <a:xfrm>
            <a:off x="4861622" y="4685445"/>
            <a:ext cx="3008068" cy="181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92" name="任意多边形 391"/>
          <p:cNvSpPr/>
          <p:nvPr/>
        </p:nvSpPr>
        <p:spPr>
          <a:xfrm>
            <a:off x="5700522" y="4094215"/>
            <a:ext cx="305077" cy="109816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3" name="任意多边形 392"/>
          <p:cNvSpPr/>
          <p:nvPr/>
        </p:nvSpPr>
        <p:spPr>
          <a:xfrm>
            <a:off x="5996137" y="4168119"/>
            <a:ext cx="271265" cy="97144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4" name="任意多边形 393"/>
          <p:cNvSpPr/>
          <p:nvPr/>
        </p:nvSpPr>
        <p:spPr>
          <a:xfrm>
            <a:off x="6254800" y="4278974"/>
            <a:ext cx="271265" cy="8165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5" name="任意多边形 394"/>
          <p:cNvSpPr/>
          <p:nvPr/>
        </p:nvSpPr>
        <p:spPr>
          <a:xfrm>
            <a:off x="6537813" y="4352878"/>
            <a:ext cx="271265" cy="684052"/>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6" name="任意多边形 395"/>
          <p:cNvSpPr/>
          <p:nvPr/>
        </p:nvSpPr>
        <p:spPr>
          <a:xfrm>
            <a:off x="6809077" y="4389830"/>
            <a:ext cx="271265" cy="53944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7" name="任意多边形 396"/>
          <p:cNvSpPr/>
          <p:nvPr/>
        </p:nvSpPr>
        <p:spPr>
          <a:xfrm>
            <a:off x="7067740" y="4491334"/>
            <a:ext cx="271265" cy="37887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8" name="任意多边形 397"/>
          <p:cNvSpPr/>
          <p:nvPr/>
        </p:nvSpPr>
        <p:spPr>
          <a:xfrm>
            <a:off x="7352363" y="4537637"/>
            <a:ext cx="271265" cy="25855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6" name="任意多边形 405"/>
          <p:cNvSpPr/>
          <p:nvPr/>
        </p:nvSpPr>
        <p:spPr>
          <a:xfrm rot="10800000">
            <a:off x="7326403" y="5261662"/>
            <a:ext cx="305077" cy="1296255"/>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7" name="任意多边形 406"/>
          <p:cNvSpPr/>
          <p:nvPr/>
        </p:nvSpPr>
        <p:spPr>
          <a:xfrm rot="10800000">
            <a:off x="7021326" y="5309314"/>
            <a:ext cx="305077" cy="118245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cxnSp>
        <p:nvCxnSpPr>
          <p:cNvPr id="408" name="直接连接符 407"/>
          <p:cNvCxnSpPr/>
          <p:nvPr/>
        </p:nvCxnSpPr>
        <p:spPr>
          <a:xfrm flipH="1">
            <a:off x="4979961" y="5863592"/>
            <a:ext cx="2889729" cy="467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409" name="任意多边形 408"/>
          <p:cNvSpPr/>
          <p:nvPr/>
        </p:nvSpPr>
        <p:spPr>
          <a:xfrm rot="10800000">
            <a:off x="6725712" y="5356653"/>
            <a:ext cx="305077" cy="109816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0" name="任意多边形 409"/>
          <p:cNvSpPr/>
          <p:nvPr/>
        </p:nvSpPr>
        <p:spPr>
          <a:xfrm rot="10800000">
            <a:off x="6463909" y="5409469"/>
            <a:ext cx="271265" cy="97144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1" name="任意多边形 410"/>
          <p:cNvSpPr/>
          <p:nvPr/>
        </p:nvSpPr>
        <p:spPr>
          <a:xfrm rot="10800000">
            <a:off x="6205246" y="5453484"/>
            <a:ext cx="271265" cy="8165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2" name="任意多边形 411"/>
          <p:cNvSpPr/>
          <p:nvPr/>
        </p:nvSpPr>
        <p:spPr>
          <a:xfrm rot="10800000">
            <a:off x="5922233" y="5512106"/>
            <a:ext cx="271265" cy="684052"/>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3" name="任意多边形 412"/>
          <p:cNvSpPr/>
          <p:nvPr/>
        </p:nvSpPr>
        <p:spPr>
          <a:xfrm rot="10800000">
            <a:off x="5650968" y="5619767"/>
            <a:ext cx="271265" cy="53944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4" name="任意多边形 413"/>
          <p:cNvSpPr/>
          <p:nvPr/>
        </p:nvSpPr>
        <p:spPr>
          <a:xfrm rot="10800000">
            <a:off x="5392305" y="5678833"/>
            <a:ext cx="271265" cy="37887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5" name="任意多边形 414"/>
          <p:cNvSpPr/>
          <p:nvPr/>
        </p:nvSpPr>
        <p:spPr>
          <a:xfrm rot="10800000">
            <a:off x="5107683" y="5752849"/>
            <a:ext cx="271265" cy="25855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6" name="矩形 75"/>
          <p:cNvSpPr/>
          <p:nvPr/>
        </p:nvSpPr>
        <p:spPr>
          <a:xfrm>
            <a:off x="4986970" y="2488362"/>
            <a:ext cx="854323" cy="452505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grpSp>
        <p:nvGrpSpPr>
          <p:cNvPr id="82" name="组合 81"/>
          <p:cNvGrpSpPr/>
          <p:nvPr/>
        </p:nvGrpSpPr>
        <p:grpSpPr>
          <a:xfrm>
            <a:off x="5163517" y="2776858"/>
            <a:ext cx="581203" cy="1194480"/>
            <a:chOff x="924825" y="5771248"/>
            <a:chExt cx="1132589" cy="2327681"/>
          </a:xfrm>
        </p:grpSpPr>
        <p:sp>
          <p:nvSpPr>
            <p:cNvPr id="83" name="任意多边形 82"/>
            <p:cNvSpPr/>
            <p:nvPr/>
          </p:nvSpPr>
          <p:spPr>
            <a:xfrm>
              <a:off x="924825" y="5771248"/>
              <a:ext cx="547304"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4" name="任意多边形 83"/>
            <p:cNvSpPr/>
            <p:nvPr/>
          </p:nvSpPr>
          <p:spPr>
            <a:xfrm>
              <a:off x="1510110" y="5771248"/>
              <a:ext cx="547304"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85" name="组合 84"/>
          <p:cNvGrpSpPr/>
          <p:nvPr/>
        </p:nvGrpSpPr>
        <p:grpSpPr>
          <a:xfrm>
            <a:off x="5099830" y="4034647"/>
            <a:ext cx="623378" cy="1338625"/>
            <a:chOff x="745821" y="8319177"/>
            <a:chExt cx="1214776" cy="2608576"/>
          </a:xfrm>
        </p:grpSpPr>
        <p:sp>
          <p:nvSpPr>
            <p:cNvPr id="86" name="任意多边形 85"/>
            <p:cNvSpPr/>
            <p:nvPr/>
          </p:nvSpPr>
          <p:spPr>
            <a:xfrm>
              <a:off x="745821" y="8319177"/>
              <a:ext cx="594503" cy="252601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7" name="任意多边形 86"/>
            <p:cNvSpPr/>
            <p:nvPr/>
          </p:nvSpPr>
          <p:spPr>
            <a:xfrm>
              <a:off x="1366094" y="8401743"/>
              <a:ext cx="594503" cy="252601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88" name="组合 87"/>
          <p:cNvGrpSpPr/>
          <p:nvPr/>
        </p:nvGrpSpPr>
        <p:grpSpPr>
          <a:xfrm>
            <a:off x="5096263" y="5737802"/>
            <a:ext cx="543152" cy="273598"/>
            <a:chOff x="811711" y="11627541"/>
            <a:chExt cx="1058439" cy="533159"/>
          </a:xfrm>
        </p:grpSpPr>
        <p:sp>
          <p:nvSpPr>
            <p:cNvPr id="89" name="任意多边形 88"/>
            <p:cNvSpPr/>
            <p:nvPr/>
          </p:nvSpPr>
          <p:spPr>
            <a:xfrm rot="10800000">
              <a:off x="811711" y="11656864"/>
              <a:ext cx="528613" cy="503836"/>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0" name="任意多边形 89"/>
            <p:cNvSpPr/>
            <p:nvPr/>
          </p:nvSpPr>
          <p:spPr>
            <a:xfrm rot="10800000">
              <a:off x="1341537" y="11627541"/>
              <a:ext cx="528613" cy="503836"/>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sp>
        <p:nvSpPr>
          <p:cNvPr id="104" name="矩形 103"/>
          <p:cNvSpPr/>
          <p:nvPr/>
        </p:nvSpPr>
        <p:spPr>
          <a:xfrm>
            <a:off x="7142677" y="2579189"/>
            <a:ext cx="854323" cy="4655934"/>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grpSp>
        <p:nvGrpSpPr>
          <p:cNvPr id="94" name="组合 93"/>
          <p:cNvGrpSpPr/>
          <p:nvPr/>
        </p:nvGrpSpPr>
        <p:grpSpPr>
          <a:xfrm>
            <a:off x="7389617" y="2746521"/>
            <a:ext cx="581203" cy="1194480"/>
            <a:chOff x="924825" y="5771248"/>
            <a:chExt cx="1132589" cy="2327681"/>
          </a:xfrm>
        </p:grpSpPr>
        <p:sp>
          <p:nvSpPr>
            <p:cNvPr id="95" name="任意多边形 94"/>
            <p:cNvSpPr/>
            <p:nvPr/>
          </p:nvSpPr>
          <p:spPr>
            <a:xfrm>
              <a:off x="924825" y="5771248"/>
              <a:ext cx="547304"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6" name="任意多边形 95"/>
            <p:cNvSpPr/>
            <p:nvPr/>
          </p:nvSpPr>
          <p:spPr>
            <a:xfrm>
              <a:off x="1510110" y="5771248"/>
              <a:ext cx="547304"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97" name="组合 96"/>
          <p:cNvGrpSpPr/>
          <p:nvPr/>
        </p:nvGrpSpPr>
        <p:grpSpPr>
          <a:xfrm>
            <a:off x="7352363" y="4506500"/>
            <a:ext cx="543152" cy="273598"/>
            <a:chOff x="811711" y="11627541"/>
            <a:chExt cx="1058439" cy="533159"/>
          </a:xfrm>
        </p:grpSpPr>
        <p:sp>
          <p:nvSpPr>
            <p:cNvPr id="98" name="任意多边形 97"/>
            <p:cNvSpPr/>
            <p:nvPr/>
          </p:nvSpPr>
          <p:spPr>
            <a:xfrm rot="10800000">
              <a:off x="811711" y="11656864"/>
              <a:ext cx="528613" cy="503836"/>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9" name="任意多边形 98"/>
            <p:cNvSpPr/>
            <p:nvPr/>
          </p:nvSpPr>
          <p:spPr>
            <a:xfrm rot="10800000">
              <a:off x="1341537" y="11627541"/>
              <a:ext cx="528613" cy="503836"/>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101" name="组合 100"/>
          <p:cNvGrpSpPr/>
          <p:nvPr/>
        </p:nvGrpSpPr>
        <p:grpSpPr>
          <a:xfrm>
            <a:off x="7311938" y="5261662"/>
            <a:ext cx="623378" cy="1338625"/>
            <a:chOff x="745821" y="8319177"/>
            <a:chExt cx="1214776" cy="2608576"/>
          </a:xfrm>
        </p:grpSpPr>
        <p:sp>
          <p:nvSpPr>
            <p:cNvPr id="102" name="任意多边形 101"/>
            <p:cNvSpPr/>
            <p:nvPr/>
          </p:nvSpPr>
          <p:spPr>
            <a:xfrm>
              <a:off x="745821" y="8319177"/>
              <a:ext cx="594503" cy="252601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3" name="任意多边形 102"/>
            <p:cNvSpPr/>
            <p:nvPr/>
          </p:nvSpPr>
          <p:spPr>
            <a:xfrm>
              <a:off x="1366094" y="8401743"/>
              <a:ext cx="594503" cy="2526010"/>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420" name="组合 419"/>
          <p:cNvGrpSpPr/>
          <p:nvPr/>
        </p:nvGrpSpPr>
        <p:grpSpPr>
          <a:xfrm>
            <a:off x="1070548" y="2672618"/>
            <a:ext cx="7638228" cy="4014969"/>
            <a:chOff x="2302198" y="5328665"/>
            <a:chExt cx="14573477" cy="7823963"/>
          </a:xfrm>
        </p:grpSpPr>
        <p:sp>
          <p:nvSpPr>
            <p:cNvPr id="418" name="矩形 417"/>
            <p:cNvSpPr/>
            <p:nvPr/>
          </p:nvSpPr>
          <p:spPr>
            <a:xfrm>
              <a:off x="2302198" y="5328665"/>
              <a:ext cx="7751587" cy="773881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sp>
          <p:nvSpPr>
            <p:cNvPr id="419" name="矩形 418"/>
            <p:cNvSpPr/>
            <p:nvPr/>
          </p:nvSpPr>
          <p:spPr>
            <a:xfrm>
              <a:off x="10377367" y="5413811"/>
              <a:ext cx="6498308" cy="7738817"/>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grpSp>
      <p:sp>
        <p:nvSpPr>
          <p:cNvPr id="45" name="TextBox 44"/>
          <p:cNvSpPr txBox="1"/>
          <p:nvPr/>
        </p:nvSpPr>
        <p:spPr>
          <a:xfrm>
            <a:off x="2502386" y="3665463"/>
            <a:ext cx="325755" cy="923796"/>
          </a:xfrm>
          <a:prstGeom prst="rect">
            <a:avLst/>
          </a:prstGeom>
          <a:noFill/>
        </p:spPr>
        <p:txBody>
          <a:bodyPr vert="eaVert" wrap="square" rtlCol="0">
            <a:spAutoFit/>
          </a:bodyPr>
          <a:lstStyle/>
          <a:p>
            <a:r>
              <a:rPr lang="zh-CN" altLang="en-US" sz="925" dirty="0"/>
              <a:t>波形</a:t>
            </a:r>
          </a:p>
        </p:txBody>
      </p:sp>
      <p:sp>
        <p:nvSpPr>
          <p:cNvPr id="18" name="矩形 17"/>
          <p:cNvSpPr/>
          <p:nvPr/>
        </p:nvSpPr>
        <p:spPr>
          <a:xfrm>
            <a:off x="996644" y="66463"/>
            <a:ext cx="1441122" cy="3350598"/>
          </a:xfrm>
          <a:prstGeom prst="rect">
            <a:avLst/>
          </a:prstGeom>
          <a:solidFill>
            <a:schemeClr val="accent1">
              <a:alpha val="44000"/>
            </a:schemeClr>
          </a:solidFill>
          <a:ln>
            <a:solidFill>
              <a:schemeClr val="accent1">
                <a:shade val="50000"/>
                <a:alpha val="6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控制器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repeatCount="indefinite" accel="50000" decel="50000" fill="hold" nodeType="withEffect">
                                  <p:stCondLst>
                                    <p:cond delay="0"/>
                                  </p:stCondLst>
                                  <p:endCondLst>
                                    <p:cond evt="onNext" delay="0">
                                      <p:tgtEl>
                                        <p:sldTgt/>
                                      </p:tgtEl>
                                    </p:cond>
                                  </p:endCondLst>
                                  <p:childTnLst>
                                    <p:animMotion origin="layout" path="M 3.34514E-6 -3.59219E-6 L -0.0595 -0.00274 " pathEditMode="relative" rAng="0" ptsTypes="AA">
                                      <p:cBhvr>
                                        <p:cTn id="6" dur="1000" fill="hold"/>
                                        <p:tgtEl>
                                          <p:spTgt spid="82"/>
                                        </p:tgtEl>
                                        <p:attrNameLst>
                                          <p:attrName>ppt_x</p:attrName>
                                          <p:attrName>ppt_y</p:attrName>
                                        </p:attrNameLst>
                                      </p:cBhvr>
                                      <p:rCtr x="-2975" y="-143"/>
                                    </p:animMotion>
                                  </p:childTnLst>
                                </p:cTn>
                              </p:par>
                              <p:par>
                                <p:cTn id="7" presetID="35" presetClass="path" presetSubtype="0" repeatCount="indefinite" accel="50000" decel="50000" fill="hold" nodeType="withEffect">
                                  <p:stCondLst>
                                    <p:cond delay="0"/>
                                  </p:stCondLst>
                                  <p:endCondLst>
                                    <p:cond evt="onNext" delay="0">
                                      <p:tgtEl>
                                        <p:sldTgt/>
                                      </p:tgtEl>
                                    </p:cond>
                                  </p:endCondLst>
                                  <p:childTnLst>
                                    <p:animMotion origin="layout" path="M 0.02727 0.00679 L -0.03777 0.00417 " pathEditMode="relative" rAng="0" ptsTypes="AA">
                                      <p:cBhvr>
                                        <p:cTn id="8" dur="1000" fill="hold"/>
                                        <p:tgtEl>
                                          <p:spTgt spid="85"/>
                                        </p:tgtEl>
                                        <p:attrNameLst>
                                          <p:attrName>ppt_x</p:attrName>
                                          <p:attrName>ppt_y</p:attrName>
                                        </p:attrNameLst>
                                      </p:cBhvr>
                                      <p:rCtr x="-3256" y="-131"/>
                                    </p:animMotion>
                                  </p:childTnLst>
                                </p:cTn>
                              </p:par>
                              <p:par>
                                <p:cTn id="9" presetID="35" presetClass="path" presetSubtype="0" repeatCount="indefinite" accel="50000" decel="50000" fill="hold" nodeType="withEffect">
                                  <p:stCondLst>
                                    <p:cond delay="0"/>
                                  </p:stCondLst>
                                  <p:endCondLst>
                                    <p:cond evt="onNext" delay="0">
                                      <p:tgtEl>
                                        <p:sldTgt/>
                                      </p:tgtEl>
                                    </p:cond>
                                  </p:endCondLst>
                                  <p:childTnLst>
                                    <p:animMotion origin="layout" path="M -6.68539E-8 -2.22699E-6 L -0.05549 -0.00095 " pathEditMode="relative" rAng="0" ptsTypes="AA">
                                      <p:cBhvr>
                                        <p:cTn id="10" dur="1000" fill="hold"/>
                                        <p:tgtEl>
                                          <p:spTgt spid="88"/>
                                        </p:tgtEl>
                                        <p:attrNameLst>
                                          <p:attrName>ppt_x</p:attrName>
                                          <p:attrName>ppt_y</p:attrName>
                                        </p:attrNameLst>
                                      </p:cBhvr>
                                      <p:rCtr x="-2774" y="-48"/>
                                    </p:animMotion>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82"/>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85"/>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76"/>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88"/>
                                        </p:tgtEl>
                                        <p:attrNameLst>
                                          <p:attrName>style.visibility</p:attrName>
                                        </p:attrNameLst>
                                      </p:cBhvr>
                                      <p:to>
                                        <p:strVal val="hidden"/>
                                      </p:to>
                                    </p:set>
                                  </p:childTnLst>
                                </p:cTn>
                              </p:par>
                            </p:childTnLst>
                          </p:cTn>
                        </p:par>
                        <p:par>
                          <p:cTn id="21" fill="hold">
                            <p:stCondLst>
                              <p:cond delay="0"/>
                            </p:stCondLst>
                            <p:childTnLst>
                              <p:par>
                                <p:cTn id="22" presetID="63" presetClass="path" presetSubtype="0" accel="50000" decel="50000" fill="hold" grpId="0" nodeType="afterEffect">
                                  <p:stCondLst>
                                    <p:cond delay="0"/>
                                  </p:stCondLst>
                                  <p:childTnLst>
                                    <p:animMotion origin="layout" path="M -3.21679E-6 -6.43163E-7 L 0.17408 0.00119 " pathEditMode="relative" rAng="0" ptsTypes="AA">
                                      <p:cBhvr>
                                        <p:cTn id="23" dur="2000" fill="hold"/>
                                        <p:tgtEl>
                                          <p:spTgt spid="379"/>
                                        </p:tgtEl>
                                        <p:attrNameLst>
                                          <p:attrName>ppt_x</p:attrName>
                                          <p:attrName>ppt_y</p:attrName>
                                        </p:attrNameLst>
                                      </p:cBhvr>
                                      <p:rCtr x="8704" y="60"/>
                                    </p:animMotion>
                                  </p:childTnLst>
                                </p:cTn>
                              </p:par>
                              <p:par>
                                <p:cTn id="24" presetID="63" presetClass="path" presetSubtype="0" accel="50000" decel="50000" fill="hold" nodeType="withEffect">
                                  <p:stCondLst>
                                    <p:cond delay="0"/>
                                  </p:stCondLst>
                                  <p:childTnLst>
                                    <p:animMotion origin="layout" path="M -3.73287E-6 -5.19295E-7 L 0.17889 -0.00143 " pathEditMode="relative" rAng="0" ptsTypes="AA">
                                      <p:cBhvr>
                                        <p:cTn id="25" dur="2000" fill="hold"/>
                                        <p:tgtEl>
                                          <p:spTgt spid="420"/>
                                        </p:tgtEl>
                                        <p:attrNameLst>
                                          <p:attrName>ppt_x</p:attrName>
                                          <p:attrName>ppt_y</p:attrName>
                                        </p:attrNameLst>
                                      </p:cBhvr>
                                      <p:rCtr x="8944" y="-71"/>
                                    </p:animMotion>
                                  </p:childTnLst>
                                </p:cTn>
                              </p:par>
                            </p:childTnLst>
                          </p:cTn>
                        </p:par>
                        <p:par>
                          <p:cTn id="26" fill="hold">
                            <p:stCondLst>
                              <p:cond delay="2000"/>
                            </p:stCondLst>
                            <p:childTnLst>
                              <p:par>
                                <p:cTn id="27" presetID="35" presetClass="path" presetSubtype="0" repeatCount="indefinite" accel="50000" decel="50000" fill="hold" nodeType="afterEffect">
                                  <p:stCondLst>
                                    <p:cond delay="0"/>
                                  </p:stCondLst>
                                  <p:endCondLst>
                                    <p:cond evt="onNext" delay="0">
                                      <p:tgtEl>
                                        <p:sldTgt/>
                                      </p:tgtEl>
                                    </p:cond>
                                  </p:endCondLst>
                                  <p:childTnLst>
                                    <p:animMotion origin="layout" path="M 3.34514E-6 -3.59219E-6 L -0.0595 -0.00274 " pathEditMode="relative" rAng="0" ptsTypes="AA">
                                      <p:cBhvr>
                                        <p:cTn id="28" dur="1000" fill="hold"/>
                                        <p:tgtEl>
                                          <p:spTgt spid="94"/>
                                        </p:tgtEl>
                                        <p:attrNameLst>
                                          <p:attrName>ppt_x</p:attrName>
                                          <p:attrName>ppt_y</p:attrName>
                                        </p:attrNameLst>
                                      </p:cBhvr>
                                      <p:rCtr x="-2975" y="-143"/>
                                    </p:animMotion>
                                  </p:childTnLst>
                                </p:cTn>
                              </p:par>
                              <p:par>
                                <p:cTn id="29" presetID="35" presetClass="path" presetSubtype="0" repeatCount="indefinite" accel="50000" decel="50000" fill="hold" nodeType="withEffect">
                                  <p:stCondLst>
                                    <p:cond delay="0"/>
                                  </p:stCondLst>
                                  <p:endCondLst>
                                    <p:cond evt="onNext" delay="0">
                                      <p:tgtEl>
                                        <p:sldTgt/>
                                      </p:tgtEl>
                                    </p:cond>
                                  </p:endCondLst>
                                  <p:childTnLst>
                                    <p:animMotion origin="layout" path="M -6.19694E-7 -4.79752E-6 L -0.05548 -0.00095 " pathEditMode="relative" rAng="0" ptsTypes="AA">
                                      <p:cBhvr>
                                        <p:cTn id="30" dur="1000" fill="hold"/>
                                        <p:tgtEl>
                                          <p:spTgt spid="97"/>
                                        </p:tgtEl>
                                        <p:attrNameLst>
                                          <p:attrName>ppt_x</p:attrName>
                                          <p:attrName>ppt_y</p:attrName>
                                        </p:attrNameLst>
                                      </p:cBhvr>
                                      <p:rCtr x="-2774" y="-48"/>
                                    </p:animMotion>
                                  </p:childTnLst>
                                </p:cTn>
                              </p:par>
                              <p:par>
                                <p:cTn id="31" presetID="35" presetClass="path" presetSubtype="0" repeatCount="indefinite" accel="50000" decel="50000" fill="hold" nodeType="withEffect">
                                  <p:stCondLst>
                                    <p:cond delay="0"/>
                                  </p:stCondLst>
                                  <p:endCondLst>
                                    <p:cond evt="onNext" delay="0">
                                      <p:tgtEl>
                                        <p:sldTgt/>
                                      </p:tgtEl>
                                    </p:cond>
                                  </p:endCondLst>
                                  <p:childTnLst>
                                    <p:animMotion origin="layout" path="M 0.02727 0.00679 L -0.03777 0.00417 " pathEditMode="relative" rAng="0" ptsTypes="AA">
                                      <p:cBhvr>
                                        <p:cTn id="32" dur="1000" fill="hold"/>
                                        <p:tgtEl>
                                          <p:spTgt spid="101"/>
                                        </p:tgtEl>
                                        <p:attrNameLst>
                                          <p:attrName>ppt_x</p:attrName>
                                          <p:attrName>ppt_y</p:attrName>
                                        </p:attrNameLst>
                                      </p:cBhvr>
                                      <p:rCtr x="-3256" y="-131"/>
                                    </p:animMotion>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420"/>
                                        </p:tgtEl>
                                      </p:cBhvr>
                                    </p:animEffect>
                                    <p:set>
                                      <p:cBhvr>
                                        <p:cTn id="37" dur="1" fill="hold">
                                          <p:stCondLst>
                                            <p:cond delay="499"/>
                                          </p:stCondLst>
                                        </p:cTn>
                                        <p:tgtEl>
                                          <p:spTgt spid="420"/>
                                        </p:tgtEl>
                                        <p:attrNameLst>
                                          <p:attrName>style.visibility</p:attrName>
                                        </p:attrNameLst>
                                      </p:cBhvr>
                                      <p:to>
                                        <p:strVal val="hidden"/>
                                      </p:to>
                                    </p:set>
                                  </p:childTnLst>
                                </p:cTn>
                              </p:par>
                              <p:par>
                                <p:cTn id="38" presetID="1" presetClass="exit" presetSubtype="0" fill="hold" grpId="0" nodeType="withEffect">
                                  <p:stCondLst>
                                    <p:cond delay="0"/>
                                  </p:stCondLst>
                                  <p:childTnLst>
                                    <p:set>
                                      <p:cBhvr>
                                        <p:cTn id="39" dur="1" fill="hold">
                                          <p:stCondLst>
                                            <p:cond delay="0"/>
                                          </p:stCondLst>
                                        </p:cTn>
                                        <p:tgtEl>
                                          <p:spTgt spid="104"/>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94"/>
                                        </p:tgtEl>
                                        <p:attrNameLst>
                                          <p:attrName>style.visibility</p:attrName>
                                        </p:attrNameLst>
                                      </p:cBhvr>
                                      <p:to>
                                        <p:strVal val="hidden"/>
                                      </p:to>
                                    </p:set>
                                  </p:childTnLst>
                                </p:cTn>
                              </p:par>
                              <p:par>
                                <p:cTn id="42" presetID="1" presetClass="exit" presetSubtype="0" fill="hold" nodeType="withEffect">
                                  <p:stCondLst>
                                    <p:cond delay="0"/>
                                  </p:stCondLst>
                                  <p:childTnLst>
                                    <p:set>
                                      <p:cBhvr>
                                        <p:cTn id="43" dur="1" fill="hold">
                                          <p:stCondLst>
                                            <p:cond delay="0"/>
                                          </p:stCondLst>
                                        </p:cTn>
                                        <p:tgtEl>
                                          <p:spTgt spid="97"/>
                                        </p:tgtEl>
                                        <p:attrNameLst>
                                          <p:attrName>style.visibility</p:attrName>
                                        </p:attrNameLst>
                                      </p:cBhvr>
                                      <p:to>
                                        <p:strVal val="hidden"/>
                                      </p:to>
                                    </p:set>
                                  </p:childTnLst>
                                </p:cTn>
                              </p:par>
                              <p:par>
                                <p:cTn id="44" presetID="1" presetClass="exit" presetSubtype="0" fill="hold" nodeType="withEffect">
                                  <p:stCondLst>
                                    <p:cond delay="0"/>
                                  </p:stCondLst>
                                  <p:childTnLst>
                                    <p:set>
                                      <p:cBhvr>
                                        <p:cTn id="45" dur="1" fill="hold">
                                          <p:stCondLst>
                                            <p:cond delay="0"/>
                                          </p:stCondLst>
                                        </p:cTn>
                                        <p:tgtEl>
                                          <p:spTgt spid="1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 grpId="0" bldLvl="0" animBg="1"/>
      <p:bldP spid="76" grpId="0" bldLvl="0" animBg="1"/>
      <p:bldP spid="10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6354663" y="141614"/>
            <a:ext cx="2069304" cy="7575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sp>
        <p:nvSpPr>
          <p:cNvPr id="5" name="椭圆 4"/>
          <p:cNvSpPr/>
          <p:nvPr/>
        </p:nvSpPr>
        <p:spPr>
          <a:xfrm>
            <a:off x="4248407" y="140367"/>
            <a:ext cx="2069304" cy="75751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7" name="直接连接符 6"/>
          <p:cNvCxnSpPr/>
          <p:nvPr/>
        </p:nvCxnSpPr>
        <p:spPr>
          <a:xfrm>
            <a:off x="6280759" y="380554"/>
            <a:ext cx="1491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6280759" y="639217"/>
            <a:ext cx="1491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2437766" y="380554"/>
            <a:ext cx="19214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2437766" y="639217"/>
            <a:ext cx="18845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1513970" y="140367"/>
            <a:ext cx="923796" cy="75751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励磁</a:t>
            </a:r>
          </a:p>
        </p:txBody>
      </p:sp>
      <p:sp>
        <p:nvSpPr>
          <p:cNvPr id="20" name="椭圆 19"/>
          <p:cNvSpPr/>
          <p:nvPr/>
        </p:nvSpPr>
        <p:spPr>
          <a:xfrm>
            <a:off x="4248407" y="1267398"/>
            <a:ext cx="2069304" cy="75751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21" name="直接连接符 20"/>
          <p:cNvCxnSpPr/>
          <p:nvPr/>
        </p:nvCxnSpPr>
        <p:spPr>
          <a:xfrm>
            <a:off x="2437766" y="1489109"/>
            <a:ext cx="1921496"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2437766" y="1784724"/>
            <a:ext cx="1884545"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椭圆 22"/>
          <p:cNvSpPr/>
          <p:nvPr/>
        </p:nvSpPr>
        <p:spPr>
          <a:xfrm>
            <a:off x="6391615" y="1267398"/>
            <a:ext cx="2069304" cy="757513"/>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25"/>
          </a:p>
        </p:txBody>
      </p:sp>
      <p:cxnSp>
        <p:nvCxnSpPr>
          <p:cNvPr id="24" name="直接连接符 23"/>
          <p:cNvCxnSpPr/>
          <p:nvPr/>
        </p:nvCxnSpPr>
        <p:spPr>
          <a:xfrm>
            <a:off x="8455562" y="1557784"/>
            <a:ext cx="702085"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8418611" y="1730521"/>
            <a:ext cx="923796"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169106" y="1230446"/>
            <a:ext cx="0" cy="32733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9368366" y="1082639"/>
            <a:ext cx="7484" cy="63705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2438941" y="1079172"/>
            <a:ext cx="6877506" cy="346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2438941" y="1226248"/>
            <a:ext cx="6746047" cy="419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42" name="矩形 41"/>
          <p:cNvSpPr/>
          <p:nvPr/>
        </p:nvSpPr>
        <p:spPr>
          <a:xfrm>
            <a:off x="1513970" y="1008735"/>
            <a:ext cx="923796" cy="904589"/>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检测</a:t>
            </a:r>
          </a:p>
        </p:txBody>
      </p:sp>
      <p:grpSp>
        <p:nvGrpSpPr>
          <p:cNvPr id="2" name="组合 1"/>
          <p:cNvGrpSpPr/>
          <p:nvPr/>
        </p:nvGrpSpPr>
        <p:grpSpPr>
          <a:xfrm>
            <a:off x="2955092" y="2739907"/>
            <a:ext cx="7796841" cy="1243453"/>
            <a:chOff x="5758582" y="5315775"/>
            <a:chExt cx="15193688" cy="2423114"/>
          </a:xfrm>
        </p:grpSpPr>
        <p:cxnSp>
          <p:nvCxnSpPr>
            <p:cNvPr id="47" name="直接连接符 46"/>
            <p:cNvCxnSpPr/>
            <p:nvPr/>
          </p:nvCxnSpPr>
          <p:spPr>
            <a:xfrm>
              <a:off x="5758582" y="6635344"/>
              <a:ext cx="151936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4" name="组合 63"/>
            <p:cNvGrpSpPr/>
            <p:nvPr/>
          </p:nvGrpSpPr>
          <p:grpSpPr>
            <a:xfrm>
              <a:off x="7504049" y="5339200"/>
              <a:ext cx="2142965" cy="2399689"/>
              <a:chOff x="8368145" y="6226721"/>
              <a:chExt cx="2142965" cy="2399689"/>
            </a:xfrm>
          </p:grpSpPr>
          <p:sp>
            <p:nvSpPr>
              <p:cNvPr id="52" name="任意多边形 51"/>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3" name="任意多边形 52"/>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4" name="任意多边形 53"/>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5" name="任意多边形 54"/>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6" name="任意多边形 55"/>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7" name="任意多边形 56"/>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8" name="任意多边形 57"/>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59" name="任意多边形 58"/>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0" name="任意多边形 59"/>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1" name="任意多边形 60"/>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2" name="任意多边形 61"/>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3" name="任意多边形 62"/>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65" name="组合 64"/>
            <p:cNvGrpSpPr/>
            <p:nvPr/>
          </p:nvGrpSpPr>
          <p:grpSpPr>
            <a:xfrm>
              <a:off x="9664289" y="5339200"/>
              <a:ext cx="2142965" cy="2399689"/>
              <a:chOff x="8368145" y="6226721"/>
              <a:chExt cx="2142965" cy="2399689"/>
            </a:xfrm>
          </p:grpSpPr>
          <p:sp>
            <p:nvSpPr>
              <p:cNvPr id="66" name="任意多边形 65"/>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7" name="任意多边形 66"/>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8" name="任意多边形 67"/>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69" name="任意多边形 68"/>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0" name="任意多边形 69"/>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1" name="任意多边形 70"/>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2" name="任意多边形 71"/>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3" name="任意多边形 72"/>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4" name="任意多边形 73"/>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5" name="任意多边形 74"/>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6" name="任意多边形 75"/>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77" name="任意多边形 76"/>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78" name="组合 77"/>
            <p:cNvGrpSpPr/>
            <p:nvPr/>
          </p:nvGrpSpPr>
          <p:grpSpPr>
            <a:xfrm>
              <a:off x="11824529" y="5315775"/>
              <a:ext cx="2142965" cy="2399689"/>
              <a:chOff x="8368145" y="6226721"/>
              <a:chExt cx="2142965" cy="2399689"/>
            </a:xfrm>
          </p:grpSpPr>
          <p:sp>
            <p:nvSpPr>
              <p:cNvPr id="79" name="任意多边形 78"/>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0" name="任意多边形 79"/>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1" name="任意多边形 80"/>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2" name="任意多边形 81"/>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3" name="任意多边形 82"/>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4" name="任意多边形 83"/>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5" name="任意多边形 84"/>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6" name="任意多边形 85"/>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7" name="任意多边形 86"/>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8" name="任意多边形 87"/>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89" name="任意多边形 88"/>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0" name="任意多边形 89"/>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91" name="组合 90"/>
            <p:cNvGrpSpPr/>
            <p:nvPr/>
          </p:nvGrpSpPr>
          <p:grpSpPr>
            <a:xfrm>
              <a:off x="13984769" y="5315775"/>
              <a:ext cx="2142965" cy="2399689"/>
              <a:chOff x="8368145" y="6226721"/>
              <a:chExt cx="2142965" cy="2399689"/>
            </a:xfrm>
          </p:grpSpPr>
          <p:sp>
            <p:nvSpPr>
              <p:cNvPr id="92" name="任意多边形 91"/>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3" name="任意多边形 92"/>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4" name="任意多边形 93"/>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5" name="任意多边形 94"/>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6" name="任意多边形 95"/>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7" name="任意多边形 96"/>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8" name="任意多边形 97"/>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99" name="任意多边形 98"/>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0" name="任意多边形 99"/>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1" name="任意多边形 100"/>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2" name="任意多边形 101"/>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3" name="任意多边形 102"/>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104" name="组合 103"/>
            <p:cNvGrpSpPr/>
            <p:nvPr/>
          </p:nvGrpSpPr>
          <p:grpSpPr>
            <a:xfrm>
              <a:off x="16127734" y="5315775"/>
              <a:ext cx="2142965" cy="2399689"/>
              <a:chOff x="8368145" y="6226721"/>
              <a:chExt cx="2142965" cy="2399689"/>
            </a:xfrm>
          </p:grpSpPr>
          <p:sp>
            <p:nvSpPr>
              <p:cNvPr id="105" name="任意多边形 104"/>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6" name="任意多边形 105"/>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7" name="任意多边形 106"/>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8" name="任意多边形 107"/>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09" name="任意多边形 108"/>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0" name="任意多边形 109"/>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1" name="任意多边形 110"/>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2" name="任意多边形 111"/>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3" name="任意多边形 112"/>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4" name="任意多边形 113"/>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5" name="任意多边形 114"/>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6" name="任意多边形 115"/>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117" name="组合 116"/>
            <p:cNvGrpSpPr/>
            <p:nvPr/>
          </p:nvGrpSpPr>
          <p:grpSpPr>
            <a:xfrm>
              <a:off x="18272901" y="5315775"/>
              <a:ext cx="2142965" cy="2399689"/>
              <a:chOff x="8368145" y="6226721"/>
              <a:chExt cx="2142965" cy="2399689"/>
            </a:xfrm>
          </p:grpSpPr>
          <p:sp>
            <p:nvSpPr>
              <p:cNvPr id="118" name="任意多边形 117"/>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19" name="任意多边形 118"/>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0" name="任意多边形 119"/>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1" name="任意多边形 120"/>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2" name="任意多边形 121"/>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3" name="任意多边形 122"/>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4" name="任意多边形 123"/>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5" name="任意多边形 124"/>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6" name="任意多边形 125"/>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7" name="任意多边形 126"/>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8" name="任意多边形 127"/>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129" name="任意多边形 128"/>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sp>
        <p:nvSpPr>
          <p:cNvPr id="18" name="矩形 17"/>
          <p:cNvSpPr/>
          <p:nvPr/>
        </p:nvSpPr>
        <p:spPr>
          <a:xfrm>
            <a:off x="996644" y="66463"/>
            <a:ext cx="1441122" cy="3350598"/>
          </a:xfrm>
          <a:prstGeom prst="rect">
            <a:avLst/>
          </a:prstGeom>
          <a:solidFill>
            <a:schemeClr val="accent1">
              <a:alpha val="44000"/>
            </a:schemeClr>
          </a:solidFill>
          <a:ln>
            <a:solidFill>
              <a:schemeClr val="accent1">
                <a:shade val="50000"/>
                <a:alpha val="6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925" dirty="0"/>
              <a:t>控制器</a:t>
            </a:r>
          </a:p>
        </p:txBody>
      </p:sp>
      <p:grpSp>
        <p:nvGrpSpPr>
          <p:cNvPr id="6" name="组合 5"/>
          <p:cNvGrpSpPr/>
          <p:nvPr/>
        </p:nvGrpSpPr>
        <p:grpSpPr>
          <a:xfrm>
            <a:off x="3028996" y="5867904"/>
            <a:ext cx="7796841" cy="408841"/>
            <a:chOff x="5902598" y="11411297"/>
            <a:chExt cx="15193688" cy="796708"/>
          </a:xfrm>
        </p:grpSpPr>
        <p:cxnSp>
          <p:nvCxnSpPr>
            <p:cNvPr id="297" name="直接连接符 296"/>
            <p:cNvCxnSpPr/>
            <p:nvPr/>
          </p:nvCxnSpPr>
          <p:spPr>
            <a:xfrm>
              <a:off x="5902598" y="11801116"/>
              <a:ext cx="1519368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299" name="任意多边形 298"/>
            <p:cNvSpPr/>
            <p:nvPr/>
          </p:nvSpPr>
          <p:spPr>
            <a:xfrm>
              <a:off x="7648065" y="11446165"/>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0" name="任意多边形 299"/>
            <p:cNvSpPr/>
            <p:nvPr/>
          </p:nvSpPr>
          <p:spPr>
            <a:xfrm>
              <a:off x="7817648"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1" name="任意多边形 300"/>
            <p:cNvSpPr/>
            <p:nvPr/>
          </p:nvSpPr>
          <p:spPr>
            <a:xfrm>
              <a:off x="7990830"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2" name="任意多边形 301"/>
            <p:cNvSpPr/>
            <p:nvPr/>
          </p:nvSpPr>
          <p:spPr>
            <a:xfrm>
              <a:off x="8194963" y="11446165"/>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3" name="任意多边形 302"/>
            <p:cNvSpPr/>
            <p:nvPr/>
          </p:nvSpPr>
          <p:spPr>
            <a:xfrm>
              <a:off x="8364546"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4" name="任意多边形 303"/>
            <p:cNvSpPr/>
            <p:nvPr/>
          </p:nvSpPr>
          <p:spPr>
            <a:xfrm>
              <a:off x="8537728"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5" name="任意多边形 304"/>
            <p:cNvSpPr/>
            <p:nvPr/>
          </p:nvSpPr>
          <p:spPr>
            <a:xfrm>
              <a:off x="8681744" y="1143887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6" name="任意多边形 305"/>
            <p:cNvSpPr/>
            <p:nvPr/>
          </p:nvSpPr>
          <p:spPr>
            <a:xfrm>
              <a:off x="8897768"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7" name="任意多边形 306"/>
            <p:cNvSpPr/>
            <p:nvPr/>
          </p:nvSpPr>
          <p:spPr>
            <a:xfrm>
              <a:off x="9070950"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8" name="任意多边形 307"/>
            <p:cNvSpPr/>
            <p:nvPr/>
          </p:nvSpPr>
          <p:spPr>
            <a:xfrm>
              <a:off x="9275083" y="11434722"/>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09" name="任意多边形 308"/>
            <p:cNvSpPr/>
            <p:nvPr/>
          </p:nvSpPr>
          <p:spPr>
            <a:xfrm>
              <a:off x="9444666"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0" name="任意多边形 309"/>
            <p:cNvSpPr/>
            <p:nvPr/>
          </p:nvSpPr>
          <p:spPr>
            <a:xfrm>
              <a:off x="9617848"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2" name="任意多边形 311"/>
            <p:cNvSpPr/>
            <p:nvPr/>
          </p:nvSpPr>
          <p:spPr>
            <a:xfrm>
              <a:off x="9808305" y="11446165"/>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3" name="任意多边形 312"/>
            <p:cNvSpPr/>
            <p:nvPr/>
          </p:nvSpPr>
          <p:spPr>
            <a:xfrm>
              <a:off x="9977888"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4" name="任意多边形 313"/>
            <p:cNvSpPr/>
            <p:nvPr/>
          </p:nvSpPr>
          <p:spPr>
            <a:xfrm>
              <a:off x="10151070"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5" name="任意多边形 314"/>
            <p:cNvSpPr/>
            <p:nvPr/>
          </p:nvSpPr>
          <p:spPr>
            <a:xfrm>
              <a:off x="10355203" y="11446165"/>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6" name="任意多边形 315"/>
            <p:cNvSpPr/>
            <p:nvPr/>
          </p:nvSpPr>
          <p:spPr>
            <a:xfrm>
              <a:off x="10524786"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7" name="任意多边形 316"/>
            <p:cNvSpPr/>
            <p:nvPr/>
          </p:nvSpPr>
          <p:spPr>
            <a:xfrm>
              <a:off x="10697968" y="1145792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8" name="任意多边形 317"/>
            <p:cNvSpPr/>
            <p:nvPr/>
          </p:nvSpPr>
          <p:spPr>
            <a:xfrm>
              <a:off x="10841984" y="11438876"/>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9" name="任意多边形 318"/>
            <p:cNvSpPr/>
            <p:nvPr/>
          </p:nvSpPr>
          <p:spPr>
            <a:xfrm>
              <a:off x="11058008"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0" name="任意多边形 319"/>
            <p:cNvSpPr/>
            <p:nvPr/>
          </p:nvSpPr>
          <p:spPr>
            <a:xfrm>
              <a:off x="11231190"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1" name="任意多边形 320"/>
            <p:cNvSpPr/>
            <p:nvPr/>
          </p:nvSpPr>
          <p:spPr>
            <a:xfrm>
              <a:off x="11435323" y="11434722"/>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2" name="任意多边形 321"/>
            <p:cNvSpPr/>
            <p:nvPr/>
          </p:nvSpPr>
          <p:spPr>
            <a:xfrm>
              <a:off x="11604906"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3" name="任意多边形 322"/>
            <p:cNvSpPr/>
            <p:nvPr/>
          </p:nvSpPr>
          <p:spPr>
            <a:xfrm>
              <a:off x="11778088" y="11446484"/>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5" name="任意多边形 324"/>
            <p:cNvSpPr/>
            <p:nvPr/>
          </p:nvSpPr>
          <p:spPr>
            <a:xfrm>
              <a:off x="11968545"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6" name="任意多边形 325"/>
            <p:cNvSpPr/>
            <p:nvPr/>
          </p:nvSpPr>
          <p:spPr>
            <a:xfrm>
              <a:off x="12138128"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7" name="任意多边形 326"/>
            <p:cNvSpPr/>
            <p:nvPr/>
          </p:nvSpPr>
          <p:spPr>
            <a:xfrm>
              <a:off x="12311310"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8" name="任意多边形 327"/>
            <p:cNvSpPr/>
            <p:nvPr/>
          </p:nvSpPr>
          <p:spPr>
            <a:xfrm>
              <a:off x="12515443"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9" name="任意多边形 328"/>
            <p:cNvSpPr/>
            <p:nvPr/>
          </p:nvSpPr>
          <p:spPr>
            <a:xfrm>
              <a:off x="12685026"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0" name="任意多边形 329"/>
            <p:cNvSpPr/>
            <p:nvPr/>
          </p:nvSpPr>
          <p:spPr>
            <a:xfrm>
              <a:off x="12858208"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1" name="任意多边形 330"/>
            <p:cNvSpPr/>
            <p:nvPr/>
          </p:nvSpPr>
          <p:spPr>
            <a:xfrm>
              <a:off x="13002224" y="1141545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2" name="任意多边形 331"/>
            <p:cNvSpPr/>
            <p:nvPr/>
          </p:nvSpPr>
          <p:spPr>
            <a:xfrm>
              <a:off x="13218248"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3" name="任意多边形 332"/>
            <p:cNvSpPr/>
            <p:nvPr/>
          </p:nvSpPr>
          <p:spPr>
            <a:xfrm>
              <a:off x="13391430"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4" name="任意多边形 333"/>
            <p:cNvSpPr/>
            <p:nvPr/>
          </p:nvSpPr>
          <p:spPr>
            <a:xfrm>
              <a:off x="13595563" y="11411297"/>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5" name="任意多边形 334"/>
            <p:cNvSpPr/>
            <p:nvPr/>
          </p:nvSpPr>
          <p:spPr>
            <a:xfrm>
              <a:off x="13765146"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6" name="任意多边形 335"/>
            <p:cNvSpPr/>
            <p:nvPr/>
          </p:nvSpPr>
          <p:spPr>
            <a:xfrm>
              <a:off x="13938328"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8" name="任意多边形 337"/>
            <p:cNvSpPr/>
            <p:nvPr/>
          </p:nvSpPr>
          <p:spPr>
            <a:xfrm>
              <a:off x="14128785"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9" name="任意多边形 338"/>
            <p:cNvSpPr/>
            <p:nvPr/>
          </p:nvSpPr>
          <p:spPr>
            <a:xfrm>
              <a:off x="14298368"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0" name="任意多边形 339"/>
            <p:cNvSpPr/>
            <p:nvPr/>
          </p:nvSpPr>
          <p:spPr>
            <a:xfrm>
              <a:off x="14471550"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1" name="任意多边形 340"/>
            <p:cNvSpPr/>
            <p:nvPr/>
          </p:nvSpPr>
          <p:spPr>
            <a:xfrm>
              <a:off x="14675683"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2" name="任意多边形 341"/>
            <p:cNvSpPr/>
            <p:nvPr/>
          </p:nvSpPr>
          <p:spPr>
            <a:xfrm>
              <a:off x="14845266"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3" name="任意多边形 342"/>
            <p:cNvSpPr/>
            <p:nvPr/>
          </p:nvSpPr>
          <p:spPr>
            <a:xfrm>
              <a:off x="15018448"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4" name="任意多边形 343"/>
            <p:cNvSpPr/>
            <p:nvPr/>
          </p:nvSpPr>
          <p:spPr>
            <a:xfrm>
              <a:off x="15162464" y="1141545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5" name="任意多边形 344"/>
            <p:cNvSpPr/>
            <p:nvPr/>
          </p:nvSpPr>
          <p:spPr>
            <a:xfrm>
              <a:off x="15378488"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6" name="任意多边形 345"/>
            <p:cNvSpPr/>
            <p:nvPr/>
          </p:nvSpPr>
          <p:spPr>
            <a:xfrm>
              <a:off x="15551670"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7" name="任意多边形 346"/>
            <p:cNvSpPr/>
            <p:nvPr/>
          </p:nvSpPr>
          <p:spPr>
            <a:xfrm>
              <a:off x="15755803" y="11411297"/>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8" name="任意多边形 347"/>
            <p:cNvSpPr/>
            <p:nvPr/>
          </p:nvSpPr>
          <p:spPr>
            <a:xfrm>
              <a:off x="15925386"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49" name="任意多边形 348"/>
            <p:cNvSpPr/>
            <p:nvPr/>
          </p:nvSpPr>
          <p:spPr>
            <a:xfrm>
              <a:off x="16098568"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1" name="任意多边形 350"/>
            <p:cNvSpPr/>
            <p:nvPr/>
          </p:nvSpPr>
          <p:spPr>
            <a:xfrm>
              <a:off x="16271750"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2" name="任意多边形 351"/>
            <p:cNvSpPr/>
            <p:nvPr/>
          </p:nvSpPr>
          <p:spPr>
            <a:xfrm>
              <a:off x="16441333"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3" name="任意多边形 352"/>
            <p:cNvSpPr/>
            <p:nvPr/>
          </p:nvSpPr>
          <p:spPr>
            <a:xfrm>
              <a:off x="16614515"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4" name="任意多边形 353"/>
            <p:cNvSpPr/>
            <p:nvPr/>
          </p:nvSpPr>
          <p:spPr>
            <a:xfrm>
              <a:off x="16818648"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5" name="任意多边形 354"/>
            <p:cNvSpPr/>
            <p:nvPr/>
          </p:nvSpPr>
          <p:spPr>
            <a:xfrm>
              <a:off x="16988231"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6" name="任意多边形 355"/>
            <p:cNvSpPr/>
            <p:nvPr/>
          </p:nvSpPr>
          <p:spPr>
            <a:xfrm>
              <a:off x="17161413"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7" name="任意多边形 356"/>
            <p:cNvSpPr/>
            <p:nvPr/>
          </p:nvSpPr>
          <p:spPr>
            <a:xfrm>
              <a:off x="17305429" y="1141545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8" name="任意多边形 357"/>
            <p:cNvSpPr/>
            <p:nvPr/>
          </p:nvSpPr>
          <p:spPr>
            <a:xfrm>
              <a:off x="17521453"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9" name="任意多边形 358"/>
            <p:cNvSpPr/>
            <p:nvPr/>
          </p:nvSpPr>
          <p:spPr>
            <a:xfrm>
              <a:off x="17694635"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0" name="任意多边形 359"/>
            <p:cNvSpPr/>
            <p:nvPr/>
          </p:nvSpPr>
          <p:spPr>
            <a:xfrm>
              <a:off x="17898768" y="11411297"/>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1" name="任意多边形 360"/>
            <p:cNvSpPr/>
            <p:nvPr/>
          </p:nvSpPr>
          <p:spPr>
            <a:xfrm>
              <a:off x="18068351"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2" name="任意多边形 361"/>
            <p:cNvSpPr/>
            <p:nvPr/>
          </p:nvSpPr>
          <p:spPr>
            <a:xfrm>
              <a:off x="18241533"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4" name="任意多边形 363"/>
            <p:cNvSpPr/>
            <p:nvPr/>
          </p:nvSpPr>
          <p:spPr>
            <a:xfrm>
              <a:off x="18416917"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5" name="任意多边形 364"/>
            <p:cNvSpPr/>
            <p:nvPr/>
          </p:nvSpPr>
          <p:spPr>
            <a:xfrm>
              <a:off x="18586500"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6" name="任意多边形 365"/>
            <p:cNvSpPr/>
            <p:nvPr/>
          </p:nvSpPr>
          <p:spPr>
            <a:xfrm>
              <a:off x="18759682"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7" name="任意多边形 366"/>
            <p:cNvSpPr/>
            <p:nvPr/>
          </p:nvSpPr>
          <p:spPr>
            <a:xfrm>
              <a:off x="18963815" y="11422740"/>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8" name="任意多边形 367"/>
            <p:cNvSpPr/>
            <p:nvPr/>
          </p:nvSpPr>
          <p:spPr>
            <a:xfrm>
              <a:off x="19133398"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9" name="任意多边形 368"/>
            <p:cNvSpPr/>
            <p:nvPr/>
          </p:nvSpPr>
          <p:spPr>
            <a:xfrm>
              <a:off x="19306580" y="1143450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0" name="任意多边形 369"/>
            <p:cNvSpPr/>
            <p:nvPr/>
          </p:nvSpPr>
          <p:spPr>
            <a:xfrm>
              <a:off x="19450596" y="11415451"/>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1" name="任意多边形 370"/>
            <p:cNvSpPr/>
            <p:nvPr/>
          </p:nvSpPr>
          <p:spPr>
            <a:xfrm>
              <a:off x="19666620"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2" name="任意多边形 371"/>
            <p:cNvSpPr/>
            <p:nvPr/>
          </p:nvSpPr>
          <p:spPr>
            <a:xfrm>
              <a:off x="19839802"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3" name="任意多边形 372"/>
            <p:cNvSpPr/>
            <p:nvPr/>
          </p:nvSpPr>
          <p:spPr>
            <a:xfrm>
              <a:off x="20043935" y="11411297"/>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4" name="任意多边形 373"/>
            <p:cNvSpPr/>
            <p:nvPr/>
          </p:nvSpPr>
          <p:spPr>
            <a:xfrm>
              <a:off x="20213518"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75" name="任意多边形 374"/>
            <p:cNvSpPr/>
            <p:nvPr/>
          </p:nvSpPr>
          <p:spPr>
            <a:xfrm>
              <a:off x="20386700" y="11423059"/>
              <a:ext cx="173182" cy="750079"/>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sp>
        <p:nvSpPr>
          <p:cNvPr id="376" name="TextBox 375"/>
          <p:cNvSpPr txBox="1"/>
          <p:nvPr/>
        </p:nvSpPr>
        <p:spPr>
          <a:xfrm>
            <a:off x="10881799" y="21944"/>
            <a:ext cx="325755" cy="1208502"/>
          </a:xfrm>
          <a:prstGeom prst="rect">
            <a:avLst/>
          </a:prstGeom>
          <a:noFill/>
        </p:spPr>
        <p:txBody>
          <a:bodyPr vert="eaVert" wrap="square" rtlCol="0">
            <a:spAutoFit/>
          </a:bodyPr>
          <a:lstStyle/>
          <a:p>
            <a:r>
              <a:rPr lang="zh-CN" altLang="en-US" sz="925" dirty="0"/>
              <a:t>励磁线圈</a:t>
            </a:r>
          </a:p>
        </p:txBody>
      </p:sp>
      <p:sp>
        <p:nvSpPr>
          <p:cNvPr id="377" name="TextBox 376"/>
          <p:cNvSpPr txBox="1"/>
          <p:nvPr/>
        </p:nvSpPr>
        <p:spPr>
          <a:xfrm>
            <a:off x="11465467" y="1082639"/>
            <a:ext cx="325755" cy="1208502"/>
          </a:xfrm>
          <a:prstGeom prst="rect">
            <a:avLst/>
          </a:prstGeom>
          <a:noFill/>
        </p:spPr>
        <p:txBody>
          <a:bodyPr vert="eaVert" wrap="square" rtlCol="0">
            <a:spAutoFit/>
          </a:bodyPr>
          <a:lstStyle/>
          <a:p>
            <a:r>
              <a:rPr lang="zh-CN" altLang="en-US" sz="925" dirty="0"/>
              <a:t>感应线圈</a:t>
            </a:r>
          </a:p>
        </p:txBody>
      </p:sp>
      <p:sp>
        <p:nvSpPr>
          <p:cNvPr id="253" name="TextBox 252"/>
          <p:cNvSpPr txBox="1"/>
          <p:nvPr/>
        </p:nvSpPr>
        <p:spPr>
          <a:xfrm>
            <a:off x="301370" y="897880"/>
            <a:ext cx="325755" cy="3085480"/>
          </a:xfrm>
          <a:prstGeom prst="rect">
            <a:avLst/>
          </a:prstGeom>
          <a:noFill/>
        </p:spPr>
        <p:txBody>
          <a:bodyPr vert="eaVert" wrap="square" rtlCol="0">
            <a:spAutoFit/>
          </a:bodyPr>
          <a:lstStyle/>
          <a:p>
            <a:r>
              <a:rPr lang="zh-CN" altLang="en-US" sz="925" dirty="0">
                <a:solidFill>
                  <a:srgbClr val="FF0000"/>
                </a:solidFill>
              </a:rPr>
              <a:t>电磁感应原理</a:t>
            </a:r>
          </a:p>
        </p:txBody>
      </p:sp>
      <p:sp>
        <p:nvSpPr>
          <p:cNvPr id="254" name="TextBox 253"/>
          <p:cNvSpPr txBox="1"/>
          <p:nvPr/>
        </p:nvSpPr>
        <p:spPr>
          <a:xfrm>
            <a:off x="1863331" y="4189206"/>
            <a:ext cx="325755" cy="923796"/>
          </a:xfrm>
          <a:prstGeom prst="rect">
            <a:avLst/>
          </a:prstGeom>
          <a:noFill/>
        </p:spPr>
        <p:txBody>
          <a:bodyPr vert="eaVert" wrap="square" rtlCol="0">
            <a:spAutoFit/>
          </a:bodyPr>
          <a:lstStyle/>
          <a:p>
            <a:r>
              <a:rPr lang="zh-CN" altLang="en-US" sz="925" dirty="0"/>
              <a:t>波形</a:t>
            </a:r>
          </a:p>
        </p:txBody>
      </p:sp>
      <p:grpSp>
        <p:nvGrpSpPr>
          <p:cNvPr id="3" name="组合 2"/>
          <p:cNvGrpSpPr/>
          <p:nvPr/>
        </p:nvGrpSpPr>
        <p:grpSpPr>
          <a:xfrm>
            <a:off x="2992044" y="4633211"/>
            <a:ext cx="7796841" cy="408841"/>
            <a:chOff x="5830590" y="9005254"/>
            <a:chExt cx="15193688" cy="796708"/>
          </a:xfrm>
        </p:grpSpPr>
        <p:cxnSp>
          <p:nvCxnSpPr>
            <p:cNvPr id="255" name="直接连接符 254"/>
            <p:cNvCxnSpPr/>
            <p:nvPr/>
          </p:nvCxnSpPr>
          <p:spPr>
            <a:xfrm>
              <a:off x="5830590" y="9395073"/>
              <a:ext cx="151936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56" name="组合 255"/>
            <p:cNvGrpSpPr/>
            <p:nvPr/>
          </p:nvGrpSpPr>
          <p:grpSpPr>
            <a:xfrm>
              <a:off x="7576057" y="9028679"/>
              <a:ext cx="2142965" cy="773283"/>
              <a:chOff x="8368145" y="6226721"/>
              <a:chExt cx="2142965" cy="2399689"/>
            </a:xfrm>
          </p:grpSpPr>
          <p:sp>
            <p:nvSpPr>
              <p:cNvPr id="257" name="任意多边形 256"/>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58" name="任意多边形 257"/>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59" name="任意多边形 258"/>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0" name="任意多边形 259"/>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1" name="任意多边形 260"/>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2" name="任意多边形 261"/>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3" name="任意多边形 262"/>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4" name="任意多边形 263"/>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5" name="任意多边形 264"/>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6" name="任意多边形 265"/>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7" name="任意多边形 266"/>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68" name="任意多边形 267"/>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269" name="组合 268"/>
            <p:cNvGrpSpPr/>
            <p:nvPr/>
          </p:nvGrpSpPr>
          <p:grpSpPr>
            <a:xfrm>
              <a:off x="9736297" y="9028679"/>
              <a:ext cx="2142965" cy="773283"/>
              <a:chOff x="8368145" y="6226721"/>
              <a:chExt cx="2142965" cy="2399689"/>
            </a:xfrm>
          </p:grpSpPr>
          <p:sp>
            <p:nvSpPr>
              <p:cNvPr id="270" name="任意多边形 269"/>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1" name="任意多边形 270"/>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2" name="任意多边形 271"/>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3" name="任意多边形 272"/>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4" name="任意多边形 273"/>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5" name="任意多边形 274"/>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6" name="任意多边形 275"/>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7" name="任意多边形 276"/>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8" name="任意多边形 277"/>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79" name="任意多边形 278"/>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0" name="任意多边形 279"/>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1" name="任意多边形 280"/>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282" name="组合 281"/>
            <p:cNvGrpSpPr/>
            <p:nvPr/>
          </p:nvGrpSpPr>
          <p:grpSpPr>
            <a:xfrm>
              <a:off x="11896537" y="9005254"/>
              <a:ext cx="2142965" cy="773283"/>
              <a:chOff x="8368145" y="6226721"/>
              <a:chExt cx="2142965" cy="2399689"/>
            </a:xfrm>
          </p:grpSpPr>
          <p:sp>
            <p:nvSpPr>
              <p:cNvPr id="283" name="任意多边形 282"/>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4" name="任意多边形 283"/>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5" name="任意多边形 284"/>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6" name="任意多边形 285"/>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7" name="任意多边形 286"/>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8" name="任意多边形 287"/>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89" name="任意多边形 288"/>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0" name="任意多边形 289"/>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1" name="任意多边形 290"/>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2" name="任意多边形 291"/>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3" name="任意多边形 292"/>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4" name="任意多边形 293"/>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295" name="组合 294"/>
            <p:cNvGrpSpPr/>
            <p:nvPr/>
          </p:nvGrpSpPr>
          <p:grpSpPr>
            <a:xfrm>
              <a:off x="14056777" y="9005254"/>
              <a:ext cx="2142965" cy="773283"/>
              <a:chOff x="8368145" y="6226721"/>
              <a:chExt cx="2142965" cy="2399689"/>
            </a:xfrm>
          </p:grpSpPr>
          <p:sp>
            <p:nvSpPr>
              <p:cNvPr id="296" name="任意多边形 295"/>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298" name="任意多边形 297"/>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11" name="任意多边形 310"/>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24" name="任意多边形 323"/>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37" name="任意多边形 336"/>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50" name="任意多边形 349"/>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63" name="任意多边形 362"/>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0" name="任意多边形 379"/>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1" name="任意多边形 380"/>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2" name="任意多边形 381"/>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3" name="任意多边形 382"/>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4" name="任意多边形 383"/>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385" name="组合 384"/>
            <p:cNvGrpSpPr/>
            <p:nvPr/>
          </p:nvGrpSpPr>
          <p:grpSpPr>
            <a:xfrm>
              <a:off x="16199742" y="9005254"/>
              <a:ext cx="2142965" cy="773283"/>
              <a:chOff x="8368145" y="6226721"/>
              <a:chExt cx="2142965" cy="2399689"/>
            </a:xfrm>
          </p:grpSpPr>
          <p:sp>
            <p:nvSpPr>
              <p:cNvPr id="386" name="任意多边形 385"/>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7" name="任意多边形 386"/>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8" name="任意多边形 387"/>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89" name="任意多边形 388"/>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2" name="任意多边形 391"/>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3" name="任意多边形 392"/>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4" name="任意多边形 393"/>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5" name="任意多边形 394"/>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6" name="任意多边形 395"/>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7" name="任意多边形 396"/>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8" name="任意多边形 397"/>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399" name="任意多边形 398"/>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nvGrpSpPr>
            <p:cNvPr id="400" name="组合 399"/>
            <p:cNvGrpSpPr/>
            <p:nvPr/>
          </p:nvGrpSpPr>
          <p:grpSpPr>
            <a:xfrm>
              <a:off x="18344909" y="9005254"/>
              <a:ext cx="2142965" cy="773283"/>
              <a:chOff x="8368145" y="6226721"/>
              <a:chExt cx="2142965" cy="2399689"/>
            </a:xfrm>
          </p:grpSpPr>
          <p:sp>
            <p:nvSpPr>
              <p:cNvPr id="401" name="任意多边形 400"/>
              <p:cNvSpPr/>
              <p:nvPr/>
            </p:nvSpPr>
            <p:spPr>
              <a:xfrm>
                <a:off x="8368145"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2" name="任意多边形 401"/>
              <p:cNvSpPr/>
              <p:nvPr/>
            </p:nvSpPr>
            <p:spPr>
              <a:xfrm>
                <a:off x="853772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3" name="任意多边形 402"/>
              <p:cNvSpPr/>
              <p:nvPr/>
            </p:nvSpPr>
            <p:spPr>
              <a:xfrm>
                <a:off x="8710910"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4" name="任意多边形 403"/>
              <p:cNvSpPr/>
              <p:nvPr/>
            </p:nvSpPr>
            <p:spPr>
              <a:xfrm>
                <a:off x="8915043" y="626223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5" name="任意多边形 404"/>
              <p:cNvSpPr/>
              <p:nvPr/>
            </p:nvSpPr>
            <p:spPr>
              <a:xfrm>
                <a:off x="9084626"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6" name="任意多边形 405"/>
              <p:cNvSpPr/>
              <p:nvPr/>
            </p:nvSpPr>
            <p:spPr>
              <a:xfrm>
                <a:off x="9257808" y="6298729"/>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7" name="任意多边形 406"/>
              <p:cNvSpPr/>
              <p:nvPr/>
            </p:nvSpPr>
            <p:spPr>
              <a:xfrm>
                <a:off x="9401824" y="623961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8" name="任意多边形 407"/>
              <p:cNvSpPr/>
              <p:nvPr/>
            </p:nvSpPr>
            <p:spPr>
              <a:xfrm>
                <a:off x="961784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09" name="任意多边形 408"/>
              <p:cNvSpPr/>
              <p:nvPr/>
            </p:nvSpPr>
            <p:spPr>
              <a:xfrm>
                <a:off x="9791030"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0" name="任意多边形 409"/>
              <p:cNvSpPr/>
              <p:nvPr/>
            </p:nvSpPr>
            <p:spPr>
              <a:xfrm>
                <a:off x="9995163" y="6226721"/>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1" name="任意多边形 410"/>
              <p:cNvSpPr/>
              <p:nvPr/>
            </p:nvSpPr>
            <p:spPr>
              <a:xfrm>
                <a:off x="10164746"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sp>
            <p:nvSpPr>
              <p:cNvPr id="412" name="任意多边形 411"/>
              <p:cNvSpPr/>
              <p:nvPr/>
            </p:nvSpPr>
            <p:spPr>
              <a:xfrm>
                <a:off x="10337928" y="6263220"/>
                <a:ext cx="173182" cy="2327681"/>
              </a:xfrm>
              <a:custGeom>
                <a:avLst/>
                <a:gdLst>
                  <a:gd name="connsiteX0" fmla="*/ 0 w 692728"/>
                  <a:gd name="connsiteY0" fmla="*/ 1246934 h 2327681"/>
                  <a:gd name="connsiteX1" fmla="*/ 249382 w 692728"/>
                  <a:gd name="connsiteY1" fmla="*/ 25 h 2327681"/>
                  <a:gd name="connsiteX2" fmla="*/ 387928 w 692728"/>
                  <a:gd name="connsiteY2" fmla="*/ 1274643 h 2327681"/>
                  <a:gd name="connsiteX3" fmla="*/ 498764 w 692728"/>
                  <a:gd name="connsiteY3" fmla="*/ 2327588 h 2327681"/>
                  <a:gd name="connsiteX4" fmla="*/ 692728 w 692728"/>
                  <a:gd name="connsiteY4" fmla="*/ 1219225 h 2327681"/>
                  <a:gd name="connsiteX5" fmla="*/ 692728 w 692728"/>
                  <a:gd name="connsiteY5" fmla="*/ 1219225 h 2327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2728" h="2327681">
                    <a:moveTo>
                      <a:pt x="0" y="1246934"/>
                    </a:moveTo>
                    <a:cubicBezTo>
                      <a:pt x="92363" y="621170"/>
                      <a:pt x="184727" y="-4593"/>
                      <a:pt x="249382" y="25"/>
                    </a:cubicBezTo>
                    <a:cubicBezTo>
                      <a:pt x="314037" y="4643"/>
                      <a:pt x="346364" y="886716"/>
                      <a:pt x="387928" y="1274643"/>
                    </a:cubicBezTo>
                    <a:cubicBezTo>
                      <a:pt x="429492" y="1662570"/>
                      <a:pt x="447964" y="2336824"/>
                      <a:pt x="498764" y="2327588"/>
                    </a:cubicBezTo>
                    <a:cubicBezTo>
                      <a:pt x="549564" y="2318352"/>
                      <a:pt x="692728" y="1219225"/>
                      <a:pt x="692728" y="1219225"/>
                    </a:cubicBezTo>
                    <a:lnTo>
                      <a:pt x="692728" y="1219225"/>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925"/>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v2-bcc729597b7d9e83022b3fd78eed7a11_r"/>
          <p:cNvPicPr>
            <a:picLocks noChangeAspect="1"/>
          </p:cNvPicPr>
          <p:nvPr/>
        </p:nvPicPr>
        <p:blipFill>
          <a:blip r:embed="rId2"/>
          <a:stretch>
            <a:fillRect/>
          </a:stretch>
        </p:blipFill>
        <p:spPr>
          <a:xfrm>
            <a:off x="999490" y="517525"/>
            <a:ext cx="9785350" cy="545401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OTg1MzIzMTdmNWY0MjAxMjFhZWFmMTgyYTA2YmE2ZTA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974</Words>
  <Application>Microsoft Office PowerPoint</Application>
  <PresentationFormat>宽屏</PresentationFormat>
  <Paragraphs>96</Paragraphs>
  <Slides>14</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14</vt:i4>
      </vt:variant>
    </vt:vector>
  </HeadingPairs>
  <TitlesOfParts>
    <vt:vector size="18" baseType="lpstr">
      <vt:lpstr>微软雅黑</vt:lpstr>
      <vt:lpstr>Arial</vt:lpstr>
      <vt:lpstr>Calibri</vt:lpstr>
      <vt:lpstr>WPS</vt:lpstr>
      <vt:lpstr>旋变传感器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旋变传感器</dc:title>
  <dc:creator/>
  <cp:lastModifiedBy>楚 玉青</cp:lastModifiedBy>
  <cp:revision>26</cp:revision>
  <dcterms:created xsi:type="dcterms:W3CDTF">2023-08-09T12:44:00Z</dcterms:created>
  <dcterms:modified xsi:type="dcterms:W3CDTF">2024-03-11T10:11:46Z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882F3B9E9F994A52BEC8DA1E7AE5EDEF_12</vt:lpwstr>
  </property>
  <property fmtid="{D5CDD505-2E9C-101B-9397-08002B2CF9AE}" pid="3" name="KSOProductBuildVer">
    <vt:lpwstr>2052-12.1.0.16120</vt:lpwstr>
  </property>
</Properties>
</file>