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  <p:sldMasterId id="2147483717" r:id="rId6"/>
  </p:sldMasterIdLst>
  <p:notesMasterIdLst>
    <p:notesMasterId r:id="rId9"/>
  </p:notesMasterIdLst>
  <p:sldIdLst>
    <p:sldId id="259" r:id="rId7"/>
    <p:sldId id="275" r:id="rId8"/>
    <p:sldId id="261" r:id="rId10"/>
    <p:sldId id="270" r:id="rId11"/>
    <p:sldId id="296" r:id="rId12"/>
    <p:sldId id="297" r:id="rId13"/>
    <p:sldId id="291" r:id="rId14"/>
    <p:sldId id="294" r:id="rId15"/>
    <p:sldId id="293" r:id="rId16"/>
    <p:sldId id="274" r:id="rId17"/>
    <p:sldId id="295" r:id="rId18"/>
    <p:sldId id="298" r:id="rId19"/>
    <p:sldId id="299" r:id="rId20"/>
    <p:sldId id="276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90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63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98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8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29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62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962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tags" Target="../tags/tag331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7" Type="http://schemas.openxmlformats.org/officeDocument/2006/relationships/tags" Target="../tags/tag378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3" Type="http://schemas.openxmlformats.org/officeDocument/2006/relationships/tags" Target="../tags/tag37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7" Type="http://schemas.openxmlformats.org/officeDocument/2006/relationships/tags" Target="../tags/tag385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tags" Target="../tags/tag392.xml"/><Relationship Id="rId7" Type="http://schemas.openxmlformats.org/officeDocument/2006/relationships/tags" Target="../tags/tag391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1" Type="http://schemas.openxmlformats.org/officeDocument/2006/relationships/tags" Target="../tags/tag395.xml"/><Relationship Id="rId10" Type="http://schemas.openxmlformats.org/officeDocument/2006/relationships/tags" Target="../tags/tag39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0" Type="http://schemas.openxmlformats.org/officeDocument/2006/relationships/tags" Target="../tags/tag411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0" Type="http://schemas.openxmlformats.org/officeDocument/2006/relationships/tags" Target="../tags/tag42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2" Type="http://schemas.openxmlformats.org/officeDocument/2006/relationships/tags" Target="../tags/tag438.xml"/><Relationship Id="rId11" Type="http://schemas.openxmlformats.org/officeDocument/2006/relationships/tags" Target="../tags/tag437.xml"/><Relationship Id="rId10" Type="http://schemas.openxmlformats.org/officeDocument/2006/relationships/tags" Target="../tags/tag436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7" Type="http://schemas.openxmlformats.org/officeDocument/2006/relationships/tags" Target="../tags/tag449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3" Type="http://schemas.openxmlformats.org/officeDocument/2006/relationships/tags" Target="../tags/tag44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Relationship Id="rId3" Type="http://schemas.openxmlformats.org/officeDocument/2006/relationships/tags" Target="../tags/tag452.xml"/><Relationship Id="rId2" Type="http://schemas.openxmlformats.org/officeDocument/2006/relationships/tags" Target="../tags/tag451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1" Type="http://schemas.openxmlformats.org/officeDocument/2006/relationships/tags" Target="../tags/tag473.xml"/><Relationship Id="rId10" Type="http://schemas.openxmlformats.org/officeDocument/2006/relationships/tags" Target="../tags/tag472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481.xml"/><Relationship Id="rId8" Type="http://schemas.openxmlformats.org/officeDocument/2006/relationships/tags" Target="../tags/tag480.xml"/><Relationship Id="rId7" Type="http://schemas.openxmlformats.org/officeDocument/2006/relationships/tags" Target="../tags/tag479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1" Type="http://schemas.openxmlformats.org/officeDocument/2006/relationships/tags" Target="../tags/tag483.xml"/><Relationship Id="rId10" Type="http://schemas.openxmlformats.org/officeDocument/2006/relationships/tags" Target="../tags/tag482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7" Type="http://schemas.openxmlformats.org/officeDocument/2006/relationships/tags" Target="../tags/tag489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4" Type="http://schemas.openxmlformats.org/officeDocument/2006/relationships/tags" Target="../tags/tag492.xml"/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507.xml"/><Relationship Id="rId8" Type="http://schemas.openxmlformats.org/officeDocument/2006/relationships/tags" Target="../tags/tag506.xml"/><Relationship Id="rId7" Type="http://schemas.openxmlformats.org/officeDocument/2006/relationships/tags" Target="../tags/tag505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2" Type="http://schemas.openxmlformats.org/officeDocument/2006/relationships/tags" Target="../tags/tag510.xml"/><Relationship Id="rId11" Type="http://schemas.openxmlformats.org/officeDocument/2006/relationships/tags" Target="../tags/tag509.xml"/><Relationship Id="rId10" Type="http://schemas.openxmlformats.org/officeDocument/2006/relationships/tags" Target="../tags/tag508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518.xml"/><Relationship Id="rId8" Type="http://schemas.openxmlformats.org/officeDocument/2006/relationships/tags" Target="../tags/tag517.xml"/><Relationship Id="rId7" Type="http://schemas.openxmlformats.org/officeDocument/2006/relationships/tags" Target="../tags/tag516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2" Type="http://schemas.openxmlformats.org/officeDocument/2006/relationships/tags" Target="../tags/tag521.xml"/><Relationship Id="rId11" Type="http://schemas.openxmlformats.org/officeDocument/2006/relationships/tags" Target="../tags/tag520.xml"/><Relationship Id="rId10" Type="http://schemas.openxmlformats.org/officeDocument/2006/relationships/tags" Target="../tags/tag519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7" Type="http://schemas.openxmlformats.org/officeDocument/2006/relationships/tags" Target="../tags/tag526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541.xml"/><Relationship Id="rId8" Type="http://schemas.openxmlformats.org/officeDocument/2006/relationships/tags" Target="../tags/tag540.xml"/><Relationship Id="rId7" Type="http://schemas.openxmlformats.org/officeDocument/2006/relationships/tags" Target="../tags/tag539.xml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4" Type="http://schemas.openxmlformats.org/officeDocument/2006/relationships/tags" Target="../tags/tag536.xml"/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1" Type="http://schemas.openxmlformats.org/officeDocument/2006/relationships/tags" Target="../tags/tag543.xml"/><Relationship Id="rId10" Type="http://schemas.openxmlformats.org/officeDocument/2006/relationships/tags" Target="../tags/tag54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tags" Target="../tags/tag546.xml"/><Relationship Id="rId3" Type="http://schemas.openxmlformats.org/officeDocument/2006/relationships/tags" Target="../tags/tag545.xml"/><Relationship Id="rId2" Type="http://schemas.openxmlformats.org/officeDocument/2006/relationships/tags" Target="../tags/tag544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58.xml"/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tags" Target="../tags/tag554.xml"/><Relationship Id="rId4" Type="http://schemas.openxmlformats.org/officeDocument/2006/relationships/tags" Target="../tags/tag553.xml"/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0" Type="http://schemas.openxmlformats.org/officeDocument/2006/relationships/tags" Target="../tags/tag559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tags" Target="../tags/tag569.xml"/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0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3.xml"/><Relationship Id="rId8" Type="http://schemas.openxmlformats.org/officeDocument/2006/relationships/tags" Target="../tags/tag582.xml"/><Relationship Id="rId7" Type="http://schemas.openxmlformats.org/officeDocument/2006/relationships/tags" Target="../tags/tag581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2" Type="http://schemas.openxmlformats.org/officeDocument/2006/relationships/tags" Target="../tags/tag586.xml"/><Relationship Id="rId11" Type="http://schemas.openxmlformats.org/officeDocument/2006/relationships/tags" Target="../tags/tag585.xml"/><Relationship Id="rId10" Type="http://schemas.openxmlformats.org/officeDocument/2006/relationships/tags" Target="../tags/tag584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4762" y="0"/>
            <a:ext cx="7469188" cy="6858000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30" name="任意多边形: 形状 29"/>
          <p:cNvSpPr/>
          <p:nvPr userDrawn="1">
            <p:custDataLst>
              <p:tags r:id="rId4"/>
            </p:custDataLst>
          </p:nvPr>
        </p:nvSpPr>
        <p:spPr>
          <a:xfrm rot="400754">
            <a:off x="5168900" y="-180975"/>
            <a:ext cx="2138363" cy="4324350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1" name="任意多边形: 形状 20"/>
          <p:cNvSpPr/>
          <p:nvPr userDrawn="1">
            <p:custDataLst>
              <p:tags r:id="rId5"/>
            </p:custDataLst>
          </p:nvPr>
        </p:nvSpPr>
        <p:spPr>
          <a:xfrm>
            <a:off x="5075238" y="2709863"/>
            <a:ext cx="793750" cy="4148138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44" y="2393315"/>
            <a:ext cx="4050506" cy="1677670"/>
          </a:xfrm>
        </p:spPr>
        <p:txBody>
          <a:bodyPr lIns="90170" tIns="46990" rIns="90170" bIns="0" anchor="b" anchorCtr="0">
            <a:normAutofit/>
          </a:bodyPr>
          <a:lstStyle>
            <a:lvl1pPr algn="l">
              <a:defRPr sz="4800" spc="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4274820"/>
            <a:ext cx="4079081" cy="420370"/>
          </a:xfrm>
        </p:spPr>
        <p:txBody>
          <a:bodyPr lIns="90170" tIns="0" rIns="90170" bIns="46990" anchor="t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13"/>
          <p:cNvGrpSpPr/>
          <p:nvPr userDrawn="1"/>
        </p:nvGrpSpPr>
        <p:grpSpPr>
          <a:xfrm>
            <a:off x="120650" y="155575"/>
            <a:ext cx="527050" cy="663575"/>
            <a:chOff x="159828" y="155002"/>
            <a:chExt cx="702781" cy="664490"/>
          </a:xfrm>
        </p:grpSpPr>
        <p:sp>
          <p:nvSpPr>
            <p:cNvPr id="10" name="椭圆 9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1" y="382221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lIns="90000" tIns="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4479925" y="0"/>
            <a:ext cx="4664075" cy="6858000"/>
          </a:xfrm>
          <a:custGeom>
            <a:avLst/>
            <a:gdLst>
              <a:gd name="connsiteX0" fmla="*/ 2963844 w 6218323"/>
              <a:gd name="connsiteY0" fmla="*/ 0 h 6858000"/>
              <a:gd name="connsiteX1" fmla="*/ 6218323 w 6218323"/>
              <a:gd name="connsiteY1" fmla="*/ 0 h 6858000"/>
              <a:gd name="connsiteX2" fmla="*/ 6218323 w 6218323"/>
              <a:gd name="connsiteY2" fmla="*/ 6858000 h 6858000"/>
              <a:gd name="connsiteX3" fmla="*/ 0 w 6218323"/>
              <a:gd name="connsiteY3" fmla="*/ 6858000 h 6858000"/>
              <a:gd name="connsiteX4" fmla="*/ 203554 w 6218323"/>
              <a:gd name="connsiteY4" fmla="*/ 6663929 h 6858000"/>
              <a:gd name="connsiteX5" fmla="*/ 2963844 w 621832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8323" h="6858000">
                <a:moveTo>
                  <a:pt x="2963844" y="0"/>
                </a:moveTo>
                <a:lnTo>
                  <a:pt x="6218323" y="0"/>
                </a:lnTo>
                <a:lnTo>
                  <a:pt x="6218323" y="6858000"/>
                </a:lnTo>
                <a:lnTo>
                  <a:pt x="0" y="6858000"/>
                </a:lnTo>
                <a:lnTo>
                  <a:pt x="203554" y="6663929"/>
                </a:lnTo>
                <a:cubicBezTo>
                  <a:pt x="1909002" y="4958481"/>
                  <a:pt x="2963844" y="2602426"/>
                  <a:pt x="2963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7" name="任意多边形: 形状 16"/>
          <p:cNvSpPr/>
          <p:nvPr userDrawn="1">
            <p:custDataLst>
              <p:tags r:id="rId4"/>
            </p:custDataLst>
          </p:nvPr>
        </p:nvSpPr>
        <p:spPr>
          <a:xfrm rot="1140066">
            <a:off x="5980113" y="-50800"/>
            <a:ext cx="560388" cy="3398838"/>
          </a:xfrm>
          <a:custGeom>
            <a:avLst/>
            <a:gdLst>
              <a:gd name="connsiteX0" fmla="*/ 0 w 748725"/>
              <a:gd name="connsiteY0" fmla="*/ 85386 h 3398961"/>
              <a:gd name="connsiteX1" fmla="*/ 247965 w 748725"/>
              <a:gd name="connsiteY1" fmla="*/ 0 h 3398961"/>
              <a:gd name="connsiteX2" fmla="*/ 325031 w 748725"/>
              <a:gd name="connsiteY2" fmla="*/ 227761 h 3398961"/>
              <a:gd name="connsiteX3" fmla="*/ 748725 w 748725"/>
              <a:gd name="connsiteY3" fmla="*/ 3030235 h 3398961"/>
              <a:gd name="connsiteX4" fmla="*/ 739401 w 748725"/>
              <a:gd name="connsiteY4" fmla="*/ 3398961 h 3398961"/>
              <a:gd name="connsiteX5" fmla="*/ 736461 w 748725"/>
              <a:gd name="connsiteY5" fmla="*/ 3282685 h 3398961"/>
              <a:gd name="connsiteX6" fmla="*/ 46763 w 748725"/>
              <a:gd name="connsiteY6" fmla="*/ 192064 h 339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725" h="3398961">
                <a:moveTo>
                  <a:pt x="0" y="85386"/>
                </a:moveTo>
                <a:lnTo>
                  <a:pt x="247965" y="0"/>
                </a:lnTo>
                <a:lnTo>
                  <a:pt x="325031" y="227761"/>
                </a:lnTo>
                <a:cubicBezTo>
                  <a:pt x="600388" y="1113062"/>
                  <a:pt x="748725" y="2054325"/>
                  <a:pt x="748725" y="3030235"/>
                </a:cubicBezTo>
                <a:lnTo>
                  <a:pt x="739401" y="3398961"/>
                </a:lnTo>
                <a:lnTo>
                  <a:pt x="736461" y="3282685"/>
                </a:lnTo>
                <a:cubicBezTo>
                  <a:pt x="681247" y="2193426"/>
                  <a:pt x="441089" y="1152960"/>
                  <a:pt x="46763" y="19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 rot="10980910">
            <a:off x="4762500" y="922338"/>
            <a:ext cx="1865313" cy="6005513"/>
          </a:xfrm>
          <a:custGeom>
            <a:avLst/>
            <a:gdLst>
              <a:gd name="connsiteX0" fmla="*/ 9323 w 2486065"/>
              <a:gd name="connsiteY0" fmla="*/ 6005610 h 6005610"/>
              <a:gd name="connsiteX1" fmla="*/ 0 w 2486065"/>
              <a:gd name="connsiteY1" fmla="*/ 5636922 h 6005610"/>
              <a:gd name="connsiteX2" fmla="*/ 1609509 w 2486065"/>
              <a:gd name="connsiteY2" fmla="*/ 367752 h 6005610"/>
              <a:gd name="connsiteX3" fmla="*/ 1847089 w 2486065"/>
              <a:gd name="connsiteY3" fmla="*/ 33656 h 6005610"/>
              <a:gd name="connsiteX4" fmla="*/ 2486065 w 2486065"/>
              <a:gd name="connsiteY4" fmla="*/ 0 h 6005610"/>
              <a:gd name="connsiteX5" fmla="*/ 2316666 w 2486065"/>
              <a:gd name="connsiteY5" fmla="*/ 185545 h 6005610"/>
              <a:gd name="connsiteX6" fmla="*/ 12261 w 2486065"/>
              <a:gd name="connsiteY6" fmla="*/ 5889372 h 600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65" h="6005610">
                <a:moveTo>
                  <a:pt x="9323" y="6005610"/>
                </a:moveTo>
                <a:lnTo>
                  <a:pt x="0" y="5636922"/>
                </a:lnTo>
                <a:cubicBezTo>
                  <a:pt x="0" y="3685103"/>
                  <a:pt x="593349" y="1871867"/>
                  <a:pt x="1609509" y="367752"/>
                </a:cubicBezTo>
                <a:lnTo>
                  <a:pt x="1847089" y="33656"/>
                </a:lnTo>
                <a:lnTo>
                  <a:pt x="2486065" y="0"/>
                </a:lnTo>
                <a:lnTo>
                  <a:pt x="2316666" y="185545"/>
                </a:lnTo>
                <a:cubicBezTo>
                  <a:pt x="972893" y="1727510"/>
                  <a:pt x="122691" y="3710853"/>
                  <a:pt x="12261" y="5889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82358" y="5533626"/>
            <a:ext cx="2574132" cy="624840"/>
          </a:xfrm>
        </p:spPr>
        <p:txBody>
          <a:bodyPr lIns="90170" tIns="0" rIns="90170" bIns="46990" anchor="t" anchorCtr="0">
            <a:normAutofit/>
          </a:bodyPr>
          <a:lstStyle>
            <a:lvl1pPr algn="ctr">
              <a:defRPr sz="2400" b="0" u="none" strike="noStrike" kern="1200" cap="none" spc="300" normalizeH="0">
                <a:solidFill>
                  <a:schemeClr val="tx1"/>
                </a:solidFill>
                <a:uFillTx/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14"/>
          <p:cNvGrpSpPr/>
          <p:nvPr userDrawn="1"/>
        </p:nvGrpSpPr>
        <p:grpSpPr>
          <a:xfrm>
            <a:off x="8348663" y="6164263"/>
            <a:ext cx="628650" cy="554037"/>
            <a:chOff x="11131857" y="6164014"/>
            <a:chExt cx="837019" cy="553673"/>
          </a:xfrm>
        </p:grpSpPr>
        <p:sp>
          <p:nvSpPr>
            <p:cNvPr id="8" name="椭圆 7"/>
            <p:cNvSpPr/>
            <p:nvPr userDrawn="1">
              <p:custDataLst>
                <p:tags r:id="rId2"/>
              </p:custDataLst>
            </p:nvPr>
          </p:nvSpPr>
          <p:spPr>
            <a:xfrm>
              <a:off x="11415203" y="6164014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3"/>
              </p:custDataLst>
            </p:nvPr>
          </p:nvSpPr>
          <p:spPr>
            <a:xfrm>
              <a:off x="11131857" y="6440850"/>
              <a:ext cx="261311" cy="2613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11510895" y="6259362"/>
              <a:ext cx="414807" cy="217958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223" name="组合 15"/>
          <p:cNvGrpSpPr/>
          <p:nvPr userDrawn="1"/>
        </p:nvGrpSpPr>
        <p:grpSpPr>
          <a:xfrm>
            <a:off x="120650" y="155575"/>
            <a:ext cx="527050" cy="663575"/>
            <a:chOff x="159828" y="155002"/>
            <a:chExt cx="702781" cy="664490"/>
          </a:xfrm>
        </p:grpSpPr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7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8"/>
              </p:custDataLst>
            </p:nvPr>
          </p:nvSpPr>
          <p:spPr>
            <a:xfrm rot="16200000">
              <a:off x="141171" y="382221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>
            <p:custDataLst>
              <p:tags r:id="rId2"/>
            </p:custDataLst>
          </p:nvPr>
        </p:nvSpPr>
        <p:spPr>
          <a:xfrm>
            <a:off x="8561388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3"/>
            </p:custDataLst>
          </p:nvPr>
        </p:nvSpPr>
        <p:spPr>
          <a:xfrm>
            <a:off x="8348663" y="6440488"/>
            <a:ext cx="196850" cy="261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 rot="900000">
            <a:off x="8632825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6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2"/>
            </p:custDataLst>
          </p:nvPr>
        </p:nvSpPr>
        <p:spPr>
          <a:xfrm>
            <a:off x="-4762" y="0"/>
            <a:ext cx="9156700" cy="6858000"/>
          </a:xfrm>
          <a:custGeom>
            <a:avLst/>
            <a:gdLst>
              <a:gd name="connsiteX0" fmla="*/ 4501139 w 12210053"/>
              <a:gd name="connsiteY0" fmla="*/ 0 h 6858000"/>
              <a:gd name="connsiteX1" fmla="*/ 7170056 w 12210053"/>
              <a:gd name="connsiteY1" fmla="*/ 0 h 6858000"/>
              <a:gd name="connsiteX2" fmla="*/ 8525381 w 12210053"/>
              <a:gd name="connsiteY2" fmla="*/ 0 h 6858000"/>
              <a:gd name="connsiteX3" fmla="*/ 11020424 w 12210053"/>
              <a:gd name="connsiteY3" fmla="*/ 0 h 6858000"/>
              <a:gd name="connsiteX4" fmla="*/ 11754720 w 12210053"/>
              <a:gd name="connsiteY4" fmla="*/ 0 h 6858000"/>
              <a:gd name="connsiteX5" fmla="*/ 12188388 w 12210053"/>
              <a:gd name="connsiteY5" fmla="*/ 0 h 6858000"/>
              <a:gd name="connsiteX6" fmla="*/ 12210053 w 12210053"/>
              <a:gd name="connsiteY6" fmla="*/ 0 h 6858000"/>
              <a:gd name="connsiteX7" fmla="*/ 12210053 w 12210053"/>
              <a:gd name="connsiteY7" fmla="*/ 6858000 h 6858000"/>
              <a:gd name="connsiteX8" fmla="*/ 12195609 w 12210053"/>
              <a:gd name="connsiteY8" fmla="*/ 6858000 h 6858000"/>
              <a:gd name="connsiteX9" fmla="*/ 11754720 w 12210053"/>
              <a:gd name="connsiteY9" fmla="*/ 6858000 h 6858000"/>
              <a:gd name="connsiteX10" fmla="*/ 0 w 12210053"/>
              <a:gd name="connsiteY10" fmla="*/ 6858000 h 6858000"/>
              <a:gd name="connsiteX11" fmla="*/ 0 w 12210053"/>
              <a:gd name="connsiteY11" fmla="*/ 3410095 h 6858000"/>
              <a:gd name="connsiteX12" fmla="*/ 139305 w 12210053"/>
              <a:gd name="connsiteY12" fmla="*/ 3185048 h 6858000"/>
              <a:gd name="connsiteX13" fmla="*/ 4124311 w 12210053"/>
              <a:gd name="connsiteY13" fmla="*/ 111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0053" h="6858000">
                <a:moveTo>
                  <a:pt x="4501139" y="0"/>
                </a:moveTo>
                <a:lnTo>
                  <a:pt x="7170056" y="0"/>
                </a:lnTo>
                <a:lnTo>
                  <a:pt x="8525381" y="0"/>
                </a:lnTo>
                <a:lnTo>
                  <a:pt x="11020424" y="0"/>
                </a:lnTo>
                <a:lnTo>
                  <a:pt x="11754720" y="0"/>
                </a:lnTo>
                <a:lnTo>
                  <a:pt x="12188388" y="0"/>
                </a:lnTo>
                <a:lnTo>
                  <a:pt x="12210053" y="0"/>
                </a:lnTo>
                <a:lnTo>
                  <a:pt x="12210053" y="6858000"/>
                </a:lnTo>
                <a:lnTo>
                  <a:pt x="12195609" y="6858000"/>
                </a:lnTo>
                <a:lnTo>
                  <a:pt x="11754720" y="6858000"/>
                </a:lnTo>
                <a:lnTo>
                  <a:pt x="0" y="6858000"/>
                </a:lnTo>
                <a:lnTo>
                  <a:pt x="0" y="3410095"/>
                </a:lnTo>
                <a:lnTo>
                  <a:pt x="139305" y="3185048"/>
                </a:lnTo>
                <a:cubicBezTo>
                  <a:pt x="1071631" y="1754607"/>
                  <a:pt x="2472558" y="657499"/>
                  <a:pt x="4124311" y="1114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-4762" y="501650"/>
            <a:ext cx="2474913" cy="4937125"/>
          </a:xfrm>
          <a:custGeom>
            <a:avLst/>
            <a:gdLst>
              <a:gd name="connsiteX0" fmla="*/ 3300774 w 3300774"/>
              <a:gd name="connsiteY0" fmla="*/ 0 h 4937357"/>
              <a:gd name="connsiteX1" fmla="*/ 3047567 w 3300774"/>
              <a:gd name="connsiteY1" fmla="*/ 171931 h 4937357"/>
              <a:gd name="connsiteX2" fmla="*/ 41151 w 3300774"/>
              <a:gd name="connsiteY2" fmla="*/ 4733652 h 4937357"/>
              <a:gd name="connsiteX3" fmla="*/ 0 w 3300774"/>
              <a:gd name="connsiteY3" fmla="*/ 4937357 h 4937357"/>
              <a:gd name="connsiteX4" fmla="*/ 0 w 3300774"/>
              <a:gd name="connsiteY4" fmla="*/ 3189079 h 4937357"/>
              <a:gd name="connsiteX5" fmla="*/ 122651 w 3300774"/>
              <a:gd name="connsiteY5" fmla="*/ 2957158 h 4937357"/>
              <a:gd name="connsiteX6" fmla="*/ 3293407 w 3300774"/>
              <a:gd name="connsiteY6" fmla="*/ 3331 h 493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774" h="4937357">
                <a:moveTo>
                  <a:pt x="3300774" y="0"/>
                </a:moveTo>
                <a:lnTo>
                  <a:pt x="3047567" y="171931"/>
                </a:lnTo>
                <a:cubicBezTo>
                  <a:pt x="1569876" y="1229299"/>
                  <a:pt x="477728" y="2845207"/>
                  <a:pt x="41151" y="4733652"/>
                </a:cubicBezTo>
                <a:lnTo>
                  <a:pt x="0" y="4937357"/>
                </a:lnTo>
                <a:lnTo>
                  <a:pt x="0" y="3189079"/>
                </a:lnTo>
                <a:lnTo>
                  <a:pt x="122651" y="2957158"/>
                </a:lnTo>
                <a:cubicBezTo>
                  <a:pt x="854377" y="1679878"/>
                  <a:pt x="1961414" y="645151"/>
                  <a:pt x="3293407" y="3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844550" y="0"/>
            <a:ext cx="2236788" cy="1781175"/>
          </a:xfrm>
          <a:custGeom>
            <a:avLst/>
            <a:gdLst>
              <a:gd name="connsiteX0" fmla="*/ 2259484 w 2982576"/>
              <a:gd name="connsiteY0" fmla="*/ 0 h 1780608"/>
              <a:gd name="connsiteX1" fmla="*/ 2982576 w 2982576"/>
              <a:gd name="connsiteY1" fmla="*/ 0 h 1780608"/>
              <a:gd name="connsiteX2" fmla="*/ 2759284 w 2982576"/>
              <a:gd name="connsiteY2" fmla="*/ 70584 h 1780608"/>
              <a:gd name="connsiteX3" fmla="*/ 215886 w 2982576"/>
              <a:gd name="connsiteY3" fmla="*/ 1574780 h 1780608"/>
              <a:gd name="connsiteX4" fmla="*/ 0 w 2982576"/>
              <a:gd name="connsiteY4" fmla="*/ 1780608 h 1780608"/>
              <a:gd name="connsiteX5" fmla="*/ 152145 w 2982576"/>
              <a:gd name="connsiteY5" fmla="*/ 1604967 h 1780608"/>
              <a:gd name="connsiteX6" fmla="*/ 2210761 w 2982576"/>
              <a:gd name="connsiteY6" fmla="*/ 23567 h 178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576" h="1780608">
                <a:moveTo>
                  <a:pt x="2259484" y="0"/>
                </a:moveTo>
                <a:lnTo>
                  <a:pt x="2982576" y="0"/>
                </a:lnTo>
                <a:lnTo>
                  <a:pt x="2759284" y="70584"/>
                </a:lnTo>
                <a:cubicBezTo>
                  <a:pt x="1807493" y="395950"/>
                  <a:pt x="944402" y="912640"/>
                  <a:pt x="215886" y="1574780"/>
                </a:cubicBezTo>
                <a:lnTo>
                  <a:pt x="0" y="1780608"/>
                </a:lnTo>
                <a:lnTo>
                  <a:pt x="152145" y="1604967"/>
                </a:lnTo>
                <a:cubicBezTo>
                  <a:pt x="735809" y="962794"/>
                  <a:pt x="1432488" y="425187"/>
                  <a:pt x="2210761" y="2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669322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1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1" y="382221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6"/>
          <p:cNvGrpSpPr/>
          <p:nvPr userDrawn="1"/>
        </p:nvGrpSpPr>
        <p:grpSpPr>
          <a:xfrm>
            <a:off x="8483600" y="66675"/>
            <a:ext cx="527050" cy="663575"/>
            <a:chOff x="159828" y="155002"/>
            <a:chExt cx="702781" cy="664490"/>
          </a:xfrm>
        </p:grpSpPr>
        <p:sp>
          <p:nvSpPr>
            <p:cNvPr id="8" name="椭圆 7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1" y="382221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4344" name="组合 11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7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8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41171" y="382221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11"/>
          <p:cNvGrpSpPr/>
          <p:nvPr userDrawn="1"/>
        </p:nvGrpSpPr>
        <p:grpSpPr>
          <a:xfrm>
            <a:off x="8483600" y="66675"/>
            <a:ext cx="527050" cy="663575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1" y="382221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5368" name="组合 16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8" name="椭圆 17"/>
            <p:cNvSpPr/>
            <p:nvPr userDrawn="1">
              <p:custDataLst>
                <p:tags r:id="rId6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 userDrawn="1">
              <p:custDataLst>
                <p:tags r:id="rId7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8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41171" y="382221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4762" y="0"/>
            <a:ext cx="7469188" cy="6858000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4"/>
            </p:custDataLst>
          </p:nvPr>
        </p:nvSpPr>
        <p:spPr>
          <a:xfrm rot="400754">
            <a:off x="5168900" y="-180975"/>
            <a:ext cx="2138363" cy="4324350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1" name="任意多边形: 形状 20"/>
          <p:cNvSpPr/>
          <p:nvPr userDrawn="1">
            <p:custDataLst>
              <p:tags r:id="rId5"/>
            </p:custDataLst>
          </p:nvPr>
        </p:nvSpPr>
        <p:spPr>
          <a:xfrm>
            <a:off x="5075238" y="2709863"/>
            <a:ext cx="793750" cy="4148138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5193" y="2514600"/>
            <a:ext cx="3192191" cy="110557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汉仪旗黑-85S" pitchFamily="18" charset="-122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5193" y="3681413"/>
            <a:ext cx="3192191" cy="504693"/>
          </a:xfrm>
        </p:spPr>
        <p:txBody>
          <a:bodyPr lIns="90000" rIns="90000" bIns="46800">
            <a:normAutofit/>
          </a:bodyPr>
          <a:lstStyle>
            <a:lvl1pPr marL="0" indent="0" algn="dist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 userDrawn="1">
            <p:custDataLst>
              <p:tags r:id="rId3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4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8750300" y="201613"/>
            <a:ext cx="233363" cy="309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rot="900000">
            <a:off x="8810625" y="233363"/>
            <a:ext cx="157163" cy="857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 rot="17100000">
            <a:off x="8746331" y="296069"/>
            <a:ext cx="136525" cy="9683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0" anchor="ctr">
            <a:normAutofit/>
          </a:bodyPr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 lIns="90000" tIns="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28638" y="6018213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lIns="90000" tIns="46800" rIns="90000" bIns="0" anchor="ctr">
            <a:normAutofit/>
          </a:bodyPr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椭圆 10"/>
          <p:cNvSpPr/>
          <p:nvPr userDrawn="1">
            <p:custDataLst>
              <p:tags r:id="rId3"/>
            </p:custDataLst>
          </p:nvPr>
        </p:nvSpPr>
        <p:spPr>
          <a:xfrm>
            <a:off x="8764588" y="6346825"/>
            <a:ext cx="282575" cy="376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4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8640763" y="209550"/>
            <a:ext cx="301625" cy="403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rot="900000">
            <a:off x="8710613" y="261938"/>
            <a:ext cx="203200" cy="10953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 rot="17100000">
            <a:off x="8634413" y="342900"/>
            <a:ext cx="177800" cy="1238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椭圆 11"/>
          <p:cNvSpPr/>
          <p:nvPr userDrawn="1">
            <p:custDataLst>
              <p:tags r:id="rId3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4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 userDrawn="1">
            <p:custDataLst>
              <p:tags r:id="rId6"/>
            </p:custDataLst>
          </p:nvPr>
        </p:nvSpPr>
        <p:spPr>
          <a:xfrm>
            <a:off x="8764588" y="6346825"/>
            <a:ext cx="282575" cy="376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 rot="900000">
            <a:off x="8826500" y="6423025"/>
            <a:ext cx="184150" cy="1301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91367"/>
            <a:ext cx="8278200" cy="534430"/>
          </a:xfrm>
        </p:spPr>
        <p:txBody>
          <a:bodyPr lIns="90000" tIns="46800" rIns="90000" bIns="46800">
            <a:normAutofit/>
          </a:bodyPr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8561388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8348663" y="6440488"/>
            <a:ext cx="196850" cy="261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rot="900000">
            <a:off x="8632825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7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958850"/>
            <a:ext cx="9144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lIns="90000" tIns="46800" rIns="90000" bIns="0" anchor="b">
            <a:normAutofit/>
          </a:bodyPr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 lIns="90000" tIns="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4762" y="0"/>
            <a:ext cx="7469188" cy="6858000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30" name="任意多边形: 形状 29"/>
          <p:cNvSpPr/>
          <p:nvPr userDrawn="1">
            <p:custDataLst>
              <p:tags r:id="rId4"/>
            </p:custDataLst>
          </p:nvPr>
        </p:nvSpPr>
        <p:spPr>
          <a:xfrm rot="400754">
            <a:off x="5168900" y="-180975"/>
            <a:ext cx="2138363" cy="4324350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1" name="任意多边形: 形状 20"/>
          <p:cNvSpPr/>
          <p:nvPr userDrawn="1">
            <p:custDataLst>
              <p:tags r:id="rId5"/>
            </p:custDataLst>
          </p:nvPr>
        </p:nvSpPr>
        <p:spPr>
          <a:xfrm>
            <a:off x="5075238" y="2709863"/>
            <a:ext cx="793750" cy="4148138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44" y="2393315"/>
            <a:ext cx="4050506" cy="1677670"/>
          </a:xfrm>
        </p:spPr>
        <p:txBody>
          <a:bodyPr lIns="90170" tIns="46990" rIns="90170" bIns="0" anchor="b" anchorCtr="0">
            <a:normAutofit/>
          </a:bodyPr>
          <a:lstStyle>
            <a:lvl1pPr algn="l">
              <a:defRPr sz="4800" spc="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4274820"/>
            <a:ext cx="4079081" cy="420370"/>
          </a:xfrm>
        </p:spPr>
        <p:txBody>
          <a:bodyPr lIns="90170" tIns="0" rIns="90170" bIns="46990" anchor="t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组合 13"/>
          <p:cNvGrpSpPr/>
          <p:nvPr userDrawn="1"/>
        </p:nvGrpSpPr>
        <p:grpSpPr>
          <a:xfrm>
            <a:off x="120650" y="155575"/>
            <a:ext cx="527050" cy="663575"/>
            <a:chOff x="159828" y="155002"/>
            <a:chExt cx="702781" cy="664490"/>
          </a:xfrm>
        </p:grpSpPr>
        <p:sp>
          <p:nvSpPr>
            <p:cNvPr id="10" name="椭圆 9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2" y="382222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lIns="90000" tIns="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4479925" y="0"/>
            <a:ext cx="4664075" cy="6858000"/>
          </a:xfrm>
          <a:custGeom>
            <a:avLst/>
            <a:gdLst>
              <a:gd name="connsiteX0" fmla="*/ 2963844 w 6218323"/>
              <a:gd name="connsiteY0" fmla="*/ 0 h 6858000"/>
              <a:gd name="connsiteX1" fmla="*/ 6218323 w 6218323"/>
              <a:gd name="connsiteY1" fmla="*/ 0 h 6858000"/>
              <a:gd name="connsiteX2" fmla="*/ 6218323 w 6218323"/>
              <a:gd name="connsiteY2" fmla="*/ 6858000 h 6858000"/>
              <a:gd name="connsiteX3" fmla="*/ 0 w 6218323"/>
              <a:gd name="connsiteY3" fmla="*/ 6858000 h 6858000"/>
              <a:gd name="connsiteX4" fmla="*/ 203554 w 6218323"/>
              <a:gd name="connsiteY4" fmla="*/ 6663929 h 6858000"/>
              <a:gd name="connsiteX5" fmla="*/ 2963844 w 621832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8323" h="6858000">
                <a:moveTo>
                  <a:pt x="2963844" y="0"/>
                </a:moveTo>
                <a:lnTo>
                  <a:pt x="6218323" y="0"/>
                </a:lnTo>
                <a:lnTo>
                  <a:pt x="6218323" y="6858000"/>
                </a:lnTo>
                <a:lnTo>
                  <a:pt x="0" y="6858000"/>
                </a:lnTo>
                <a:lnTo>
                  <a:pt x="203554" y="6663929"/>
                </a:lnTo>
                <a:cubicBezTo>
                  <a:pt x="1909002" y="4958481"/>
                  <a:pt x="2963844" y="2602426"/>
                  <a:pt x="2963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7" name="任意多边形: 形状 16"/>
          <p:cNvSpPr/>
          <p:nvPr userDrawn="1">
            <p:custDataLst>
              <p:tags r:id="rId4"/>
            </p:custDataLst>
          </p:nvPr>
        </p:nvSpPr>
        <p:spPr>
          <a:xfrm rot="1140066">
            <a:off x="5980113" y="-50800"/>
            <a:ext cx="560388" cy="3398838"/>
          </a:xfrm>
          <a:custGeom>
            <a:avLst/>
            <a:gdLst>
              <a:gd name="connsiteX0" fmla="*/ 0 w 748725"/>
              <a:gd name="connsiteY0" fmla="*/ 85386 h 3398961"/>
              <a:gd name="connsiteX1" fmla="*/ 247965 w 748725"/>
              <a:gd name="connsiteY1" fmla="*/ 0 h 3398961"/>
              <a:gd name="connsiteX2" fmla="*/ 325031 w 748725"/>
              <a:gd name="connsiteY2" fmla="*/ 227761 h 3398961"/>
              <a:gd name="connsiteX3" fmla="*/ 748725 w 748725"/>
              <a:gd name="connsiteY3" fmla="*/ 3030235 h 3398961"/>
              <a:gd name="connsiteX4" fmla="*/ 739401 w 748725"/>
              <a:gd name="connsiteY4" fmla="*/ 3398961 h 3398961"/>
              <a:gd name="connsiteX5" fmla="*/ 736461 w 748725"/>
              <a:gd name="connsiteY5" fmla="*/ 3282685 h 3398961"/>
              <a:gd name="connsiteX6" fmla="*/ 46763 w 748725"/>
              <a:gd name="connsiteY6" fmla="*/ 192064 h 339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725" h="3398961">
                <a:moveTo>
                  <a:pt x="0" y="85386"/>
                </a:moveTo>
                <a:lnTo>
                  <a:pt x="247965" y="0"/>
                </a:lnTo>
                <a:lnTo>
                  <a:pt x="325031" y="227761"/>
                </a:lnTo>
                <a:cubicBezTo>
                  <a:pt x="600388" y="1113062"/>
                  <a:pt x="748725" y="2054325"/>
                  <a:pt x="748725" y="3030235"/>
                </a:cubicBezTo>
                <a:lnTo>
                  <a:pt x="739401" y="3398961"/>
                </a:lnTo>
                <a:lnTo>
                  <a:pt x="736461" y="3282685"/>
                </a:lnTo>
                <a:cubicBezTo>
                  <a:pt x="681247" y="2193426"/>
                  <a:pt x="441089" y="1152960"/>
                  <a:pt x="46763" y="19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 rot="10980910">
            <a:off x="4762500" y="922338"/>
            <a:ext cx="1865313" cy="6005513"/>
          </a:xfrm>
          <a:custGeom>
            <a:avLst/>
            <a:gdLst>
              <a:gd name="connsiteX0" fmla="*/ 9323 w 2486065"/>
              <a:gd name="connsiteY0" fmla="*/ 6005610 h 6005610"/>
              <a:gd name="connsiteX1" fmla="*/ 0 w 2486065"/>
              <a:gd name="connsiteY1" fmla="*/ 5636922 h 6005610"/>
              <a:gd name="connsiteX2" fmla="*/ 1609509 w 2486065"/>
              <a:gd name="connsiteY2" fmla="*/ 367752 h 6005610"/>
              <a:gd name="connsiteX3" fmla="*/ 1847089 w 2486065"/>
              <a:gd name="connsiteY3" fmla="*/ 33656 h 6005610"/>
              <a:gd name="connsiteX4" fmla="*/ 2486065 w 2486065"/>
              <a:gd name="connsiteY4" fmla="*/ 0 h 6005610"/>
              <a:gd name="connsiteX5" fmla="*/ 2316666 w 2486065"/>
              <a:gd name="connsiteY5" fmla="*/ 185545 h 6005610"/>
              <a:gd name="connsiteX6" fmla="*/ 12261 w 2486065"/>
              <a:gd name="connsiteY6" fmla="*/ 5889372 h 600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65" h="6005610">
                <a:moveTo>
                  <a:pt x="9323" y="6005610"/>
                </a:moveTo>
                <a:lnTo>
                  <a:pt x="0" y="5636922"/>
                </a:lnTo>
                <a:cubicBezTo>
                  <a:pt x="0" y="3685103"/>
                  <a:pt x="593349" y="1871867"/>
                  <a:pt x="1609509" y="367752"/>
                </a:cubicBezTo>
                <a:lnTo>
                  <a:pt x="1847089" y="33656"/>
                </a:lnTo>
                <a:lnTo>
                  <a:pt x="2486065" y="0"/>
                </a:lnTo>
                <a:lnTo>
                  <a:pt x="2316666" y="185545"/>
                </a:lnTo>
                <a:cubicBezTo>
                  <a:pt x="972893" y="1727510"/>
                  <a:pt x="122691" y="3710853"/>
                  <a:pt x="12261" y="5889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82358" y="5533626"/>
            <a:ext cx="2574132" cy="624840"/>
          </a:xfrm>
        </p:spPr>
        <p:txBody>
          <a:bodyPr lIns="90170" tIns="0" rIns="90170" bIns="46990" anchor="t" anchorCtr="0">
            <a:normAutofit/>
          </a:bodyPr>
          <a:lstStyle>
            <a:lvl1pPr algn="ctr">
              <a:defRPr sz="2400" b="0" u="none" strike="noStrike" kern="1200" cap="none" spc="300" normalizeH="0">
                <a:solidFill>
                  <a:schemeClr val="tx1"/>
                </a:solidFill>
                <a:uFillTx/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14"/>
          <p:cNvGrpSpPr/>
          <p:nvPr userDrawn="1"/>
        </p:nvGrpSpPr>
        <p:grpSpPr>
          <a:xfrm>
            <a:off x="8348663" y="6164263"/>
            <a:ext cx="628650" cy="554037"/>
            <a:chOff x="11131857" y="6164014"/>
            <a:chExt cx="837019" cy="553673"/>
          </a:xfrm>
        </p:grpSpPr>
        <p:sp>
          <p:nvSpPr>
            <p:cNvPr id="8" name="椭圆 7"/>
            <p:cNvSpPr/>
            <p:nvPr userDrawn="1">
              <p:custDataLst>
                <p:tags r:id="rId2"/>
              </p:custDataLst>
            </p:nvPr>
          </p:nvSpPr>
          <p:spPr>
            <a:xfrm>
              <a:off x="11415203" y="6164014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3"/>
              </p:custDataLst>
            </p:nvPr>
          </p:nvSpPr>
          <p:spPr>
            <a:xfrm>
              <a:off x="11131857" y="6440850"/>
              <a:ext cx="261311" cy="2613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11510895" y="6259362"/>
              <a:ext cx="414807" cy="217958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7655" name="组合 15"/>
          <p:cNvGrpSpPr/>
          <p:nvPr userDrawn="1"/>
        </p:nvGrpSpPr>
        <p:grpSpPr>
          <a:xfrm>
            <a:off x="120650" y="155575"/>
            <a:ext cx="527050" cy="663575"/>
            <a:chOff x="159828" y="155002"/>
            <a:chExt cx="702781" cy="664490"/>
          </a:xfrm>
        </p:grpSpPr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7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8"/>
              </p:custDataLst>
            </p:nvPr>
          </p:nvSpPr>
          <p:spPr>
            <a:xfrm rot="16200000">
              <a:off x="141172" y="382222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>
            <p:custDataLst>
              <p:tags r:id="rId2"/>
            </p:custDataLst>
          </p:nvPr>
        </p:nvSpPr>
        <p:spPr>
          <a:xfrm>
            <a:off x="8561388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3"/>
            </p:custDataLst>
          </p:nvPr>
        </p:nvSpPr>
        <p:spPr>
          <a:xfrm>
            <a:off x="8348663" y="6440488"/>
            <a:ext cx="196850" cy="261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 rot="900000">
            <a:off x="8632825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6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2"/>
            </p:custDataLst>
          </p:nvPr>
        </p:nvSpPr>
        <p:spPr>
          <a:xfrm>
            <a:off x="-4762" y="0"/>
            <a:ext cx="9156700" cy="6858000"/>
          </a:xfrm>
          <a:custGeom>
            <a:avLst/>
            <a:gdLst>
              <a:gd name="connsiteX0" fmla="*/ 4501139 w 12210053"/>
              <a:gd name="connsiteY0" fmla="*/ 0 h 6858000"/>
              <a:gd name="connsiteX1" fmla="*/ 7170056 w 12210053"/>
              <a:gd name="connsiteY1" fmla="*/ 0 h 6858000"/>
              <a:gd name="connsiteX2" fmla="*/ 8525381 w 12210053"/>
              <a:gd name="connsiteY2" fmla="*/ 0 h 6858000"/>
              <a:gd name="connsiteX3" fmla="*/ 11020424 w 12210053"/>
              <a:gd name="connsiteY3" fmla="*/ 0 h 6858000"/>
              <a:gd name="connsiteX4" fmla="*/ 11754720 w 12210053"/>
              <a:gd name="connsiteY4" fmla="*/ 0 h 6858000"/>
              <a:gd name="connsiteX5" fmla="*/ 12188388 w 12210053"/>
              <a:gd name="connsiteY5" fmla="*/ 0 h 6858000"/>
              <a:gd name="connsiteX6" fmla="*/ 12210053 w 12210053"/>
              <a:gd name="connsiteY6" fmla="*/ 0 h 6858000"/>
              <a:gd name="connsiteX7" fmla="*/ 12210053 w 12210053"/>
              <a:gd name="connsiteY7" fmla="*/ 6858000 h 6858000"/>
              <a:gd name="connsiteX8" fmla="*/ 12195609 w 12210053"/>
              <a:gd name="connsiteY8" fmla="*/ 6858000 h 6858000"/>
              <a:gd name="connsiteX9" fmla="*/ 11754720 w 12210053"/>
              <a:gd name="connsiteY9" fmla="*/ 6858000 h 6858000"/>
              <a:gd name="connsiteX10" fmla="*/ 0 w 12210053"/>
              <a:gd name="connsiteY10" fmla="*/ 6858000 h 6858000"/>
              <a:gd name="connsiteX11" fmla="*/ 0 w 12210053"/>
              <a:gd name="connsiteY11" fmla="*/ 3410095 h 6858000"/>
              <a:gd name="connsiteX12" fmla="*/ 139305 w 12210053"/>
              <a:gd name="connsiteY12" fmla="*/ 3185048 h 6858000"/>
              <a:gd name="connsiteX13" fmla="*/ 4124311 w 12210053"/>
              <a:gd name="connsiteY13" fmla="*/ 111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0053" h="6858000">
                <a:moveTo>
                  <a:pt x="4501139" y="0"/>
                </a:moveTo>
                <a:lnTo>
                  <a:pt x="7170056" y="0"/>
                </a:lnTo>
                <a:lnTo>
                  <a:pt x="8525381" y="0"/>
                </a:lnTo>
                <a:lnTo>
                  <a:pt x="11020424" y="0"/>
                </a:lnTo>
                <a:lnTo>
                  <a:pt x="11754720" y="0"/>
                </a:lnTo>
                <a:lnTo>
                  <a:pt x="12188388" y="0"/>
                </a:lnTo>
                <a:lnTo>
                  <a:pt x="12210053" y="0"/>
                </a:lnTo>
                <a:lnTo>
                  <a:pt x="12210053" y="6858000"/>
                </a:lnTo>
                <a:lnTo>
                  <a:pt x="12195609" y="6858000"/>
                </a:lnTo>
                <a:lnTo>
                  <a:pt x="11754720" y="6858000"/>
                </a:lnTo>
                <a:lnTo>
                  <a:pt x="0" y="6858000"/>
                </a:lnTo>
                <a:lnTo>
                  <a:pt x="0" y="3410095"/>
                </a:lnTo>
                <a:lnTo>
                  <a:pt x="139305" y="3185048"/>
                </a:lnTo>
                <a:cubicBezTo>
                  <a:pt x="1071631" y="1754607"/>
                  <a:pt x="2472558" y="657499"/>
                  <a:pt x="4124311" y="1114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-4762" y="501650"/>
            <a:ext cx="2474913" cy="4937125"/>
          </a:xfrm>
          <a:custGeom>
            <a:avLst/>
            <a:gdLst>
              <a:gd name="connsiteX0" fmla="*/ 3300774 w 3300774"/>
              <a:gd name="connsiteY0" fmla="*/ 0 h 4937357"/>
              <a:gd name="connsiteX1" fmla="*/ 3047567 w 3300774"/>
              <a:gd name="connsiteY1" fmla="*/ 171931 h 4937357"/>
              <a:gd name="connsiteX2" fmla="*/ 41151 w 3300774"/>
              <a:gd name="connsiteY2" fmla="*/ 4733652 h 4937357"/>
              <a:gd name="connsiteX3" fmla="*/ 0 w 3300774"/>
              <a:gd name="connsiteY3" fmla="*/ 4937357 h 4937357"/>
              <a:gd name="connsiteX4" fmla="*/ 0 w 3300774"/>
              <a:gd name="connsiteY4" fmla="*/ 3189079 h 4937357"/>
              <a:gd name="connsiteX5" fmla="*/ 122651 w 3300774"/>
              <a:gd name="connsiteY5" fmla="*/ 2957158 h 4937357"/>
              <a:gd name="connsiteX6" fmla="*/ 3293407 w 3300774"/>
              <a:gd name="connsiteY6" fmla="*/ 3331 h 493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774" h="4937357">
                <a:moveTo>
                  <a:pt x="3300774" y="0"/>
                </a:moveTo>
                <a:lnTo>
                  <a:pt x="3047567" y="171931"/>
                </a:lnTo>
                <a:cubicBezTo>
                  <a:pt x="1569876" y="1229299"/>
                  <a:pt x="477728" y="2845207"/>
                  <a:pt x="41151" y="4733652"/>
                </a:cubicBezTo>
                <a:lnTo>
                  <a:pt x="0" y="4937357"/>
                </a:lnTo>
                <a:lnTo>
                  <a:pt x="0" y="3189079"/>
                </a:lnTo>
                <a:lnTo>
                  <a:pt x="122651" y="2957158"/>
                </a:lnTo>
                <a:cubicBezTo>
                  <a:pt x="854377" y="1679878"/>
                  <a:pt x="1961414" y="645151"/>
                  <a:pt x="3293407" y="3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844550" y="0"/>
            <a:ext cx="2236788" cy="1781175"/>
          </a:xfrm>
          <a:custGeom>
            <a:avLst/>
            <a:gdLst>
              <a:gd name="connsiteX0" fmla="*/ 2259484 w 2982576"/>
              <a:gd name="connsiteY0" fmla="*/ 0 h 1780608"/>
              <a:gd name="connsiteX1" fmla="*/ 2982576 w 2982576"/>
              <a:gd name="connsiteY1" fmla="*/ 0 h 1780608"/>
              <a:gd name="connsiteX2" fmla="*/ 2759284 w 2982576"/>
              <a:gd name="connsiteY2" fmla="*/ 70584 h 1780608"/>
              <a:gd name="connsiteX3" fmla="*/ 215886 w 2982576"/>
              <a:gd name="connsiteY3" fmla="*/ 1574780 h 1780608"/>
              <a:gd name="connsiteX4" fmla="*/ 0 w 2982576"/>
              <a:gd name="connsiteY4" fmla="*/ 1780608 h 1780608"/>
              <a:gd name="connsiteX5" fmla="*/ 152145 w 2982576"/>
              <a:gd name="connsiteY5" fmla="*/ 1604967 h 1780608"/>
              <a:gd name="connsiteX6" fmla="*/ 2210761 w 2982576"/>
              <a:gd name="connsiteY6" fmla="*/ 23567 h 178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576" h="1780608">
                <a:moveTo>
                  <a:pt x="2259484" y="0"/>
                </a:moveTo>
                <a:lnTo>
                  <a:pt x="2982576" y="0"/>
                </a:lnTo>
                <a:lnTo>
                  <a:pt x="2759284" y="70584"/>
                </a:lnTo>
                <a:cubicBezTo>
                  <a:pt x="1807493" y="395950"/>
                  <a:pt x="944402" y="912640"/>
                  <a:pt x="215886" y="1574780"/>
                </a:cubicBezTo>
                <a:lnTo>
                  <a:pt x="0" y="1780608"/>
                </a:lnTo>
                <a:lnTo>
                  <a:pt x="152145" y="1604967"/>
                </a:lnTo>
                <a:cubicBezTo>
                  <a:pt x="735809" y="962794"/>
                  <a:pt x="1432488" y="425187"/>
                  <a:pt x="2210761" y="2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669322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11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2" y="382222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6"/>
          <p:cNvGrpSpPr/>
          <p:nvPr userDrawn="1"/>
        </p:nvGrpSpPr>
        <p:grpSpPr>
          <a:xfrm>
            <a:off x="8483600" y="66675"/>
            <a:ext cx="527050" cy="663575"/>
            <a:chOff x="159828" y="155002"/>
            <a:chExt cx="702781" cy="664490"/>
          </a:xfrm>
        </p:grpSpPr>
        <p:sp>
          <p:nvSpPr>
            <p:cNvPr id="8" name="椭圆 7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2" y="382222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2776" name="组合 11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7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8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41172" y="382222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11"/>
          <p:cNvGrpSpPr/>
          <p:nvPr userDrawn="1"/>
        </p:nvGrpSpPr>
        <p:grpSpPr>
          <a:xfrm>
            <a:off x="8483600" y="66675"/>
            <a:ext cx="527050" cy="663575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2" y="382222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3800" name="组合 16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8" name="椭圆 17"/>
            <p:cNvSpPr/>
            <p:nvPr userDrawn="1">
              <p:custDataLst>
                <p:tags r:id="rId6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 userDrawn="1">
              <p:custDataLst>
                <p:tags r:id="rId7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8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41172" y="382222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4762" y="0"/>
            <a:ext cx="7469188" cy="6858000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4"/>
            </p:custDataLst>
          </p:nvPr>
        </p:nvSpPr>
        <p:spPr>
          <a:xfrm rot="400754">
            <a:off x="5168900" y="-180975"/>
            <a:ext cx="2138363" cy="4324350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1" name="任意多边形: 形状 20"/>
          <p:cNvSpPr/>
          <p:nvPr userDrawn="1">
            <p:custDataLst>
              <p:tags r:id="rId5"/>
            </p:custDataLst>
          </p:nvPr>
        </p:nvSpPr>
        <p:spPr>
          <a:xfrm>
            <a:off x="5075238" y="2709863"/>
            <a:ext cx="793750" cy="4148138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5193" y="2514600"/>
            <a:ext cx="3192191" cy="110557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汉仪旗黑-85S" pitchFamily="18" charset="-122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5193" y="3681413"/>
            <a:ext cx="3192191" cy="504693"/>
          </a:xfrm>
        </p:spPr>
        <p:txBody>
          <a:bodyPr lIns="90000" rIns="90000" bIns="46800">
            <a:normAutofit/>
          </a:bodyPr>
          <a:lstStyle>
            <a:lvl1pPr marL="0" indent="0" algn="dist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 userDrawn="1">
            <p:custDataLst>
              <p:tags r:id="rId3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4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8750300" y="201613"/>
            <a:ext cx="233363" cy="309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rot="900000">
            <a:off x="8810625" y="233363"/>
            <a:ext cx="157163" cy="857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 rot="17100000">
            <a:off x="8746331" y="296069"/>
            <a:ext cx="136525" cy="9683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0" anchor="ctr">
            <a:normAutofit/>
          </a:bodyPr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 lIns="90000" tIns="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28638" y="6018213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lIns="90000" tIns="46800" rIns="90000" bIns="0" anchor="ctr">
            <a:normAutofit/>
          </a:bodyPr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椭圆 10"/>
          <p:cNvSpPr/>
          <p:nvPr userDrawn="1">
            <p:custDataLst>
              <p:tags r:id="rId3"/>
            </p:custDataLst>
          </p:nvPr>
        </p:nvSpPr>
        <p:spPr>
          <a:xfrm>
            <a:off x="8764588" y="6346825"/>
            <a:ext cx="282575" cy="376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4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8640763" y="209550"/>
            <a:ext cx="301625" cy="403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rot="900000">
            <a:off x="8710613" y="261938"/>
            <a:ext cx="203200" cy="10953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 rot="17100000">
            <a:off x="8634413" y="342900"/>
            <a:ext cx="177800" cy="1238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椭圆 11"/>
          <p:cNvSpPr/>
          <p:nvPr userDrawn="1">
            <p:custDataLst>
              <p:tags r:id="rId3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4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 userDrawn="1">
            <p:custDataLst>
              <p:tags r:id="rId6"/>
            </p:custDataLst>
          </p:nvPr>
        </p:nvSpPr>
        <p:spPr>
          <a:xfrm>
            <a:off x="8764588" y="6346825"/>
            <a:ext cx="282575" cy="376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 rot="900000">
            <a:off x="8826500" y="6423025"/>
            <a:ext cx="184150" cy="1301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91367"/>
            <a:ext cx="8278200" cy="534430"/>
          </a:xfrm>
        </p:spPr>
        <p:txBody>
          <a:bodyPr lIns="90000" tIns="46800" rIns="90000" bIns="46800">
            <a:normAutofit/>
          </a:bodyPr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8561388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8348663" y="6440488"/>
            <a:ext cx="196850" cy="261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rot="900000">
            <a:off x="8632825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7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958850"/>
            <a:ext cx="9144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lIns="90000" tIns="46800" rIns="90000" bIns="0" anchor="b">
            <a:normAutofit/>
          </a:bodyPr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 lIns="90000" tIns="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4762" y="0"/>
            <a:ext cx="7469188" cy="6858000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30" name="任意多边形: 形状 29"/>
          <p:cNvSpPr/>
          <p:nvPr userDrawn="1">
            <p:custDataLst>
              <p:tags r:id="rId4"/>
            </p:custDataLst>
          </p:nvPr>
        </p:nvSpPr>
        <p:spPr>
          <a:xfrm rot="400754">
            <a:off x="5168900" y="-180975"/>
            <a:ext cx="2138363" cy="4324350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1" name="任意多边形: 形状 20"/>
          <p:cNvSpPr/>
          <p:nvPr userDrawn="1">
            <p:custDataLst>
              <p:tags r:id="rId5"/>
            </p:custDataLst>
          </p:nvPr>
        </p:nvSpPr>
        <p:spPr>
          <a:xfrm>
            <a:off x="5075238" y="2709863"/>
            <a:ext cx="793750" cy="4148138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44" y="2393315"/>
            <a:ext cx="4050506" cy="1677670"/>
          </a:xfrm>
        </p:spPr>
        <p:txBody>
          <a:bodyPr lIns="90170" tIns="46990" rIns="90170" bIns="0" anchor="b" anchorCtr="0">
            <a:normAutofit/>
          </a:bodyPr>
          <a:lstStyle>
            <a:lvl1pPr algn="l">
              <a:defRPr sz="4800" spc="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4274820"/>
            <a:ext cx="4079081" cy="420370"/>
          </a:xfrm>
        </p:spPr>
        <p:txBody>
          <a:bodyPr lIns="90170" tIns="0" rIns="90170" bIns="46990" anchor="t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组合 13"/>
          <p:cNvGrpSpPr/>
          <p:nvPr userDrawn="1"/>
        </p:nvGrpSpPr>
        <p:grpSpPr>
          <a:xfrm>
            <a:off x="120650" y="155575"/>
            <a:ext cx="527050" cy="663575"/>
            <a:chOff x="159828" y="155002"/>
            <a:chExt cx="702781" cy="664490"/>
          </a:xfrm>
        </p:grpSpPr>
        <p:sp>
          <p:nvSpPr>
            <p:cNvPr id="10" name="椭圆 9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4" y="382224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lIns="90000" tIns="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4479925" y="0"/>
            <a:ext cx="4664075" cy="6858000"/>
          </a:xfrm>
          <a:custGeom>
            <a:avLst/>
            <a:gdLst>
              <a:gd name="connsiteX0" fmla="*/ 2963844 w 6218323"/>
              <a:gd name="connsiteY0" fmla="*/ 0 h 6858000"/>
              <a:gd name="connsiteX1" fmla="*/ 6218323 w 6218323"/>
              <a:gd name="connsiteY1" fmla="*/ 0 h 6858000"/>
              <a:gd name="connsiteX2" fmla="*/ 6218323 w 6218323"/>
              <a:gd name="connsiteY2" fmla="*/ 6858000 h 6858000"/>
              <a:gd name="connsiteX3" fmla="*/ 0 w 6218323"/>
              <a:gd name="connsiteY3" fmla="*/ 6858000 h 6858000"/>
              <a:gd name="connsiteX4" fmla="*/ 203554 w 6218323"/>
              <a:gd name="connsiteY4" fmla="*/ 6663929 h 6858000"/>
              <a:gd name="connsiteX5" fmla="*/ 2963844 w 621832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8323" h="6858000">
                <a:moveTo>
                  <a:pt x="2963844" y="0"/>
                </a:moveTo>
                <a:lnTo>
                  <a:pt x="6218323" y="0"/>
                </a:lnTo>
                <a:lnTo>
                  <a:pt x="6218323" y="6858000"/>
                </a:lnTo>
                <a:lnTo>
                  <a:pt x="0" y="6858000"/>
                </a:lnTo>
                <a:lnTo>
                  <a:pt x="203554" y="6663929"/>
                </a:lnTo>
                <a:cubicBezTo>
                  <a:pt x="1909002" y="4958481"/>
                  <a:pt x="2963844" y="2602426"/>
                  <a:pt x="2963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7" name="任意多边形: 形状 16"/>
          <p:cNvSpPr/>
          <p:nvPr userDrawn="1">
            <p:custDataLst>
              <p:tags r:id="rId4"/>
            </p:custDataLst>
          </p:nvPr>
        </p:nvSpPr>
        <p:spPr>
          <a:xfrm rot="1140066">
            <a:off x="5980113" y="-50800"/>
            <a:ext cx="560388" cy="3398838"/>
          </a:xfrm>
          <a:custGeom>
            <a:avLst/>
            <a:gdLst>
              <a:gd name="connsiteX0" fmla="*/ 0 w 748725"/>
              <a:gd name="connsiteY0" fmla="*/ 85386 h 3398961"/>
              <a:gd name="connsiteX1" fmla="*/ 247965 w 748725"/>
              <a:gd name="connsiteY1" fmla="*/ 0 h 3398961"/>
              <a:gd name="connsiteX2" fmla="*/ 325031 w 748725"/>
              <a:gd name="connsiteY2" fmla="*/ 227761 h 3398961"/>
              <a:gd name="connsiteX3" fmla="*/ 748725 w 748725"/>
              <a:gd name="connsiteY3" fmla="*/ 3030235 h 3398961"/>
              <a:gd name="connsiteX4" fmla="*/ 739401 w 748725"/>
              <a:gd name="connsiteY4" fmla="*/ 3398961 h 3398961"/>
              <a:gd name="connsiteX5" fmla="*/ 736461 w 748725"/>
              <a:gd name="connsiteY5" fmla="*/ 3282685 h 3398961"/>
              <a:gd name="connsiteX6" fmla="*/ 46763 w 748725"/>
              <a:gd name="connsiteY6" fmla="*/ 192064 h 339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725" h="3398961">
                <a:moveTo>
                  <a:pt x="0" y="85386"/>
                </a:moveTo>
                <a:lnTo>
                  <a:pt x="247965" y="0"/>
                </a:lnTo>
                <a:lnTo>
                  <a:pt x="325031" y="227761"/>
                </a:lnTo>
                <a:cubicBezTo>
                  <a:pt x="600388" y="1113062"/>
                  <a:pt x="748725" y="2054325"/>
                  <a:pt x="748725" y="3030235"/>
                </a:cubicBezTo>
                <a:lnTo>
                  <a:pt x="739401" y="3398961"/>
                </a:lnTo>
                <a:lnTo>
                  <a:pt x="736461" y="3282685"/>
                </a:lnTo>
                <a:cubicBezTo>
                  <a:pt x="681247" y="2193426"/>
                  <a:pt x="441089" y="1152960"/>
                  <a:pt x="46763" y="19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 rot="10980910">
            <a:off x="4762500" y="922338"/>
            <a:ext cx="1865313" cy="6005513"/>
          </a:xfrm>
          <a:custGeom>
            <a:avLst/>
            <a:gdLst>
              <a:gd name="connsiteX0" fmla="*/ 9323 w 2486065"/>
              <a:gd name="connsiteY0" fmla="*/ 6005610 h 6005610"/>
              <a:gd name="connsiteX1" fmla="*/ 0 w 2486065"/>
              <a:gd name="connsiteY1" fmla="*/ 5636922 h 6005610"/>
              <a:gd name="connsiteX2" fmla="*/ 1609509 w 2486065"/>
              <a:gd name="connsiteY2" fmla="*/ 367752 h 6005610"/>
              <a:gd name="connsiteX3" fmla="*/ 1847089 w 2486065"/>
              <a:gd name="connsiteY3" fmla="*/ 33656 h 6005610"/>
              <a:gd name="connsiteX4" fmla="*/ 2486065 w 2486065"/>
              <a:gd name="connsiteY4" fmla="*/ 0 h 6005610"/>
              <a:gd name="connsiteX5" fmla="*/ 2316666 w 2486065"/>
              <a:gd name="connsiteY5" fmla="*/ 185545 h 6005610"/>
              <a:gd name="connsiteX6" fmla="*/ 12261 w 2486065"/>
              <a:gd name="connsiteY6" fmla="*/ 5889372 h 600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65" h="6005610">
                <a:moveTo>
                  <a:pt x="9323" y="6005610"/>
                </a:moveTo>
                <a:lnTo>
                  <a:pt x="0" y="5636922"/>
                </a:lnTo>
                <a:cubicBezTo>
                  <a:pt x="0" y="3685103"/>
                  <a:pt x="593349" y="1871867"/>
                  <a:pt x="1609509" y="367752"/>
                </a:cubicBezTo>
                <a:lnTo>
                  <a:pt x="1847089" y="33656"/>
                </a:lnTo>
                <a:lnTo>
                  <a:pt x="2486065" y="0"/>
                </a:lnTo>
                <a:lnTo>
                  <a:pt x="2316666" y="185545"/>
                </a:lnTo>
                <a:cubicBezTo>
                  <a:pt x="972893" y="1727510"/>
                  <a:pt x="122691" y="3710853"/>
                  <a:pt x="12261" y="5889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82358" y="5533626"/>
            <a:ext cx="2574132" cy="624840"/>
          </a:xfrm>
        </p:spPr>
        <p:txBody>
          <a:bodyPr lIns="90170" tIns="0" rIns="90170" bIns="46990" anchor="t" anchorCtr="0">
            <a:normAutofit/>
          </a:bodyPr>
          <a:lstStyle>
            <a:lvl1pPr algn="ctr">
              <a:defRPr sz="2400" b="0" u="none" strike="noStrike" kern="1200" cap="none" spc="300" normalizeH="0">
                <a:solidFill>
                  <a:schemeClr val="tx1"/>
                </a:solidFill>
                <a:uFillTx/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14"/>
          <p:cNvGrpSpPr/>
          <p:nvPr userDrawn="1"/>
        </p:nvGrpSpPr>
        <p:grpSpPr>
          <a:xfrm>
            <a:off x="8348663" y="6164263"/>
            <a:ext cx="628650" cy="554037"/>
            <a:chOff x="11131857" y="6164014"/>
            <a:chExt cx="837019" cy="553673"/>
          </a:xfrm>
        </p:grpSpPr>
        <p:sp>
          <p:nvSpPr>
            <p:cNvPr id="8" name="椭圆 7"/>
            <p:cNvSpPr/>
            <p:nvPr userDrawn="1">
              <p:custDataLst>
                <p:tags r:id="rId2"/>
              </p:custDataLst>
            </p:nvPr>
          </p:nvSpPr>
          <p:spPr>
            <a:xfrm>
              <a:off x="11415203" y="6164014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3"/>
              </p:custDataLst>
            </p:nvPr>
          </p:nvSpPr>
          <p:spPr>
            <a:xfrm>
              <a:off x="11131857" y="6440850"/>
              <a:ext cx="261311" cy="2613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11510895" y="6259362"/>
              <a:ext cx="414807" cy="217958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6087" name="组合 15"/>
          <p:cNvGrpSpPr/>
          <p:nvPr userDrawn="1"/>
        </p:nvGrpSpPr>
        <p:grpSpPr>
          <a:xfrm>
            <a:off x="120650" y="155575"/>
            <a:ext cx="527050" cy="663575"/>
            <a:chOff x="159828" y="155002"/>
            <a:chExt cx="702781" cy="664490"/>
          </a:xfrm>
        </p:grpSpPr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7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8"/>
              </p:custDataLst>
            </p:nvPr>
          </p:nvSpPr>
          <p:spPr>
            <a:xfrm rot="16200000">
              <a:off x="141174" y="382224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>
            <p:custDataLst>
              <p:tags r:id="rId2"/>
            </p:custDataLst>
          </p:nvPr>
        </p:nvSpPr>
        <p:spPr>
          <a:xfrm>
            <a:off x="8561388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3"/>
            </p:custDataLst>
          </p:nvPr>
        </p:nvSpPr>
        <p:spPr>
          <a:xfrm>
            <a:off x="8348663" y="6440488"/>
            <a:ext cx="196850" cy="261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 rot="900000">
            <a:off x="8632825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6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2"/>
            </p:custDataLst>
          </p:nvPr>
        </p:nvSpPr>
        <p:spPr>
          <a:xfrm>
            <a:off x="-4762" y="0"/>
            <a:ext cx="9156700" cy="6858000"/>
          </a:xfrm>
          <a:custGeom>
            <a:avLst/>
            <a:gdLst>
              <a:gd name="connsiteX0" fmla="*/ 4501139 w 12210053"/>
              <a:gd name="connsiteY0" fmla="*/ 0 h 6858000"/>
              <a:gd name="connsiteX1" fmla="*/ 7170056 w 12210053"/>
              <a:gd name="connsiteY1" fmla="*/ 0 h 6858000"/>
              <a:gd name="connsiteX2" fmla="*/ 8525381 w 12210053"/>
              <a:gd name="connsiteY2" fmla="*/ 0 h 6858000"/>
              <a:gd name="connsiteX3" fmla="*/ 11020424 w 12210053"/>
              <a:gd name="connsiteY3" fmla="*/ 0 h 6858000"/>
              <a:gd name="connsiteX4" fmla="*/ 11754720 w 12210053"/>
              <a:gd name="connsiteY4" fmla="*/ 0 h 6858000"/>
              <a:gd name="connsiteX5" fmla="*/ 12188388 w 12210053"/>
              <a:gd name="connsiteY5" fmla="*/ 0 h 6858000"/>
              <a:gd name="connsiteX6" fmla="*/ 12210053 w 12210053"/>
              <a:gd name="connsiteY6" fmla="*/ 0 h 6858000"/>
              <a:gd name="connsiteX7" fmla="*/ 12210053 w 12210053"/>
              <a:gd name="connsiteY7" fmla="*/ 6858000 h 6858000"/>
              <a:gd name="connsiteX8" fmla="*/ 12195609 w 12210053"/>
              <a:gd name="connsiteY8" fmla="*/ 6858000 h 6858000"/>
              <a:gd name="connsiteX9" fmla="*/ 11754720 w 12210053"/>
              <a:gd name="connsiteY9" fmla="*/ 6858000 h 6858000"/>
              <a:gd name="connsiteX10" fmla="*/ 0 w 12210053"/>
              <a:gd name="connsiteY10" fmla="*/ 6858000 h 6858000"/>
              <a:gd name="connsiteX11" fmla="*/ 0 w 12210053"/>
              <a:gd name="connsiteY11" fmla="*/ 3410095 h 6858000"/>
              <a:gd name="connsiteX12" fmla="*/ 139305 w 12210053"/>
              <a:gd name="connsiteY12" fmla="*/ 3185048 h 6858000"/>
              <a:gd name="connsiteX13" fmla="*/ 4124311 w 12210053"/>
              <a:gd name="connsiteY13" fmla="*/ 111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0053" h="6858000">
                <a:moveTo>
                  <a:pt x="4501139" y="0"/>
                </a:moveTo>
                <a:lnTo>
                  <a:pt x="7170056" y="0"/>
                </a:lnTo>
                <a:lnTo>
                  <a:pt x="8525381" y="0"/>
                </a:lnTo>
                <a:lnTo>
                  <a:pt x="11020424" y="0"/>
                </a:lnTo>
                <a:lnTo>
                  <a:pt x="11754720" y="0"/>
                </a:lnTo>
                <a:lnTo>
                  <a:pt x="12188388" y="0"/>
                </a:lnTo>
                <a:lnTo>
                  <a:pt x="12210053" y="0"/>
                </a:lnTo>
                <a:lnTo>
                  <a:pt x="12210053" y="6858000"/>
                </a:lnTo>
                <a:lnTo>
                  <a:pt x="12195609" y="6858000"/>
                </a:lnTo>
                <a:lnTo>
                  <a:pt x="11754720" y="6858000"/>
                </a:lnTo>
                <a:lnTo>
                  <a:pt x="0" y="6858000"/>
                </a:lnTo>
                <a:lnTo>
                  <a:pt x="0" y="3410095"/>
                </a:lnTo>
                <a:lnTo>
                  <a:pt x="139305" y="3185048"/>
                </a:lnTo>
                <a:cubicBezTo>
                  <a:pt x="1071631" y="1754607"/>
                  <a:pt x="2472558" y="657499"/>
                  <a:pt x="4124311" y="1114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-4762" y="501650"/>
            <a:ext cx="2474913" cy="4937125"/>
          </a:xfrm>
          <a:custGeom>
            <a:avLst/>
            <a:gdLst>
              <a:gd name="connsiteX0" fmla="*/ 3300774 w 3300774"/>
              <a:gd name="connsiteY0" fmla="*/ 0 h 4937357"/>
              <a:gd name="connsiteX1" fmla="*/ 3047567 w 3300774"/>
              <a:gd name="connsiteY1" fmla="*/ 171931 h 4937357"/>
              <a:gd name="connsiteX2" fmla="*/ 41151 w 3300774"/>
              <a:gd name="connsiteY2" fmla="*/ 4733652 h 4937357"/>
              <a:gd name="connsiteX3" fmla="*/ 0 w 3300774"/>
              <a:gd name="connsiteY3" fmla="*/ 4937357 h 4937357"/>
              <a:gd name="connsiteX4" fmla="*/ 0 w 3300774"/>
              <a:gd name="connsiteY4" fmla="*/ 3189079 h 4937357"/>
              <a:gd name="connsiteX5" fmla="*/ 122651 w 3300774"/>
              <a:gd name="connsiteY5" fmla="*/ 2957158 h 4937357"/>
              <a:gd name="connsiteX6" fmla="*/ 3293407 w 3300774"/>
              <a:gd name="connsiteY6" fmla="*/ 3331 h 493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774" h="4937357">
                <a:moveTo>
                  <a:pt x="3300774" y="0"/>
                </a:moveTo>
                <a:lnTo>
                  <a:pt x="3047567" y="171931"/>
                </a:lnTo>
                <a:cubicBezTo>
                  <a:pt x="1569876" y="1229299"/>
                  <a:pt x="477728" y="2845207"/>
                  <a:pt x="41151" y="4733652"/>
                </a:cubicBezTo>
                <a:lnTo>
                  <a:pt x="0" y="4937357"/>
                </a:lnTo>
                <a:lnTo>
                  <a:pt x="0" y="3189079"/>
                </a:lnTo>
                <a:lnTo>
                  <a:pt x="122651" y="2957158"/>
                </a:lnTo>
                <a:cubicBezTo>
                  <a:pt x="854377" y="1679878"/>
                  <a:pt x="1961414" y="645151"/>
                  <a:pt x="3293407" y="3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844550" y="0"/>
            <a:ext cx="2236788" cy="1781175"/>
          </a:xfrm>
          <a:custGeom>
            <a:avLst/>
            <a:gdLst>
              <a:gd name="connsiteX0" fmla="*/ 2259484 w 2982576"/>
              <a:gd name="connsiteY0" fmla="*/ 0 h 1780608"/>
              <a:gd name="connsiteX1" fmla="*/ 2982576 w 2982576"/>
              <a:gd name="connsiteY1" fmla="*/ 0 h 1780608"/>
              <a:gd name="connsiteX2" fmla="*/ 2759284 w 2982576"/>
              <a:gd name="connsiteY2" fmla="*/ 70584 h 1780608"/>
              <a:gd name="connsiteX3" fmla="*/ 215886 w 2982576"/>
              <a:gd name="connsiteY3" fmla="*/ 1574780 h 1780608"/>
              <a:gd name="connsiteX4" fmla="*/ 0 w 2982576"/>
              <a:gd name="connsiteY4" fmla="*/ 1780608 h 1780608"/>
              <a:gd name="connsiteX5" fmla="*/ 152145 w 2982576"/>
              <a:gd name="connsiteY5" fmla="*/ 1604967 h 1780608"/>
              <a:gd name="connsiteX6" fmla="*/ 2210761 w 2982576"/>
              <a:gd name="connsiteY6" fmla="*/ 23567 h 178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576" h="1780608">
                <a:moveTo>
                  <a:pt x="2259484" y="0"/>
                </a:moveTo>
                <a:lnTo>
                  <a:pt x="2982576" y="0"/>
                </a:lnTo>
                <a:lnTo>
                  <a:pt x="2759284" y="70584"/>
                </a:lnTo>
                <a:cubicBezTo>
                  <a:pt x="1807493" y="395950"/>
                  <a:pt x="944402" y="912640"/>
                  <a:pt x="215886" y="1574780"/>
                </a:cubicBezTo>
                <a:lnTo>
                  <a:pt x="0" y="1780608"/>
                </a:lnTo>
                <a:lnTo>
                  <a:pt x="152145" y="1604967"/>
                </a:lnTo>
                <a:cubicBezTo>
                  <a:pt x="735809" y="962794"/>
                  <a:pt x="1432488" y="425187"/>
                  <a:pt x="2210761" y="2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669322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11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4" y="382224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6"/>
          <p:cNvGrpSpPr/>
          <p:nvPr userDrawn="1"/>
        </p:nvGrpSpPr>
        <p:grpSpPr>
          <a:xfrm>
            <a:off x="8483600" y="66675"/>
            <a:ext cx="527050" cy="663575"/>
            <a:chOff x="159828" y="155002"/>
            <a:chExt cx="702781" cy="664490"/>
          </a:xfrm>
        </p:grpSpPr>
        <p:sp>
          <p:nvSpPr>
            <p:cNvPr id="8" name="椭圆 7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4" y="382224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1208" name="组合 11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7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8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41174" y="382224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11"/>
          <p:cNvGrpSpPr/>
          <p:nvPr userDrawn="1"/>
        </p:nvGrpSpPr>
        <p:grpSpPr>
          <a:xfrm>
            <a:off x="8483600" y="66675"/>
            <a:ext cx="527050" cy="663575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4" y="382224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2232" name="组合 16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8" name="椭圆 17"/>
            <p:cNvSpPr/>
            <p:nvPr userDrawn="1">
              <p:custDataLst>
                <p:tags r:id="rId6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 userDrawn="1">
              <p:custDataLst>
                <p:tags r:id="rId7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8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41174" y="382224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4762" y="0"/>
            <a:ext cx="7469188" cy="6858000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4"/>
            </p:custDataLst>
          </p:nvPr>
        </p:nvSpPr>
        <p:spPr>
          <a:xfrm rot="400754">
            <a:off x="5168900" y="-180975"/>
            <a:ext cx="2138363" cy="4324350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1" name="任意多边形: 形状 20"/>
          <p:cNvSpPr/>
          <p:nvPr userDrawn="1">
            <p:custDataLst>
              <p:tags r:id="rId5"/>
            </p:custDataLst>
          </p:nvPr>
        </p:nvSpPr>
        <p:spPr>
          <a:xfrm>
            <a:off x="5075238" y="2709863"/>
            <a:ext cx="793750" cy="4148138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5193" y="2514600"/>
            <a:ext cx="3192191" cy="110557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汉仪旗黑-85S" pitchFamily="18" charset="-122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5193" y="3681413"/>
            <a:ext cx="3192191" cy="504693"/>
          </a:xfrm>
        </p:spPr>
        <p:txBody>
          <a:bodyPr lIns="90000" rIns="90000" bIns="46800">
            <a:normAutofit/>
          </a:bodyPr>
          <a:lstStyle>
            <a:lvl1pPr marL="0" indent="0" algn="dist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 userDrawn="1">
            <p:custDataLst>
              <p:tags r:id="rId3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4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8750300" y="201613"/>
            <a:ext cx="233363" cy="309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rot="900000">
            <a:off x="8810625" y="233363"/>
            <a:ext cx="157163" cy="857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 rot="17100000">
            <a:off x="8746331" y="296069"/>
            <a:ext cx="136525" cy="9683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0" anchor="ctr">
            <a:normAutofit/>
          </a:bodyPr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 lIns="90000" tIns="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28638" y="6018213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lIns="90000" tIns="46800" rIns="90000" bIns="0" anchor="ctr">
            <a:normAutofit/>
          </a:bodyPr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椭圆 10"/>
          <p:cNvSpPr/>
          <p:nvPr userDrawn="1">
            <p:custDataLst>
              <p:tags r:id="rId3"/>
            </p:custDataLst>
          </p:nvPr>
        </p:nvSpPr>
        <p:spPr>
          <a:xfrm>
            <a:off x="8764588" y="6346825"/>
            <a:ext cx="282575" cy="376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4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8640763" y="209550"/>
            <a:ext cx="301625" cy="403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rot="900000">
            <a:off x="8710613" y="261938"/>
            <a:ext cx="203200" cy="10953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 rot="17100000">
            <a:off x="8634413" y="342900"/>
            <a:ext cx="177800" cy="1238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椭圆 11"/>
          <p:cNvSpPr/>
          <p:nvPr userDrawn="1">
            <p:custDataLst>
              <p:tags r:id="rId3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4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 userDrawn="1">
            <p:custDataLst>
              <p:tags r:id="rId6"/>
            </p:custDataLst>
          </p:nvPr>
        </p:nvSpPr>
        <p:spPr>
          <a:xfrm>
            <a:off x="8764588" y="6346825"/>
            <a:ext cx="282575" cy="376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 rot="900000">
            <a:off x="8826500" y="6423025"/>
            <a:ext cx="184150" cy="1301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91367"/>
            <a:ext cx="8278200" cy="534430"/>
          </a:xfrm>
        </p:spPr>
        <p:txBody>
          <a:bodyPr lIns="90000" tIns="46800" rIns="90000" bIns="46800">
            <a:normAutofit/>
          </a:bodyPr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8561388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8348663" y="6440488"/>
            <a:ext cx="196850" cy="261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rot="900000">
            <a:off x="8632825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7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958850"/>
            <a:ext cx="9144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lIns="90000" tIns="46800" rIns="90000" bIns="0" anchor="b">
            <a:normAutofit/>
          </a:bodyPr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 lIns="90000" tIns="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4762" y="0"/>
            <a:ext cx="7469188" cy="6858000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30" name="任意多边形: 形状 29"/>
          <p:cNvSpPr/>
          <p:nvPr userDrawn="1">
            <p:custDataLst>
              <p:tags r:id="rId4"/>
            </p:custDataLst>
          </p:nvPr>
        </p:nvSpPr>
        <p:spPr>
          <a:xfrm rot="400754">
            <a:off x="5168900" y="-180975"/>
            <a:ext cx="2138363" cy="4324350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1" name="任意多边形: 形状 20"/>
          <p:cNvSpPr/>
          <p:nvPr userDrawn="1">
            <p:custDataLst>
              <p:tags r:id="rId5"/>
            </p:custDataLst>
          </p:nvPr>
        </p:nvSpPr>
        <p:spPr>
          <a:xfrm>
            <a:off x="5075238" y="2709863"/>
            <a:ext cx="793750" cy="4148138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44" y="2393315"/>
            <a:ext cx="4050506" cy="1677670"/>
          </a:xfrm>
        </p:spPr>
        <p:txBody>
          <a:bodyPr lIns="90170" tIns="46990" rIns="90170" bIns="0" anchor="b" anchorCtr="0">
            <a:normAutofit/>
          </a:bodyPr>
          <a:lstStyle>
            <a:lvl1pPr algn="l">
              <a:defRPr sz="4800" spc="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4274820"/>
            <a:ext cx="4079081" cy="420370"/>
          </a:xfrm>
        </p:spPr>
        <p:txBody>
          <a:bodyPr lIns="90170" tIns="0" rIns="90170" bIns="46990" anchor="t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7" name="组合 13"/>
          <p:cNvGrpSpPr/>
          <p:nvPr userDrawn="1"/>
        </p:nvGrpSpPr>
        <p:grpSpPr>
          <a:xfrm>
            <a:off x="120650" y="155575"/>
            <a:ext cx="527050" cy="663575"/>
            <a:chOff x="159828" y="155002"/>
            <a:chExt cx="702781" cy="664490"/>
          </a:xfrm>
        </p:grpSpPr>
        <p:sp>
          <p:nvSpPr>
            <p:cNvPr id="10" name="椭圆 9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3" y="382223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lIns="90000" tIns="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4479925" y="0"/>
            <a:ext cx="4664075" cy="6858000"/>
          </a:xfrm>
          <a:custGeom>
            <a:avLst/>
            <a:gdLst>
              <a:gd name="connsiteX0" fmla="*/ 2963844 w 6218323"/>
              <a:gd name="connsiteY0" fmla="*/ 0 h 6858000"/>
              <a:gd name="connsiteX1" fmla="*/ 6218323 w 6218323"/>
              <a:gd name="connsiteY1" fmla="*/ 0 h 6858000"/>
              <a:gd name="connsiteX2" fmla="*/ 6218323 w 6218323"/>
              <a:gd name="connsiteY2" fmla="*/ 6858000 h 6858000"/>
              <a:gd name="connsiteX3" fmla="*/ 0 w 6218323"/>
              <a:gd name="connsiteY3" fmla="*/ 6858000 h 6858000"/>
              <a:gd name="connsiteX4" fmla="*/ 203554 w 6218323"/>
              <a:gd name="connsiteY4" fmla="*/ 6663929 h 6858000"/>
              <a:gd name="connsiteX5" fmla="*/ 2963844 w 621832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8323" h="6858000">
                <a:moveTo>
                  <a:pt x="2963844" y="0"/>
                </a:moveTo>
                <a:lnTo>
                  <a:pt x="6218323" y="0"/>
                </a:lnTo>
                <a:lnTo>
                  <a:pt x="6218323" y="6858000"/>
                </a:lnTo>
                <a:lnTo>
                  <a:pt x="0" y="6858000"/>
                </a:lnTo>
                <a:lnTo>
                  <a:pt x="203554" y="6663929"/>
                </a:lnTo>
                <a:cubicBezTo>
                  <a:pt x="1909002" y="4958481"/>
                  <a:pt x="2963844" y="2602426"/>
                  <a:pt x="2963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7" name="任意多边形: 形状 16"/>
          <p:cNvSpPr/>
          <p:nvPr userDrawn="1">
            <p:custDataLst>
              <p:tags r:id="rId4"/>
            </p:custDataLst>
          </p:nvPr>
        </p:nvSpPr>
        <p:spPr>
          <a:xfrm rot="1140066">
            <a:off x="5980113" y="-50800"/>
            <a:ext cx="560388" cy="3398838"/>
          </a:xfrm>
          <a:custGeom>
            <a:avLst/>
            <a:gdLst>
              <a:gd name="connsiteX0" fmla="*/ 0 w 748725"/>
              <a:gd name="connsiteY0" fmla="*/ 85386 h 3398961"/>
              <a:gd name="connsiteX1" fmla="*/ 247965 w 748725"/>
              <a:gd name="connsiteY1" fmla="*/ 0 h 3398961"/>
              <a:gd name="connsiteX2" fmla="*/ 325031 w 748725"/>
              <a:gd name="connsiteY2" fmla="*/ 227761 h 3398961"/>
              <a:gd name="connsiteX3" fmla="*/ 748725 w 748725"/>
              <a:gd name="connsiteY3" fmla="*/ 3030235 h 3398961"/>
              <a:gd name="connsiteX4" fmla="*/ 739401 w 748725"/>
              <a:gd name="connsiteY4" fmla="*/ 3398961 h 3398961"/>
              <a:gd name="connsiteX5" fmla="*/ 736461 w 748725"/>
              <a:gd name="connsiteY5" fmla="*/ 3282685 h 3398961"/>
              <a:gd name="connsiteX6" fmla="*/ 46763 w 748725"/>
              <a:gd name="connsiteY6" fmla="*/ 192064 h 339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725" h="3398961">
                <a:moveTo>
                  <a:pt x="0" y="85386"/>
                </a:moveTo>
                <a:lnTo>
                  <a:pt x="247965" y="0"/>
                </a:lnTo>
                <a:lnTo>
                  <a:pt x="325031" y="227761"/>
                </a:lnTo>
                <a:cubicBezTo>
                  <a:pt x="600388" y="1113062"/>
                  <a:pt x="748725" y="2054325"/>
                  <a:pt x="748725" y="3030235"/>
                </a:cubicBezTo>
                <a:lnTo>
                  <a:pt x="739401" y="3398961"/>
                </a:lnTo>
                <a:lnTo>
                  <a:pt x="736461" y="3282685"/>
                </a:lnTo>
                <a:cubicBezTo>
                  <a:pt x="681247" y="2193426"/>
                  <a:pt x="441089" y="1152960"/>
                  <a:pt x="46763" y="19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 rot="10980910">
            <a:off x="4762500" y="922338"/>
            <a:ext cx="1865313" cy="6005513"/>
          </a:xfrm>
          <a:custGeom>
            <a:avLst/>
            <a:gdLst>
              <a:gd name="connsiteX0" fmla="*/ 9323 w 2486065"/>
              <a:gd name="connsiteY0" fmla="*/ 6005610 h 6005610"/>
              <a:gd name="connsiteX1" fmla="*/ 0 w 2486065"/>
              <a:gd name="connsiteY1" fmla="*/ 5636922 h 6005610"/>
              <a:gd name="connsiteX2" fmla="*/ 1609509 w 2486065"/>
              <a:gd name="connsiteY2" fmla="*/ 367752 h 6005610"/>
              <a:gd name="connsiteX3" fmla="*/ 1847089 w 2486065"/>
              <a:gd name="connsiteY3" fmla="*/ 33656 h 6005610"/>
              <a:gd name="connsiteX4" fmla="*/ 2486065 w 2486065"/>
              <a:gd name="connsiteY4" fmla="*/ 0 h 6005610"/>
              <a:gd name="connsiteX5" fmla="*/ 2316666 w 2486065"/>
              <a:gd name="connsiteY5" fmla="*/ 185545 h 6005610"/>
              <a:gd name="connsiteX6" fmla="*/ 12261 w 2486065"/>
              <a:gd name="connsiteY6" fmla="*/ 5889372 h 600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65" h="6005610">
                <a:moveTo>
                  <a:pt x="9323" y="6005610"/>
                </a:moveTo>
                <a:lnTo>
                  <a:pt x="0" y="5636922"/>
                </a:lnTo>
                <a:cubicBezTo>
                  <a:pt x="0" y="3685103"/>
                  <a:pt x="593349" y="1871867"/>
                  <a:pt x="1609509" y="367752"/>
                </a:cubicBezTo>
                <a:lnTo>
                  <a:pt x="1847089" y="33656"/>
                </a:lnTo>
                <a:lnTo>
                  <a:pt x="2486065" y="0"/>
                </a:lnTo>
                <a:lnTo>
                  <a:pt x="2316666" y="185545"/>
                </a:lnTo>
                <a:cubicBezTo>
                  <a:pt x="972893" y="1727510"/>
                  <a:pt x="122691" y="3710853"/>
                  <a:pt x="12261" y="5889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82358" y="5533626"/>
            <a:ext cx="2574132" cy="624840"/>
          </a:xfrm>
        </p:spPr>
        <p:txBody>
          <a:bodyPr lIns="90170" tIns="0" rIns="90170" bIns="46990" anchor="t" anchorCtr="0">
            <a:normAutofit/>
          </a:bodyPr>
          <a:lstStyle>
            <a:lvl1pPr algn="ctr">
              <a:defRPr sz="2400" b="0" u="none" strike="noStrike" kern="1200" cap="none" spc="300" normalizeH="0">
                <a:solidFill>
                  <a:schemeClr val="tx1"/>
                </a:solidFill>
                <a:uFillTx/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14"/>
          <p:cNvGrpSpPr/>
          <p:nvPr userDrawn="1"/>
        </p:nvGrpSpPr>
        <p:grpSpPr>
          <a:xfrm>
            <a:off x="8348663" y="6164263"/>
            <a:ext cx="628650" cy="554037"/>
            <a:chOff x="11131857" y="6164014"/>
            <a:chExt cx="837019" cy="553673"/>
          </a:xfrm>
        </p:grpSpPr>
        <p:sp>
          <p:nvSpPr>
            <p:cNvPr id="8" name="椭圆 7"/>
            <p:cNvSpPr/>
            <p:nvPr userDrawn="1">
              <p:custDataLst>
                <p:tags r:id="rId2"/>
              </p:custDataLst>
            </p:nvPr>
          </p:nvSpPr>
          <p:spPr>
            <a:xfrm>
              <a:off x="11415203" y="6164014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3"/>
              </p:custDataLst>
            </p:nvPr>
          </p:nvSpPr>
          <p:spPr>
            <a:xfrm>
              <a:off x="11131857" y="6440850"/>
              <a:ext cx="261311" cy="2613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11510895" y="6259362"/>
              <a:ext cx="414807" cy="217958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4519" name="组合 15"/>
          <p:cNvGrpSpPr/>
          <p:nvPr userDrawn="1"/>
        </p:nvGrpSpPr>
        <p:grpSpPr>
          <a:xfrm>
            <a:off x="120650" y="155575"/>
            <a:ext cx="527050" cy="663575"/>
            <a:chOff x="159828" y="155002"/>
            <a:chExt cx="702781" cy="664490"/>
          </a:xfrm>
        </p:grpSpPr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7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8"/>
              </p:custDataLst>
            </p:nvPr>
          </p:nvSpPr>
          <p:spPr>
            <a:xfrm rot="16200000">
              <a:off x="141173" y="382223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>
            <p:custDataLst>
              <p:tags r:id="rId2"/>
            </p:custDataLst>
          </p:nvPr>
        </p:nvSpPr>
        <p:spPr>
          <a:xfrm>
            <a:off x="8561388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3"/>
            </p:custDataLst>
          </p:nvPr>
        </p:nvSpPr>
        <p:spPr>
          <a:xfrm>
            <a:off x="8348663" y="6440488"/>
            <a:ext cx="196850" cy="261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 rot="900000">
            <a:off x="8632825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6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2"/>
            </p:custDataLst>
          </p:nvPr>
        </p:nvSpPr>
        <p:spPr>
          <a:xfrm>
            <a:off x="-4762" y="0"/>
            <a:ext cx="9156700" cy="6858000"/>
          </a:xfrm>
          <a:custGeom>
            <a:avLst/>
            <a:gdLst>
              <a:gd name="connsiteX0" fmla="*/ 4501139 w 12210053"/>
              <a:gd name="connsiteY0" fmla="*/ 0 h 6858000"/>
              <a:gd name="connsiteX1" fmla="*/ 7170056 w 12210053"/>
              <a:gd name="connsiteY1" fmla="*/ 0 h 6858000"/>
              <a:gd name="connsiteX2" fmla="*/ 8525381 w 12210053"/>
              <a:gd name="connsiteY2" fmla="*/ 0 h 6858000"/>
              <a:gd name="connsiteX3" fmla="*/ 11020424 w 12210053"/>
              <a:gd name="connsiteY3" fmla="*/ 0 h 6858000"/>
              <a:gd name="connsiteX4" fmla="*/ 11754720 w 12210053"/>
              <a:gd name="connsiteY4" fmla="*/ 0 h 6858000"/>
              <a:gd name="connsiteX5" fmla="*/ 12188388 w 12210053"/>
              <a:gd name="connsiteY5" fmla="*/ 0 h 6858000"/>
              <a:gd name="connsiteX6" fmla="*/ 12210053 w 12210053"/>
              <a:gd name="connsiteY6" fmla="*/ 0 h 6858000"/>
              <a:gd name="connsiteX7" fmla="*/ 12210053 w 12210053"/>
              <a:gd name="connsiteY7" fmla="*/ 6858000 h 6858000"/>
              <a:gd name="connsiteX8" fmla="*/ 12195609 w 12210053"/>
              <a:gd name="connsiteY8" fmla="*/ 6858000 h 6858000"/>
              <a:gd name="connsiteX9" fmla="*/ 11754720 w 12210053"/>
              <a:gd name="connsiteY9" fmla="*/ 6858000 h 6858000"/>
              <a:gd name="connsiteX10" fmla="*/ 0 w 12210053"/>
              <a:gd name="connsiteY10" fmla="*/ 6858000 h 6858000"/>
              <a:gd name="connsiteX11" fmla="*/ 0 w 12210053"/>
              <a:gd name="connsiteY11" fmla="*/ 3410095 h 6858000"/>
              <a:gd name="connsiteX12" fmla="*/ 139305 w 12210053"/>
              <a:gd name="connsiteY12" fmla="*/ 3185048 h 6858000"/>
              <a:gd name="connsiteX13" fmla="*/ 4124311 w 12210053"/>
              <a:gd name="connsiteY13" fmla="*/ 111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0053" h="6858000">
                <a:moveTo>
                  <a:pt x="4501139" y="0"/>
                </a:moveTo>
                <a:lnTo>
                  <a:pt x="7170056" y="0"/>
                </a:lnTo>
                <a:lnTo>
                  <a:pt x="8525381" y="0"/>
                </a:lnTo>
                <a:lnTo>
                  <a:pt x="11020424" y="0"/>
                </a:lnTo>
                <a:lnTo>
                  <a:pt x="11754720" y="0"/>
                </a:lnTo>
                <a:lnTo>
                  <a:pt x="12188388" y="0"/>
                </a:lnTo>
                <a:lnTo>
                  <a:pt x="12210053" y="0"/>
                </a:lnTo>
                <a:lnTo>
                  <a:pt x="12210053" y="6858000"/>
                </a:lnTo>
                <a:lnTo>
                  <a:pt x="12195609" y="6858000"/>
                </a:lnTo>
                <a:lnTo>
                  <a:pt x="11754720" y="6858000"/>
                </a:lnTo>
                <a:lnTo>
                  <a:pt x="0" y="6858000"/>
                </a:lnTo>
                <a:lnTo>
                  <a:pt x="0" y="3410095"/>
                </a:lnTo>
                <a:lnTo>
                  <a:pt x="139305" y="3185048"/>
                </a:lnTo>
                <a:cubicBezTo>
                  <a:pt x="1071631" y="1754607"/>
                  <a:pt x="2472558" y="657499"/>
                  <a:pt x="4124311" y="1114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-4762" y="501650"/>
            <a:ext cx="2474913" cy="4937125"/>
          </a:xfrm>
          <a:custGeom>
            <a:avLst/>
            <a:gdLst>
              <a:gd name="connsiteX0" fmla="*/ 3300774 w 3300774"/>
              <a:gd name="connsiteY0" fmla="*/ 0 h 4937357"/>
              <a:gd name="connsiteX1" fmla="*/ 3047567 w 3300774"/>
              <a:gd name="connsiteY1" fmla="*/ 171931 h 4937357"/>
              <a:gd name="connsiteX2" fmla="*/ 41151 w 3300774"/>
              <a:gd name="connsiteY2" fmla="*/ 4733652 h 4937357"/>
              <a:gd name="connsiteX3" fmla="*/ 0 w 3300774"/>
              <a:gd name="connsiteY3" fmla="*/ 4937357 h 4937357"/>
              <a:gd name="connsiteX4" fmla="*/ 0 w 3300774"/>
              <a:gd name="connsiteY4" fmla="*/ 3189079 h 4937357"/>
              <a:gd name="connsiteX5" fmla="*/ 122651 w 3300774"/>
              <a:gd name="connsiteY5" fmla="*/ 2957158 h 4937357"/>
              <a:gd name="connsiteX6" fmla="*/ 3293407 w 3300774"/>
              <a:gd name="connsiteY6" fmla="*/ 3331 h 493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774" h="4937357">
                <a:moveTo>
                  <a:pt x="3300774" y="0"/>
                </a:moveTo>
                <a:lnTo>
                  <a:pt x="3047567" y="171931"/>
                </a:lnTo>
                <a:cubicBezTo>
                  <a:pt x="1569876" y="1229299"/>
                  <a:pt x="477728" y="2845207"/>
                  <a:pt x="41151" y="4733652"/>
                </a:cubicBezTo>
                <a:lnTo>
                  <a:pt x="0" y="4937357"/>
                </a:lnTo>
                <a:lnTo>
                  <a:pt x="0" y="3189079"/>
                </a:lnTo>
                <a:lnTo>
                  <a:pt x="122651" y="2957158"/>
                </a:lnTo>
                <a:cubicBezTo>
                  <a:pt x="854377" y="1679878"/>
                  <a:pt x="1961414" y="645151"/>
                  <a:pt x="3293407" y="3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844550" y="0"/>
            <a:ext cx="2236788" cy="1781175"/>
          </a:xfrm>
          <a:custGeom>
            <a:avLst/>
            <a:gdLst>
              <a:gd name="connsiteX0" fmla="*/ 2259484 w 2982576"/>
              <a:gd name="connsiteY0" fmla="*/ 0 h 1780608"/>
              <a:gd name="connsiteX1" fmla="*/ 2982576 w 2982576"/>
              <a:gd name="connsiteY1" fmla="*/ 0 h 1780608"/>
              <a:gd name="connsiteX2" fmla="*/ 2759284 w 2982576"/>
              <a:gd name="connsiteY2" fmla="*/ 70584 h 1780608"/>
              <a:gd name="connsiteX3" fmla="*/ 215886 w 2982576"/>
              <a:gd name="connsiteY3" fmla="*/ 1574780 h 1780608"/>
              <a:gd name="connsiteX4" fmla="*/ 0 w 2982576"/>
              <a:gd name="connsiteY4" fmla="*/ 1780608 h 1780608"/>
              <a:gd name="connsiteX5" fmla="*/ 152145 w 2982576"/>
              <a:gd name="connsiteY5" fmla="*/ 1604967 h 1780608"/>
              <a:gd name="connsiteX6" fmla="*/ 2210761 w 2982576"/>
              <a:gd name="connsiteY6" fmla="*/ 23567 h 178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576" h="1780608">
                <a:moveTo>
                  <a:pt x="2259484" y="0"/>
                </a:moveTo>
                <a:lnTo>
                  <a:pt x="2982576" y="0"/>
                </a:lnTo>
                <a:lnTo>
                  <a:pt x="2759284" y="70584"/>
                </a:lnTo>
                <a:cubicBezTo>
                  <a:pt x="1807493" y="395950"/>
                  <a:pt x="944402" y="912640"/>
                  <a:pt x="215886" y="1574780"/>
                </a:cubicBezTo>
                <a:lnTo>
                  <a:pt x="0" y="1780608"/>
                </a:lnTo>
                <a:lnTo>
                  <a:pt x="152145" y="1604967"/>
                </a:lnTo>
                <a:cubicBezTo>
                  <a:pt x="735809" y="962794"/>
                  <a:pt x="1432488" y="425187"/>
                  <a:pt x="2210761" y="2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669322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11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3" y="382223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6"/>
          <p:cNvGrpSpPr/>
          <p:nvPr userDrawn="1"/>
        </p:nvGrpSpPr>
        <p:grpSpPr>
          <a:xfrm>
            <a:off x="8483600" y="66675"/>
            <a:ext cx="527050" cy="663575"/>
            <a:chOff x="159828" y="155002"/>
            <a:chExt cx="702781" cy="664490"/>
          </a:xfrm>
        </p:grpSpPr>
        <p:sp>
          <p:nvSpPr>
            <p:cNvPr id="8" name="椭圆 7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3" y="382223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9640" name="组合 11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7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8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41173" y="382223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11"/>
          <p:cNvGrpSpPr/>
          <p:nvPr userDrawn="1"/>
        </p:nvGrpSpPr>
        <p:grpSpPr>
          <a:xfrm>
            <a:off x="8483600" y="66675"/>
            <a:ext cx="527050" cy="663575"/>
            <a:chOff x="159828" y="155002"/>
            <a:chExt cx="702781" cy="664490"/>
          </a:xfrm>
        </p:grpSpPr>
        <p:sp>
          <p:nvSpPr>
            <p:cNvPr id="13" name="椭圆 12"/>
            <p:cNvSpPr/>
            <p:nvPr userDrawn="1">
              <p:custDataLst>
                <p:tags r:id="rId2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3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141173" y="382223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70664" name="组合 16"/>
          <p:cNvGrpSpPr/>
          <p:nvPr userDrawn="1"/>
        </p:nvGrpSpPr>
        <p:grpSpPr>
          <a:xfrm>
            <a:off x="195263" y="6008688"/>
            <a:ext cx="527050" cy="665162"/>
            <a:chOff x="159828" y="155002"/>
            <a:chExt cx="702781" cy="664490"/>
          </a:xfrm>
        </p:grpSpPr>
        <p:sp>
          <p:nvSpPr>
            <p:cNvPr id="18" name="椭圆 17"/>
            <p:cNvSpPr/>
            <p:nvPr userDrawn="1">
              <p:custDataLst>
                <p:tags r:id="rId6"/>
              </p:custDataLst>
            </p:nvPr>
          </p:nvSpPr>
          <p:spPr>
            <a:xfrm>
              <a:off x="159828" y="155002"/>
              <a:ext cx="553673" cy="5536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 userDrawn="1">
              <p:custDataLst>
                <p:tags r:id="rId7"/>
              </p:custDataLst>
            </p:nvPr>
          </p:nvSpPr>
          <p:spPr>
            <a:xfrm>
              <a:off x="713501" y="670384"/>
              <a:ext cx="149108" cy="1491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8"/>
              </p:custDataLst>
            </p:nvPr>
          </p:nvSpPr>
          <p:spPr>
            <a:xfrm rot="900000">
              <a:off x="286134" y="221923"/>
              <a:ext cx="392998" cy="206927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41173" y="382223"/>
              <a:ext cx="316495" cy="150880"/>
            </a:xfrm>
            <a:custGeom>
              <a:avLst/>
              <a:gdLst>
                <a:gd name="connsiteX0" fmla="*/ 242904 w 517278"/>
                <a:gd name="connsiteY0" fmla="*/ 0 h 252403"/>
                <a:gd name="connsiteX1" fmla="*/ 514117 w 517278"/>
                <a:gd name="connsiteY1" fmla="*/ 221045 h 252403"/>
                <a:gd name="connsiteX2" fmla="*/ 517278 w 517278"/>
                <a:gd name="connsiteY2" fmla="*/ 252403 h 252403"/>
                <a:gd name="connsiteX3" fmla="*/ 492449 w 517278"/>
                <a:gd name="connsiteY3" fmla="*/ 206659 h 252403"/>
                <a:gd name="connsiteX4" fmla="*/ 219287 w 517278"/>
                <a:gd name="connsiteY4" fmla="*/ 61420 h 252403"/>
                <a:gd name="connsiteX5" fmla="*/ 35104 w 517278"/>
                <a:gd name="connsiteY5" fmla="*/ 117680 h 252403"/>
                <a:gd name="connsiteX6" fmla="*/ 0 w 517278"/>
                <a:gd name="connsiteY6" fmla="*/ 146644 h 252403"/>
                <a:gd name="connsiteX7" fmla="*/ 13347 w 517278"/>
                <a:gd name="connsiteY7" fmla="*/ 122055 h 252403"/>
                <a:gd name="connsiteX8" fmla="*/ 242904 w 517278"/>
                <a:gd name="connsiteY8" fmla="*/ 0 h 2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78" h="252403">
                  <a:moveTo>
                    <a:pt x="242904" y="0"/>
                  </a:moveTo>
                  <a:cubicBezTo>
                    <a:pt x="376686" y="0"/>
                    <a:pt x="488303" y="94895"/>
                    <a:pt x="514117" y="221045"/>
                  </a:cubicBezTo>
                  <a:lnTo>
                    <a:pt x="517278" y="252403"/>
                  </a:lnTo>
                  <a:lnTo>
                    <a:pt x="492449" y="206659"/>
                  </a:lnTo>
                  <a:cubicBezTo>
                    <a:pt x="433250" y="119032"/>
                    <a:pt x="332996" y="61420"/>
                    <a:pt x="219287" y="61420"/>
                  </a:cubicBezTo>
                  <a:cubicBezTo>
                    <a:pt x="151062" y="61420"/>
                    <a:pt x="87680" y="82161"/>
                    <a:pt x="35104" y="117680"/>
                  </a:cubicBezTo>
                  <a:lnTo>
                    <a:pt x="0" y="146644"/>
                  </a:lnTo>
                  <a:lnTo>
                    <a:pt x="13347" y="122055"/>
                  </a:lnTo>
                  <a:cubicBezTo>
                    <a:pt x="63096" y="48416"/>
                    <a:pt x="147346" y="0"/>
                    <a:pt x="242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baseline="0" noProof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4762" y="0"/>
            <a:ext cx="7469188" cy="6858000"/>
          </a:xfrm>
          <a:custGeom>
            <a:avLst/>
            <a:gdLst>
              <a:gd name="connsiteX0" fmla="*/ 0 w 9958980"/>
              <a:gd name="connsiteY0" fmla="*/ 0 h 6858001"/>
              <a:gd name="connsiteX1" fmla="*/ 831849 w 9958980"/>
              <a:gd name="connsiteY1" fmla="*/ 0 h 6858001"/>
              <a:gd name="connsiteX2" fmla="*/ 1057726 w 9958980"/>
              <a:gd name="connsiteY2" fmla="*/ 0 h 6858001"/>
              <a:gd name="connsiteX3" fmla="*/ 9958980 w 9958980"/>
              <a:gd name="connsiteY3" fmla="*/ 0 h 6858001"/>
              <a:gd name="connsiteX4" fmla="*/ 7139563 w 9958980"/>
              <a:gd name="connsiteY4" fmla="*/ 3394299 h 6858001"/>
              <a:gd name="connsiteX5" fmla="*/ 7130936 w 9958980"/>
              <a:gd name="connsiteY5" fmla="*/ 3491842 h 6858001"/>
              <a:gd name="connsiteX6" fmla="*/ 7113807 w 9958980"/>
              <a:gd name="connsiteY6" fmla="*/ 3666044 h 6858001"/>
              <a:gd name="connsiteX7" fmla="*/ 7184346 w 9958980"/>
              <a:gd name="connsiteY7" fmla="*/ 5052928 h 6858001"/>
              <a:gd name="connsiteX8" fmla="*/ 7200930 w 9958980"/>
              <a:gd name="connsiteY8" fmla="*/ 5136007 h 6858001"/>
              <a:gd name="connsiteX9" fmla="*/ 7218030 w 9958980"/>
              <a:gd name="connsiteY9" fmla="*/ 5236210 h 6858001"/>
              <a:gd name="connsiteX10" fmla="*/ 7361195 w 9958980"/>
              <a:gd name="connsiteY10" fmla="*/ 5797253 h 6858001"/>
              <a:gd name="connsiteX11" fmla="*/ 7405644 w 9958980"/>
              <a:gd name="connsiteY11" fmla="*/ 5918236 h 6858001"/>
              <a:gd name="connsiteX12" fmla="*/ 7427724 w 9958980"/>
              <a:gd name="connsiteY12" fmla="*/ 5988800 h 6858001"/>
              <a:gd name="connsiteX13" fmla="*/ 7723378 w 9958980"/>
              <a:gd name="connsiteY13" fmla="*/ 6685855 h 6858001"/>
              <a:gd name="connsiteX14" fmla="*/ 7817326 w 9958980"/>
              <a:gd name="connsiteY14" fmla="*/ 6858001 h 6858001"/>
              <a:gd name="connsiteX15" fmla="*/ 1057726 w 9958980"/>
              <a:gd name="connsiteY15" fmla="*/ 6858001 h 6858001"/>
              <a:gd name="connsiteX16" fmla="*/ 831849 w 9958980"/>
              <a:gd name="connsiteY16" fmla="*/ 6858001 h 6858001"/>
              <a:gd name="connsiteX17" fmla="*/ 0 w 9958980"/>
              <a:gd name="connsiteY1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8980" h="6858001">
                <a:moveTo>
                  <a:pt x="0" y="0"/>
                </a:moveTo>
                <a:lnTo>
                  <a:pt x="831849" y="0"/>
                </a:lnTo>
                <a:lnTo>
                  <a:pt x="1057726" y="0"/>
                </a:lnTo>
                <a:lnTo>
                  <a:pt x="9958980" y="0"/>
                </a:lnTo>
                <a:cubicBezTo>
                  <a:pt x="7839045" y="753371"/>
                  <a:pt x="7266495" y="2286963"/>
                  <a:pt x="7139563" y="3394299"/>
                </a:cubicBezTo>
                <a:lnTo>
                  <a:pt x="7130936" y="3491842"/>
                </a:lnTo>
                <a:lnTo>
                  <a:pt x="7113807" y="3666044"/>
                </a:lnTo>
                <a:cubicBezTo>
                  <a:pt x="7080706" y="4116736"/>
                  <a:pt x="7102457" y="4582770"/>
                  <a:pt x="7184346" y="5052928"/>
                </a:cubicBezTo>
                <a:lnTo>
                  <a:pt x="7200930" y="5136007"/>
                </a:lnTo>
                <a:lnTo>
                  <a:pt x="7218030" y="5236210"/>
                </a:lnTo>
                <a:cubicBezTo>
                  <a:pt x="7257369" y="5446353"/>
                  <a:pt x="7305787" y="5630022"/>
                  <a:pt x="7361195" y="5797253"/>
                </a:cubicBezTo>
                <a:lnTo>
                  <a:pt x="7405644" y="5918236"/>
                </a:lnTo>
                <a:lnTo>
                  <a:pt x="7427724" y="5988800"/>
                </a:lnTo>
                <a:cubicBezTo>
                  <a:pt x="7512348" y="6231057"/>
                  <a:pt x="7611422" y="6463757"/>
                  <a:pt x="7723378" y="6685855"/>
                </a:cubicBezTo>
                <a:lnTo>
                  <a:pt x="7817326" y="6858001"/>
                </a:lnTo>
                <a:lnTo>
                  <a:pt x="1057726" y="6858001"/>
                </a:lnTo>
                <a:lnTo>
                  <a:pt x="83184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solidFill>
                <a:schemeClr val="bg1"/>
              </a:solidFill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4"/>
            </p:custDataLst>
          </p:nvPr>
        </p:nvSpPr>
        <p:spPr>
          <a:xfrm rot="400754">
            <a:off x="5168900" y="-180975"/>
            <a:ext cx="2138363" cy="4324350"/>
          </a:xfrm>
          <a:custGeom>
            <a:avLst/>
            <a:gdLst>
              <a:gd name="connsiteX0" fmla="*/ 1733248 w 2852380"/>
              <a:gd name="connsiteY0" fmla="*/ 131055 h 4324328"/>
              <a:gd name="connsiteX1" fmla="*/ 2852263 w 2852380"/>
              <a:gd name="connsiteY1" fmla="*/ 13 h 4324328"/>
              <a:gd name="connsiteX2" fmla="*/ 2852380 w 2852380"/>
              <a:gd name="connsiteY2" fmla="*/ 0 h 4324328"/>
              <a:gd name="connsiteX3" fmla="*/ 2807711 w 2852380"/>
              <a:gd name="connsiteY3" fmla="*/ 19972 h 4324328"/>
              <a:gd name="connsiteX4" fmla="*/ 24519 w 2852380"/>
              <a:gd name="connsiteY4" fmla="*/ 4107273 h 4324328"/>
              <a:gd name="connsiteX5" fmla="*/ 8972 w 2852380"/>
              <a:gd name="connsiteY5" fmla="*/ 4324328 h 4324328"/>
              <a:gd name="connsiteX6" fmla="*/ 6180 w 2852380"/>
              <a:gd name="connsiteY6" fmla="*/ 4285334 h 4324328"/>
              <a:gd name="connsiteX7" fmla="*/ 0 w 2852380"/>
              <a:gd name="connsiteY7" fmla="*/ 4025878 h 4324328"/>
              <a:gd name="connsiteX8" fmla="*/ 1728157 w 2852380"/>
              <a:gd name="connsiteY8" fmla="*/ 135303 h 43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2380" h="4324328">
                <a:moveTo>
                  <a:pt x="1733248" y="131055"/>
                </a:moveTo>
                <a:lnTo>
                  <a:pt x="2852263" y="13"/>
                </a:lnTo>
                <a:lnTo>
                  <a:pt x="2852380" y="0"/>
                </a:lnTo>
                <a:lnTo>
                  <a:pt x="2807711" y="19972"/>
                </a:lnTo>
                <a:cubicBezTo>
                  <a:pt x="1293231" y="741043"/>
                  <a:pt x="199312" y="2279917"/>
                  <a:pt x="24519" y="4107273"/>
                </a:cubicBezTo>
                <a:lnTo>
                  <a:pt x="8972" y="4324328"/>
                </a:lnTo>
                <a:lnTo>
                  <a:pt x="6180" y="4285334"/>
                </a:lnTo>
                <a:cubicBezTo>
                  <a:pt x="2076" y="4199399"/>
                  <a:pt x="0" y="4112896"/>
                  <a:pt x="0" y="4025878"/>
                </a:cubicBezTo>
                <a:cubicBezTo>
                  <a:pt x="0" y="2459561"/>
                  <a:pt x="672729" y="1060062"/>
                  <a:pt x="1728157" y="135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1" name="任意多边形: 形状 20"/>
          <p:cNvSpPr/>
          <p:nvPr userDrawn="1">
            <p:custDataLst>
              <p:tags r:id="rId5"/>
            </p:custDataLst>
          </p:nvPr>
        </p:nvSpPr>
        <p:spPr>
          <a:xfrm>
            <a:off x="5075238" y="2709863"/>
            <a:ext cx="793750" cy="4148138"/>
          </a:xfrm>
          <a:custGeom>
            <a:avLst/>
            <a:gdLst>
              <a:gd name="connsiteX0" fmla="*/ 493143 w 1057726"/>
              <a:gd name="connsiteY0" fmla="*/ 0 h 4148920"/>
              <a:gd name="connsiteX1" fmla="*/ 468603 w 1057726"/>
              <a:gd name="connsiteY1" fmla="*/ 100315 h 4148920"/>
              <a:gd name="connsiteX2" fmla="*/ 331861 w 1057726"/>
              <a:gd name="connsiteY2" fmla="*/ 1360364 h 4148920"/>
              <a:gd name="connsiteX3" fmla="*/ 856086 w 1057726"/>
              <a:gd name="connsiteY3" fmla="*/ 3763633 h 4148920"/>
              <a:gd name="connsiteX4" fmla="*/ 1057726 w 1057726"/>
              <a:gd name="connsiteY4" fmla="*/ 4148920 h 4148920"/>
              <a:gd name="connsiteX5" fmla="*/ 295155 w 1057726"/>
              <a:gd name="connsiteY5" fmla="*/ 4148920 h 4148920"/>
              <a:gd name="connsiteX6" fmla="*/ 195271 w 1057726"/>
              <a:gd name="connsiteY6" fmla="*/ 3832128 h 4148920"/>
              <a:gd name="connsiteX7" fmla="*/ 0 w 1057726"/>
              <a:gd name="connsiteY7" fmla="*/ 2332821 h 4148920"/>
              <a:gd name="connsiteX8" fmla="*/ 428307 w 1057726"/>
              <a:gd name="connsiteY8" fmla="*/ 146949 h 41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26" h="4148920">
                <a:moveTo>
                  <a:pt x="493143" y="0"/>
                </a:moveTo>
                <a:lnTo>
                  <a:pt x="468603" y="100315"/>
                </a:lnTo>
                <a:cubicBezTo>
                  <a:pt x="379337" y="503060"/>
                  <a:pt x="331861" y="925276"/>
                  <a:pt x="331861" y="1360364"/>
                </a:cubicBezTo>
                <a:cubicBezTo>
                  <a:pt x="331861" y="2230541"/>
                  <a:pt x="521764" y="3049230"/>
                  <a:pt x="856086" y="3763633"/>
                </a:cubicBezTo>
                <a:lnTo>
                  <a:pt x="1057726" y="4148920"/>
                </a:lnTo>
                <a:lnTo>
                  <a:pt x="295155" y="4148920"/>
                </a:lnTo>
                <a:lnTo>
                  <a:pt x="195271" y="3832128"/>
                </a:lnTo>
                <a:cubicBezTo>
                  <a:pt x="68366" y="3358497"/>
                  <a:pt x="0" y="2854927"/>
                  <a:pt x="0" y="2332821"/>
                </a:cubicBezTo>
                <a:cubicBezTo>
                  <a:pt x="0" y="1549663"/>
                  <a:pt x="153822" y="808208"/>
                  <a:pt x="428307" y="146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5193" y="2514600"/>
            <a:ext cx="3192191" cy="110557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汉仪旗黑-85S" pitchFamily="18" charset="-122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5193" y="3681413"/>
            <a:ext cx="3192191" cy="504693"/>
          </a:xfrm>
        </p:spPr>
        <p:txBody>
          <a:bodyPr lIns="90000" rIns="90000" bIns="46800">
            <a:normAutofit/>
          </a:bodyPr>
          <a:lstStyle>
            <a:lvl1pPr marL="0" indent="0" algn="dist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 userDrawn="1">
            <p:custDataLst>
              <p:tags r:id="rId3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4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8750300" y="201613"/>
            <a:ext cx="233363" cy="309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rot="900000">
            <a:off x="8810625" y="233363"/>
            <a:ext cx="157163" cy="857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 rot="17100000">
            <a:off x="8746331" y="296069"/>
            <a:ext cx="136525" cy="9683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0" anchor="ctr">
            <a:normAutofit/>
          </a:bodyPr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 lIns="90000" tIns="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528638" y="6018213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lIns="90000" tIns="46800" rIns="90000" bIns="0" anchor="ctr">
            <a:normAutofit/>
          </a:bodyPr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椭圆 10"/>
          <p:cNvSpPr/>
          <p:nvPr userDrawn="1">
            <p:custDataLst>
              <p:tags r:id="rId3"/>
            </p:custDataLst>
          </p:nvPr>
        </p:nvSpPr>
        <p:spPr>
          <a:xfrm>
            <a:off x="8764588" y="6346825"/>
            <a:ext cx="282575" cy="376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4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5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 userDrawn="1">
            <p:custDataLst>
              <p:tags r:id="rId3"/>
            </p:custDataLst>
          </p:nvPr>
        </p:nvSpPr>
        <p:spPr>
          <a:xfrm>
            <a:off x="8640763" y="209550"/>
            <a:ext cx="301625" cy="403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rot="900000">
            <a:off x="8710613" y="261938"/>
            <a:ext cx="203200" cy="10953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 rot="17100000">
            <a:off x="8634413" y="342900"/>
            <a:ext cx="177800" cy="12382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椭圆 11"/>
          <p:cNvSpPr/>
          <p:nvPr userDrawn="1">
            <p:custDataLst>
              <p:tags r:id="rId3"/>
            </p:custDataLst>
          </p:nvPr>
        </p:nvSpPr>
        <p:spPr>
          <a:xfrm>
            <a:off x="169863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4"/>
            </p:custDataLst>
          </p:nvPr>
        </p:nvSpPr>
        <p:spPr>
          <a:xfrm>
            <a:off x="169863" y="6015038"/>
            <a:ext cx="111125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 rot="900000">
            <a:off x="241300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 userDrawn="1">
            <p:custDataLst>
              <p:tags r:id="rId6"/>
            </p:custDataLst>
          </p:nvPr>
        </p:nvSpPr>
        <p:spPr>
          <a:xfrm>
            <a:off x="8764588" y="6346825"/>
            <a:ext cx="282575" cy="376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7"/>
            </p:custDataLst>
          </p:nvPr>
        </p:nvSpPr>
        <p:spPr>
          <a:xfrm rot="900000">
            <a:off x="8826500" y="6423025"/>
            <a:ext cx="184150" cy="1301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91367"/>
            <a:ext cx="8278200" cy="534430"/>
          </a:xfrm>
        </p:spPr>
        <p:txBody>
          <a:bodyPr lIns="90000" tIns="46800" rIns="90000" bIns="46800">
            <a:normAutofit/>
          </a:bodyPr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8561388" y="6164263"/>
            <a:ext cx="415925" cy="554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8348663" y="6440488"/>
            <a:ext cx="196850" cy="261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rot="900000">
            <a:off x="8632825" y="6259513"/>
            <a:ext cx="311150" cy="217488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120650" y="155575"/>
            <a:ext cx="414338" cy="552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534988" y="669925"/>
            <a:ext cx="112713" cy="149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7"/>
            </p:custDataLst>
          </p:nvPr>
        </p:nvSpPr>
        <p:spPr>
          <a:xfrm rot="900000">
            <a:off x="214313" y="222250"/>
            <a:ext cx="295275" cy="206375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 rot="16200000">
            <a:off x="106363" y="382588"/>
            <a:ext cx="236538" cy="150813"/>
          </a:xfrm>
          <a:custGeom>
            <a:avLst/>
            <a:gdLst>
              <a:gd name="connsiteX0" fmla="*/ 242904 w 517278"/>
              <a:gd name="connsiteY0" fmla="*/ 0 h 252403"/>
              <a:gd name="connsiteX1" fmla="*/ 514117 w 517278"/>
              <a:gd name="connsiteY1" fmla="*/ 221045 h 252403"/>
              <a:gd name="connsiteX2" fmla="*/ 517278 w 517278"/>
              <a:gd name="connsiteY2" fmla="*/ 252403 h 252403"/>
              <a:gd name="connsiteX3" fmla="*/ 492449 w 517278"/>
              <a:gd name="connsiteY3" fmla="*/ 206659 h 252403"/>
              <a:gd name="connsiteX4" fmla="*/ 219287 w 517278"/>
              <a:gd name="connsiteY4" fmla="*/ 61420 h 252403"/>
              <a:gd name="connsiteX5" fmla="*/ 35104 w 517278"/>
              <a:gd name="connsiteY5" fmla="*/ 117680 h 252403"/>
              <a:gd name="connsiteX6" fmla="*/ 0 w 517278"/>
              <a:gd name="connsiteY6" fmla="*/ 146644 h 252403"/>
              <a:gd name="connsiteX7" fmla="*/ 13347 w 517278"/>
              <a:gd name="connsiteY7" fmla="*/ 122055 h 252403"/>
              <a:gd name="connsiteX8" fmla="*/ 242904 w 517278"/>
              <a:gd name="connsiteY8" fmla="*/ 0 h 2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78" h="252403">
                <a:moveTo>
                  <a:pt x="242904" y="0"/>
                </a:moveTo>
                <a:cubicBezTo>
                  <a:pt x="376686" y="0"/>
                  <a:pt x="488303" y="94895"/>
                  <a:pt x="514117" y="221045"/>
                </a:cubicBezTo>
                <a:lnTo>
                  <a:pt x="517278" y="252403"/>
                </a:lnTo>
                <a:lnTo>
                  <a:pt x="492449" y="206659"/>
                </a:lnTo>
                <a:cubicBezTo>
                  <a:pt x="433250" y="119032"/>
                  <a:pt x="332996" y="61420"/>
                  <a:pt x="219287" y="61420"/>
                </a:cubicBezTo>
                <a:cubicBezTo>
                  <a:pt x="151062" y="61420"/>
                  <a:pt x="87680" y="82161"/>
                  <a:pt x="35104" y="117680"/>
                </a:cubicBezTo>
                <a:lnTo>
                  <a:pt x="0" y="146644"/>
                </a:lnTo>
                <a:lnTo>
                  <a:pt x="13347" y="122055"/>
                </a:lnTo>
                <a:cubicBezTo>
                  <a:pt x="63096" y="48416"/>
                  <a:pt x="147346" y="0"/>
                  <a:pt x="2429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958850"/>
            <a:ext cx="9144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lIns="90000" tIns="46800" rIns="90000" bIns="0" anchor="b">
            <a:normAutofit/>
          </a:bodyPr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 lIns="90000" tIns="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96.xml"/><Relationship Id="rId23" Type="http://schemas.openxmlformats.org/officeDocument/2006/relationships/tags" Target="../tags/tag295.xml"/><Relationship Id="rId22" Type="http://schemas.openxmlformats.org/officeDocument/2006/relationships/tags" Target="../tags/tag294.xml"/><Relationship Id="rId21" Type="http://schemas.openxmlformats.org/officeDocument/2006/relationships/tags" Target="../tags/tag293.xml"/><Relationship Id="rId20" Type="http://schemas.openxmlformats.org/officeDocument/2006/relationships/tags" Target="../tags/tag292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91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4" Type="http://schemas.openxmlformats.org/officeDocument/2006/relationships/tags" Target="../tags/tag444.xml"/><Relationship Id="rId23" Type="http://schemas.openxmlformats.org/officeDocument/2006/relationships/tags" Target="../tags/tag443.xml"/><Relationship Id="rId22" Type="http://schemas.openxmlformats.org/officeDocument/2006/relationships/tags" Target="../tags/tag442.xml"/><Relationship Id="rId21" Type="http://schemas.openxmlformats.org/officeDocument/2006/relationships/tags" Target="../tags/tag441.xml"/><Relationship Id="rId20" Type="http://schemas.openxmlformats.org/officeDocument/2006/relationships/tags" Target="../tags/tag440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439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5" Type="http://schemas.openxmlformats.org/officeDocument/2006/relationships/theme" Target="../theme/theme5.xml"/><Relationship Id="rId24" Type="http://schemas.openxmlformats.org/officeDocument/2006/relationships/tags" Target="../tags/tag592.xml"/><Relationship Id="rId23" Type="http://schemas.openxmlformats.org/officeDocument/2006/relationships/tags" Target="../tags/tag591.xml"/><Relationship Id="rId22" Type="http://schemas.openxmlformats.org/officeDocument/2006/relationships/tags" Target="../tags/tag590.xml"/><Relationship Id="rId21" Type="http://schemas.openxmlformats.org/officeDocument/2006/relationships/tags" Target="../tags/tag589.xml"/><Relationship Id="rId20" Type="http://schemas.openxmlformats.org/officeDocument/2006/relationships/tags" Target="../tags/tag588.xml"/><Relationship Id="rId2" Type="http://schemas.openxmlformats.org/officeDocument/2006/relationships/slideLayout" Target="../slideLayouts/slideLayout67.xml"/><Relationship Id="rId19" Type="http://schemas.openxmlformats.org/officeDocument/2006/relationships/tags" Target="../tags/tag587.xml"/><Relationship Id="rId18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95.xml"/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60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16.xml"/><Relationship Id="rId8" Type="http://schemas.openxmlformats.org/officeDocument/2006/relationships/tags" Target="../tags/tag615.xml"/><Relationship Id="rId7" Type="http://schemas.openxmlformats.org/officeDocument/2006/relationships/tags" Target="../tags/tag614.xml"/><Relationship Id="rId6" Type="http://schemas.openxmlformats.org/officeDocument/2006/relationships/tags" Target="../tags/tag613.xml"/><Relationship Id="rId5" Type="http://schemas.openxmlformats.org/officeDocument/2006/relationships/tags" Target="../tags/tag612.xml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2" Type="http://schemas.openxmlformats.org/officeDocument/2006/relationships/slideLayout" Target="../slideLayouts/slideLayout67.xml"/><Relationship Id="rId21" Type="http://schemas.openxmlformats.org/officeDocument/2006/relationships/tags" Target="../tags/tag628.xml"/><Relationship Id="rId20" Type="http://schemas.openxmlformats.org/officeDocument/2006/relationships/tags" Target="../tags/tag627.xml"/><Relationship Id="rId2" Type="http://schemas.openxmlformats.org/officeDocument/2006/relationships/tags" Target="../tags/tag609.xml"/><Relationship Id="rId19" Type="http://schemas.openxmlformats.org/officeDocument/2006/relationships/tags" Target="../tags/tag626.xml"/><Relationship Id="rId18" Type="http://schemas.openxmlformats.org/officeDocument/2006/relationships/tags" Target="../tags/tag625.xml"/><Relationship Id="rId17" Type="http://schemas.openxmlformats.org/officeDocument/2006/relationships/tags" Target="../tags/tag624.xml"/><Relationship Id="rId16" Type="http://schemas.openxmlformats.org/officeDocument/2006/relationships/tags" Target="../tags/tag623.xml"/><Relationship Id="rId15" Type="http://schemas.openxmlformats.org/officeDocument/2006/relationships/tags" Target="../tags/tag622.xml"/><Relationship Id="rId14" Type="http://schemas.openxmlformats.org/officeDocument/2006/relationships/tags" Target="../tags/tag621.xml"/><Relationship Id="rId13" Type="http://schemas.openxmlformats.org/officeDocument/2006/relationships/tags" Target="../tags/tag620.xml"/><Relationship Id="rId12" Type="http://schemas.openxmlformats.org/officeDocument/2006/relationships/tags" Target="../tags/tag619.xml"/><Relationship Id="rId11" Type="http://schemas.openxmlformats.org/officeDocument/2006/relationships/tags" Target="../tags/tag618.xml"/><Relationship Id="rId10" Type="http://schemas.openxmlformats.org/officeDocument/2006/relationships/tags" Target="../tags/tag617.xml"/><Relationship Id="rId1" Type="http://schemas.openxmlformats.org/officeDocument/2006/relationships/tags" Target="../tags/tag60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8.xml"/><Relationship Id="rId3" Type="http://schemas.openxmlformats.org/officeDocument/2006/relationships/tags" Target="../tags/tag630.xml"/><Relationship Id="rId2" Type="http://schemas.openxmlformats.org/officeDocument/2006/relationships/tags" Target="../tags/tag629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04.xml"/><Relationship Id="rId8" Type="http://schemas.openxmlformats.org/officeDocument/2006/relationships/tags" Target="../tags/tag603.xml"/><Relationship Id="rId7" Type="http://schemas.openxmlformats.org/officeDocument/2006/relationships/tags" Target="../tags/tag602.xml"/><Relationship Id="rId6" Type="http://schemas.openxmlformats.org/officeDocument/2006/relationships/tags" Target="../tags/tag601.xml"/><Relationship Id="rId5" Type="http://schemas.openxmlformats.org/officeDocument/2006/relationships/tags" Target="../tags/tag600.xml"/><Relationship Id="rId4" Type="http://schemas.openxmlformats.org/officeDocument/2006/relationships/tags" Target="../tags/tag599.xml"/><Relationship Id="rId3" Type="http://schemas.openxmlformats.org/officeDocument/2006/relationships/tags" Target="../tags/tag598.xml"/><Relationship Id="rId2" Type="http://schemas.openxmlformats.org/officeDocument/2006/relationships/tags" Target="../tags/tag59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53.xml"/><Relationship Id="rId1" Type="http://schemas.openxmlformats.org/officeDocument/2006/relationships/tags" Target="../tags/tag5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6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66725" y="2133600"/>
            <a:ext cx="4864100" cy="1012825"/>
          </a:xfrm>
        </p:spPr>
        <p:txBody>
          <a:bodyPr vert="horz" lIns="90170" tIns="46990" rIns="90170" bIns="0" anchor="b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800" b="1" i="0" u="none" strike="noStrike" kern="1200" cap="none" spc="200" normalizeH="0" baseline="0" noProof="1">
                <a:solidFill>
                  <a:schemeClr val="bg1"/>
                </a:solidFill>
                <a:uFillTx/>
                <a:latin typeface="汉仪旗黑-85S" pitchFamily="18" charset="-122"/>
                <a:ea typeface="汉仪旗黑-85S" pitchFamily="18" charset="-122"/>
                <a:cs typeface="+mj-cs"/>
              </a:rPr>
              <a:t>新能源高压</a:t>
            </a:r>
            <a:r>
              <a:rPr kumimoji="0" lang="zh-CN" altLang="zh-CN" sz="4800" b="1" i="0" u="none" strike="noStrike" kern="1200" cap="none" spc="200" normalizeH="0" baseline="0" noProof="1">
                <a:solidFill>
                  <a:schemeClr val="bg1"/>
                </a:solidFill>
                <a:uFillTx/>
                <a:latin typeface="汉仪旗黑-85S" pitchFamily="18" charset="-122"/>
                <a:ea typeface="汉仪旗黑-85S" pitchFamily="18" charset="-122"/>
                <a:cs typeface="+mj-cs"/>
              </a:rPr>
              <a:t>互锁</a:t>
            </a:r>
            <a:endParaRPr kumimoji="0" lang="zh-CN" altLang="zh-CN" sz="4800" b="1" i="0" u="none" strike="noStrike" kern="1200" cap="none" spc="200" normalizeH="0" baseline="0" noProof="1">
              <a:solidFill>
                <a:schemeClr val="bg1"/>
              </a:solidFill>
              <a:uFillTx/>
              <a:latin typeface="汉仪旗黑-85S" pitchFamily="18" charset="-122"/>
              <a:ea typeface="汉仪旗黑-85S" pitchFamily="18" charset="-122"/>
              <a:cs typeface="+mj-cs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949575" y="5260975"/>
            <a:ext cx="1631950" cy="676275"/>
          </a:xfrm>
        </p:spPr>
        <p:txBody>
          <a:bodyPr vert="horz" lIns="90170" tIns="0" rIns="90170" bIns="46990" anchor="t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吴   超</a:t>
            </a:r>
            <a:endParaRPr kumimoji="0" lang="zh-CN" altLang="zh-CN" sz="2000" b="0" i="0" u="none" strike="noStrike" kern="1200" cap="none" spc="150" normalizeH="0" baseline="0" noProof="1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0000" tIns="46800" rIns="90000" bIns="0" rtlCol="0" anchor="t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高压互锁检测开关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7577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t="5037" r="51858"/>
          <a:stretch>
            <a:fillRect/>
          </a:stretch>
        </p:blipFill>
        <p:spPr>
          <a:xfrm>
            <a:off x="1116013" y="1123950"/>
            <a:ext cx="6262688" cy="5435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0000" tIns="46800" rIns="90000" bIns="0" rtlCol="0" anchor="t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高压互锁检测开关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7577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l="49111" t="3800"/>
          <a:stretch>
            <a:fillRect/>
          </a:stretch>
        </p:blipFill>
        <p:spPr>
          <a:xfrm>
            <a:off x="1763713" y="1052513"/>
            <a:ext cx="5969000" cy="5481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F9FD">
                <a:alpha val="100000"/>
              </a:srgbClr>
            </a:gs>
            <a:gs pos="74001">
              <a:srgbClr val="9DC5F1">
                <a:alpha val="100000"/>
              </a:srgbClr>
            </a:gs>
            <a:gs pos="83000">
              <a:srgbClr val="9DC5F1">
                <a:alpha val="100000"/>
              </a:srgbClr>
            </a:gs>
            <a:gs pos="100000">
              <a:srgbClr val="BED8F5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93186" name="标题 1"/>
          <p:cNvSpPr>
            <a:spLocks noGrp="1"/>
          </p:cNvSpPr>
          <p:nvPr>
            <p:ph type="title"/>
          </p:nvPr>
        </p:nvSpPr>
        <p:spPr>
          <a:xfrm>
            <a:off x="1692275" y="2708275"/>
            <a:ext cx="6111875" cy="441325"/>
          </a:xfrm>
        </p:spPr>
        <p:txBody>
          <a:bodyPr lIns="90000" tIns="46800" rIns="90000" bIns="46800" anchor="t" anchorCtr="0"/>
          <a:p>
            <a:pPr indent="0" algn="ctr" defTabSz="914400">
              <a:spcAft>
                <a:spcPct val="0"/>
              </a:spcAft>
              <a:buClrTx/>
              <a:buNone/>
            </a:pPr>
            <a:r>
              <a:rPr lang="zh-CN" sz="5400" kern="1200" normalizeH="0" baseline="0"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高压互锁的检测</a:t>
            </a:r>
            <a:endParaRPr lang="zh-CN" sz="5400" kern="1200" normalizeH="0" baseline="0"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0000" tIns="46800" rIns="90000" bIns="0" rtlCol="0" anchor="t" anchorCtr="0">
            <a:normAutofit fontScale="90000"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吉利帝豪</a:t>
            </a:r>
            <a:r>
              <a:rPr kumimoji="0" lang="en-US" altLang="zh-CN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EV450</a:t>
            </a: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高压</a:t>
            </a: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互锁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116330" y="980440"/>
            <a:ext cx="6983730" cy="5553075"/>
            <a:chOff x="1758" y="1544"/>
            <a:chExt cx="10998" cy="8745"/>
          </a:xfrm>
        </p:grpSpPr>
        <p:sp>
          <p:nvSpPr>
            <p:cNvPr id="3" name="圆角矩形 2"/>
            <p:cNvSpPr/>
            <p:nvPr/>
          </p:nvSpPr>
          <p:spPr>
            <a:xfrm>
              <a:off x="1758" y="3245"/>
              <a:ext cx="1813" cy="2835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2800" b="1" strike="noStrike" noProof="1">
                  <a:cs typeface="+mn-lt"/>
                </a:rPr>
                <a:t>VCU</a:t>
              </a:r>
              <a:endParaRPr lang="en-US" altLang="zh-CN" sz="2800" b="1" strike="noStrike" noProof="1">
                <a:cs typeface="+mn-lt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0943" y="3360"/>
              <a:ext cx="1813" cy="283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570" y="7440"/>
              <a:ext cx="1815" cy="2835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9128" y="7440"/>
              <a:ext cx="1815" cy="283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6293" y="1545"/>
              <a:ext cx="1813" cy="283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836" y="9255"/>
              <a:ext cx="1282" cy="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CA61</a:t>
              </a:r>
              <a:endParaRPr lang="en-US" altLang="zh-CN"/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2063" y="3699"/>
              <a:ext cx="1282" cy="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CA67</a:t>
              </a:r>
              <a:endParaRPr lang="en-US" altLang="zh-CN"/>
            </a:p>
          </p:txBody>
        </p:sp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9395" y="9255"/>
              <a:ext cx="1282" cy="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BV08</a:t>
              </a:r>
              <a:endParaRPr lang="en-US" altLang="zh-CN"/>
            </a:p>
          </p:txBody>
        </p:sp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11283" y="5286"/>
              <a:ext cx="1282" cy="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BV10</a:t>
              </a:r>
              <a:endParaRPr lang="en-US" altLang="zh-CN"/>
            </a:p>
          </p:txBody>
        </p: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2063" y="5173"/>
              <a:ext cx="1282" cy="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CA66</a:t>
              </a:r>
              <a:endParaRPr lang="en-US" altLang="zh-CN"/>
            </a:p>
          </p:txBody>
        </p:sp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6615" y="1998"/>
              <a:ext cx="1282" cy="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BV11</a:t>
              </a:r>
              <a:endParaRPr lang="en-US" alt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410" y="3018"/>
              <a:ext cx="1581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 b="1">
                  <a:cs typeface="+mn-lt"/>
                  <a:sym typeface="+mn-ea"/>
                </a:rPr>
                <a:t>电机控制器</a:t>
              </a:r>
              <a:endParaRPr lang="zh-CN" altLang="en-US" sz="2000" b="1">
                <a:cs typeface="+mn-lt"/>
                <a:sym typeface="+mn-ea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11056" y="3812"/>
              <a:ext cx="1581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 b="1">
                  <a:cs typeface="+mn-lt"/>
                  <a:sym typeface="+mn-ea"/>
                </a:rPr>
                <a:t>车载充电器</a:t>
              </a:r>
              <a:endParaRPr lang="zh-CN" altLang="en-US" sz="2000" b="1">
                <a:cs typeface="+mn-lt"/>
                <a:sym typeface="+mn-ea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9242" y="7781"/>
              <a:ext cx="1581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 b="1">
                  <a:cs typeface="+mn-lt"/>
                  <a:sym typeface="+mn-ea"/>
                </a:rPr>
                <a:t>空调压缩机</a:t>
              </a:r>
              <a:endParaRPr lang="zh-CN" altLang="en-US" sz="2000" b="1">
                <a:cs typeface="+mn-lt"/>
                <a:sym typeface="+mn-ea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3798" y="8072"/>
              <a:ext cx="1411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>
                  <a:cs typeface="+mn-lt"/>
                  <a:sym typeface="+mn-ea"/>
                </a:rPr>
                <a:t>PTC</a:t>
              </a:r>
              <a:endParaRPr lang="en-US" altLang="zh-CN" sz="2800" b="1">
                <a:cs typeface="+mn-lt"/>
                <a:sym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570" y="4266"/>
              <a:ext cx="119" cy="90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>
              <p:custDataLst>
                <p:tags r:id="rId9"/>
              </p:custDataLst>
            </p:nvPr>
          </p:nvSpPr>
          <p:spPr>
            <a:xfrm>
              <a:off x="8105" y="2565"/>
              <a:ext cx="119" cy="90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828" y="4266"/>
              <a:ext cx="119" cy="90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9015" y="8121"/>
              <a:ext cx="119" cy="90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>
              <p:custDataLst>
                <p:tags r:id="rId12"/>
              </p:custDataLst>
            </p:nvPr>
          </p:nvSpPr>
          <p:spPr>
            <a:xfrm>
              <a:off x="5386" y="8008"/>
              <a:ext cx="119" cy="90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>
              <a:stCxn id="4" idx="2"/>
            </p:cNvCxnSpPr>
            <p:nvPr/>
          </p:nvCxnSpPr>
          <p:spPr>
            <a:xfrm>
              <a:off x="11849" y="6195"/>
              <a:ext cx="1" cy="3287"/>
            </a:xfrm>
            <a:prstGeom prst="line">
              <a:avLst/>
            </a:prstGeom>
            <a:ln w="31750" cap="sq" cmpd="dbl">
              <a:solidFill>
                <a:schemeClr val="accent1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H="1">
              <a:off x="10942" y="9482"/>
              <a:ext cx="908" cy="0"/>
            </a:xfrm>
            <a:prstGeom prst="straightConnector1">
              <a:avLst/>
            </a:prstGeom>
            <a:ln w="31750" cap="sq" cmpd="dbl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12050" y="6393"/>
              <a:ext cx="707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27</a:t>
              </a:r>
              <a:endParaRPr lang="en-US" altLang="zh-CN"/>
            </a:p>
          </p:txBody>
        </p:sp>
        <p:sp>
          <p:nvSpPr>
            <p:cNvPr id="34" name="文本框 33"/>
            <p:cNvSpPr txBox="1"/>
            <p:nvPr>
              <p:custDataLst>
                <p:tags r:id="rId13"/>
              </p:custDataLst>
            </p:nvPr>
          </p:nvSpPr>
          <p:spPr>
            <a:xfrm>
              <a:off x="11169" y="9695"/>
              <a:ext cx="546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6</a:t>
              </a:r>
              <a:endParaRPr lang="en-US" altLang="zh-CN"/>
            </a:p>
          </p:txBody>
        </p:sp>
        <p:sp>
          <p:nvSpPr>
            <p:cNvPr id="35" name="文本框 34"/>
            <p:cNvSpPr txBox="1"/>
            <p:nvPr>
              <p:custDataLst>
                <p:tags r:id="rId14"/>
              </p:custDataLst>
            </p:nvPr>
          </p:nvSpPr>
          <p:spPr>
            <a:xfrm>
              <a:off x="8196" y="9709"/>
              <a:ext cx="523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7</a:t>
              </a:r>
              <a:endParaRPr lang="en-US" altLang="zh-CN"/>
            </a:p>
          </p:txBody>
        </p:sp>
        <p:sp>
          <p:nvSpPr>
            <p:cNvPr id="36" name="文本框 35"/>
            <p:cNvSpPr txBox="1"/>
            <p:nvPr>
              <p:custDataLst>
                <p:tags r:id="rId15"/>
              </p:custDataLst>
            </p:nvPr>
          </p:nvSpPr>
          <p:spPr>
            <a:xfrm>
              <a:off x="2891" y="6195"/>
              <a:ext cx="707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58</a:t>
              </a:r>
              <a:endParaRPr lang="en-US" altLang="zh-CN"/>
            </a:p>
          </p:txBody>
        </p:sp>
        <p:sp>
          <p:nvSpPr>
            <p:cNvPr id="37" name="文本框 36"/>
            <p:cNvSpPr txBox="1"/>
            <p:nvPr>
              <p:custDataLst>
                <p:tags r:id="rId16"/>
              </p:custDataLst>
            </p:nvPr>
          </p:nvSpPr>
          <p:spPr>
            <a:xfrm>
              <a:off x="2097" y="2550"/>
              <a:ext cx="707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76</a:t>
              </a:r>
              <a:endParaRPr lang="en-US" altLang="zh-CN"/>
            </a:p>
          </p:txBody>
        </p:sp>
        <p:sp>
          <p:nvSpPr>
            <p:cNvPr id="38" name="文本框 37"/>
            <p:cNvSpPr txBox="1"/>
            <p:nvPr>
              <p:custDataLst>
                <p:tags r:id="rId17"/>
              </p:custDataLst>
            </p:nvPr>
          </p:nvSpPr>
          <p:spPr>
            <a:xfrm>
              <a:off x="5484" y="2665"/>
              <a:ext cx="579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39" name="文本框 38"/>
            <p:cNvSpPr txBox="1"/>
            <p:nvPr>
              <p:custDataLst>
                <p:tags r:id="rId18"/>
              </p:custDataLst>
            </p:nvPr>
          </p:nvSpPr>
          <p:spPr>
            <a:xfrm>
              <a:off x="8334" y="1544"/>
              <a:ext cx="707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4</a:t>
              </a:r>
              <a:endParaRPr lang="en-US" altLang="zh-CN"/>
            </a:p>
          </p:txBody>
        </p:sp>
        <p:sp>
          <p:nvSpPr>
            <p:cNvPr id="40" name="文本框 39"/>
            <p:cNvSpPr txBox="1"/>
            <p:nvPr>
              <p:custDataLst>
                <p:tags r:id="rId19"/>
              </p:custDataLst>
            </p:nvPr>
          </p:nvSpPr>
          <p:spPr>
            <a:xfrm>
              <a:off x="11820" y="2562"/>
              <a:ext cx="707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26</a:t>
              </a:r>
              <a:endParaRPr lang="en-US" altLang="zh-CN"/>
            </a:p>
          </p:txBody>
        </p:sp>
        <p:cxnSp>
          <p:nvCxnSpPr>
            <p:cNvPr id="41" name="直接箭头连接符 40"/>
            <p:cNvCxnSpPr/>
            <p:nvPr/>
          </p:nvCxnSpPr>
          <p:spPr>
            <a:xfrm flipH="1">
              <a:off x="5386" y="9482"/>
              <a:ext cx="3742" cy="0"/>
            </a:xfrm>
            <a:prstGeom prst="straightConnector1">
              <a:avLst/>
            </a:prstGeom>
            <a:ln w="31750" cap="rnd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>
              <p:custDataLst>
                <p:tags r:id="rId20"/>
              </p:custDataLst>
            </p:nvPr>
          </p:nvSpPr>
          <p:spPr>
            <a:xfrm>
              <a:off x="5671" y="9709"/>
              <a:ext cx="508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5</a:t>
              </a:r>
              <a:endParaRPr lang="en-US" altLang="zh-CN"/>
            </a:p>
          </p:txBody>
        </p:sp>
        <p:sp>
          <p:nvSpPr>
            <p:cNvPr id="43" name="文本框 42"/>
            <p:cNvSpPr txBox="1"/>
            <p:nvPr>
              <p:custDataLst>
                <p:tags r:id="rId21"/>
              </p:custDataLst>
            </p:nvPr>
          </p:nvSpPr>
          <p:spPr>
            <a:xfrm>
              <a:off x="2920" y="8802"/>
              <a:ext cx="508" cy="5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7</a:t>
              </a:r>
              <a:endParaRPr lang="en-US" altLang="zh-CN"/>
            </a:p>
          </p:txBody>
        </p:sp>
        <p:cxnSp>
          <p:nvCxnSpPr>
            <p:cNvPr id="45" name="直接箭头连接符 44"/>
            <p:cNvCxnSpPr/>
            <p:nvPr/>
          </p:nvCxnSpPr>
          <p:spPr>
            <a:xfrm flipH="1" flipV="1">
              <a:off x="2529" y="6080"/>
              <a:ext cx="22" cy="3515"/>
            </a:xfrm>
            <a:prstGeom prst="straightConnector1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551" y="9595"/>
              <a:ext cx="1021" cy="0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05" y="2338"/>
              <a:ext cx="0" cy="907"/>
            </a:xfrm>
            <a:prstGeom prst="line">
              <a:avLst/>
            </a:prstGeom>
            <a:ln w="31750" cap="rnd">
              <a:solidFill>
                <a:schemeClr val="accent1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3015" y="2338"/>
              <a:ext cx="3278" cy="10"/>
            </a:xfrm>
            <a:prstGeom prst="straightConnector1">
              <a:avLst/>
            </a:prstGeom>
            <a:ln w="31750" cap="rnd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107" y="2338"/>
              <a:ext cx="3402" cy="0"/>
            </a:xfrm>
            <a:prstGeom prst="lin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11509" y="2338"/>
              <a:ext cx="0" cy="1020"/>
            </a:xfrm>
            <a:prstGeom prst="straightConnector1">
              <a:avLst/>
            </a:prstGeom>
            <a:ln w="31750" cap="rnd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9873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65163" y="2514600"/>
            <a:ext cx="3422650" cy="1104900"/>
          </a:xfrm>
        </p:spPr>
        <p:txBody>
          <a:bodyPr lIns="90000" tIns="46800" rIns="90000" bIns="0" rtlCol="0" anchor="b" anchorCtr="0">
            <a:normAutofit/>
          </a:bodyPr>
          <a:p>
            <a: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0" i="0" u="none" strike="noStrike" kern="1200" cap="none" spc="200" normalizeH="0" baseline="0" noProof="1">
                <a:solidFill>
                  <a:schemeClr val="bg1"/>
                </a:solidFill>
                <a:uFillTx/>
                <a:latin typeface="汉仪旗黑-85S" pitchFamily="18" charset="-122"/>
                <a:ea typeface="汉仪旗黑-85S" pitchFamily="18" charset="-122"/>
                <a:cs typeface="+mj-cs"/>
                <a:sym typeface="Arial" panose="020B0604020202020204" pitchFamily="34" charset="0"/>
              </a:rPr>
              <a:t>谢谢观看</a:t>
            </a:r>
            <a:endParaRPr kumimoji="0" lang="zh-CN" altLang="en-US" sz="5400" b="0" i="0" u="none" strike="noStrike" kern="1200" cap="none" spc="200" normalizeH="0" baseline="0" noProof="1" dirty="0">
              <a:solidFill>
                <a:schemeClr val="bg1"/>
              </a:solidFill>
              <a:uFillTx/>
              <a:latin typeface="汉仪旗黑-85S" pitchFamily="18" charset="-122"/>
              <a:ea typeface="汉仪旗黑-85S" pitchFamily="18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F9FD">
                <a:alpha val="100000"/>
              </a:srgbClr>
            </a:gs>
            <a:gs pos="74001">
              <a:srgbClr val="9DC5F1">
                <a:alpha val="100000"/>
              </a:srgbClr>
            </a:gs>
            <a:gs pos="83000">
              <a:srgbClr val="9DC5F1">
                <a:alpha val="100000"/>
              </a:srgbClr>
            </a:gs>
            <a:gs pos="100000">
              <a:srgbClr val="BED8F5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5" name="文本框 54"/>
          <p:cNvSpPr txBox="1"/>
          <p:nvPr>
            <p:custDataLst>
              <p:tags r:id="rId1"/>
            </p:custDataLst>
          </p:nvPr>
        </p:nvSpPr>
        <p:spPr>
          <a:xfrm>
            <a:off x="2120900" y="3062288"/>
            <a:ext cx="2422525" cy="392113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r>
              <a:rPr lang="zh-CN" altLang="en-US" sz="2800" b="1" spc="20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高压互锁的定义</a:t>
            </a:r>
            <a:endParaRPr lang="zh-CN" altLang="en-US" sz="2800" b="1" spc="20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2800" b="1" spc="20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>
            <p:custDataLst>
              <p:tags r:id="rId2"/>
            </p:custDataLst>
          </p:nvPr>
        </p:nvSpPr>
        <p:spPr>
          <a:xfrm>
            <a:off x="1509713" y="3178175"/>
            <a:ext cx="522288" cy="522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1500" b="1" strike="noStrike" noProof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500" b="1" strike="noStrike" noProof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3"/>
            </p:custDataLst>
          </p:nvPr>
        </p:nvSpPr>
        <p:spPr>
          <a:xfrm>
            <a:off x="3490913" y="4076700"/>
            <a:ext cx="2422525" cy="390525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lstStyle/>
          <a:p>
            <a:r>
              <a:rPr lang="zh-CN" altLang="en-US" sz="2800" b="1" spc="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高压互锁的结构</a:t>
            </a:r>
            <a:endParaRPr lang="zh-CN" altLang="en-US" sz="2800" b="1" spc="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800" b="1" spc="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2916238" y="4076700"/>
            <a:ext cx="522288" cy="522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1500" b="1" strike="noStrike" noProof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1500" b="1" strike="noStrike" noProof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205038" y="1519238"/>
            <a:ext cx="1639888" cy="692150"/>
          </a:xfrm>
          <a:prstGeom prst="rect">
            <a:avLst/>
          </a:prstGeom>
          <a:noFill/>
        </p:spPr>
        <p:txBody>
          <a:bodyPr wrap="square" rtlCol="0" anchor="b">
            <a:normAutofit fontScale="90000"/>
          </a:bodyPr>
          <a:lstStyle/>
          <a:p>
            <a:pPr algn="ctr"/>
            <a:r>
              <a:rPr lang="zh-CN" altLang="en-US" sz="4050" spc="1000" noProof="1">
                <a:latin typeface="Arial" panose="020B0604020202020204" pitchFamily="34" charset="0"/>
                <a:ea typeface="汉仪旗黑-85S" pitchFamily="18" charset="-122"/>
                <a:cs typeface="+mn-cs"/>
                <a:sym typeface="Arial" panose="020B0604020202020204" pitchFamily="34" charset="0"/>
              </a:rPr>
              <a:t>目录</a:t>
            </a:r>
            <a:endParaRPr lang="zh-CN" altLang="en-US" sz="4050" spc="1000" noProof="1">
              <a:latin typeface="Arial" panose="020B0604020202020204" pitchFamily="34" charset="0"/>
              <a:ea typeface="汉仪旗黑-85S" pitchFamily="18" charset="-122"/>
              <a:sym typeface="Arial" panose="020B0604020202020204" pitchFamily="34" charset="0"/>
            </a:endParaRPr>
          </a:p>
        </p:txBody>
      </p:sp>
      <p:sp>
        <p:nvSpPr>
          <p:cNvPr id="81927" name="文本框 10"/>
          <p:cNvSpPr txBox="1"/>
          <p:nvPr>
            <p:custDataLst>
              <p:tags r:id="rId6"/>
            </p:custDataLst>
          </p:nvPr>
        </p:nvSpPr>
        <p:spPr>
          <a:xfrm>
            <a:off x="2205038" y="2243138"/>
            <a:ext cx="1639887" cy="4841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lang="en-US" altLang="zh-CN" sz="27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en-US" altLang="zh-CN" sz="27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>
            <a:off x="4211638" y="5300663"/>
            <a:ext cx="522288" cy="522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1500" b="1" strike="noStrike" noProof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1500" b="1" strike="noStrike" noProof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859338" y="5229225"/>
            <a:ext cx="2422525" cy="390525"/>
          </a:xfrm>
          <a:prstGeom prst="rect">
            <a:avLst/>
          </a:prstGeom>
          <a:noFill/>
        </p:spPr>
        <p:txBody>
          <a:bodyPr wrap="none" bIns="0" rtlCol="0">
            <a:noAutofit/>
          </a:bodyPr>
          <a:p>
            <a:r>
              <a:rPr lang="zh-CN" altLang="en-US" sz="2800" b="1" spc="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高压互锁的检测</a:t>
            </a:r>
            <a:endParaRPr lang="zh-CN" altLang="en-US" sz="2800" b="1" spc="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800" b="1" spc="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F9FD">
                <a:alpha val="100000"/>
              </a:srgbClr>
            </a:gs>
            <a:gs pos="74001">
              <a:srgbClr val="9DC5F1">
                <a:alpha val="100000"/>
              </a:srgbClr>
            </a:gs>
            <a:gs pos="83000">
              <a:srgbClr val="9DC5F1">
                <a:alpha val="100000"/>
              </a:srgbClr>
            </a:gs>
            <a:gs pos="100000">
              <a:srgbClr val="BED8F5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1692275" y="2708275"/>
            <a:ext cx="6111875" cy="441325"/>
          </a:xfrm>
        </p:spPr>
        <p:txBody>
          <a:bodyPr lIns="90000" tIns="46800" rIns="90000" bIns="46800" rtlCol="0" anchor="t" anchorCtr="0">
            <a:no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高压互锁的定义</a:t>
            </a:r>
            <a:endParaRPr kumimoji="0" lang="zh-CN" altLang="en-US" sz="54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0000" tIns="46800" rIns="90000" bIns="0" rtlCol="0" anchor="t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高压互锁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2" name="内容占位符 1"/>
          <p:cNvSpPr/>
          <p:nvPr>
            <p:ph idx="1"/>
          </p:nvPr>
        </p:nvSpPr>
        <p:spPr>
          <a:xfrm>
            <a:off x="501650" y="2747963"/>
            <a:ext cx="8140700" cy="1290638"/>
          </a:xfrm>
        </p:spPr>
        <p:txBody>
          <a:bodyPr lIns="90000" tIns="0" rIns="90000" bIns="46800" rtlCol="0">
            <a:normAutofit/>
          </a:bodyPr>
          <a:p>
            <a: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什么是高压互锁？</a:t>
            </a:r>
            <a:endParaRPr kumimoji="0" lang="zh-CN" altLang="en-US" sz="48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0000" tIns="46800" rIns="90000" bIns="0" rtlCol="0" anchor="t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高压互锁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37891" name="图片 4"/>
          <p:cNvPicPr>
            <a:picLocks noGrp="1" noChangeAspect="1"/>
          </p:cNvPicPr>
          <p:nvPr>
            <p:ph idx="1"/>
          </p:nvPr>
        </p:nvPicPr>
        <p:blipFill>
          <a:blip r:embed="rId1"/>
          <a:srcRect t="3917" b="17099"/>
          <a:stretch>
            <a:fillRect/>
          </a:stretch>
        </p:blipFill>
        <p:spPr>
          <a:xfrm>
            <a:off x="611188" y="1268413"/>
            <a:ext cx="8229600" cy="3043238"/>
          </a:xfrm>
        </p:spPr>
      </p:pic>
      <p:sp>
        <p:nvSpPr>
          <p:cNvPr id="86019" name="文本框 1"/>
          <p:cNvSpPr txBox="1"/>
          <p:nvPr/>
        </p:nvSpPr>
        <p:spPr>
          <a:xfrm>
            <a:off x="1346200" y="4697413"/>
            <a:ext cx="6856413" cy="1382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高压互锁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也称为危险互锁，使用小的电气信号来检测整个高压回路的完整性，当识别到异常，断开高压电！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F9FD">
                <a:alpha val="100000"/>
              </a:srgbClr>
            </a:gs>
            <a:gs pos="74001">
              <a:srgbClr val="9DC5F1">
                <a:alpha val="100000"/>
              </a:srgbClr>
            </a:gs>
            <a:gs pos="83000">
              <a:srgbClr val="9DC5F1">
                <a:alpha val="100000"/>
              </a:srgbClr>
            </a:gs>
            <a:gs pos="100000">
              <a:srgbClr val="BED8F5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7042" name="标题 1"/>
          <p:cNvSpPr>
            <a:spLocks noGrp="1"/>
          </p:cNvSpPr>
          <p:nvPr>
            <p:ph type="title"/>
          </p:nvPr>
        </p:nvSpPr>
        <p:spPr>
          <a:xfrm>
            <a:off x="1692275" y="2708275"/>
            <a:ext cx="6111875" cy="441325"/>
          </a:xfrm>
        </p:spPr>
        <p:txBody>
          <a:bodyPr lIns="90000" tIns="46800" rIns="90000" bIns="46800" anchor="t" anchorCtr="0"/>
          <a:p>
            <a:pPr indent="0" algn="ctr" defTabSz="914400">
              <a:spcAft>
                <a:spcPct val="0"/>
              </a:spcAft>
              <a:buClrTx/>
              <a:buNone/>
            </a:pPr>
            <a:r>
              <a:rPr lang="zh-CN" sz="5400" kern="1200" normalizeH="0" baseline="0"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高压互锁的结构</a:t>
            </a:r>
            <a:endParaRPr lang="zh-CN" sz="5400" kern="1200" normalizeH="0" baseline="0"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0000" tIns="46800" rIns="90000" bIns="0" rtlCol="0" anchor="t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高压互锁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38914" name="内容占位符 3"/>
          <p:cNvPicPr>
            <a:picLocks noGrp="1" noChangeAspect="1"/>
          </p:cNvPicPr>
          <p:nvPr/>
        </p:nvPicPr>
        <p:blipFill>
          <a:blip r:embed="rId1"/>
          <a:srcRect r="66759" b="10764"/>
          <a:stretch>
            <a:fillRect/>
          </a:stretch>
        </p:blipFill>
        <p:spPr>
          <a:xfrm>
            <a:off x="1258888" y="1268413"/>
            <a:ext cx="6361112" cy="5278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0000" tIns="46800" rIns="90000" bIns="0" rtlCol="0" anchor="t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高压互锁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38914" name="内容占位符 3"/>
          <p:cNvPicPr>
            <a:picLocks noGrp="1" noChangeAspect="1"/>
          </p:cNvPicPr>
          <p:nvPr/>
        </p:nvPicPr>
        <p:blipFill>
          <a:blip r:embed="rId1"/>
          <a:srcRect l="33241" r="33504" b="10764"/>
          <a:stretch>
            <a:fillRect/>
          </a:stretch>
        </p:blipFill>
        <p:spPr>
          <a:xfrm>
            <a:off x="1619250" y="1077913"/>
            <a:ext cx="6002338" cy="578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0000" tIns="46800" rIns="90000" bIns="0" rtlCol="0" anchor="t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高压互锁</a:t>
            </a:r>
            <a:endParaRPr kumimoji="0" lang="zh-CN" altLang="en-US" sz="32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pic>
        <p:nvPicPr>
          <p:cNvPr id="38914" name="内容占位符 3"/>
          <p:cNvPicPr>
            <a:picLocks noGrp="1" noChangeAspect="1"/>
          </p:cNvPicPr>
          <p:nvPr/>
        </p:nvPicPr>
        <p:blipFill>
          <a:blip r:embed="rId1"/>
          <a:srcRect l="66496" b="10764"/>
          <a:stretch>
            <a:fillRect/>
          </a:stretch>
        </p:blipFill>
        <p:spPr>
          <a:xfrm>
            <a:off x="1403350" y="1123950"/>
            <a:ext cx="6326188" cy="546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2*i*7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UNIT_BK_DARK_LIGHT" val="2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UNIT_BK_DARK_LIGHT" val="2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UNIT_BK_DARK_LIGHT" val="2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UNIT_BK_DARK_LIGHT" val="2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</p:tagLst>
</file>

<file path=ppt/tags/tag1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K_DARK_LIGHT" val="2"/>
</p:tagLst>
</file>

<file path=ppt/tags/tag1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K_DARK_LIGHT" val="2"/>
</p:tagLst>
</file>

<file path=ppt/tags/tag1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SLIDE_BK_DARK_LIGHT" val="2"/>
</p:tagLst>
</file>

<file path=ppt/tags/tag13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8*i*7"/>
  <p:tag name="KSO_WM_UNIT_LAYERLEVEL" val="1"/>
  <p:tag name="KSO_WM_TAG_VERSION" val="1.0"/>
  <p:tag name="KSO_WM_BEAUTIFY_FLAG" val="#wm#"/>
  <p:tag name="KSO_WM_SLIDE_BK_DARK_LIGHT" val="2"/>
</p:tagLst>
</file>

<file path=ppt/tags/tag13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TEMPLATE_THUMBS_INDEX" val="1、4、7、10、14、15、16、17、18、19、21、22、23、24、26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51"/>
  <p:tag name="KSO_WM_TEMPLATE_MASTER_THUMB_INDEX" val="1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2*i*4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2*i*5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2*i*6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2*i*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5*i*4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5*i*5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5*i*6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5*i*7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8*i*4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8*i*5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8*i*6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8*i*7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K_DARK_LIGHT" val="2"/>
</p:tagLst>
</file>

<file path=ppt/tags/tag2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K_DARK_LIGHT" val="2"/>
</p:tagLst>
</file>

<file path=ppt/tags/tag23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K_DARK_LIGHT" val="2"/>
</p:tagLst>
</file>

<file path=ppt/tags/tag2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BK_DARK_LIGHT" val="2"/>
</p:tagLst>
</file>

<file path=ppt/tags/tag2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UNIT_BK_DARK_LIGHT" val="2"/>
</p:tagLst>
</file>

<file path=ppt/tags/tag2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UNIT_BK_DARK_LIGHT" val="2"/>
</p:tagLst>
</file>

<file path=ppt/tags/tag2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UNIT_BK_DARK_LIGHT" val="2"/>
</p:tagLst>
</file>

<file path=ppt/tags/tag2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UNIT_BK_DARK_LIGHT" val="2"/>
</p:tagLst>
</file>

<file path=ppt/tags/tag2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</p:tagLst>
</file>

<file path=ppt/tags/tag2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K_DARK_LIGHT" val="2"/>
</p:tagLst>
</file>

<file path=ppt/tags/tag2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K_DARK_LIGHT" val="2"/>
</p:tagLst>
</file>

<file path=ppt/tags/tag2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K_DARK_LIGHT" val="2"/>
</p:tagLst>
</file>

<file path=ppt/tags/tag2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K_DARK_LIGHT" val="2"/>
</p:tagLst>
</file>

<file path=ppt/tags/tag28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SLIDE_BK_DARK_LIGHT" val="2"/>
</p:tagLst>
</file>

<file path=ppt/tags/tag28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8*i*7"/>
  <p:tag name="KSO_WM_UNIT_LAYERLEVEL" val="1"/>
  <p:tag name="KSO_WM_TAG_VERSION" val="1.0"/>
  <p:tag name="KSO_WM_BEAUTIFY_FLAG" val="#wm#"/>
  <p:tag name="KSO_WM_SLIDE_BK_DARK_LIGHT" val="2"/>
</p:tagLst>
</file>

<file path=ppt/tags/tag2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TEMPLATE_THUMBS_INDEX" val="1、4、7、10、14、15、16、17、18、19、21、22、23、24、26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51"/>
  <p:tag name="KSO_WM_TEMPLATE_MASTER_THUMB_INDEX" val="1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2*i*4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2*i*5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2*i*6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2*i*7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5*i*4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5*i*4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5*i*5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5*i*6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5*i*7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5*i*5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8*i*4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8*i*5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8*i*6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8*i*7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5*i*6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5*i*7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K_DARK_LIGHT" val="2"/>
</p:tagLst>
</file>

<file path=ppt/tags/tag3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K_DARK_LIGHT" val="2"/>
</p:tagLst>
</file>

<file path=ppt/tags/tag3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K_DARK_LIGHT" val="2"/>
</p:tagLst>
</file>

<file path=ppt/tags/tag3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BK_DARK_LIGHT" val="2"/>
</p:tagLst>
</file>

<file path=ppt/tags/tag3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UNIT_BK_DARK_LIGHT" val="2"/>
</p:tagLst>
</file>

<file path=ppt/tags/tag3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UNIT_BK_DARK_LIGHT" val="2"/>
</p:tagLst>
</file>

<file path=ppt/tags/tag4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UNIT_BK_DARK_LIGHT" val="2"/>
</p:tagLst>
</file>

<file path=ppt/tags/tag4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UNIT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</p:tagLst>
</file>

<file path=ppt/tags/tag4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K_DARK_LIGHT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K_DARK_LIGHT" val="2"/>
</p:tagLst>
</file>

<file path=ppt/tags/tag43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K_DARK_LIGHT" val="2"/>
</p:tagLst>
</file>

<file path=ppt/tags/tag4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K_DARK_LIGHT" val="2"/>
</p:tagLst>
</file>

<file path=ppt/tags/tag4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SLIDE_BK_DARK_LIGHT" val="2"/>
</p:tagLst>
</file>

<file path=ppt/tags/tag43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8*i*7"/>
  <p:tag name="KSO_WM_UNIT_LAYERLEVEL" val="1"/>
  <p:tag name="KSO_WM_TAG_VERSION" val="1.0"/>
  <p:tag name="KSO_WM_BEAUTIFY_FLAG" val="#wm#"/>
  <p:tag name="KSO_WM_SLIDE_BK_DARK_LIGHT" val="2"/>
</p:tagLst>
</file>

<file path=ppt/tags/tag4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4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3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TEMPLATE_THUMBS_INDEX" val="1、4、7、10、14、15、16、17、18、19、21、22、23、24、26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51"/>
  <p:tag name="KSO_WM_TEMPLATE_MASTER_THUMB_INDEX" val="1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2*i*4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2*i*5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2*i*6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2*i*7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5*i*4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5*i*5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5*i*6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5*i*7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8*i*4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8*i*4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8*i*5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8*i*6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8*i*7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8*i*5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8*i*6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8*i*7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K_DARK_LIGHT" val="2"/>
</p:tagLst>
</file>

<file path=ppt/tags/tag52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K_DARK_LIGHT" val="2"/>
</p:tagLst>
</file>

<file path=ppt/tags/tag5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BK_DARK_LIGHT" val="2"/>
</p:tagLst>
</file>

<file path=ppt/tags/tag5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UNIT_BK_DARK_LIGHT" val="2"/>
</p:tagLst>
</file>

<file path=ppt/tags/tag54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UNIT_BK_DARK_LIGHT" val="2"/>
</p:tagLst>
</file>

<file path=ppt/tags/tag5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UNIT_BK_DARK_LIGHT" val="2"/>
</p:tagLst>
</file>

<file path=ppt/tags/tag5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UNIT_BK_DARK_LIGHT" val="2"/>
</p:tagLst>
</file>

<file path=ppt/tags/tag5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</p:tagLst>
</file>

<file path=ppt/tags/tag57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K_DARK_LIGHT" val="2"/>
</p:tagLst>
</file>

<file path=ppt/tags/tag5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K_DARK_LIGHT" val="2"/>
</p:tagLst>
</file>

<file path=ppt/tags/tag5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K_DARK_LIGHT" val="2"/>
</p:tagLst>
</file>

<file path=ppt/tags/tag5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SLIDE_BK_DARK_LIGHT" val="2"/>
</p:tagLst>
</file>

<file path=ppt/tags/tag5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8*i*7"/>
  <p:tag name="KSO_WM_UNIT_LAYERLEVEL" val="1"/>
  <p:tag name="KSO_WM_TAG_VERSION" val="1.0"/>
  <p:tag name="KSO_WM_BEAUTIFY_FLAG" val="#wm#"/>
  <p:tag name="KSO_WM_SLIDE_BK_DARK_LIGHT" val="2"/>
</p:tagLst>
</file>

<file path=ppt/tags/tag5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5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8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8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TEMPLATE_THUMBS_INDEX" val="1、4、7、10、14、15、16、17、18、19、21、22、23、24、26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51"/>
  <p:tag name="KSO_WM_TEMPLATE_MASTER_THUMB_INDEX" val="12"/>
</p:tagLst>
</file>

<file path=ppt/tags/tag5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51_1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蓝色小清新毕业答辩PPT"/>
</p:tagLst>
</file>

<file path=ppt/tags/tag5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251_1*b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单击此处添加副标题"/>
</p:tagLst>
</file>

<file path=ppt/tags/tag595.xml><?xml version="1.0" encoding="utf-8"?>
<p:tagLst xmlns:p="http://schemas.openxmlformats.org/presentationml/2006/main">
  <p:tag name="KSO_WM_TEMPLATE_THUMBS_INDEX" val="1、4、7、10、14、15、16、17、18、19、21、22、23、24、26"/>
  <p:tag name="KSO_WM_SLIDE_ID" val="custom2020525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251"/>
  <p:tag name="KSO_WM_SLIDE_LAYOUT" val="a_b"/>
  <p:tag name="KSO_WM_SLIDE_LAYOUT_CNT" val="1_1"/>
  <p:tag name="KSO_WM_TEMPLATE_MASTER_THUMB_INDEX" val="12"/>
</p:tagLst>
</file>

<file path=ppt/tags/tag5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51_2*l_h_a*1_1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  <p:tag name="KSO_WM_DIAGRAM_VIRTUALLY_FRAME" val="{&quot;height&quot;:228.775,&quot;left&quot;:118.875,&quot;top&quot;:241.125,&quot;width&quot;:526.4500393700788}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5251_2*l_h_i*1_1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228.775,&quot;left&quot;:118.875,&quot;top&quot;:241.125,&quot;width&quot;:526.4500393700788}"/>
</p:tagLst>
</file>

<file path=ppt/tags/tag5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51_2*l_h_a*1_2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  <p:tag name="KSO_WM_DIAGRAM_VIRTUALLY_FRAME" val="{&quot;height&quot;:228.775,&quot;left&quot;:118.875,&quot;top&quot;:241.125,&quot;width&quot;:526.4500393700788}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5251_2*l_h_i*1_2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228.775,&quot;left&quot;:118.875,&quot;top&quot;:241.125,&quot;width&quot;:526.4500393700788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51_2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目录"/>
  <p:tag name="KSO_WM_UNIT_TEXT_FILL_FORE_SCHEMECOLOR_INDEX" val="13"/>
  <p:tag name="KSO_WM_UNIT_TEXT_FILL_TYPE" val="1"/>
  <p:tag name="KSO_WM_UNIT_USESOURCEFORMAT_APPLY" val="1"/>
</p:tagLst>
</file>

<file path=ppt/tags/tag6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51_2*b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Contents"/>
  <p:tag name="KSO_WM_UNIT_TEXT_FILL_FORE_SCHEMECOLOR_INDEX" val="5"/>
  <p:tag name="KSO_WM_UNIT_TEXT_FILL_TYPE" val="1"/>
  <p:tag name="KSO_WM_UNIT_USESOURCEFORMAT_APPLY" val="1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5251_2*l_h_i*1_2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228.775,&quot;left&quot;:118.875,&quot;top&quot;:241.125,&quot;width&quot;:526.4500393700788}"/>
</p:tagLst>
</file>

<file path=ppt/tags/tag6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51_2*l_h_a*1_2_1"/>
  <p:tag name="KSO_WM_TEMPLATE_CATEGORY" val="custom"/>
  <p:tag name="KSO_WM_TEMPLATE_INDEX" val="20205251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  <p:tag name="KSO_WM_DIAGRAM_VIRTUALLY_FRAME" val="{&quot;height&quot;:228.775,&quot;left&quot;:118.875,&quot;top&quot;:241.125,&quot;width&quot;:526.4500393700788}"/>
</p:tagLst>
</file>

<file path=ppt/tags/tag604.xml><?xml version="1.0" encoding="utf-8"?>
<p:tagLst xmlns:p="http://schemas.openxmlformats.org/presentationml/2006/main">
  <p:tag name="KSO_WM_SLIDE_ID" val="custom20205251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51"/>
  <p:tag name="KSO_WM_SLIDE_LAYOUT" val="a_b_l"/>
  <p:tag name="KSO_WM_SLIDE_LAYOUT_CNT" val="1_1_1"/>
</p:tagLst>
</file>

<file path=ppt/tags/tag6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251"/>
</p:tagLst>
</file>

<file path=ppt/tags/tag6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251"/>
</p:tagLst>
</file>

<file path=ppt/tags/tag6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251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BEAUTIFY_FLAG" val=""/>
</p:tagLst>
</file>

<file path=ppt/tags/tag623.xml><?xml version="1.0" encoding="utf-8"?>
<p:tagLst xmlns:p="http://schemas.openxmlformats.org/presentationml/2006/main">
  <p:tag name="KSO_WM_BEAUTIFY_FLAG" val=""/>
</p:tagLst>
</file>

<file path=ppt/tags/tag624.xml><?xml version="1.0" encoding="utf-8"?>
<p:tagLst xmlns:p="http://schemas.openxmlformats.org/presentationml/2006/main">
  <p:tag name="KSO_WM_BEAUTIFY_FLAG" val=""/>
</p:tagLst>
</file>

<file path=ppt/tags/tag625.xml><?xml version="1.0" encoding="utf-8"?>
<p:tagLst xmlns:p="http://schemas.openxmlformats.org/presentationml/2006/main">
  <p:tag name="KSO_WM_BEAUTIFY_FLAG" val=""/>
</p:tagLst>
</file>

<file path=ppt/tags/tag626.xml><?xml version="1.0" encoding="utf-8"?>
<p:tagLst xmlns:p="http://schemas.openxmlformats.org/presentationml/2006/main">
  <p:tag name="KSO_WM_BEAUTIFY_FLAG" val=""/>
</p:tagLst>
</file>

<file path=ppt/tags/tag627.xml><?xml version="1.0" encoding="utf-8"?>
<p:tagLst xmlns:p="http://schemas.openxmlformats.org/presentationml/2006/main">
  <p:tag name="KSO_WM_BEAUTIFY_FLAG" val=""/>
</p:tagLst>
</file>

<file path=ppt/tags/tag628.xml><?xml version="1.0" encoding="utf-8"?>
<p:tagLst xmlns:p="http://schemas.openxmlformats.org/presentationml/2006/main">
  <p:tag name="KSO_WM_BEAUTIFY_FLAG" val=""/>
</p:tagLst>
</file>

<file path=ppt/tags/tag6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51_26*a*1"/>
  <p:tag name="KSO_WM_TEMPLATE_CATEGORY" val="custom"/>
  <p:tag name="KSO_WM_TEMPLATE_INDEX" val="20205251"/>
  <p:tag name="KSO_WM_UNIT_LAYERLEVEL" val="1"/>
  <p:tag name="KSO_WM_TAG_VERSION" val="1.0"/>
  <p:tag name="KSO_WM_BEAUTIFY_FLAG" val="#wm#"/>
  <p:tag name="KSO_WM_UNIT_PRESET_TEXT" val="谢谢观看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ID" val="custom20205251_26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6"/>
  <p:tag name="KSO_WM_TAG_VERSION" val="1.0"/>
  <p:tag name="KSO_WM_BEAUTIFY_FLAG" val="#wm#"/>
  <p:tag name="KSO_WM_TEMPLATE_CATEGORY" val="custom"/>
  <p:tag name="KSO_WM_TEMPLATE_INDEX" val="20205251"/>
  <p:tag name="KSO_WM_SLIDE_LAYOUT" val="a_b"/>
  <p:tag name="KSO_WM_SLIDE_LAYOUT_CNT" val="1_1"/>
</p:tagLst>
</file>

<file path=ppt/tags/tag631.xml><?xml version="1.0" encoding="utf-8"?>
<p:tagLst xmlns:p="http://schemas.openxmlformats.org/presentationml/2006/main">
  <p:tag name="commondata" val="eyJoZGlkIjoiZWMzZmNmYjJlMWM4MWZjYjdkMzk5NjQzZTdkZTUwZTQifQ=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2*i*4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0*i*6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0*i*7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2*i*5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2*i*6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BK_DARK_LIGHT" val="2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EEF5FD"/>
      </a:dk2>
      <a:lt2>
        <a:srgbClr val="FFFFFF"/>
      </a:lt2>
      <a:accent1>
        <a:srgbClr val="257EDF"/>
      </a:accent1>
      <a:accent2>
        <a:srgbClr val="3791BA"/>
      </a:accent2>
      <a:accent3>
        <a:srgbClr val="49A595"/>
      </a:accent3>
      <a:accent4>
        <a:srgbClr val="5AB86F"/>
      </a:accent4>
      <a:accent5>
        <a:srgbClr val="6CCC4A"/>
      </a:accent5>
      <a:accent6>
        <a:srgbClr val="7EDF25"/>
      </a:accent6>
      <a:hlink>
        <a:srgbClr val="658BD5"/>
      </a:hlink>
      <a:folHlink>
        <a:srgbClr val="A16AA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022502">
      <a:dk1>
        <a:sysClr val="windowText" lastClr="000000"/>
      </a:dk1>
      <a:lt1>
        <a:sysClr val="window" lastClr="FFFFFF"/>
      </a:lt1>
      <a:dk2>
        <a:srgbClr val="EEF5FD"/>
      </a:dk2>
      <a:lt2>
        <a:srgbClr val="FFFFFF"/>
      </a:lt2>
      <a:accent1>
        <a:srgbClr val="257EDF"/>
      </a:accent1>
      <a:accent2>
        <a:srgbClr val="3791BA"/>
      </a:accent2>
      <a:accent3>
        <a:srgbClr val="49A595"/>
      </a:accent3>
      <a:accent4>
        <a:srgbClr val="5AB86F"/>
      </a:accent4>
      <a:accent5>
        <a:srgbClr val="6CCC4A"/>
      </a:accent5>
      <a:accent6>
        <a:srgbClr val="7EDF25"/>
      </a:accent6>
      <a:hlink>
        <a:srgbClr val="658BD5"/>
      </a:hlink>
      <a:folHlink>
        <a:srgbClr val="A16AA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022502">
      <a:dk1>
        <a:sysClr val="windowText" lastClr="000000"/>
      </a:dk1>
      <a:lt1>
        <a:sysClr val="window" lastClr="FFFFFF"/>
      </a:lt1>
      <a:dk2>
        <a:srgbClr val="EEF5FD"/>
      </a:dk2>
      <a:lt2>
        <a:srgbClr val="FFFFFF"/>
      </a:lt2>
      <a:accent1>
        <a:srgbClr val="257EDF"/>
      </a:accent1>
      <a:accent2>
        <a:srgbClr val="3791BA"/>
      </a:accent2>
      <a:accent3>
        <a:srgbClr val="49A595"/>
      </a:accent3>
      <a:accent4>
        <a:srgbClr val="5AB86F"/>
      </a:accent4>
      <a:accent5>
        <a:srgbClr val="6CCC4A"/>
      </a:accent5>
      <a:accent6>
        <a:srgbClr val="7EDF25"/>
      </a:accent6>
      <a:hlink>
        <a:srgbClr val="658BD5"/>
      </a:hlink>
      <a:folHlink>
        <a:srgbClr val="A16AA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022502">
      <a:dk1>
        <a:sysClr val="windowText" lastClr="000000"/>
      </a:dk1>
      <a:lt1>
        <a:sysClr val="window" lastClr="FFFFFF"/>
      </a:lt1>
      <a:dk2>
        <a:srgbClr val="EEF5FD"/>
      </a:dk2>
      <a:lt2>
        <a:srgbClr val="FFFFFF"/>
      </a:lt2>
      <a:accent1>
        <a:srgbClr val="257EDF"/>
      </a:accent1>
      <a:accent2>
        <a:srgbClr val="3791BA"/>
      </a:accent2>
      <a:accent3>
        <a:srgbClr val="49A595"/>
      </a:accent3>
      <a:accent4>
        <a:srgbClr val="5AB86F"/>
      </a:accent4>
      <a:accent5>
        <a:srgbClr val="6CCC4A"/>
      </a:accent5>
      <a:accent6>
        <a:srgbClr val="7EDF25"/>
      </a:accent6>
      <a:hlink>
        <a:srgbClr val="658BD5"/>
      </a:hlink>
      <a:folHlink>
        <a:srgbClr val="A16AA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WPS 演示</Application>
  <PresentationFormat/>
  <Paragraphs>93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默认设计模板</vt:lpstr>
      <vt:lpstr>1_Office 主题​​</vt:lpstr>
      <vt:lpstr>2_Office 主题​​</vt:lpstr>
      <vt:lpstr>3_Office 主题​​</vt:lpstr>
      <vt:lpstr>4_Office 主题​​</vt:lpstr>
      <vt:lpstr>新能源高压互锁</vt:lpstr>
      <vt:lpstr>PowerPoint 演示文稿</vt:lpstr>
      <vt:lpstr>高压互锁的定义</vt:lpstr>
      <vt:lpstr>高压互锁</vt:lpstr>
      <vt:lpstr>高压互锁</vt:lpstr>
      <vt:lpstr>高压互锁的结构</vt:lpstr>
      <vt:lpstr>高压互锁</vt:lpstr>
      <vt:lpstr>高压互锁</vt:lpstr>
      <vt:lpstr>高压互锁</vt:lpstr>
      <vt:lpstr>高压互锁检测开关</vt:lpstr>
      <vt:lpstr>高压互锁检测开关</vt:lpstr>
      <vt:lpstr>高压互锁的检测</vt:lpstr>
      <vt:lpstr>吉利帝豪EV450高压互锁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新能源汽车高压电气防护</dc:title>
  <dc:creator>吴超</dc:creator>
  <cp:lastModifiedBy>Administrator</cp:lastModifiedBy>
  <cp:revision>17</cp:revision>
  <dcterms:created xsi:type="dcterms:W3CDTF">2020-03-13T08:12:00Z</dcterms:created>
  <dcterms:modified xsi:type="dcterms:W3CDTF">2024-03-11T14:09:52Z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5E902F694FB14999AA403EBA57943F2F_12</vt:lpwstr>
  </property>
</Properties>
</file>