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32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4" d="100"/>
          <a:sy n="84" d="100"/>
        </p:scale>
        <p:origin x="62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E8EA9-3F41-47E2-8051-EFB0143DB69A}" type="datetimeFigureOut">
              <a:rPr lang="zh-CN" altLang="en-US" smtClean="0"/>
              <a:t>2024/3/12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59415-9CE1-46B1-B605-8CCE2B8CA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73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9716F1-B912-41CF-A929-6492DCA0219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2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721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9297988" y="3463925"/>
            <a:ext cx="3041650" cy="3565525"/>
          </a:xfrm>
          <a:prstGeom prst="line">
            <a:avLst/>
          </a:prstGeom>
          <a:ln w="2540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cxnSp>
        <p:nvCxnSpPr>
          <p:cNvPr id="3" name="Connector 3"/>
          <p:cNvCxnSpPr/>
          <p:nvPr/>
        </p:nvCxnSpPr>
        <p:spPr>
          <a:xfrm>
            <a:off x="10520363" y="-190500"/>
            <a:ext cx="885825" cy="1038225"/>
          </a:xfrm>
          <a:prstGeom prst="line">
            <a:avLst/>
          </a:prstGeom>
          <a:ln w="2540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  <p:sp>
        <p:nvSpPr>
          <p:cNvPr id="4" name="TextBox 4"/>
          <p:cNvSpPr txBox="1"/>
          <p:nvPr/>
        </p:nvSpPr>
        <p:spPr>
          <a:xfrm>
            <a:off x="3702710" y="1308257"/>
            <a:ext cx="4881433" cy="1420727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1">
            <a:no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405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干烧鲫鱼制作方法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04397" y="3288030"/>
            <a:ext cx="2783205" cy="403957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zh-CN" altLang="en-US" sz="2025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吕炳任</a:t>
            </a:r>
            <a:endParaRPr lang="en-US" sz="2025" dirty="0">
              <a:solidFill>
                <a:srgbClr val="FFFFFF">
                  <a:alpha val="100000"/>
                </a:srgb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04397" y="3754755"/>
            <a:ext cx="2783205" cy="403957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025" dirty="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2024-03-12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66496" y="3766754"/>
            <a:ext cx="3974251" cy="2472718"/>
          </a:xfrm>
          <a:prstGeom prst="rect">
            <a:avLst/>
          </a:prstGeom>
          <a:solidFill>
            <a:schemeClr val="accent1">
              <a:lumMod val="75000"/>
              <a:alpha val="76862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563624" y="1824409"/>
            <a:ext cx="2936423" cy="160459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用手指或筷子将鱼鳃抠出，确保鳃部干净无残留。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601724" y="4315960"/>
            <a:ext cx="3052052" cy="1604591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270"/>
              </a:spcBef>
              <a:defRPr/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将处理好的鲫鱼用清水冲洗干净，去除血水和杂质。</a:t>
            </a:r>
            <a:endParaRPr lang="en-US" sz="1100"/>
          </a:p>
        </p:txBody>
      </p:sp>
      <p:grpSp>
        <p:nvGrpSpPr>
          <p:cNvPr id="6" name="Group 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7" name="AutoShape 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AutoShape 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抠去鳃、洗净</a:t>
              </a:r>
            </a:p>
          </p:txBody>
        </p:sp>
      </p:grpSp>
      <p:sp>
        <p:nvSpPr>
          <p:cNvPr id="28" name="AutoShape 28"/>
          <p:cNvSpPr/>
          <p:nvPr/>
        </p:nvSpPr>
        <p:spPr>
          <a:xfrm>
            <a:off x="601724" y="3976765"/>
            <a:ext cx="2936423" cy="33919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洗净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563624" y="1405309"/>
            <a:ext cx="2936423" cy="33919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抠去鳃</a:t>
            </a:r>
            <a:endParaRPr lang="en-US" sz="1100"/>
          </a:p>
        </p:txBody>
      </p:sp>
      <p:pic>
        <p:nvPicPr>
          <p:cNvPr id="30" name="图片 29" descr="7c72b843b2e89744281d666263cbefd">
            <a:extLst>
              <a:ext uri="{FF2B5EF4-FFF2-40B4-BE49-F238E27FC236}">
                <a16:creationId xmlns:a16="http://schemas.microsoft.com/office/drawing/2014/main" id="{C48700FE-F56D-F8CF-ABF1-A00F801BC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12" y="2229299"/>
            <a:ext cx="6225053" cy="417332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261748" y="2005888"/>
            <a:ext cx="4762500" cy="1838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根据烹饪需求，将鲫鱼切成适当大小的块状或保持整条。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61748" y="1352723"/>
            <a:ext cx="4638675" cy="8382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4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刀工处理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61748" y="4499375"/>
            <a:ext cx="4762500" cy="18383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将处理好的鲫鱼放入碗中，加入葱、姜、料酒、盐等调料腌制一段时间，使其入味。腌制时间可根据个人口味和烹饪需求而定。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61748" y="3870593"/>
            <a:ext cx="5124450" cy="8382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86000"/>
              </a:lnSpc>
            </a:pPr>
            <a:r>
              <a:rPr lang="en-US" sz="2014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腌制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8" name="AutoShape 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AutoShape 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刀工处理与腌制</a:t>
              </a:r>
            </a:p>
          </p:txBody>
        </p:sp>
      </p:grpSp>
      <p:pic>
        <p:nvPicPr>
          <p:cNvPr id="29" name="图片 28" descr="0a9e69d2dda698ebbc0b6bff134cb8e">
            <a:extLst>
              <a:ext uri="{FF2B5EF4-FFF2-40B4-BE49-F238E27FC236}">
                <a16:creationId xmlns:a16="http://schemas.microsoft.com/office/drawing/2014/main" id="{1157ED52-992B-C7FA-883D-7EE35826C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049" y="1616795"/>
            <a:ext cx="3824498" cy="2406314"/>
          </a:xfrm>
          <a:prstGeom prst="rect">
            <a:avLst/>
          </a:prstGeom>
        </p:spPr>
      </p:pic>
      <p:pic>
        <p:nvPicPr>
          <p:cNvPr id="30" name="图片 29" descr="3f1f0188eae639a4854b250291c5532">
            <a:extLst>
              <a:ext uri="{FF2B5EF4-FFF2-40B4-BE49-F238E27FC236}">
                <a16:creationId xmlns:a16="http://schemas.microsoft.com/office/drawing/2014/main" id="{B0509C82-B7DA-339C-D59C-F6A5427758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2207"/>
          <a:stretch>
            <a:fillRect/>
          </a:stretch>
        </p:blipFill>
        <p:spPr>
          <a:xfrm>
            <a:off x="1833882" y="4292445"/>
            <a:ext cx="3885807" cy="24063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3474" y="2900242"/>
            <a:ext cx="1832478" cy="96385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2849" y="2700179"/>
            <a:ext cx="6534938" cy="7010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配料切制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3859086" flipV="1">
            <a:off x="1527125" y="1469413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3"/>
          <p:cNvSpPr txBox="1"/>
          <p:nvPr/>
        </p:nvSpPr>
        <p:spPr>
          <a:xfrm>
            <a:off x="1326935" y="4590395"/>
            <a:ext cx="2450691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将姜洗净，去皮后切成薄片或细丝，以便更好地发挥其去腥增香的作用。</a:t>
            </a:r>
          </a:p>
        </p:txBody>
      </p:sp>
      <p:sp>
        <p:nvSpPr>
          <p:cNvPr id="5" name="AutoShape 5"/>
          <p:cNvSpPr/>
          <p:nvPr/>
        </p:nvSpPr>
        <p:spPr>
          <a:xfrm rot="-3859086" flipV="1">
            <a:off x="5041284" y="1457221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t="11426" b="11426"/>
          <a:stretch>
            <a:fillRect/>
          </a:stretch>
        </p:blipFill>
        <p:spPr>
          <a:xfrm>
            <a:off x="5168347" y="1536628"/>
            <a:ext cx="1898907" cy="1898907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 rot="-3859086" flipV="1">
            <a:off x="8711366" y="1419290"/>
            <a:ext cx="2109431" cy="2217572"/>
          </a:xfrm>
          <a:prstGeom prst="parallelogram">
            <a:avLst>
              <a:gd name="adj" fmla="val 54601"/>
            </a:avLst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16875" r="16875"/>
          <a:stretch>
            <a:fillRect/>
          </a:stretch>
        </p:blipFill>
        <p:spPr>
          <a:xfrm>
            <a:off x="8871766" y="1536628"/>
            <a:ext cx="1898907" cy="1898907"/>
          </a:xfrm>
          <a:prstGeom prst="ellipse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66381" y="3766355"/>
            <a:ext cx="2971800" cy="4857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姜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226739" y="4350852"/>
            <a:ext cx="2651083" cy="97536"/>
            <a:chOff x="1226739" y="4350852"/>
            <a:chExt cx="2651083" cy="97536"/>
          </a:xfrm>
        </p:grpSpPr>
        <p:cxnSp>
          <p:nvCxnSpPr>
            <p:cNvPr id="11" name="Connector 11"/>
            <p:cNvCxnSpPr/>
            <p:nvPr/>
          </p:nvCxnSpPr>
          <p:spPr>
            <a:xfrm flipV="1">
              <a:off x="1287927" y="4399620"/>
              <a:ext cx="2492359" cy="4740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2" name="AutoShape 12"/>
            <p:cNvSpPr/>
            <p:nvPr/>
          </p:nvSpPr>
          <p:spPr>
            <a:xfrm>
              <a:off x="1226739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3780286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892456" y="4590395"/>
            <a:ext cx="2450691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将葱洗净，切成段或葱花，用于提味和装饰。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41426" y="3746205"/>
            <a:ext cx="2952750" cy="4857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葱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792260" y="4350852"/>
            <a:ext cx="2651083" cy="97536"/>
            <a:chOff x="4792260" y="4350852"/>
            <a:chExt cx="2651083" cy="97536"/>
          </a:xfrm>
        </p:grpSpPr>
        <p:cxnSp>
          <p:nvCxnSpPr>
            <p:cNvPr id="17" name="Connector 17"/>
            <p:cNvCxnSpPr/>
            <p:nvPr/>
          </p:nvCxnSpPr>
          <p:spPr>
            <a:xfrm flipV="1">
              <a:off x="4853447" y="4399620"/>
              <a:ext cx="2492359" cy="4740"/>
            </a:xfrm>
            <a:prstGeom prst="line">
              <a:avLst/>
            </a:prstGeom>
            <a:ln w="9525">
              <a:solidFill>
                <a:schemeClr val="accent2"/>
              </a:solidFill>
              <a:prstDash val="solid"/>
              <a:headEnd type="none"/>
              <a:tailEnd type="none"/>
            </a:ln>
          </p:spPr>
          <p:style>
            <a:lnRef idx="0">
              <a:schemeClr val="accent2"/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cxnSp>
        <p:sp>
          <p:nvSpPr>
            <p:cNvPr id="18" name="AutoShape 18"/>
            <p:cNvSpPr/>
            <p:nvPr/>
          </p:nvSpPr>
          <p:spPr>
            <a:xfrm>
              <a:off x="4792260" y="4350852"/>
              <a:ext cx="97536" cy="97536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7345807" y="4350852"/>
              <a:ext cx="97536" cy="97536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595875" y="4590395"/>
            <a:ext cx="2450691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将蒜瓣拍碎或切成末，以便在烹饪过程中更好地释放蒜香味。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11508" y="3746205"/>
            <a:ext cx="3019425" cy="485775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1">
            <a:normAutofit/>
          </a:bodyPr>
          <a:lstStyle/>
          <a:p>
            <a:pPr algn="ctr">
              <a:lnSpc>
                <a:spcPct val="96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蒜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8495679" y="4350852"/>
            <a:ext cx="2651083" cy="97536"/>
            <a:chOff x="8495679" y="4350852"/>
            <a:chExt cx="2651083" cy="97536"/>
          </a:xfrm>
        </p:grpSpPr>
        <p:cxnSp>
          <p:nvCxnSpPr>
            <p:cNvPr id="23" name="Connector 23"/>
            <p:cNvCxnSpPr/>
            <p:nvPr/>
          </p:nvCxnSpPr>
          <p:spPr>
            <a:xfrm flipV="1">
              <a:off x="8556866" y="4399620"/>
              <a:ext cx="2492359" cy="4740"/>
            </a:xfrm>
            <a:prstGeom prst="line">
              <a:avLst/>
            </a:prstGeom>
            <a:ln w="9525">
              <a:solidFill>
                <a:schemeClr val="accent1"/>
              </a:solidFill>
              <a:prstDash val="solid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4" name="AutoShape 24"/>
            <p:cNvSpPr/>
            <p:nvPr/>
          </p:nvSpPr>
          <p:spPr>
            <a:xfrm>
              <a:off x="8495679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11049226" y="4350852"/>
              <a:ext cx="97536" cy="97536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姜、葱、蒜切制</a:t>
              </a:r>
            </a:p>
          </p:txBody>
        </p:sp>
      </p:grpSp>
      <p:pic>
        <p:nvPicPr>
          <p:cNvPr id="48" name="图片 47" descr="ffeb5dd6532f3e298d5749091d1d6fa">
            <a:extLst>
              <a:ext uri="{FF2B5EF4-FFF2-40B4-BE49-F238E27FC236}">
                <a16:creationId xmlns:a16="http://schemas.microsoft.com/office/drawing/2014/main" id="{023C3065-6BAB-5771-C374-EE99E4A7C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3311" y="1619320"/>
            <a:ext cx="2335743" cy="1759010"/>
          </a:xfrm>
          <a:prstGeom prst="round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1837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2940">
                <a:solidFill>
                  <a:srgbClr val="FFFFFF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4376738" y="3721608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7771733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2627" b="2627"/>
          <a:stretch>
            <a:fillRect/>
          </a:stretch>
        </p:blipFill>
        <p:spPr>
          <a:xfrm>
            <a:off x="981837" y="3694465"/>
            <a:ext cx="3394942" cy="21438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7901" b="7901"/>
          <a:stretch>
            <a:fillRect/>
          </a:stretch>
        </p:blipFill>
        <p:spPr>
          <a:xfrm>
            <a:off x="4376812" y="1577730"/>
            <a:ext cx="3394942" cy="2143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t="3453" b="3453"/>
          <a:stretch>
            <a:fillRect/>
          </a:stretch>
        </p:blipFill>
        <p:spPr>
          <a:xfrm>
            <a:off x="7771733" y="3721608"/>
            <a:ext cx="3394942" cy="214386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9" name="AutoShape 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干辣椒、泡椒、泡姜处理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81837" y="1604867"/>
            <a:ext cx="339499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干辣椒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90562" y="2039620"/>
            <a:ext cx="3286271" cy="165484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将干辣椒剪成小段，去籽备用。如果喜欢辣味重一些，可以保留部分辣椒籽。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376833" y="3748751"/>
            <a:ext cx="339499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泡椒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485558" y="4183504"/>
            <a:ext cx="3286271" cy="165484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将泡椒切成小段或剁碎，以便更好地发挥其酸辣味道。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71733" y="1604867"/>
            <a:ext cx="3394996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泡姜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880459" y="2039620"/>
            <a:ext cx="3286271" cy="165484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en-US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将泡姜切成薄片或细丝，用于增加菜品的口感和风味。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18682">
            <a:off x="6657308" y="2564511"/>
            <a:ext cx="966502" cy="968597"/>
          </a:xfrm>
          <a:prstGeom prst="rect">
            <a:avLst/>
          </a:prstGeom>
          <a:solidFill>
            <a:schemeClr val="accent5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 rot="2718682">
            <a:off x="8185309" y="4114705"/>
            <a:ext cx="968121" cy="968597"/>
          </a:xfrm>
          <a:prstGeom prst="rect">
            <a:avLst/>
          </a:prstGeom>
          <a:solidFill>
            <a:schemeClr val="accent3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 rot="2718682">
            <a:off x="5877877" y="3334417"/>
            <a:ext cx="968121" cy="967073"/>
          </a:xfrm>
          <a:prstGeom prst="rect">
            <a:avLst/>
          </a:prstGeom>
          <a:solidFill>
            <a:schemeClr val="accent4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AutoShape 5"/>
          <p:cNvSpPr/>
          <p:nvPr/>
        </p:nvSpPr>
        <p:spPr>
          <a:xfrm rot="2718682">
            <a:off x="8972645" y="3339941"/>
            <a:ext cx="966502" cy="967073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AutoShape 6"/>
          <p:cNvSpPr/>
          <p:nvPr/>
        </p:nvSpPr>
        <p:spPr>
          <a:xfrm rot="2718682">
            <a:off x="9759315" y="2575560"/>
            <a:ext cx="966502" cy="968597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AutoShape 7"/>
          <p:cNvSpPr/>
          <p:nvPr/>
        </p:nvSpPr>
        <p:spPr>
          <a:xfrm>
            <a:off x="890588" y="2048685"/>
            <a:ext cx="133350" cy="134969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8"/>
          <p:cNvSpPr/>
          <p:nvPr/>
        </p:nvSpPr>
        <p:spPr>
          <a:xfrm>
            <a:off x="890588" y="2862263"/>
            <a:ext cx="133350" cy="13335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AutoShape 9"/>
          <p:cNvSpPr/>
          <p:nvPr/>
        </p:nvSpPr>
        <p:spPr>
          <a:xfrm>
            <a:off x="888968" y="3642503"/>
            <a:ext cx="134969" cy="134969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AutoShape 10"/>
          <p:cNvSpPr/>
          <p:nvPr/>
        </p:nvSpPr>
        <p:spPr>
          <a:xfrm>
            <a:off x="890588" y="4418790"/>
            <a:ext cx="133350" cy="134969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1" name="AutoShape 11"/>
          <p:cNvSpPr/>
          <p:nvPr/>
        </p:nvSpPr>
        <p:spPr>
          <a:xfrm>
            <a:off x="890588" y="5190315"/>
            <a:ext cx="133350" cy="134969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12"/>
          <p:cNvSpPr txBox="1"/>
          <p:nvPr/>
        </p:nvSpPr>
        <p:spPr>
          <a:xfrm>
            <a:off x="1202159" y="1784699"/>
            <a:ext cx="4231005" cy="6629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豆瓣酱：准备适量的豆瓣酱，用于增加菜品的香辣味道。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02159" y="2597468"/>
            <a:ext cx="4231005" cy="6629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料酒：准备适量的料酒，用于去腥增香。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2159" y="3378518"/>
            <a:ext cx="4231005" cy="6629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酱油、盐、糖：根据口味适量准备酱油、盐和糖，用于调味。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2159" y="4154805"/>
            <a:ext cx="4231005" cy="6629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醋：准备适量的醋，用于调节菜品的酸碱度和增加风味。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2159" y="4926330"/>
            <a:ext cx="4231005" cy="6629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高汤或清水：准备适量的高汤或清水，用于烧煮鲫鱼。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 rot="2718000">
            <a:off x="7460402" y="1786432"/>
            <a:ext cx="966788" cy="96678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l="16667" r="16667"/>
          <a:stretch>
            <a:fillRect/>
          </a:stretch>
        </p:blipFill>
        <p:spPr>
          <a:xfrm rot="2718000">
            <a:off x="7460402" y="3324906"/>
            <a:ext cx="966788" cy="96678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/>
          <a:srcRect l="16667" r="16667"/>
          <a:stretch>
            <a:fillRect/>
          </a:stretch>
        </p:blipFill>
        <p:spPr>
          <a:xfrm rot="2718000">
            <a:off x="8209432" y="2555802"/>
            <a:ext cx="966788" cy="96678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/>
          <a:srcRect l="12500" r="12500"/>
          <a:stretch>
            <a:fillRect/>
          </a:stretch>
        </p:blipFill>
        <p:spPr>
          <a:xfrm rot="2718000">
            <a:off x="9764148" y="4124470"/>
            <a:ext cx="966788" cy="96678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rcRect l="16750" r="16750"/>
          <a:stretch>
            <a:fillRect/>
          </a:stretch>
        </p:blipFill>
        <p:spPr>
          <a:xfrm rot="2718000">
            <a:off x="10560803" y="3348060"/>
            <a:ext cx="966788" cy="96678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其他调料准备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3474" y="2900242"/>
            <a:ext cx="1832478" cy="96385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2849" y="2700179"/>
            <a:ext cx="6534938" cy="7010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煎炸鲫鱼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3829" y="1414808"/>
            <a:ext cx="6734175" cy="8858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适宜的炸油温度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3829" y="2093647"/>
            <a:ext cx="6734175" cy="13239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炸鲫鱼时，油温应控制在160-180摄氏度之间，以确保鱼肉炸熟而不过于干燥。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9593" y="3949139"/>
            <a:ext cx="6524625" cy="88582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炸鱼技巧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9593" y="4645945"/>
            <a:ext cx="6810375" cy="13239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炸鲫鱼时，应先将鱼身擦干水分，再轻轻放入热油中，避免油溅。同时，用中火慢炸，使鱼肉均匀受热。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88440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AutoShape 7"/>
          <p:cNvSpPr/>
          <p:nvPr/>
        </p:nvSpPr>
        <p:spPr>
          <a:xfrm>
            <a:off x="83149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8"/>
          <p:cNvSpPr/>
          <p:nvPr/>
        </p:nvSpPr>
        <p:spPr>
          <a:xfrm>
            <a:off x="151424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cxnSp>
        <p:nvCxnSpPr>
          <p:cNvPr id="9" name="Connector 9"/>
          <p:cNvCxnSpPr/>
          <p:nvPr/>
        </p:nvCxnSpPr>
        <p:spPr>
          <a:xfrm>
            <a:off x="1585874" y="6029346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/>
          </a:blip>
          <a:srcRect t="5556" b="5556"/>
          <a:stretch>
            <a:fillRect/>
          </a:stretch>
        </p:blipFill>
        <p:spPr>
          <a:xfrm>
            <a:off x="7803289" y="1299241"/>
            <a:ext cx="3679824" cy="4906432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52680" y="3629459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2" name="AutoShape 12"/>
          <p:cNvSpPr/>
          <p:nvPr/>
        </p:nvSpPr>
        <p:spPr>
          <a:xfrm>
            <a:off x="799768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3" name="AutoShape 13"/>
          <p:cNvSpPr/>
          <p:nvPr/>
        </p:nvSpPr>
        <p:spPr>
          <a:xfrm>
            <a:off x="1482520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cxnSp>
        <p:nvCxnSpPr>
          <p:cNvPr id="14" name="Connector 14"/>
          <p:cNvCxnSpPr/>
          <p:nvPr/>
        </p:nvCxnSpPr>
        <p:spPr>
          <a:xfrm>
            <a:off x="1554148" y="3703689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油温控制与炸鱼技巧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227" y="1168478"/>
            <a:ext cx="455409" cy="2069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>
            <a:off x="472404" y="1375400"/>
            <a:ext cx="11247191" cy="4699510"/>
          </a:xfrm>
          <a:prstGeom prst="rect">
            <a:avLst/>
          </a:prstGeom>
          <a:solidFill>
            <a:schemeClr val="accent2">
              <a:alpha val="8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AutoShape 5"/>
          <p:cNvSpPr/>
          <p:nvPr/>
        </p:nvSpPr>
        <p:spPr>
          <a:xfrm>
            <a:off x="2499430" y="6236295"/>
            <a:ext cx="9220165" cy="67345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AutoShape 6"/>
          <p:cNvSpPr/>
          <p:nvPr/>
        </p:nvSpPr>
        <p:spPr>
          <a:xfrm>
            <a:off x="483810" y="6236295"/>
            <a:ext cx="740059" cy="67345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AutoShape 7"/>
          <p:cNvSpPr/>
          <p:nvPr/>
        </p:nvSpPr>
        <p:spPr>
          <a:xfrm>
            <a:off x="1375876" y="6200641"/>
            <a:ext cx="158719" cy="158719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8"/>
          <p:cNvSpPr/>
          <p:nvPr/>
        </p:nvSpPr>
        <p:spPr>
          <a:xfrm>
            <a:off x="1607200" y="6207253"/>
            <a:ext cx="147382" cy="147382"/>
          </a:xfrm>
          <a:prstGeom prst="ellipse">
            <a:avLst/>
          </a:prstGeom>
          <a:solidFill>
            <a:schemeClr val="accent1">
              <a:alpha val="8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AutoShape 9"/>
          <p:cNvSpPr/>
          <p:nvPr/>
        </p:nvSpPr>
        <p:spPr>
          <a:xfrm>
            <a:off x="1827186" y="6213864"/>
            <a:ext cx="136045" cy="136045"/>
          </a:xfrm>
          <a:prstGeom prst="ellipse">
            <a:avLst/>
          </a:prstGeom>
          <a:solidFill>
            <a:schemeClr val="accent1">
              <a:alpha val="6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AutoShape 10"/>
          <p:cNvSpPr/>
          <p:nvPr/>
        </p:nvSpPr>
        <p:spPr>
          <a:xfrm>
            <a:off x="2027323" y="6220476"/>
            <a:ext cx="124708" cy="124708"/>
          </a:xfrm>
          <a:prstGeom prst="ellipse">
            <a:avLst/>
          </a:prstGeom>
          <a:solidFill>
            <a:schemeClr val="accent1">
              <a:alpha val="4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1" name="AutoShape 11"/>
          <p:cNvSpPr/>
          <p:nvPr/>
        </p:nvSpPr>
        <p:spPr>
          <a:xfrm>
            <a:off x="2224635" y="6214895"/>
            <a:ext cx="113371" cy="113371"/>
          </a:xfrm>
          <a:prstGeom prst="ellipse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2" name="TextBox 12"/>
          <p:cNvSpPr txBox="1"/>
          <p:nvPr/>
        </p:nvSpPr>
        <p:spPr>
          <a:xfrm>
            <a:off x="4754880" y="1727606"/>
            <a:ext cx="6467541" cy="75590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炸鱼时间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54880" y="2304006"/>
            <a:ext cx="6240618" cy="12039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每面炸制时间约为3-5分钟，当鱼肉变得金黄酥脆时，即可捞出沥油。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54880" y="3783405"/>
            <a:ext cx="6240618" cy="755904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捞出沥油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54880" y="4436820"/>
            <a:ext cx="6240618" cy="12039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使用漏网或筷子将炸好的鲫鱼捞出，并稍微倾斜锅子，让余油流出。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炸至两面浅黄色捞</a:t>
              </a:r>
            </a:p>
          </p:txBody>
        </p:sp>
      </p:grpSp>
      <p:pic>
        <p:nvPicPr>
          <p:cNvPr id="38" name="图片 37" descr="677fc9bbd1566eca9dbed486d450347">
            <a:extLst>
              <a:ext uri="{FF2B5EF4-FFF2-40B4-BE49-F238E27FC236}">
                <a16:creationId xmlns:a16="http://schemas.microsoft.com/office/drawing/2014/main" id="{2F4B068F-05CB-D2FE-747D-86588B152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39" y="1977798"/>
            <a:ext cx="3674118" cy="3504802"/>
          </a:xfrm>
          <a:prstGeom prst="round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422466" y="1924848"/>
            <a:ext cx="5064406" cy="99479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炸制过程中要控制炸的时间，每片鲫鱼的炸油时间应该在3-5分钟之间。当鱼片变得金黄时，应及时捞出，避免过炸导致焦糊。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22466" y="1539657"/>
            <a:ext cx="4169507" cy="367284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避免炸焦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22466" y="3539953"/>
            <a:ext cx="5064406" cy="99479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油温过高会导致外焦里生，油温过低则会使鱼吸油过多且口感油腻。应使用温度计检查油温，并控制在适宜的炸制范围内。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22466" y="3191338"/>
            <a:ext cx="4169507" cy="367284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油温过高或过低问题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22466" y="5213997"/>
            <a:ext cx="5064406" cy="994791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在炸制过程中，鱼片之间可能会粘连在一起。为避免这种情况，炸制前应确保鱼片之间留有足够的间隙，并在炸制过程中轻轻搅动，使鱼片分开。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22466" y="4823558"/>
            <a:ext cx="4169507" cy="367284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en-US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鱼肉粘连问题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0" name="AutoShape 1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注意事项与问题解决</a:t>
              </a:r>
            </a:p>
          </p:txBody>
        </p:sp>
      </p:grpSp>
      <p:pic>
        <p:nvPicPr>
          <p:cNvPr id="31" name="图片 30" descr="23299abb129be65ec687ae28dbb6e51">
            <a:extLst>
              <a:ext uri="{FF2B5EF4-FFF2-40B4-BE49-F238E27FC236}">
                <a16:creationId xmlns:a16="http://schemas.microsoft.com/office/drawing/2014/main" id="{F37860F3-A827-C5C4-CDDB-0E86C1AC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302"/>
          <a:stretch>
            <a:fillRect/>
          </a:stretch>
        </p:blipFill>
        <p:spPr>
          <a:xfrm>
            <a:off x="2367286" y="3733488"/>
            <a:ext cx="3402249" cy="3124512"/>
          </a:xfrm>
          <a:prstGeom prst="roundRect">
            <a:avLst/>
          </a:prstGeom>
        </p:spPr>
      </p:pic>
      <p:pic>
        <p:nvPicPr>
          <p:cNvPr id="32" name="图片 31" descr="33b5645cfd1d43edaa5f67a6e6fd40f">
            <a:extLst>
              <a:ext uri="{FF2B5EF4-FFF2-40B4-BE49-F238E27FC236}">
                <a16:creationId xmlns:a16="http://schemas.microsoft.com/office/drawing/2014/main" id="{A73250C6-60BA-FAE6-015F-D22113EE58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186" b="44695"/>
          <a:stretch>
            <a:fillRect/>
          </a:stretch>
        </p:blipFill>
        <p:spPr>
          <a:xfrm>
            <a:off x="228600" y="1030330"/>
            <a:ext cx="3452871" cy="2588476"/>
          </a:xfrm>
          <a:prstGeom prst="round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2700000">
            <a:off x="-425346" y="-2696323"/>
            <a:ext cx="4457492" cy="4457492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>
            <a:off x="10615613" y="1795463"/>
            <a:ext cx="1339850" cy="338137"/>
          </a:xfrm>
          <a:prstGeom prst="rect">
            <a:avLst/>
          </a:prstGeom>
          <a:noFill/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TextBox 4"/>
          <p:cNvSpPr txBox="1"/>
          <p:nvPr/>
        </p:nvSpPr>
        <p:spPr>
          <a:xfrm>
            <a:off x="4788641" y="930592"/>
            <a:ext cx="5050155" cy="4996815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食材准备</a:t>
            </a:r>
          </a:p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鲫鱼处理</a:t>
            </a:r>
          </a:p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配料切制</a:t>
            </a:r>
          </a:p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煎炸鲫鱼</a:t>
            </a:r>
          </a:p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炒制调料与烧煮</a:t>
            </a:r>
          </a:p>
          <a:p>
            <a:pPr marL="203200" lvl="0" indent="-203200">
              <a:lnSpc>
                <a:spcPct val="150000"/>
              </a:lnSpc>
              <a:spcBef>
                <a:spcPts val="375"/>
              </a:spcBef>
              <a:buFont typeface="Arial"/>
              <a:buChar char="•"/>
            </a:pPr>
            <a:r>
              <a:rPr lang="en-US" sz="2400" b="1">
                <a:solidFill>
                  <a:schemeClr val="accent1">
                    <a:lumMod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成品展示与品尝</a:t>
            </a:r>
          </a:p>
        </p:txBody>
      </p:sp>
      <p:sp>
        <p:nvSpPr>
          <p:cNvPr id="5" name="AutoShape 5"/>
          <p:cNvSpPr/>
          <p:nvPr/>
        </p:nvSpPr>
        <p:spPr>
          <a:xfrm rot="2700000">
            <a:off x="1152099" y="3867101"/>
            <a:ext cx="1030027" cy="1030027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AutoShape 6"/>
          <p:cNvSpPr/>
          <p:nvPr/>
        </p:nvSpPr>
        <p:spPr>
          <a:xfrm rot="2700000">
            <a:off x="2095422" y="2929440"/>
            <a:ext cx="600059" cy="600059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7"/>
          <p:cNvSpPr txBox="1"/>
          <p:nvPr/>
        </p:nvSpPr>
        <p:spPr>
          <a:xfrm>
            <a:off x="480239" y="693859"/>
            <a:ext cx="2646322" cy="986790"/>
          </a:xfrm>
          <a:prstGeom prst="rect">
            <a:avLst/>
          </a:prstGeom>
          <a:ln/>
        </p:spPr>
        <p:txBody>
          <a:bodyPr vert="horz" wrap="square" lIns="91440" tIns="45720" rIns="91440" bIns="45720" rtlCol="0" anchor="ctr" anchorCtr="1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5700" b="1">
                <a:solidFill>
                  <a:srgbClr val="FFFFFF">
                    <a:alpha val="100000"/>
                  </a:srgbClr>
                </a:solidFill>
                <a:latin typeface="方正正纤黑简体"/>
                <a:ea typeface="方正正纤黑简体"/>
                <a:cs typeface="方正正纤黑简体"/>
              </a:rPr>
              <a:t>目录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3474" y="2900242"/>
            <a:ext cx="1832478" cy="96385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2849" y="2700179"/>
            <a:ext cx="6534938" cy="7010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炒制调料与烧煮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6675" r="16675"/>
          <a:stretch>
            <a:fillRect/>
          </a:stretch>
        </p:blipFill>
        <p:spPr>
          <a:xfrm>
            <a:off x="4925814" y="2630423"/>
            <a:ext cx="2231507" cy="22315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12500" r="12500"/>
          <a:stretch>
            <a:fillRect/>
          </a:stretch>
        </p:blipFill>
        <p:spPr>
          <a:xfrm>
            <a:off x="1438585" y="2630423"/>
            <a:ext cx="2231507" cy="223150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669569" y="1125085"/>
            <a:ext cx="1988995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在锅中留下适量的余油，烧至六七成热。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 t="12500" b="12500"/>
          <a:stretch>
            <a:fillRect/>
          </a:stretch>
        </p:blipFill>
        <p:spPr>
          <a:xfrm>
            <a:off x="8413043" y="2630423"/>
            <a:ext cx="2231507" cy="2231507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4925814" y="2623346"/>
            <a:ext cx="97536" cy="3792083"/>
          </a:xfrm>
          <a:prstGeom prst="roundRect">
            <a:avLst>
              <a:gd name="adj" fmla="val 0"/>
            </a:avLst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AutoShape 7"/>
          <p:cNvSpPr/>
          <p:nvPr/>
        </p:nvSpPr>
        <p:spPr>
          <a:xfrm>
            <a:off x="8394148" y="1069847"/>
            <a:ext cx="97536" cy="3792083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8"/>
          <p:cNvSpPr/>
          <p:nvPr/>
        </p:nvSpPr>
        <p:spPr>
          <a:xfrm>
            <a:off x="1395307" y="1069847"/>
            <a:ext cx="97536" cy="3792083"/>
          </a:xfrm>
          <a:prstGeom prst="roundRect">
            <a:avLst>
              <a:gd name="adj" fmla="val 0"/>
            </a:avLst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TextBox 9"/>
          <p:cNvSpPr txBox="1"/>
          <p:nvPr/>
        </p:nvSpPr>
        <p:spPr>
          <a:xfrm>
            <a:off x="5168326" y="5091454"/>
            <a:ext cx="1988995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加入切好的姜蒜末、干辣椒段和花椒粒，中小火煸炒出香味。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648852" y="1125085"/>
            <a:ext cx="1988995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注意火候控制，避免调料炒焦影响口感。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锅中余油烧热，放调料煸炒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4606" y="1508032"/>
            <a:ext cx="3311882" cy="4326814"/>
          </a:xfrm>
          <a:prstGeom prst="roundRect">
            <a:avLst>
              <a:gd name="adj" fmla="val 9570"/>
            </a:avLst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>
            <a:off x="4391478" y="1508032"/>
            <a:ext cx="3311882" cy="4326814"/>
          </a:xfrm>
          <a:prstGeom prst="roundRect">
            <a:avLst>
              <a:gd name="adj" fmla="val 10537"/>
            </a:avLst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8167153" y="1508032"/>
            <a:ext cx="3311882" cy="4326814"/>
          </a:xfrm>
          <a:prstGeom prst="roundRect">
            <a:avLst>
              <a:gd name="adj" fmla="val 9247"/>
            </a:avLst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TextBox 5"/>
          <p:cNvSpPr txBox="1"/>
          <p:nvPr/>
        </p:nvSpPr>
        <p:spPr>
          <a:xfrm>
            <a:off x="4588266" y="4240389"/>
            <a:ext cx="2918307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加入料酒、生抽、老抽、白糖等调味料，根据个人口味适量调整。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363940" y="4240389"/>
            <a:ext cx="2918307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大火烧开后转小火，盖上锅盖焖煮片刻，让鱼肉充分吸收汤汁的味道。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t="26809" b="26809"/>
          <a:stretch>
            <a:fillRect/>
          </a:stretch>
        </p:blipFill>
        <p:spPr>
          <a:xfrm>
            <a:off x="921958" y="1771933"/>
            <a:ext cx="2672865" cy="2203993"/>
          </a:xfrm>
          <a:prstGeom prst="round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l="9676" r="9676"/>
          <a:stretch>
            <a:fillRect/>
          </a:stretch>
        </p:blipFill>
        <p:spPr>
          <a:xfrm>
            <a:off x="4710987" y="1771933"/>
            <a:ext cx="2672865" cy="2203993"/>
          </a:xfrm>
          <a:prstGeom prst="round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 l="9575" r="9575"/>
          <a:stretch>
            <a:fillRect/>
          </a:stretch>
        </p:blipFill>
        <p:spPr>
          <a:xfrm>
            <a:off x="8486661" y="1771933"/>
            <a:ext cx="2672865" cy="2203993"/>
          </a:xfrm>
          <a:prstGeom prst="round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63829" y="4240389"/>
            <a:ext cx="2916151" cy="1287399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倒入适量的清水或高汤，以没过鱼身为宜。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放入水及其他调料，大火烧开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070100"/>
            <a:ext cx="12192000" cy="2019300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AutoShape 3"/>
          <p:cNvSpPr/>
          <p:nvPr/>
        </p:nvSpPr>
        <p:spPr>
          <a:xfrm>
            <a:off x="1203293" y="1708118"/>
            <a:ext cx="2120932" cy="3994118"/>
          </a:xfrm>
          <a:prstGeom prst="rect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3757613" y="1708118"/>
            <a:ext cx="2120932" cy="3994118"/>
          </a:xfrm>
          <a:prstGeom prst="rect">
            <a:avLst/>
          </a:prstGeom>
          <a:solidFill>
            <a:schemeClr val="accent1">
              <a:alpha val="19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AutoShape 5"/>
          <p:cNvSpPr/>
          <p:nvPr/>
        </p:nvSpPr>
        <p:spPr>
          <a:xfrm>
            <a:off x="6313456" y="1708118"/>
            <a:ext cx="2120932" cy="3994118"/>
          </a:xfrm>
          <a:prstGeom prst="rect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AutoShape 6"/>
          <p:cNvSpPr/>
          <p:nvPr/>
        </p:nvSpPr>
        <p:spPr>
          <a:xfrm>
            <a:off x="8867775" y="1708118"/>
            <a:ext cx="2120932" cy="3994118"/>
          </a:xfrm>
          <a:prstGeom prst="rect">
            <a:avLst/>
          </a:prstGeom>
          <a:solidFill>
            <a:schemeClr val="accent1">
              <a:alpha val="2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7"/>
          <p:cNvSpPr txBox="1"/>
          <p:nvPr/>
        </p:nvSpPr>
        <p:spPr>
          <a:xfrm>
            <a:off x="1238250" y="4206812"/>
            <a:ext cx="2085975" cy="1333500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根据口味加入适量的盐和鸡精进行最后的调味。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57613" y="4206812"/>
            <a:ext cx="2085975" cy="1333500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如果喜欢酸辣口味，可以加入一些醋和泡红辣椒段。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48413" y="4206812"/>
            <a:ext cx="2085975" cy="1333500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在收汁时要非常小心，以免糊底或汤汁过干，影响成菜的美观和口感。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867775" y="4206812"/>
            <a:ext cx="2085975" cy="1333500"/>
          </a:xfrm>
          <a:prstGeom prst="rect">
            <a:avLst/>
          </a:prstGeom>
          <a:ln/>
        </p:spPr>
        <p:txBody>
          <a:bodyPr vert="horz" wrap="square" lIns="95250" tIns="95250" rIns="47625" bIns="95250" rtlCol="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可以用勺子不断地将汤汁浇在鱼身上，使其更加入味。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l="15094" r="15094"/>
          <a:stretch>
            <a:fillRect/>
          </a:stretch>
        </p:blipFill>
        <p:spPr>
          <a:xfrm>
            <a:off x="1203293" y="2070100"/>
            <a:ext cx="2114550" cy="2019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l="15094" r="15094"/>
          <a:stretch>
            <a:fillRect/>
          </a:stretch>
        </p:blipFill>
        <p:spPr>
          <a:xfrm>
            <a:off x="3757613" y="2070100"/>
            <a:ext cx="2114550" cy="2019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l="15182" r="15182"/>
          <a:stretch>
            <a:fillRect/>
          </a:stretch>
        </p:blipFill>
        <p:spPr>
          <a:xfrm>
            <a:off x="6313456" y="2070100"/>
            <a:ext cx="2114550" cy="201930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10731" r="10731"/>
          <a:stretch>
            <a:fillRect/>
          </a:stretch>
        </p:blipFill>
        <p:spPr>
          <a:xfrm>
            <a:off x="8867775" y="2070100"/>
            <a:ext cx="2114550" cy="20193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调味与口感调整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3474" y="2900242"/>
            <a:ext cx="1832478" cy="96385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06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2849" y="2700179"/>
            <a:ext cx="6534938" cy="7010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成品展示与品尝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7192" y="3522743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568117" y="1927706"/>
            <a:ext cx="2204933" cy="2157159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4"/>
          <p:cNvSpPr/>
          <p:nvPr/>
        </p:nvSpPr>
        <p:spPr>
          <a:xfrm>
            <a:off x="4067465" y="3482773"/>
            <a:ext cx="2116735" cy="2070873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4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5"/>
          <p:cNvSpPr/>
          <p:nvPr/>
        </p:nvSpPr>
        <p:spPr>
          <a:xfrm>
            <a:off x="5566823" y="2336206"/>
            <a:ext cx="1702240" cy="1665358"/>
          </a:xfrm>
          <a:custGeom>
            <a:avLst/>
            <a:gdLst/>
            <a:ahLst/>
            <a:cxnLst/>
            <a:rect l="l" t="t" r="r" b="b"/>
            <a:pathLst>
              <a:path w="1905000" h="1863725">
                <a:moveTo>
                  <a:pt x="952500" y="355818"/>
                </a:moveTo>
                <a:cubicBezTo>
                  <a:pt x="634360" y="355818"/>
                  <a:pt x="376456" y="613722"/>
                  <a:pt x="376456" y="931862"/>
                </a:cubicBezTo>
                <a:cubicBezTo>
                  <a:pt x="376456" y="1250002"/>
                  <a:pt x="634360" y="1507906"/>
                  <a:pt x="952500" y="1507906"/>
                </a:cubicBezTo>
                <a:cubicBezTo>
                  <a:pt x="1270640" y="1507906"/>
                  <a:pt x="1528544" y="1250002"/>
                  <a:pt x="1528544" y="931862"/>
                </a:cubicBezTo>
                <a:cubicBezTo>
                  <a:pt x="1528544" y="613722"/>
                  <a:pt x="1270640" y="355818"/>
                  <a:pt x="952500" y="355818"/>
                </a:cubicBezTo>
                <a:close/>
                <a:moveTo>
                  <a:pt x="747804" y="0"/>
                </a:moveTo>
                <a:lnTo>
                  <a:pt x="752363" y="0"/>
                </a:lnTo>
                <a:lnTo>
                  <a:pt x="756921" y="650"/>
                </a:lnTo>
                <a:lnTo>
                  <a:pt x="761262" y="1735"/>
                </a:lnTo>
                <a:lnTo>
                  <a:pt x="765604" y="3253"/>
                </a:lnTo>
                <a:lnTo>
                  <a:pt x="769728" y="4988"/>
                </a:lnTo>
                <a:lnTo>
                  <a:pt x="773635" y="7374"/>
                </a:lnTo>
                <a:lnTo>
                  <a:pt x="777108" y="9977"/>
                </a:lnTo>
                <a:lnTo>
                  <a:pt x="780798" y="12796"/>
                </a:lnTo>
                <a:lnTo>
                  <a:pt x="783837" y="16050"/>
                </a:lnTo>
                <a:lnTo>
                  <a:pt x="786660" y="19736"/>
                </a:lnTo>
                <a:lnTo>
                  <a:pt x="789264" y="23640"/>
                </a:lnTo>
                <a:lnTo>
                  <a:pt x="791218" y="27978"/>
                </a:lnTo>
                <a:lnTo>
                  <a:pt x="793172" y="32316"/>
                </a:lnTo>
                <a:lnTo>
                  <a:pt x="841361" y="181970"/>
                </a:lnTo>
                <a:lnTo>
                  <a:pt x="855036" y="180018"/>
                </a:lnTo>
                <a:lnTo>
                  <a:pt x="868929" y="178499"/>
                </a:lnTo>
                <a:lnTo>
                  <a:pt x="882604" y="176981"/>
                </a:lnTo>
                <a:lnTo>
                  <a:pt x="896497" y="175897"/>
                </a:lnTo>
                <a:lnTo>
                  <a:pt x="910389" y="175029"/>
                </a:lnTo>
                <a:lnTo>
                  <a:pt x="924281" y="174378"/>
                </a:lnTo>
                <a:lnTo>
                  <a:pt x="938391" y="173945"/>
                </a:lnTo>
                <a:lnTo>
                  <a:pt x="952500" y="173945"/>
                </a:lnTo>
                <a:lnTo>
                  <a:pt x="966392" y="173945"/>
                </a:lnTo>
                <a:lnTo>
                  <a:pt x="980719" y="174378"/>
                </a:lnTo>
                <a:lnTo>
                  <a:pt x="994612" y="175029"/>
                </a:lnTo>
                <a:lnTo>
                  <a:pt x="1008505" y="175897"/>
                </a:lnTo>
                <a:lnTo>
                  <a:pt x="1022397" y="176981"/>
                </a:lnTo>
                <a:lnTo>
                  <a:pt x="1035855" y="178499"/>
                </a:lnTo>
                <a:lnTo>
                  <a:pt x="1049747" y="180018"/>
                </a:lnTo>
                <a:lnTo>
                  <a:pt x="1063423" y="181970"/>
                </a:lnTo>
                <a:lnTo>
                  <a:pt x="1112046" y="32316"/>
                </a:lnTo>
                <a:lnTo>
                  <a:pt x="1113783" y="27762"/>
                </a:lnTo>
                <a:lnTo>
                  <a:pt x="1115954" y="23640"/>
                </a:lnTo>
                <a:lnTo>
                  <a:pt x="1118558" y="19736"/>
                </a:lnTo>
                <a:lnTo>
                  <a:pt x="1121380" y="16050"/>
                </a:lnTo>
                <a:lnTo>
                  <a:pt x="1124419" y="12796"/>
                </a:lnTo>
                <a:lnTo>
                  <a:pt x="1127675" y="9977"/>
                </a:lnTo>
                <a:lnTo>
                  <a:pt x="1131582" y="7157"/>
                </a:lnTo>
                <a:lnTo>
                  <a:pt x="1135490" y="4988"/>
                </a:lnTo>
                <a:lnTo>
                  <a:pt x="1139614" y="3253"/>
                </a:lnTo>
                <a:lnTo>
                  <a:pt x="1143738" y="1735"/>
                </a:lnTo>
                <a:lnTo>
                  <a:pt x="1148080" y="650"/>
                </a:lnTo>
                <a:lnTo>
                  <a:pt x="1152638" y="0"/>
                </a:lnTo>
                <a:lnTo>
                  <a:pt x="1157414" y="0"/>
                </a:lnTo>
                <a:lnTo>
                  <a:pt x="1161972" y="216"/>
                </a:lnTo>
                <a:lnTo>
                  <a:pt x="1166531" y="868"/>
                </a:lnTo>
                <a:lnTo>
                  <a:pt x="1171306" y="1952"/>
                </a:lnTo>
                <a:lnTo>
                  <a:pt x="1322169" y="51402"/>
                </a:lnTo>
                <a:lnTo>
                  <a:pt x="1326945" y="52921"/>
                </a:lnTo>
                <a:lnTo>
                  <a:pt x="1331069" y="55090"/>
                </a:lnTo>
                <a:lnTo>
                  <a:pt x="1335194" y="57475"/>
                </a:lnTo>
                <a:lnTo>
                  <a:pt x="1338666" y="60295"/>
                </a:lnTo>
                <a:lnTo>
                  <a:pt x="1342139" y="63765"/>
                </a:lnTo>
                <a:lnTo>
                  <a:pt x="1344962" y="67018"/>
                </a:lnTo>
                <a:lnTo>
                  <a:pt x="1347349" y="70706"/>
                </a:lnTo>
                <a:lnTo>
                  <a:pt x="1349737" y="74392"/>
                </a:lnTo>
                <a:lnTo>
                  <a:pt x="1351474" y="78514"/>
                </a:lnTo>
                <a:lnTo>
                  <a:pt x="1353210" y="82852"/>
                </a:lnTo>
                <a:lnTo>
                  <a:pt x="1354079" y="87406"/>
                </a:lnTo>
                <a:lnTo>
                  <a:pt x="1354730" y="91961"/>
                </a:lnTo>
                <a:lnTo>
                  <a:pt x="1354946" y="96515"/>
                </a:lnTo>
                <a:lnTo>
                  <a:pt x="1354296" y="101287"/>
                </a:lnTo>
                <a:lnTo>
                  <a:pt x="1353645" y="105842"/>
                </a:lnTo>
                <a:lnTo>
                  <a:pt x="1352559" y="110396"/>
                </a:lnTo>
                <a:lnTo>
                  <a:pt x="1303718" y="260050"/>
                </a:lnTo>
                <a:lnTo>
                  <a:pt x="1316091" y="266773"/>
                </a:lnTo>
                <a:lnTo>
                  <a:pt x="1328464" y="273497"/>
                </a:lnTo>
                <a:lnTo>
                  <a:pt x="1340403" y="280654"/>
                </a:lnTo>
                <a:lnTo>
                  <a:pt x="1352342" y="287811"/>
                </a:lnTo>
                <a:lnTo>
                  <a:pt x="1364281" y="295186"/>
                </a:lnTo>
                <a:lnTo>
                  <a:pt x="1375785" y="302994"/>
                </a:lnTo>
                <a:lnTo>
                  <a:pt x="1387073" y="310585"/>
                </a:lnTo>
                <a:lnTo>
                  <a:pt x="1398578" y="318827"/>
                </a:lnTo>
                <a:lnTo>
                  <a:pt x="1409648" y="327068"/>
                </a:lnTo>
                <a:lnTo>
                  <a:pt x="1420719" y="335527"/>
                </a:lnTo>
                <a:lnTo>
                  <a:pt x="1431572" y="344203"/>
                </a:lnTo>
                <a:lnTo>
                  <a:pt x="1442209" y="353095"/>
                </a:lnTo>
                <a:lnTo>
                  <a:pt x="1452628" y="361988"/>
                </a:lnTo>
                <a:lnTo>
                  <a:pt x="1463047" y="371314"/>
                </a:lnTo>
                <a:lnTo>
                  <a:pt x="1473250" y="380857"/>
                </a:lnTo>
                <a:lnTo>
                  <a:pt x="1483234" y="390400"/>
                </a:lnTo>
                <a:lnTo>
                  <a:pt x="1610872" y="297788"/>
                </a:lnTo>
                <a:lnTo>
                  <a:pt x="1614779" y="295186"/>
                </a:lnTo>
                <a:lnTo>
                  <a:pt x="1619120" y="293017"/>
                </a:lnTo>
                <a:lnTo>
                  <a:pt x="1623244" y="291499"/>
                </a:lnTo>
                <a:lnTo>
                  <a:pt x="1627803" y="290197"/>
                </a:lnTo>
                <a:lnTo>
                  <a:pt x="1632144" y="289330"/>
                </a:lnTo>
                <a:lnTo>
                  <a:pt x="1636702" y="288896"/>
                </a:lnTo>
                <a:lnTo>
                  <a:pt x="1641261" y="288896"/>
                </a:lnTo>
                <a:lnTo>
                  <a:pt x="1645603" y="289330"/>
                </a:lnTo>
                <a:lnTo>
                  <a:pt x="1649944" y="290414"/>
                </a:lnTo>
                <a:lnTo>
                  <a:pt x="1654285" y="291715"/>
                </a:lnTo>
                <a:lnTo>
                  <a:pt x="1658410" y="293451"/>
                </a:lnTo>
                <a:lnTo>
                  <a:pt x="1662534" y="295619"/>
                </a:lnTo>
                <a:lnTo>
                  <a:pt x="1666441" y="298005"/>
                </a:lnTo>
                <a:lnTo>
                  <a:pt x="1670132" y="301259"/>
                </a:lnTo>
                <a:lnTo>
                  <a:pt x="1673171" y="304512"/>
                </a:lnTo>
                <a:lnTo>
                  <a:pt x="1676210" y="308416"/>
                </a:lnTo>
                <a:lnTo>
                  <a:pt x="1769766" y="436597"/>
                </a:lnTo>
                <a:lnTo>
                  <a:pt x="1772371" y="440718"/>
                </a:lnTo>
                <a:lnTo>
                  <a:pt x="1774542" y="444839"/>
                </a:lnTo>
                <a:lnTo>
                  <a:pt x="1776278" y="449177"/>
                </a:lnTo>
                <a:lnTo>
                  <a:pt x="1777581" y="453515"/>
                </a:lnTo>
                <a:lnTo>
                  <a:pt x="1778449" y="458069"/>
                </a:lnTo>
                <a:lnTo>
                  <a:pt x="1778666" y="462624"/>
                </a:lnTo>
                <a:lnTo>
                  <a:pt x="1778666" y="467178"/>
                </a:lnTo>
                <a:lnTo>
                  <a:pt x="1778015" y="471516"/>
                </a:lnTo>
                <a:lnTo>
                  <a:pt x="1777146" y="475854"/>
                </a:lnTo>
                <a:lnTo>
                  <a:pt x="1775844" y="480409"/>
                </a:lnTo>
                <a:lnTo>
                  <a:pt x="1774325" y="484529"/>
                </a:lnTo>
                <a:lnTo>
                  <a:pt x="1771937" y="488651"/>
                </a:lnTo>
                <a:lnTo>
                  <a:pt x="1769332" y="492337"/>
                </a:lnTo>
                <a:lnTo>
                  <a:pt x="1766510" y="496025"/>
                </a:lnTo>
                <a:lnTo>
                  <a:pt x="1763254" y="499278"/>
                </a:lnTo>
                <a:lnTo>
                  <a:pt x="1759564" y="502098"/>
                </a:lnTo>
                <a:lnTo>
                  <a:pt x="1631927" y="594709"/>
                </a:lnTo>
                <a:lnTo>
                  <a:pt x="1637788" y="607072"/>
                </a:lnTo>
                <a:lnTo>
                  <a:pt x="1643866" y="619651"/>
                </a:lnTo>
                <a:lnTo>
                  <a:pt x="1649293" y="632231"/>
                </a:lnTo>
                <a:lnTo>
                  <a:pt x="1654502" y="644810"/>
                </a:lnTo>
                <a:lnTo>
                  <a:pt x="1659712" y="657607"/>
                </a:lnTo>
                <a:lnTo>
                  <a:pt x="1664704" y="670620"/>
                </a:lnTo>
                <a:lnTo>
                  <a:pt x="1669263" y="683634"/>
                </a:lnTo>
                <a:lnTo>
                  <a:pt x="1673605" y="696647"/>
                </a:lnTo>
                <a:lnTo>
                  <a:pt x="1677946" y="710094"/>
                </a:lnTo>
                <a:lnTo>
                  <a:pt x="1681853" y="723541"/>
                </a:lnTo>
                <a:lnTo>
                  <a:pt x="1685760" y="736771"/>
                </a:lnTo>
                <a:lnTo>
                  <a:pt x="1689017" y="750436"/>
                </a:lnTo>
                <a:lnTo>
                  <a:pt x="1692489" y="764099"/>
                </a:lnTo>
                <a:lnTo>
                  <a:pt x="1695311" y="777764"/>
                </a:lnTo>
                <a:lnTo>
                  <a:pt x="1698133" y="791644"/>
                </a:lnTo>
                <a:lnTo>
                  <a:pt x="1700738" y="805525"/>
                </a:lnTo>
                <a:lnTo>
                  <a:pt x="1857896" y="805525"/>
                </a:lnTo>
                <a:lnTo>
                  <a:pt x="1862672" y="805742"/>
                </a:lnTo>
                <a:lnTo>
                  <a:pt x="1867448" y="806609"/>
                </a:lnTo>
                <a:lnTo>
                  <a:pt x="1872006" y="807477"/>
                </a:lnTo>
                <a:lnTo>
                  <a:pt x="1876130" y="809429"/>
                </a:lnTo>
                <a:lnTo>
                  <a:pt x="1880255" y="811164"/>
                </a:lnTo>
                <a:lnTo>
                  <a:pt x="1884161" y="813550"/>
                </a:lnTo>
                <a:lnTo>
                  <a:pt x="1887635" y="816370"/>
                </a:lnTo>
                <a:lnTo>
                  <a:pt x="1891108" y="819406"/>
                </a:lnTo>
                <a:lnTo>
                  <a:pt x="1894147" y="822659"/>
                </a:lnTo>
                <a:lnTo>
                  <a:pt x="1896969" y="826346"/>
                </a:lnTo>
                <a:lnTo>
                  <a:pt x="1899356" y="830250"/>
                </a:lnTo>
                <a:lnTo>
                  <a:pt x="1901310" y="833937"/>
                </a:lnTo>
                <a:lnTo>
                  <a:pt x="1902830" y="838275"/>
                </a:lnTo>
                <a:lnTo>
                  <a:pt x="1903915" y="843047"/>
                </a:lnTo>
                <a:lnTo>
                  <a:pt x="1904566" y="847601"/>
                </a:lnTo>
                <a:lnTo>
                  <a:pt x="1905000" y="852156"/>
                </a:lnTo>
                <a:lnTo>
                  <a:pt x="1905000" y="1011353"/>
                </a:lnTo>
                <a:lnTo>
                  <a:pt x="1904566" y="1015907"/>
                </a:lnTo>
                <a:lnTo>
                  <a:pt x="1904132" y="1020896"/>
                </a:lnTo>
                <a:lnTo>
                  <a:pt x="1902830" y="1025234"/>
                </a:lnTo>
                <a:lnTo>
                  <a:pt x="1901310" y="1029571"/>
                </a:lnTo>
                <a:lnTo>
                  <a:pt x="1899356" y="1033692"/>
                </a:lnTo>
                <a:lnTo>
                  <a:pt x="1896969" y="1037596"/>
                </a:lnTo>
                <a:lnTo>
                  <a:pt x="1894147" y="1041283"/>
                </a:lnTo>
                <a:lnTo>
                  <a:pt x="1891325" y="1044536"/>
                </a:lnTo>
                <a:lnTo>
                  <a:pt x="1887852" y="1047356"/>
                </a:lnTo>
                <a:lnTo>
                  <a:pt x="1884161" y="1050175"/>
                </a:lnTo>
                <a:lnTo>
                  <a:pt x="1880255" y="1052562"/>
                </a:lnTo>
                <a:lnTo>
                  <a:pt x="1876130" y="1054513"/>
                </a:lnTo>
                <a:lnTo>
                  <a:pt x="1872006" y="1056032"/>
                </a:lnTo>
                <a:lnTo>
                  <a:pt x="1867448" y="1057116"/>
                </a:lnTo>
                <a:lnTo>
                  <a:pt x="1862672" y="1057983"/>
                </a:lnTo>
                <a:lnTo>
                  <a:pt x="1858113" y="1058201"/>
                </a:lnTo>
                <a:lnTo>
                  <a:pt x="1700738" y="1058201"/>
                </a:lnTo>
                <a:lnTo>
                  <a:pt x="1698133" y="1072082"/>
                </a:lnTo>
                <a:lnTo>
                  <a:pt x="1695311" y="1085962"/>
                </a:lnTo>
                <a:lnTo>
                  <a:pt x="1692489" y="1099626"/>
                </a:lnTo>
                <a:lnTo>
                  <a:pt x="1689017" y="1113507"/>
                </a:lnTo>
                <a:lnTo>
                  <a:pt x="1685760" y="1126737"/>
                </a:lnTo>
                <a:lnTo>
                  <a:pt x="1681853" y="1140401"/>
                </a:lnTo>
                <a:lnTo>
                  <a:pt x="1677946" y="1153848"/>
                </a:lnTo>
                <a:lnTo>
                  <a:pt x="1673605" y="1166862"/>
                </a:lnTo>
                <a:lnTo>
                  <a:pt x="1669263" y="1180092"/>
                </a:lnTo>
                <a:lnTo>
                  <a:pt x="1664704" y="1193105"/>
                </a:lnTo>
                <a:lnTo>
                  <a:pt x="1659712" y="1205902"/>
                </a:lnTo>
                <a:lnTo>
                  <a:pt x="1654502" y="1218698"/>
                </a:lnTo>
                <a:lnTo>
                  <a:pt x="1649293" y="1231711"/>
                </a:lnTo>
                <a:lnTo>
                  <a:pt x="1643866" y="1244291"/>
                </a:lnTo>
                <a:lnTo>
                  <a:pt x="1637788" y="1256654"/>
                </a:lnTo>
                <a:lnTo>
                  <a:pt x="1631927" y="1269016"/>
                </a:lnTo>
                <a:lnTo>
                  <a:pt x="1759564" y="1361411"/>
                </a:lnTo>
                <a:lnTo>
                  <a:pt x="1763254" y="1364231"/>
                </a:lnTo>
                <a:lnTo>
                  <a:pt x="1766510" y="1367701"/>
                </a:lnTo>
                <a:lnTo>
                  <a:pt x="1769332" y="1371171"/>
                </a:lnTo>
                <a:lnTo>
                  <a:pt x="1771937" y="1375075"/>
                </a:lnTo>
                <a:lnTo>
                  <a:pt x="1774325" y="1379196"/>
                </a:lnTo>
                <a:lnTo>
                  <a:pt x="1775844" y="1383317"/>
                </a:lnTo>
                <a:lnTo>
                  <a:pt x="1777146" y="1387654"/>
                </a:lnTo>
                <a:lnTo>
                  <a:pt x="1778015" y="1391992"/>
                </a:lnTo>
                <a:lnTo>
                  <a:pt x="1778666" y="1396330"/>
                </a:lnTo>
                <a:lnTo>
                  <a:pt x="1778666" y="1401101"/>
                </a:lnTo>
                <a:lnTo>
                  <a:pt x="1778449" y="1405439"/>
                </a:lnTo>
                <a:lnTo>
                  <a:pt x="1777581" y="1409994"/>
                </a:lnTo>
                <a:lnTo>
                  <a:pt x="1776278" y="1414332"/>
                </a:lnTo>
                <a:lnTo>
                  <a:pt x="1774542" y="1418886"/>
                </a:lnTo>
                <a:lnTo>
                  <a:pt x="1772371" y="1422790"/>
                </a:lnTo>
                <a:lnTo>
                  <a:pt x="1769766" y="1426694"/>
                </a:lnTo>
                <a:lnTo>
                  <a:pt x="1676210" y="1555526"/>
                </a:lnTo>
                <a:lnTo>
                  <a:pt x="1673171" y="1559214"/>
                </a:lnTo>
                <a:lnTo>
                  <a:pt x="1670132" y="1562467"/>
                </a:lnTo>
                <a:lnTo>
                  <a:pt x="1666441" y="1565503"/>
                </a:lnTo>
                <a:lnTo>
                  <a:pt x="1662534" y="1567889"/>
                </a:lnTo>
                <a:lnTo>
                  <a:pt x="1658410" y="1570275"/>
                </a:lnTo>
                <a:lnTo>
                  <a:pt x="1654285" y="1572010"/>
                </a:lnTo>
                <a:lnTo>
                  <a:pt x="1649944" y="1573311"/>
                </a:lnTo>
                <a:lnTo>
                  <a:pt x="1645603" y="1573962"/>
                </a:lnTo>
                <a:lnTo>
                  <a:pt x="1641261" y="1574612"/>
                </a:lnTo>
                <a:lnTo>
                  <a:pt x="1636702" y="1574830"/>
                </a:lnTo>
                <a:lnTo>
                  <a:pt x="1632144" y="1574179"/>
                </a:lnTo>
                <a:lnTo>
                  <a:pt x="1627586" y="1573528"/>
                </a:lnTo>
                <a:lnTo>
                  <a:pt x="1623244" y="1572227"/>
                </a:lnTo>
                <a:lnTo>
                  <a:pt x="1618903" y="1570708"/>
                </a:lnTo>
                <a:lnTo>
                  <a:pt x="1614779" y="1568323"/>
                </a:lnTo>
                <a:lnTo>
                  <a:pt x="1610872" y="1565720"/>
                </a:lnTo>
                <a:lnTo>
                  <a:pt x="1483234" y="1473326"/>
                </a:lnTo>
                <a:lnTo>
                  <a:pt x="1473250" y="1483085"/>
                </a:lnTo>
                <a:lnTo>
                  <a:pt x="1463047" y="1492195"/>
                </a:lnTo>
                <a:lnTo>
                  <a:pt x="1452628" y="1501521"/>
                </a:lnTo>
                <a:lnTo>
                  <a:pt x="1442209" y="1510631"/>
                </a:lnTo>
                <a:lnTo>
                  <a:pt x="1431572" y="1519523"/>
                </a:lnTo>
                <a:lnTo>
                  <a:pt x="1420719" y="1527982"/>
                </a:lnTo>
                <a:lnTo>
                  <a:pt x="1409648" y="1536440"/>
                </a:lnTo>
                <a:lnTo>
                  <a:pt x="1398578" y="1544682"/>
                </a:lnTo>
                <a:lnTo>
                  <a:pt x="1387290" y="1552923"/>
                </a:lnTo>
                <a:lnTo>
                  <a:pt x="1375785" y="1560731"/>
                </a:lnTo>
                <a:lnTo>
                  <a:pt x="1364281" y="1568323"/>
                </a:lnTo>
                <a:lnTo>
                  <a:pt x="1352342" y="1575914"/>
                </a:lnTo>
                <a:lnTo>
                  <a:pt x="1340403" y="1583071"/>
                </a:lnTo>
                <a:lnTo>
                  <a:pt x="1328464" y="1590228"/>
                </a:lnTo>
                <a:lnTo>
                  <a:pt x="1316091" y="1596952"/>
                </a:lnTo>
                <a:lnTo>
                  <a:pt x="1303718" y="1603676"/>
                </a:lnTo>
                <a:lnTo>
                  <a:pt x="1352559" y="1753112"/>
                </a:lnTo>
                <a:lnTo>
                  <a:pt x="1353645" y="1757883"/>
                </a:lnTo>
                <a:lnTo>
                  <a:pt x="1354296" y="1762655"/>
                </a:lnTo>
                <a:lnTo>
                  <a:pt x="1354946" y="1767426"/>
                </a:lnTo>
                <a:lnTo>
                  <a:pt x="1354730" y="1771764"/>
                </a:lnTo>
                <a:lnTo>
                  <a:pt x="1354079" y="1776319"/>
                </a:lnTo>
                <a:lnTo>
                  <a:pt x="1353210" y="1780657"/>
                </a:lnTo>
                <a:lnTo>
                  <a:pt x="1351474" y="1784995"/>
                </a:lnTo>
                <a:lnTo>
                  <a:pt x="1349737" y="1789115"/>
                </a:lnTo>
                <a:lnTo>
                  <a:pt x="1347349" y="1793019"/>
                </a:lnTo>
                <a:lnTo>
                  <a:pt x="1344962" y="1796707"/>
                </a:lnTo>
                <a:lnTo>
                  <a:pt x="1342139" y="1799960"/>
                </a:lnTo>
                <a:lnTo>
                  <a:pt x="1338666" y="1803214"/>
                </a:lnTo>
                <a:lnTo>
                  <a:pt x="1335194" y="1806033"/>
                </a:lnTo>
                <a:lnTo>
                  <a:pt x="1331286" y="1808419"/>
                </a:lnTo>
                <a:lnTo>
                  <a:pt x="1326945" y="1810588"/>
                </a:lnTo>
                <a:lnTo>
                  <a:pt x="1322603" y="1812323"/>
                </a:lnTo>
                <a:lnTo>
                  <a:pt x="1171306" y="1861556"/>
                </a:lnTo>
                <a:lnTo>
                  <a:pt x="1166531" y="1862641"/>
                </a:lnTo>
                <a:lnTo>
                  <a:pt x="1161972" y="1863508"/>
                </a:lnTo>
                <a:lnTo>
                  <a:pt x="1157414" y="1863725"/>
                </a:lnTo>
                <a:lnTo>
                  <a:pt x="1152638" y="1863725"/>
                </a:lnTo>
                <a:lnTo>
                  <a:pt x="1148080" y="1862858"/>
                </a:lnTo>
                <a:lnTo>
                  <a:pt x="1143738" y="1861990"/>
                </a:lnTo>
                <a:lnTo>
                  <a:pt x="1139614" y="1860472"/>
                </a:lnTo>
                <a:lnTo>
                  <a:pt x="1135490" y="1858520"/>
                </a:lnTo>
                <a:lnTo>
                  <a:pt x="1131365" y="1856568"/>
                </a:lnTo>
                <a:lnTo>
                  <a:pt x="1127675" y="1853748"/>
                </a:lnTo>
                <a:lnTo>
                  <a:pt x="1124419" y="1850929"/>
                </a:lnTo>
                <a:lnTo>
                  <a:pt x="1121380" y="1847459"/>
                </a:lnTo>
                <a:lnTo>
                  <a:pt x="1118558" y="1843989"/>
                </a:lnTo>
                <a:lnTo>
                  <a:pt x="1115954" y="1840085"/>
                </a:lnTo>
                <a:lnTo>
                  <a:pt x="1113783" y="1835747"/>
                </a:lnTo>
                <a:lnTo>
                  <a:pt x="1112046" y="1831409"/>
                </a:lnTo>
                <a:lnTo>
                  <a:pt x="1063423" y="1681538"/>
                </a:lnTo>
                <a:lnTo>
                  <a:pt x="1049747" y="1683491"/>
                </a:lnTo>
                <a:lnTo>
                  <a:pt x="1036289" y="1685009"/>
                </a:lnTo>
                <a:lnTo>
                  <a:pt x="1022397" y="1686310"/>
                </a:lnTo>
                <a:lnTo>
                  <a:pt x="1008505" y="1687611"/>
                </a:lnTo>
                <a:lnTo>
                  <a:pt x="994612" y="1688479"/>
                </a:lnTo>
                <a:lnTo>
                  <a:pt x="980719" y="1689130"/>
                </a:lnTo>
                <a:lnTo>
                  <a:pt x="966392" y="1689346"/>
                </a:lnTo>
                <a:lnTo>
                  <a:pt x="952500" y="1689780"/>
                </a:lnTo>
                <a:lnTo>
                  <a:pt x="938391" y="1689346"/>
                </a:lnTo>
                <a:lnTo>
                  <a:pt x="924281" y="1689130"/>
                </a:lnTo>
                <a:lnTo>
                  <a:pt x="910389" y="1688479"/>
                </a:lnTo>
                <a:lnTo>
                  <a:pt x="896497" y="1687611"/>
                </a:lnTo>
                <a:lnTo>
                  <a:pt x="882604" y="1686310"/>
                </a:lnTo>
                <a:lnTo>
                  <a:pt x="868929" y="1685009"/>
                </a:lnTo>
                <a:lnTo>
                  <a:pt x="855036" y="1683491"/>
                </a:lnTo>
                <a:lnTo>
                  <a:pt x="841361" y="1681538"/>
                </a:lnTo>
                <a:lnTo>
                  <a:pt x="793172" y="1831409"/>
                </a:lnTo>
                <a:lnTo>
                  <a:pt x="791218" y="1835963"/>
                </a:lnTo>
                <a:lnTo>
                  <a:pt x="789264" y="1840085"/>
                </a:lnTo>
                <a:lnTo>
                  <a:pt x="786660" y="1843989"/>
                </a:lnTo>
                <a:lnTo>
                  <a:pt x="783837" y="1847459"/>
                </a:lnTo>
                <a:lnTo>
                  <a:pt x="780798" y="1850929"/>
                </a:lnTo>
                <a:lnTo>
                  <a:pt x="777108" y="1853748"/>
                </a:lnTo>
                <a:lnTo>
                  <a:pt x="773635" y="1856568"/>
                </a:lnTo>
                <a:lnTo>
                  <a:pt x="769728" y="1858520"/>
                </a:lnTo>
                <a:lnTo>
                  <a:pt x="765604" y="1860472"/>
                </a:lnTo>
                <a:lnTo>
                  <a:pt x="761262" y="1861990"/>
                </a:lnTo>
                <a:lnTo>
                  <a:pt x="756921" y="1862858"/>
                </a:lnTo>
                <a:lnTo>
                  <a:pt x="752145" y="1863725"/>
                </a:lnTo>
                <a:lnTo>
                  <a:pt x="747804" y="1863725"/>
                </a:lnTo>
                <a:lnTo>
                  <a:pt x="743246" y="1863508"/>
                </a:lnTo>
                <a:lnTo>
                  <a:pt x="738470" y="1862641"/>
                </a:lnTo>
                <a:lnTo>
                  <a:pt x="733694" y="1861340"/>
                </a:lnTo>
                <a:lnTo>
                  <a:pt x="582614" y="1812323"/>
                </a:lnTo>
                <a:lnTo>
                  <a:pt x="578056" y="1810588"/>
                </a:lnTo>
                <a:lnTo>
                  <a:pt x="573931" y="1808419"/>
                </a:lnTo>
                <a:lnTo>
                  <a:pt x="570024" y="1806033"/>
                </a:lnTo>
                <a:lnTo>
                  <a:pt x="566551" y="1803214"/>
                </a:lnTo>
                <a:lnTo>
                  <a:pt x="563078" y="1799960"/>
                </a:lnTo>
                <a:lnTo>
                  <a:pt x="560039" y="1796707"/>
                </a:lnTo>
                <a:lnTo>
                  <a:pt x="557434" y="1793019"/>
                </a:lnTo>
                <a:lnTo>
                  <a:pt x="555481" y="1789115"/>
                </a:lnTo>
                <a:lnTo>
                  <a:pt x="553310" y="1784995"/>
                </a:lnTo>
                <a:lnTo>
                  <a:pt x="552007" y="1780657"/>
                </a:lnTo>
                <a:lnTo>
                  <a:pt x="550922" y="1776319"/>
                </a:lnTo>
                <a:lnTo>
                  <a:pt x="550271" y="1771764"/>
                </a:lnTo>
                <a:lnTo>
                  <a:pt x="550271" y="1767426"/>
                </a:lnTo>
                <a:lnTo>
                  <a:pt x="550488" y="1762655"/>
                </a:lnTo>
                <a:lnTo>
                  <a:pt x="551356" y="1757883"/>
                </a:lnTo>
                <a:lnTo>
                  <a:pt x="552224" y="1753112"/>
                </a:lnTo>
                <a:lnTo>
                  <a:pt x="601282" y="1603676"/>
                </a:lnTo>
                <a:lnTo>
                  <a:pt x="588909" y="1596952"/>
                </a:lnTo>
                <a:lnTo>
                  <a:pt x="576753" y="1590228"/>
                </a:lnTo>
                <a:lnTo>
                  <a:pt x="564597" y="1583071"/>
                </a:lnTo>
                <a:lnTo>
                  <a:pt x="552658" y="1575914"/>
                </a:lnTo>
                <a:lnTo>
                  <a:pt x="540936" y="1568323"/>
                </a:lnTo>
                <a:lnTo>
                  <a:pt x="529215" y="1560731"/>
                </a:lnTo>
                <a:lnTo>
                  <a:pt x="517927" y="1552923"/>
                </a:lnTo>
                <a:lnTo>
                  <a:pt x="506423" y="1544682"/>
                </a:lnTo>
                <a:lnTo>
                  <a:pt x="495135" y="1536440"/>
                </a:lnTo>
                <a:lnTo>
                  <a:pt x="484281" y="1527982"/>
                </a:lnTo>
                <a:lnTo>
                  <a:pt x="473428" y="1519306"/>
                </a:lnTo>
                <a:lnTo>
                  <a:pt x="462791" y="1510631"/>
                </a:lnTo>
                <a:lnTo>
                  <a:pt x="452155" y="1501521"/>
                </a:lnTo>
                <a:lnTo>
                  <a:pt x="441953" y="1492195"/>
                </a:lnTo>
                <a:lnTo>
                  <a:pt x="431751" y="1482869"/>
                </a:lnTo>
                <a:lnTo>
                  <a:pt x="421549" y="1473108"/>
                </a:lnTo>
                <a:lnTo>
                  <a:pt x="294346" y="1565720"/>
                </a:lnTo>
                <a:lnTo>
                  <a:pt x="290222" y="1568323"/>
                </a:lnTo>
                <a:lnTo>
                  <a:pt x="286097" y="1570708"/>
                </a:lnTo>
                <a:lnTo>
                  <a:pt x="281756" y="1572227"/>
                </a:lnTo>
                <a:lnTo>
                  <a:pt x="277197" y="1573528"/>
                </a:lnTo>
                <a:lnTo>
                  <a:pt x="272856" y="1574179"/>
                </a:lnTo>
                <a:lnTo>
                  <a:pt x="268298" y="1574830"/>
                </a:lnTo>
                <a:lnTo>
                  <a:pt x="263739" y="1574830"/>
                </a:lnTo>
                <a:lnTo>
                  <a:pt x="259397" y="1574179"/>
                </a:lnTo>
                <a:lnTo>
                  <a:pt x="254839" y="1573311"/>
                </a:lnTo>
                <a:lnTo>
                  <a:pt x="250498" y="1572010"/>
                </a:lnTo>
                <a:lnTo>
                  <a:pt x="246374" y="1570275"/>
                </a:lnTo>
                <a:lnTo>
                  <a:pt x="242249" y="1568106"/>
                </a:lnTo>
                <a:lnTo>
                  <a:pt x="238776" y="1565503"/>
                </a:lnTo>
                <a:lnTo>
                  <a:pt x="235086" y="1562467"/>
                </a:lnTo>
                <a:lnTo>
                  <a:pt x="231829" y="1559214"/>
                </a:lnTo>
                <a:lnTo>
                  <a:pt x="228791" y="1555526"/>
                </a:lnTo>
                <a:lnTo>
                  <a:pt x="135017" y="1426694"/>
                </a:lnTo>
                <a:lnTo>
                  <a:pt x="132412" y="1422790"/>
                </a:lnTo>
                <a:lnTo>
                  <a:pt x="130458" y="1418886"/>
                </a:lnTo>
                <a:lnTo>
                  <a:pt x="128722" y="1414332"/>
                </a:lnTo>
                <a:lnTo>
                  <a:pt x="127419" y="1409994"/>
                </a:lnTo>
                <a:lnTo>
                  <a:pt x="126551" y="1405439"/>
                </a:lnTo>
                <a:lnTo>
                  <a:pt x="126334" y="1401101"/>
                </a:lnTo>
                <a:lnTo>
                  <a:pt x="126334" y="1396330"/>
                </a:lnTo>
                <a:lnTo>
                  <a:pt x="126768" y="1391992"/>
                </a:lnTo>
                <a:lnTo>
                  <a:pt x="127853" y="1387654"/>
                </a:lnTo>
                <a:lnTo>
                  <a:pt x="129156" y="1383317"/>
                </a:lnTo>
                <a:lnTo>
                  <a:pt x="130893" y="1379196"/>
                </a:lnTo>
                <a:lnTo>
                  <a:pt x="133063" y="1375075"/>
                </a:lnTo>
                <a:lnTo>
                  <a:pt x="135668" y="1371171"/>
                </a:lnTo>
                <a:lnTo>
                  <a:pt x="138490" y="1367701"/>
                </a:lnTo>
                <a:lnTo>
                  <a:pt x="141746" y="1364447"/>
                </a:lnTo>
                <a:lnTo>
                  <a:pt x="145653" y="1361411"/>
                </a:lnTo>
                <a:lnTo>
                  <a:pt x="272856" y="1269016"/>
                </a:lnTo>
                <a:lnTo>
                  <a:pt x="266995" y="1256654"/>
                </a:lnTo>
                <a:lnTo>
                  <a:pt x="261351" y="1244074"/>
                </a:lnTo>
                <a:lnTo>
                  <a:pt x="255707" y="1231711"/>
                </a:lnTo>
                <a:lnTo>
                  <a:pt x="250281" y="1218698"/>
                </a:lnTo>
                <a:lnTo>
                  <a:pt x="245071" y="1205902"/>
                </a:lnTo>
                <a:lnTo>
                  <a:pt x="240295" y="1193105"/>
                </a:lnTo>
                <a:lnTo>
                  <a:pt x="235737" y="1180092"/>
                </a:lnTo>
                <a:lnTo>
                  <a:pt x="231178" y="1166862"/>
                </a:lnTo>
                <a:lnTo>
                  <a:pt x="227054" y="1153848"/>
                </a:lnTo>
                <a:lnTo>
                  <a:pt x="222930" y="1140401"/>
                </a:lnTo>
                <a:lnTo>
                  <a:pt x="219457" y="1126737"/>
                </a:lnTo>
                <a:lnTo>
                  <a:pt x="215767" y="1113507"/>
                </a:lnTo>
                <a:lnTo>
                  <a:pt x="212728" y="1099626"/>
                </a:lnTo>
                <a:lnTo>
                  <a:pt x="209689" y="1085962"/>
                </a:lnTo>
                <a:lnTo>
                  <a:pt x="207084" y="1072082"/>
                </a:lnTo>
                <a:lnTo>
                  <a:pt x="204479" y="1058201"/>
                </a:lnTo>
                <a:lnTo>
                  <a:pt x="47104" y="1058201"/>
                </a:lnTo>
                <a:lnTo>
                  <a:pt x="42111" y="1057983"/>
                </a:lnTo>
                <a:lnTo>
                  <a:pt x="37552" y="1057116"/>
                </a:lnTo>
                <a:lnTo>
                  <a:pt x="32994" y="1056032"/>
                </a:lnTo>
                <a:lnTo>
                  <a:pt x="28653" y="1054513"/>
                </a:lnTo>
                <a:lnTo>
                  <a:pt x="24745" y="1052562"/>
                </a:lnTo>
                <a:lnTo>
                  <a:pt x="20839" y="1050175"/>
                </a:lnTo>
                <a:lnTo>
                  <a:pt x="16931" y="1047356"/>
                </a:lnTo>
                <a:lnTo>
                  <a:pt x="13892" y="1044536"/>
                </a:lnTo>
                <a:lnTo>
                  <a:pt x="10853" y="1041283"/>
                </a:lnTo>
                <a:lnTo>
                  <a:pt x="8032" y="1037596"/>
                </a:lnTo>
                <a:lnTo>
                  <a:pt x="5644" y="1033692"/>
                </a:lnTo>
                <a:lnTo>
                  <a:pt x="3690" y="1029571"/>
                </a:lnTo>
                <a:lnTo>
                  <a:pt x="1954" y="1025234"/>
                </a:lnTo>
                <a:lnTo>
                  <a:pt x="1085" y="1020896"/>
                </a:lnTo>
                <a:lnTo>
                  <a:pt x="217" y="1015907"/>
                </a:lnTo>
                <a:lnTo>
                  <a:pt x="0" y="1011353"/>
                </a:lnTo>
                <a:lnTo>
                  <a:pt x="0" y="852156"/>
                </a:lnTo>
                <a:lnTo>
                  <a:pt x="217" y="847601"/>
                </a:lnTo>
                <a:lnTo>
                  <a:pt x="1085" y="843047"/>
                </a:lnTo>
                <a:lnTo>
                  <a:pt x="1954" y="838275"/>
                </a:lnTo>
                <a:lnTo>
                  <a:pt x="3690" y="833937"/>
                </a:lnTo>
                <a:lnTo>
                  <a:pt x="5644" y="830250"/>
                </a:lnTo>
                <a:lnTo>
                  <a:pt x="8032" y="826346"/>
                </a:lnTo>
                <a:lnTo>
                  <a:pt x="10853" y="822659"/>
                </a:lnTo>
                <a:lnTo>
                  <a:pt x="13892" y="819406"/>
                </a:lnTo>
                <a:lnTo>
                  <a:pt x="16931" y="816370"/>
                </a:lnTo>
                <a:lnTo>
                  <a:pt x="20839" y="813550"/>
                </a:lnTo>
                <a:lnTo>
                  <a:pt x="24745" y="811164"/>
                </a:lnTo>
                <a:lnTo>
                  <a:pt x="28653" y="809429"/>
                </a:lnTo>
                <a:lnTo>
                  <a:pt x="32994" y="807477"/>
                </a:lnTo>
                <a:lnTo>
                  <a:pt x="37552" y="806609"/>
                </a:lnTo>
                <a:lnTo>
                  <a:pt x="42111" y="805742"/>
                </a:lnTo>
                <a:lnTo>
                  <a:pt x="47104" y="805525"/>
                </a:lnTo>
                <a:lnTo>
                  <a:pt x="204479" y="805525"/>
                </a:lnTo>
                <a:lnTo>
                  <a:pt x="207084" y="791644"/>
                </a:lnTo>
                <a:lnTo>
                  <a:pt x="209689" y="777764"/>
                </a:lnTo>
                <a:lnTo>
                  <a:pt x="212728" y="764099"/>
                </a:lnTo>
                <a:lnTo>
                  <a:pt x="215767" y="750436"/>
                </a:lnTo>
                <a:lnTo>
                  <a:pt x="219457" y="736771"/>
                </a:lnTo>
                <a:lnTo>
                  <a:pt x="222930" y="723324"/>
                </a:lnTo>
                <a:lnTo>
                  <a:pt x="227054" y="709877"/>
                </a:lnTo>
                <a:lnTo>
                  <a:pt x="231178" y="696647"/>
                </a:lnTo>
                <a:lnTo>
                  <a:pt x="235737" y="683634"/>
                </a:lnTo>
                <a:lnTo>
                  <a:pt x="240295" y="670620"/>
                </a:lnTo>
                <a:lnTo>
                  <a:pt x="245071" y="657607"/>
                </a:lnTo>
                <a:lnTo>
                  <a:pt x="250281" y="644810"/>
                </a:lnTo>
                <a:lnTo>
                  <a:pt x="255707" y="632014"/>
                </a:lnTo>
                <a:lnTo>
                  <a:pt x="261351" y="619434"/>
                </a:lnTo>
                <a:lnTo>
                  <a:pt x="266995" y="607072"/>
                </a:lnTo>
                <a:lnTo>
                  <a:pt x="272856" y="594709"/>
                </a:lnTo>
                <a:lnTo>
                  <a:pt x="145653" y="502098"/>
                </a:lnTo>
                <a:lnTo>
                  <a:pt x="141746" y="499061"/>
                </a:lnTo>
                <a:lnTo>
                  <a:pt x="138490" y="495808"/>
                </a:lnTo>
                <a:lnTo>
                  <a:pt x="135668" y="492337"/>
                </a:lnTo>
                <a:lnTo>
                  <a:pt x="133063" y="488651"/>
                </a:lnTo>
                <a:lnTo>
                  <a:pt x="130893" y="484529"/>
                </a:lnTo>
                <a:lnTo>
                  <a:pt x="129156" y="480409"/>
                </a:lnTo>
                <a:lnTo>
                  <a:pt x="127853" y="475854"/>
                </a:lnTo>
                <a:lnTo>
                  <a:pt x="126768" y="471516"/>
                </a:lnTo>
                <a:lnTo>
                  <a:pt x="126334" y="467178"/>
                </a:lnTo>
                <a:lnTo>
                  <a:pt x="126334" y="462624"/>
                </a:lnTo>
                <a:lnTo>
                  <a:pt x="126551" y="458069"/>
                </a:lnTo>
                <a:lnTo>
                  <a:pt x="127419" y="453515"/>
                </a:lnTo>
                <a:lnTo>
                  <a:pt x="128722" y="449177"/>
                </a:lnTo>
                <a:lnTo>
                  <a:pt x="130458" y="444839"/>
                </a:lnTo>
                <a:lnTo>
                  <a:pt x="132412" y="440718"/>
                </a:lnTo>
                <a:lnTo>
                  <a:pt x="135017" y="436597"/>
                </a:lnTo>
                <a:lnTo>
                  <a:pt x="228791" y="308416"/>
                </a:lnTo>
                <a:lnTo>
                  <a:pt x="231829" y="304512"/>
                </a:lnTo>
                <a:lnTo>
                  <a:pt x="235086" y="301259"/>
                </a:lnTo>
                <a:lnTo>
                  <a:pt x="238776" y="298005"/>
                </a:lnTo>
                <a:lnTo>
                  <a:pt x="242249" y="295619"/>
                </a:lnTo>
                <a:lnTo>
                  <a:pt x="246374" y="293451"/>
                </a:lnTo>
                <a:lnTo>
                  <a:pt x="250498" y="291715"/>
                </a:lnTo>
                <a:lnTo>
                  <a:pt x="254839" y="290414"/>
                </a:lnTo>
                <a:lnTo>
                  <a:pt x="259397" y="289330"/>
                </a:lnTo>
                <a:lnTo>
                  <a:pt x="263739" y="288896"/>
                </a:lnTo>
                <a:lnTo>
                  <a:pt x="268298" y="288896"/>
                </a:lnTo>
                <a:lnTo>
                  <a:pt x="272856" y="289330"/>
                </a:lnTo>
                <a:lnTo>
                  <a:pt x="277197" y="290197"/>
                </a:lnTo>
                <a:lnTo>
                  <a:pt x="281756" y="291499"/>
                </a:lnTo>
                <a:lnTo>
                  <a:pt x="286097" y="293017"/>
                </a:lnTo>
                <a:lnTo>
                  <a:pt x="290222" y="295186"/>
                </a:lnTo>
                <a:lnTo>
                  <a:pt x="294346" y="297788"/>
                </a:lnTo>
                <a:lnTo>
                  <a:pt x="421549" y="390400"/>
                </a:lnTo>
                <a:lnTo>
                  <a:pt x="431751" y="380857"/>
                </a:lnTo>
                <a:lnTo>
                  <a:pt x="441953" y="371314"/>
                </a:lnTo>
                <a:lnTo>
                  <a:pt x="452155" y="361988"/>
                </a:lnTo>
                <a:lnTo>
                  <a:pt x="462791" y="353095"/>
                </a:lnTo>
                <a:lnTo>
                  <a:pt x="473645" y="344203"/>
                </a:lnTo>
                <a:lnTo>
                  <a:pt x="484281" y="335527"/>
                </a:lnTo>
                <a:lnTo>
                  <a:pt x="495135" y="327068"/>
                </a:lnTo>
                <a:lnTo>
                  <a:pt x="506423" y="318827"/>
                </a:lnTo>
                <a:lnTo>
                  <a:pt x="517927" y="310585"/>
                </a:lnTo>
                <a:lnTo>
                  <a:pt x="529215" y="302994"/>
                </a:lnTo>
                <a:lnTo>
                  <a:pt x="540936" y="295186"/>
                </a:lnTo>
                <a:lnTo>
                  <a:pt x="552658" y="287811"/>
                </a:lnTo>
                <a:lnTo>
                  <a:pt x="564597" y="280654"/>
                </a:lnTo>
                <a:lnTo>
                  <a:pt x="576753" y="273497"/>
                </a:lnTo>
                <a:lnTo>
                  <a:pt x="588909" y="266773"/>
                </a:lnTo>
                <a:lnTo>
                  <a:pt x="601282" y="260050"/>
                </a:lnTo>
                <a:lnTo>
                  <a:pt x="552224" y="110396"/>
                </a:lnTo>
                <a:lnTo>
                  <a:pt x="550922" y="105842"/>
                </a:lnTo>
                <a:lnTo>
                  <a:pt x="550488" y="100853"/>
                </a:lnTo>
                <a:lnTo>
                  <a:pt x="550053" y="96299"/>
                </a:lnTo>
                <a:lnTo>
                  <a:pt x="550271" y="91961"/>
                </a:lnTo>
                <a:lnTo>
                  <a:pt x="550704" y="87406"/>
                </a:lnTo>
                <a:lnTo>
                  <a:pt x="552007" y="82852"/>
                </a:lnTo>
                <a:lnTo>
                  <a:pt x="553310" y="78514"/>
                </a:lnTo>
                <a:lnTo>
                  <a:pt x="555046" y="74826"/>
                </a:lnTo>
                <a:lnTo>
                  <a:pt x="557434" y="70706"/>
                </a:lnTo>
                <a:lnTo>
                  <a:pt x="560039" y="67018"/>
                </a:lnTo>
                <a:lnTo>
                  <a:pt x="563078" y="63765"/>
                </a:lnTo>
                <a:lnTo>
                  <a:pt x="566551" y="60512"/>
                </a:lnTo>
                <a:lnTo>
                  <a:pt x="570024" y="57693"/>
                </a:lnTo>
                <a:lnTo>
                  <a:pt x="573931" y="55090"/>
                </a:lnTo>
                <a:lnTo>
                  <a:pt x="578056" y="53137"/>
                </a:lnTo>
                <a:lnTo>
                  <a:pt x="582614" y="51402"/>
                </a:lnTo>
                <a:lnTo>
                  <a:pt x="733912" y="1952"/>
                </a:lnTo>
                <a:lnTo>
                  <a:pt x="738470" y="868"/>
                </a:lnTo>
                <a:lnTo>
                  <a:pt x="743246" y="216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grpSp>
        <p:nvGrpSpPr>
          <p:cNvPr id="6" name="Group 6"/>
          <p:cNvGrpSpPr/>
          <p:nvPr/>
        </p:nvGrpSpPr>
        <p:grpSpPr>
          <a:xfrm>
            <a:off x="6184200" y="2878170"/>
            <a:ext cx="461677" cy="550831"/>
            <a:chOff x="6184200" y="2878170"/>
            <a:chExt cx="461677" cy="550831"/>
          </a:xfrm>
        </p:grpSpPr>
        <p:sp>
          <p:nvSpPr>
            <p:cNvPr id="7" name="Freeform 7"/>
            <p:cNvSpPr/>
            <p:nvPr/>
          </p:nvSpPr>
          <p:spPr>
            <a:xfrm>
              <a:off x="6350411" y="2984088"/>
              <a:ext cx="147161" cy="176213"/>
            </a:xfrm>
            <a:custGeom>
              <a:avLst/>
              <a:gdLst/>
              <a:ahLst/>
              <a:cxnLst/>
              <a:rect l="l" t="t" r="r" b="b"/>
              <a:pathLst>
                <a:path w="56" h="67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34"/>
                    <a:pt x="2" y="40"/>
                    <a:pt x="7" y="46"/>
                  </a:cubicBezTo>
                  <a:cubicBezTo>
                    <a:pt x="11" y="52"/>
                    <a:pt x="15" y="58"/>
                    <a:pt x="16" y="65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1"/>
                    <a:pt x="26" y="50"/>
                    <a:pt x="22" y="42"/>
                  </a:cubicBezTo>
                  <a:cubicBezTo>
                    <a:pt x="24" y="42"/>
                    <a:pt x="26" y="41"/>
                    <a:pt x="28" y="41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31" y="41"/>
                    <a:pt x="33" y="42"/>
                    <a:pt x="34" y="42"/>
                  </a:cubicBezTo>
                  <a:cubicBezTo>
                    <a:pt x="32" y="48"/>
                    <a:pt x="31" y="55"/>
                    <a:pt x="31" y="6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2" y="58"/>
                    <a:pt x="46" y="52"/>
                    <a:pt x="50" y="46"/>
                  </a:cubicBezTo>
                  <a:cubicBezTo>
                    <a:pt x="54" y="41"/>
                    <a:pt x="56" y="34"/>
                    <a:pt x="56" y="28"/>
                  </a:cubicBezTo>
                  <a:cubicBezTo>
                    <a:pt x="56" y="13"/>
                    <a:pt x="44" y="0"/>
                    <a:pt x="28" y="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6184200" y="2878170"/>
              <a:ext cx="461677" cy="550831"/>
            </a:xfrm>
            <a:custGeom>
              <a:avLst/>
              <a:gdLst/>
              <a:ahLst/>
              <a:cxnLst/>
              <a:rect l="l" t="t" r="r" b="b"/>
              <a:pathLst>
                <a:path w="175" h="209">
                  <a:moveTo>
                    <a:pt x="146" y="24"/>
                  </a:moveTo>
                  <a:cubicBezTo>
                    <a:pt x="126" y="8"/>
                    <a:pt x="100" y="0"/>
                    <a:pt x="66" y="8"/>
                  </a:cubicBezTo>
                  <a:cubicBezTo>
                    <a:pt x="42" y="15"/>
                    <a:pt x="21" y="33"/>
                    <a:pt x="16" y="67"/>
                  </a:cubicBezTo>
                  <a:cubicBezTo>
                    <a:pt x="14" y="78"/>
                    <a:pt x="16" y="84"/>
                    <a:pt x="16" y="85"/>
                  </a:cubicBezTo>
                  <a:cubicBezTo>
                    <a:pt x="18" y="87"/>
                    <a:pt x="20" y="91"/>
                    <a:pt x="20" y="94"/>
                  </a:cubicBezTo>
                  <a:cubicBezTo>
                    <a:pt x="20" y="95"/>
                    <a:pt x="19" y="96"/>
                    <a:pt x="19" y="97"/>
                  </a:cubicBezTo>
                  <a:cubicBezTo>
                    <a:pt x="2" y="121"/>
                    <a:pt x="2" y="121"/>
                    <a:pt x="2" y="121"/>
                  </a:cubicBezTo>
                  <a:cubicBezTo>
                    <a:pt x="1" y="123"/>
                    <a:pt x="0" y="125"/>
                    <a:pt x="1" y="127"/>
                  </a:cubicBezTo>
                  <a:cubicBezTo>
                    <a:pt x="4" y="132"/>
                    <a:pt x="12" y="131"/>
                    <a:pt x="14" y="132"/>
                  </a:cubicBezTo>
                  <a:cubicBezTo>
                    <a:pt x="16" y="133"/>
                    <a:pt x="17" y="136"/>
                    <a:pt x="16" y="139"/>
                  </a:cubicBezTo>
                  <a:cubicBezTo>
                    <a:pt x="15" y="141"/>
                    <a:pt x="13" y="145"/>
                    <a:pt x="15" y="146"/>
                  </a:cubicBezTo>
                  <a:cubicBezTo>
                    <a:pt x="17" y="147"/>
                    <a:pt x="19" y="148"/>
                    <a:pt x="19" y="148"/>
                  </a:cubicBezTo>
                  <a:cubicBezTo>
                    <a:pt x="19" y="148"/>
                    <a:pt x="16" y="149"/>
                    <a:pt x="16" y="151"/>
                  </a:cubicBezTo>
                  <a:cubicBezTo>
                    <a:pt x="15" y="153"/>
                    <a:pt x="16" y="156"/>
                    <a:pt x="19" y="157"/>
                  </a:cubicBezTo>
                  <a:cubicBezTo>
                    <a:pt x="19" y="157"/>
                    <a:pt x="22" y="164"/>
                    <a:pt x="21" y="171"/>
                  </a:cubicBezTo>
                  <a:cubicBezTo>
                    <a:pt x="20" y="177"/>
                    <a:pt x="18" y="183"/>
                    <a:pt x="23" y="187"/>
                  </a:cubicBezTo>
                  <a:cubicBezTo>
                    <a:pt x="28" y="191"/>
                    <a:pt x="48" y="188"/>
                    <a:pt x="60" y="184"/>
                  </a:cubicBezTo>
                  <a:cubicBezTo>
                    <a:pt x="60" y="184"/>
                    <a:pt x="64" y="191"/>
                    <a:pt x="68" y="209"/>
                  </a:cubicBezTo>
                  <a:cubicBezTo>
                    <a:pt x="152" y="183"/>
                    <a:pt x="152" y="183"/>
                    <a:pt x="152" y="183"/>
                  </a:cubicBezTo>
                  <a:cubicBezTo>
                    <a:pt x="147" y="170"/>
                    <a:pt x="145" y="163"/>
                    <a:pt x="145" y="159"/>
                  </a:cubicBezTo>
                  <a:cubicBezTo>
                    <a:pt x="143" y="148"/>
                    <a:pt x="160" y="128"/>
                    <a:pt x="166" y="106"/>
                  </a:cubicBezTo>
                  <a:cubicBezTo>
                    <a:pt x="173" y="81"/>
                    <a:pt x="175" y="48"/>
                    <a:pt x="146" y="24"/>
                  </a:cubicBezTo>
                  <a:close/>
                  <a:moveTo>
                    <a:pt x="118" y="90"/>
                  </a:moveTo>
                  <a:cubicBezTo>
                    <a:pt x="112" y="98"/>
                    <a:pt x="110" y="104"/>
                    <a:pt x="110" y="110"/>
                  </a:cubicBezTo>
                  <a:cubicBezTo>
                    <a:pt x="110" y="128"/>
                    <a:pt x="110" y="128"/>
                    <a:pt x="110" y="128"/>
                  </a:cubicBezTo>
                  <a:cubicBezTo>
                    <a:pt x="110" y="133"/>
                    <a:pt x="107" y="136"/>
                    <a:pt x="104" y="136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5" y="138"/>
                    <a:pt x="93" y="139"/>
                    <a:pt x="91" y="139"/>
                  </a:cubicBezTo>
                  <a:cubicBezTo>
                    <a:pt x="89" y="139"/>
                    <a:pt x="88" y="138"/>
                    <a:pt x="87" y="136"/>
                  </a:cubicBezTo>
                  <a:cubicBezTo>
                    <a:pt x="86" y="136"/>
                    <a:pt x="86" y="136"/>
                    <a:pt x="86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6" y="136"/>
                    <a:pt x="73" y="133"/>
                    <a:pt x="73" y="129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3" y="104"/>
                    <a:pt x="70" y="98"/>
                    <a:pt x="65" y="90"/>
                  </a:cubicBezTo>
                  <a:cubicBezTo>
                    <a:pt x="59" y="83"/>
                    <a:pt x="57" y="76"/>
                    <a:pt x="57" y="68"/>
                  </a:cubicBezTo>
                  <a:cubicBezTo>
                    <a:pt x="57" y="49"/>
                    <a:pt x="72" y="34"/>
                    <a:pt x="91" y="34"/>
                  </a:cubicBezTo>
                  <a:cubicBezTo>
                    <a:pt x="110" y="34"/>
                    <a:pt x="126" y="49"/>
                    <a:pt x="126" y="68"/>
                  </a:cubicBezTo>
                  <a:cubicBezTo>
                    <a:pt x="126" y="76"/>
                    <a:pt x="123" y="83"/>
                    <a:pt x="118" y="90"/>
                  </a:cubicBez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96032" y="4065529"/>
            <a:ext cx="664560" cy="579786"/>
            <a:chOff x="1996032" y="4065529"/>
            <a:chExt cx="664560" cy="579786"/>
          </a:xfrm>
        </p:grpSpPr>
        <p:sp>
          <p:nvSpPr>
            <p:cNvPr id="10" name="Freeform 10"/>
            <p:cNvSpPr/>
            <p:nvPr/>
          </p:nvSpPr>
          <p:spPr>
            <a:xfrm>
              <a:off x="1996032" y="4204879"/>
              <a:ext cx="440436" cy="440436"/>
            </a:xfrm>
            <a:custGeom>
              <a:avLst/>
              <a:gdLst/>
              <a:ahLst/>
              <a:cxnLst/>
              <a:rect l="l" t="t" r="r" b="b"/>
              <a:pathLst>
                <a:path w="167" h="167">
                  <a:moveTo>
                    <a:pt x="161" y="71"/>
                  </a:moveTo>
                  <a:cubicBezTo>
                    <a:pt x="148" y="71"/>
                    <a:pt x="148" y="71"/>
                    <a:pt x="148" y="71"/>
                  </a:cubicBezTo>
                  <a:cubicBezTo>
                    <a:pt x="146" y="62"/>
                    <a:pt x="143" y="54"/>
                    <a:pt x="138" y="47"/>
                  </a:cubicBezTo>
                  <a:cubicBezTo>
                    <a:pt x="147" y="38"/>
                    <a:pt x="147" y="38"/>
                    <a:pt x="147" y="38"/>
                  </a:cubicBezTo>
                  <a:cubicBezTo>
                    <a:pt x="149" y="36"/>
                    <a:pt x="150" y="32"/>
                    <a:pt x="148" y="31"/>
                  </a:cubicBezTo>
                  <a:cubicBezTo>
                    <a:pt x="136" y="19"/>
                    <a:pt x="136" y="19"/>
                    <a:pt x="136" y="19"/>
                  </a:cubicBezTo>
                  <a:cubicBezTo>
                    <a:pt x="135" y="17"/>
                    <a:pt x="131" y="18"/>
                    <a:pt x="129" y="20"/>
                  </a:cubicBezTo>
                  <a:cubicBezTo>
                    <a:pt x="120" y="29"/>
                    <a:pt x="120" y="29"/>
                    <a:pt x="120" y="29"/>
                  </a:cubicBezTo>
                  <a:cubicBezTo>
                    <a:pt x="113" y="24"/>
                    <a:pt x="105" y="21"/>
                    <a:pt x="96" y="19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6" y="3"/>
                    <a:pt x="94" y="0"/>
                    <a:pt x="92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3" y="0"/>
                    <a:pt x="71" y="3"/>
                    <a:pt x="71" y="6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2" y="21"/>
                    <a:pt x="54" y="24"/>
                    <a:pt x="46" y="29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5" y="18"/>
                    <a:pt x="32" y="17"/>
                    <a:pt x="30" y="19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7" y="32"/>
                    <a:pt x="17" y="36"/>
                    <a:pt x="19" y="38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4" y="54"/>
                    <a:pt x="20" y="62"/>
                    <a:pt x="19" y="71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2" y="71"/>
                    <a:pt x="0" y="73"/>
                    <a:pt x="0" y="75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4"/>
                    <a:pt x="2" y="96"/>
                    <a:pt x="6" y="96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0" y="105"/>
                    <a:pt x="24" y="113"/>
                    <a:pt x="29" y="120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7" y="132"/>
                    <a:pt x="17" y="135"/>
                    <a:pt x="18" y="137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2" y="150"/>
                    <a:pt x="35" y="150"/>
                    <a:pt x="37" y="147"/>
                  </a:cubicBezTo>
                  <a:cubicBezTo>
                    <a:pt x="46" y="138"/>
                    <a:pt x="46" y="138"/>
                    <a:pt x="46" y="138"/>
                  </a:cubicBezTo>
                  <a:cubicBezTo>
                    <a:pt x="54" y="143"/>
                    <a:pt x="62" y="147"/>
                    <a:pt x="71" y="148"/>
                  </a:cubicBezTo>
                  <a:cubicBezTo>
                    <a:pt x="71" y="161"/>
                    <a:pt x="71" y="161"/>
                    <a:pt x="71" y="161"/>
                  </a:cubicBezTo>
                  <a:cubicBezTo>
                    <a:pt x="71" y="164"/>
                    <a:pt x="73" y="167"/>
                    <a:pt x="75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4" y="167"/>
                    <a:pt x="96" y="164"/>
                    <a:pt x="96" y="161"/>
                  </a:cubicBezTo>
                  <a:cubicBezTo>
                    <a:pt x="96" y="148"/>
                    <a:pt x="96" y="148"/>
                    <a:pt x="96" y="148"/>
                  </a:cubicBezTo>
                  <a:cubicBezTo>
                    <a:pt x="105" y="147"/>
                    <a:pt x="113" y="143"/>
                    <a:pt x="120" y="138"/>
                  </a:cubicBezTo>
                  <a:cubicBezTo>
                    <a:pt x="129" y="147"/>
                    <a:pt x="129" y="147"/>
                    <a:pt x="129" y="147"/>
                  </a:cubicBezTo>
                  <a:cubicBezTo>
                    <a:pt x="131" y="150"/>
                    <a:pt x="135" y="150"/>
                    <a:pt x="136" y="148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50" y="135"/>
                    <a:pt x="149" y="132"/>
                    <a:pt x="147" y="130"/>
                  </a:cubicBezTo>
                  <a:cubicBezTo>
                    <a:pt x="138" y="120"/>
                    <a:pt x="138" y="120"/>
                    <a:pt x="138" y="120"/>
                  </a:cubicBezTo>
                  <a:cubicBezTo>
                    <a:pt x="143" y="113"/>
                    <a:pt x="146" y="105"/>
                    <a:pt x="148" y="96"/>
                  </a:cubicBezTo>
                  <a:cubicBezTo>
                    <a:pt x="161" y="96"/>
                    <a:pt x="161" y="96"/>
                    <a:pt x="161" y="96"/>
                  </a:cubicBezTo>
                  <a:cubicBezTo>
                    <a:pt x="164" y="96"/>
                    <a:pt x="167" y="94"/>
                    <a:pt x="167" y="92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7" y="73"/>
                    <a:pt x="164" y="71"/>
                    <a:pt x="161" y="71"/>
                  </a:cubicBezTo>
                  <a:close/>
                  <a:moveTo>
                    <a:pt x="83" y="114"/>
                  </a:moveTo>
                  <a:cubicBezTo>
                    <a:pt x="66" y="114"/>
                    <a:pt x="52" y="101"/>
                    <a:pt x="52" y="84"/>
                  </a:cubicBezTo>
                  <a:cubicBezTo>
                    <a:pt x="52" y="67"/>
                    <a:pt x="66" y="53"/>
                    <a:pt x="83" y="53"/>
                  </a:cubicBezTo>
                  <a:cubicBezTo>
                    <a:pt x="100" y="53"/>
                    <a:pt x="114" y="67"/>
                    <a:pt x="114" y="84"/>
                  </a:cubicBezTo>
                  <a:cubicBezTo>
                    <a:pt x="114" y="101"/>
                    <a:pt x="100" y="114"/>
                    <a:pt x="83" y="114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341695" y="4065529"/>
              <a:ext cx="318897" cy="316706"/>
            </a:xfrm>
            <a:custGeom>
              <a:avLst/>
              <a:gdLst/>
              <a:ahLst/>
              <a:cxnLst/>
              <a:rect l="l" t="t" r="r" b="b"/>
              <a:pathLst>
                <a:path w="121" h="120">
                  <a:moveTo>
                    <a:pt x="117" y="51"/>
                  </a:moveTo>
                  <a:cubicBezTo>
                    <a:pt x="108" y="51"/>
                    <a:pt x="108" y="51"/>
                    <a:pt x="108" y="51"/>
                  </a:cubicBezTo>
                  <a:cubicBezTo>
                    <a:pt x="106" y="44"/>
                    <a:pt x="104" y="38"/>
                    <a:pt x="100" y="33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5"/>
                    <a:pt x="109" y="23"/>
                    <a:pt x="108" y="2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8" y="12"/>
                    <a:pt x="96" y="12"/>
                    <a:pt x="94" y="14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82" y="17"/>
                    <a:pt x="76" y="14"/>
                    <a:pt x="70" y="13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3" y="0"/>
                    <a:pt x="52" y="1"/>
                    <a:pt x="52" y="4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5" y="14"/>
                    <a:pt x="39" y="17"/>
                    <a:pt x="34" y="20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2"/>
                    <a:pt x="24" y="12"/>
                    <a:pt x="22" y="13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3"/>
                    <a:pt x="13" y="25"/>
                    <a:pt x="15" y="27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38"/>
                    <a:pt x="15" y="44"/>
                    <a:pt x="14" y="51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1"/>
                    <a:pt x="0" y="52"/>
                    <a:pt x="0" y="54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8"/>
                    <a:pt x="2" y="69"/>
                    <a:pt x="5" y="69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5" y="76"/>
                    <a:pt x="18" y="81"/>
                    <a:pt x="21" y="87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3" y="95"/>
                    <a:pt x="13" y="97"/>
                    <a:pt x="14" y="98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4" y="108"/>
                    <a:pt x="26" y="108"/>
                    <a:pt x="28" y="106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9" y="103"/>
                    <a:pt x="45" y="106"/>
                    <a:pt x="52" y="107"/>
                  </a:cubicBezTo>
                  <a:cubicBezTo>
                    <a:pt x="52" y="116"/>
                    <a:pt x="52" y="116"/>
                    <a:pt x="52" y="116"/>
                  </a:cubicBezTo>
                  <a:cubicBezTo>
                    <a:pt x="52" y="118"/>
                    <a:pt x="53" y="120"/>
                    <a:pt x="55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9" y="120"/>
                    <a:pt x="70" y="118"/>
                    <a:pt x="70" y="116"/>
                  </a:cubicBezTo>
                  <a:cubicBezTo>
                    <a:pt x="70" y="107"/>
                    <a:pt x="70" y="107"/>
                    <a:pt x="70" y="107"/>
                  </a:cubicBezTo>
                  <a:cubicBezTo>
                    <a:pt x="76" y="106"/>
                    <a:pt x="82" y="103"/>
                    <a:pt x="87" y="100"/>
                  </a:cubicBezTo>
                  <a:cubicBezTo>
                    <a:pt x="94" y="106"/>
                    <a:pt x="94" y="106"/>
                    <a:pt x="94" y="106"/>
                  </a:cubicBezTo>
                  <a:cubicBezTo>
                    <a:pt x="96" y="108"/>
                    <a:pt x="98" y="108"/>
                    <a:pt x="99" y="107"/>
                  </a:cubicBezTo>
                  <a:cubicBezTo>
                    <a:pt x="108" y="98"/>
                    <a:pt x="108" y="98"/>
                    <a:pt x="108" y="98"/>
                  </a:cubicBezTo>
                  <a:cubicBezTo>
                    <a:pt x="109" y="97"/>
                    <a:pt x="109" y="95"/>
                    <a:pt x="107" y="93"/>
                  </a:cubicBezTo>
                  <a:cubicBezTo>
                    <a:pt x="100" y="87"/>
                    <a:pt x="100" y="87"/>
                    <a:pt x="100" y="87"/>
                  </a:cubicBezTo>
                  <a:cubicBezTo>
                    <a:pt x="104" y="81"/>
                    <a:pt x="106" y="76"/>
                    <a:pt x="108" y="69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9" y="69"/>
                    <a:pt x="121" y="68"/>
                    <a:pt x="121" y="66"/>
                  </a:cubicBezTo>
                  <a:cubicBezTo>
                    <a:pt x="121" y="54"/>
                    <a:pt x="121" y="54"/>
                    <a:pt x="121" y="54"/>
                  </a:cubicBezTo>
                  <a:cubicBezTo>
                    <a:pt x="121" y="52"/>
                    <a:pt x="119" y="51"/>
                    <a:pt x="117" y="51"/>
                  </a:cubicBezTo>
                  <a:close/>
                  <a:moveTo>
                    <a:pt x="61" y="82"/>
                  </a:moveTo>
                  <a:cubicBezTo>
                    <a:pt x="48" y="82"/>
                    <a:pt x="38" y="72"/>
                    <a:pt x="38" y="60"/>
                  </a:cubicBezTo>
                  <a:cubicBezTo>
                    <a:pt x="38" y="48"/>
                    <a:pt x="48" y="38"/>
                    <a:pt x="61" y="38"/>
                  </a:cubicBezTo>
                  <a:cubicBezTo>
                    <a:pt x="73" y="38"/>
                    <a:pt x="83" y="48"/>
                    <a:pt x="83" y="60"/>
                  </a:cubicBezTo>
                  <a:cubicBezTo>
                    <a:pt x="83" y="72"/>
                    <a:pt x="73" y="82"/>
                    <a:pt x="61" y="82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836987" y="4210981"/>
            <a:ext cx="577691" cy="614457"/>
            <a:chOff x="4836987" y="4210981"/>
            <a:chExt cx="577691" cy="614457"/>
          </a:xfrm>
        </p:grpSpPr>
        <p:sp>
          <p:nvSpPr>
            <p:cNvPr id="13" name="Freeform 13"/>
            <p:cNvSpPr/>
            <p:nvPr/>
          </p:nvSpPr>
          <p:spPr>
            <a:xfrm>
              <a:off x="5174934" y="4210981"/>
              <a:ext cx="239744" cy="269843"/>
            </a:xfrm>
            <a:custGeom>
              <a:avLst/>
              <a:gdLst/>
              <a:ahLst/>
              <a:cxnLst/>
              <a:rect l="l" t="t" r="r" b="b"/>
              <a:pathLst>
                <a:path w="91" h="102">
                  <a:moveTo>
                    <a:pt x="76" y="45"/>
                  </a:moveTo>
                  <a:cubicBezTo>
                    <a:pt x="65" y="52"/>
                    <a:pt x="54" y="52"/>
                    <a:pt x="50" y="5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2" y="43"/>
                    <a:pt x="40" y="32"/>
                    <a:pt x="45" y="19"/>
                  </a:cubicBezTo>
                  <a:cubicBezTo>
                    <a:pt x="52" y="4"/>
                    <a:pt x="70" y="0"/>
                    <a:pt x="70" y="0"/>
                  </a:cubicBezTo>
                  <a:cubicBezTo>
                    <a:pt x="67" y="22"/>
                    <a:pt x="67" y="22"/>
                    <a:pt x="67" y="22"/>
                  </a:cubicBezTo>
                  <a:cubicBezTo>
                    <a:pt x="68" y="21"/>
                    <a:pt x="69" y="21"/>
                    <a:pt x="70" y="22"/>
                  </a:cubicBezTo>
                  <a:cubicBezTo>
                    <a:pt x="70" y="22"/>
                    <a:pt x="70" y="23"/>
                    <a:pt x="70" y="24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1" y="17"/>
                    <a:pt x="90" y="36"/>
                    <a:pt x="76" y="45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4836987" y="4396146"/>
              <a:ext cx="461677" cy="429292"/>
            </a:xfrm>
            <a:custGeom>
              <a:avLst/>
              <a:gdLst/>
              <a:ahLst/>
              <a:cxnLst/>
              <a:rect l="l" t="t" r="r" b="b"/>
              <a:pathLst>
                <a:path w="175" h="163">
                  <a:moveTo>
                    <a:pt x="77" y="0"/>
                  </a:moveTo>
                  <a:cubicBezTo>
                    <a:pt x="95" y="0"/>
                    <a:pt x="112" y="6"/>
                    <a:pt x="127" y="1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0" y="36"/>
                    <a:pt x="92" y="34"/>
                    <a:pt x="84" y="34"/>
                  </a:cubicBezTo>
                  <a:cubicBezTo>
                    <a:pt x="59" y="34"/>
                    <a:pt x="41" y="54"/>
                    <a:pt x="44" y="80"/>
                  </a:cubicBezTo>
                  <a:cubicBezTo>
                    <a:pt x="47" y="105"/>
                    <a:pt x="70" y="125"/>
                    <a:pt x="96" y="125"/>
                  </a:cubicBezTo>
                  <a:cubicBezTo>
                    <a:pt x="121" y="125"/>
                    <a:pt x="138" y="105"/>
                    <a:pt x="135" y="80"/>
                  </a:cubicBezTo>
                  <a:cubicBezTo>
                    <a:pt x="134" y="71"/>
                    <a:pt x="130" y="63"/>
                    <a:pt x="125" y="56"/>
                  </a:cubicBezTo>
                  <a:cubicBezTo>
                    <a:pt x="145" y="32"/>
                    <a:pt x="145" y="32"/>
                    <a:pt x="145" y="32"/>
                  </a:cubicBezTo>
                  <a:cubicBezTo>
                    <a:pt x="158" y="46"/>
                    <a:pt x="166" y="63"/>
                    <a:pt x="169" y="82"/>
                  </a:cubicBezTo>
                  <a:cubicBezTo>
                    <a:pt x="175" y="127"/>
                    <a:pt x="143" y="163"/>
                    <a:pt x="98" y="163"/>
                  </a:cubicBezTo>
                  <a:cubicBezTo>
                    <a:pt x="53" y="163"/>
                    <a:pt x="12" y="127"/>
                    <a:pt x="6" y="82"/>
                  </a:cubicBezTo>
                  <a:cubicBezTo>
                    <a:pt x="0" y="37"/>
                    <a:pt x="31" y="0"/>
                    <a:pt x="77" y="0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4976433" y="4512066"/>
              <a:ext cx="195167" cy="181737"/>
            </a:xfrm>
            <a:custGeom>
              <a:avLst/>
              <a:gdLst/>
              <a:ahLst/>
              <a:cxnLst/>
              <a:rect l="l" t="t" r="r" b="b"/>
              <a:pathLst>
                <a:path w="74" h="69">
                  <a:moveTo>
                    <a:pt x="42" y="69"/>
                  </a:moveTo>
                  <a:cubicBezTo>
                    <a:pt x="23" y="69"/>
                    <a:pt x="5" y="54"/>
                    <a:pt x="3" y="35"/>
                  </a:cubicBezTo>
                  <a:cubicBezTo>
                    <a:pt x="0" y="16"/>
                    <a:pt x="14" y="0"/>
                    <a:pt x="33" y="0"/>
                  </a:cubicBezTo>
                  <a:cubicBezTo>
                    <a:pt x="38" y="0"/>
                    <a:pt x="44" y="2"/>
                    <a:pt x="49" y="4"/>
                  </a:cubicBezTo>
                  <a:cubicBezTo>
                    <a:pt x="48" y="6"/>
                    <a:pt x="48" y="9"/>
                    <a:pt x="49" y="11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60" y="20"/>
                    <a:pt x="60" y="20"/>
                  </a:cubicBezTo>
                  <a:cubicBezTo>
                    <a:pt x="62" y="20"/>
                    <a:pt x="64" y="19"/>
                    <a:pt x="66" y="18"/>
                  </a:cubicBezTo>
                  <a:cubicBezTo>
                    <a:pt x="69" y="23"/>
                    <a:pt x="71" y="29"/>
                    <a:pt x="72" y="35"/>
                  </a:cubicBezTo>
                  <a:cubicBezTo>
                    <a:pt x="74" y="54"/>
                    <a:pt x="61" y="69"/>
                    <a:pt x="42" y="69"/>
                  </a:cubicBez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5084541" y="4461869"/>
              <a:ext cx="113728" cy="129349"/>
            </a:xfrm>
            <a:custGeom>
              <a:avLst/>
              <a:gdLst/>
              <a:ahLst/>
              <a:cxnLst/>
              <a:rect l="l" t="t" r="r" b="b"/>
              <a:pathLst>
                <a:path w="43" h="49">
                  <a:moveTo>
                    <a:pt x="13" y="31"/>
                  </a:moveTo>
                  <a:cubicBezTo>
                    <a:pt x="11" y="28"/>
                    <a:pt x="12" y="25"/>
                    <a:pt x="14" y="22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2" y="34"/>
                    <a:pt x="19" y="35"/>
                    <a:pt x="17" y="34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13" y="31"/>
                  </a:lnTo>
                  <a:close/>
                </a:path>
              </a:pathLst>
            </a:custGeom>
            <a:solidFill>
              <a:schemeClr val="accent4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390861" y="2655299"/>
            <a:ext cx="559445" cy="701973"/>
            <a:chOff x="3390861" y="2655299"/>
            <a:chExt cx="559445" cy="701973"/>
          </a:xfrm>
        </p:grpSpPr>
        <p:sp>
          <p:nvSpPr>
            <p:cNvPr id="18" name="Freeform 18"/>
            <p:cNvSpPr/>
            <p:nvPr/>
          </p:nvSpPr>
          <p:spPr>
            <a:xfrm>
              <a:off x="3782073" y="2655299"/>
              <a:ext cx="168233" cy="183703"/>
            </a:xfrm>
            <a:custGeom>
              <a:avLst/>
              <a:gdLst/>
              <a:ahLst/>
              <a:cxnLst/>
              <a:rect l="l" t="t" r="r" b="b"/>
              <a:pathLst>
                <a:path w="126" h="140">
                  <a:moveTo>
                    <a:pt x="0" y="57"/>
                  </a:moveTo>
                  <a:lnTo>
                    <a:pt x="48" y="0"/>
                  </a:lnTo>
                  <a:lnTo>
                    <a:pt x="126" y="85"/>
                  </a:lnTo>
                  <a:lnTo>
                    <a:pt x="78" y="140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3564454" y="2751018"/>
              <a:ext cx="296432" cy="326720"/>
            </a:xfrm>
            <a:custGeom>
              <a:avLst/>
              <a:gdLst/>
              <a:ahLst/>
              <a:cxnLst/>
              <a:rect l="l" t="t" r="r" b="b"/>
              <a:pathLst>
                <a:path w="94" h="105">
                  <a:moveTo>
                    <a:pt x="70" y="0"/>
                  </a:moveTo>
                  <a:cubicBezTo>
                    <a:pt x="63" y="9"/>
                    <a:pt x="63" y="9"/>
                    <a:pt x="63" y="9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0" y="30"/>
                    <a:pt x="14" y="33"/>
                    <a:pt x="12" y="37"/>
                  </a:cubicBezTo>
                  <a:cubicBezTo>
                    <a:pt x="10" y="40"/>
                    <a:pt x="2" y="67"/>
                    <a:pt x="1" y="70"/>
                  </a:cubicBezTo>
                  <a:cubicBezTo>
                    <a:pt x="0" y="71"/>
                    <a:pt x="0" y="75"/>
                    <a:pt x="0" y="77"/>
                  </a:cubicBezTo>
                  <a:cubicBezTo>
                    <a:pt x="0" y="78"/>
                    <a:pt x="2" y="93"/>
                    <a:pt x="3" y="102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4"/>
                    <a:pt x="4" y="105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2" y="59"/>
                    <a:pt x="37" y="61"/>
                    <a:pt x="40" y="62"/>
                  </a:cubicBezTo>
                  <a:cubicBezTo>
                    <a:pt x="39" y="64"/>
                    <a:pt x="37" y="68"/>
                    <a:pt x="37" y="69"/>
                  </a:cubicBezTo>
                  <a:cubicBezTo>
                    <a:pt x="36" y="71"/>
                    <a:pt x="30" y="78"/>
                    <a:pt x="27" y="83"/>
                  </a:cubicBezTo>
                  <a:cubicBezTo>
                    <a:pt x="25" y="85"/>
                    <a:pt x="24" y="90"/>
                    <a:pt x="28" y="93"/>
                  </a:cubicBezTo>
                  <a:cubicBezTo>
                    <a:pt x="29" y="94"/>
                    <a:pt x="31" y="95"/>
                    <a:pt x="33" y="95"/>
                  </a:cubicBezTo>
                  <a:cubicBezTo>
                    <a:pt x="37" y="95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1"/>
                    <a:pt x="56" y="74"/>
                    <a:pt x="63" y="71"/>
                  </a:cubicBezTo>
                  <a:cubicBezTo>
                    <a:pt x="69" y="68"/>
                    <a:pt x="87" y="54"/>
                    <a:pt x="87" y="36"/>
                  </a:cubicBezTo>
                  <a:cubicBezTo>
                    <a:pt x="94" y="26"/>
                    <a:pt x="94" y="26"/>
                    <a:pt x="94" y="26"/>
                  </a:cubicBezTo>
                  <a:lnTo>
                    <a:pt x="70" y="0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3390861" y="3012170"/>
              <a:ext cx="467288" cy="345102"/>
            </a:xfrm>
            <a:custGeom>
              <a:avLst/>
              <a:gdLst/>
              <a:ahLst/>
              <a:cxnLst/>
              <a:rect l="l" t="t" r="r" b="b"/>
              <a:pathLst>
                <a:path w="148" h="111">
                  <a:moveTo>
                    <a:pt x="124" y="49"/>
                  </a:moveTo>
                  <a:cubicBezTo>
                    <a:pt x="124" y="104"/>
                    <a:pt x="124" y="104"/>
                    <a:pt x="124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29"/>
                    <a:pt x="117" y="29"/>
                    <a:pt x="117" y="29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3" y="104"/>
                    <a:pt x="93" y="104"/>
                    <a:pt x="93" y="104"/>
                  </a:cubicBezTo>
                  <a:cubicBezTo>
                    <a:pt x="86" y="104"/>
                    <a:pt x="86" y="104"/>
                    <a:pt x="86" y="10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3" y="13"/>
                    <a:pt x="81" y="12"/>
                    <a:pt x="80" y="10"/>
                  </a:cubicBezTo>
                  <a:cubicBezTo>
                    <a:pt x="77" y="7"/>
                    <a:pt x="77" y="3"/>
                    <a:pt x="78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148" y="111"/>
                    <a:pt x="148" y="111"/>
                    <a:pt x="148" y="111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49"/>
                    <a:pt x="148" y="49"/>
                    <a:pt x="148" y="49"/>
                  </a:cubicBezTo>
                  <a:lnTo>
                    <a:pt x="124" y="49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2" name="AutoShape 2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菜肴外形与色泽</a:t>
              </a:r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7809821" y="1388973"/>
            <a:ext cx="2987778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外形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7809821" y="1823726"/>
            <a:ext cx="3286271" cy="187509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干烧鲫鱼成品应呈现出完整的鲫鱼形态，鱼身两面微焦，呈现出诱人的金黄色。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809821" y="3814445"/>
            <a:ext cx="2987778" cy="490334"/>
          </a:xfrm>
          <a:prstGeom prst="rect">
            <a:avLst/>
          </a:prstGeom>
          <a:ln/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色泽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6959818" y="4396146"/>
            <a:ext cx="3286271" cy="1875094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en-US" sz="1500" dirty="0" err="1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菜肴整体色泽红亮，鱼皮焦黄，鱼肉嫩白，搭配鲜艳的配菜如红椒、绿葱等，更显色彩丰富</a:t>
            </a:r>
            <a:r>
              <a:rPr lang="en-US" sz="1500" dirty="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74694" y="1423099"/>
            <a:ext cx="8029575" cy="7620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口感</a:t>
            </a:r>
          </a:p>
        </p:txBody>
      </p:sp>
      <p:sp>
        <p:nvSpPr>
          <p:cNvPr id="3" name="AutoShape 3"/>
          <p:cNvSpPr/>
          <p:nvPr/>
        </p:nvSpPr>
        <p:spPr>
          <a:xfrm>
            <a:off x="125016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4"/>
          <p:cNvSpPr/>
          <p:nvPr/>
        </p:nvSpPr>
        <p:spPr>
          <a:xfrm>
            <a:off x="119725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5" name="AutoShape 5"/>
          <p:cNvSpPr/>
          <p:nvPr/>
        </p:nvSpPr>
        <p:spPr>
          <a:xfrm>
            <a:off x="188000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cxnSp>
        <p:nvCxnSpPr>
          <p:cNvPr id="6" name="Connector 6"/>
          <p:cNvCxnSpPr/>
          <p:nvPr/>
        </p:nvCxnSpPr>
        <p:spPr>
          <a:xfrm>
            <a:off x="1951634" y="6029346"/>
            <a:ext cx="10254150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/>
        </p:nvSpPr>
        <p:spPr>
          <a:xfrm>
            <a:off x="3574694" y="1913291"/>
            <a:ext cx="7776939" cy="12039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干烧鲫鱼口感鲜美，鱼肉嫩滑，入口即化。鱼皮焦脆，与鱼肉形成鲜明对比，给人带来丰富的层次感。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97254" y="3971227"/>
            <a:ext cx="8029575" cy="7620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味道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97254" y="4461419"/>
            <a:ext cx="7806355" cy="120396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菜肴味道浓郁，咸甜适中，微辣带麻。独特的干烧技法使得调味料充分渗入鱼肉，让人回味无穷。</a:t>
            </a:r>
          </a:p>
        </p:txBody>
      </p:sp>
      <p:sp>
        <p:nvSpPr>
          <p:cNvPr id="10" name="AutoShape 10"/>
          <p:cNvSpPr/>
          <p:nvPr/>
        </p:nvSpPr>
        <p:spPr>
          <a:xfrm>
            <a:off x="3552256" y="3306002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1" name="AutoShape 11"/>
          <p:cNvSpPr/>
          <p:nvPr/>
        </p:nvSpPr>
        <p:spPr>
          <a:xfrm>
            <a:off x="3499345" y="3306002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2" name="AutoShape 12"/>
          <p:cNvSpPr/>
          <p:nvPr/>
        </p:nvSpPr>
        <p:spPr>
          <a:xfrm>
            <a:off x="4182096" y="3306002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cxnSp>
        <p:nvCxnSpPr>
          <p:cNvPr id="13" name="Connector 13"/>
          <p:cNvCxnSpPr/>
          <p:nvPr/>
        </p:nvCxnSpPr>
        <p:spPr>
          <a:xfrm>
            <a:off x="4253725" y="3380232"/>
            <a:ext cx="10254150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口感与味道体验</a:t>
              </a: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6575" y="1250443"/>
            <a:ext cx="10458850" cy="2438400"/>
          </a:xfrm>
          <a:prstGeom prst="roundRect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3"/>
          <p:cNvSpPr txBox="1"/>
          <p:nvPr/>
        </p:nvSpPr>
        <p:spPr>
          <a:xfrm>
            <a:off x="1300074" y="2175786"/>
            <a:ext cx="9582906" cy="134112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干烧鲫鱼可作为主菜食用，适合搭配米饭或馒头。食用时，可先将鱼身两侧的鱼肉夹下，再细细品尝鱼骨周围的鲜美滋味。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0074" y="1380567"/>
            <a:ext cx="9417017" cy="85325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4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食用方法</a:t>
            </a:r>
          </a:p>
        </p:txBody>
      </p:sp>
      <p:sp>
        <p:nvSpPr>
          <p:cNvPr id="5" name="AutoShape 5"/>
          <p:cNvSpPr/>
          <p:nvPr/>
        </p:nvSpPr>
        <p:spPr>
          <a:xfrm>
            <a:off x="866575" y="3952506"/>
            <a:ext cx="10458850" cy="24384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TextBox 6"/>
          <p:cNvSpPr txBox="1"/>
          <p:nvPr/>
        </p:nvSpPr>
        <p:spPr>
          <a:xfrm>
            <a:off x="1287882" y="4870218"/>
            <a:ext cx="9582150" cy="1323975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>
                <a:solidFill>
                  <a:schemeClr val="accent1">
                    <a:lumMod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建议搭配一些清淡的蔬菜或汤品，以平衡口感。如炒时蔬、凉拌黄瓜或番茄蛋汤等都是不错的选择。此外，一杯清爽的饮品如绿茶或菊花茶也能为这道菜肴增色不少。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7882" y="4099383"/>
            <a:ext cx="9677400" cy="723900"/>
          </a:xfrm>
          <a:prstGeom prst="rect">
            <a:avLst/>
          </a:prstGeom>
          <a:ln/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14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搭配建议</a:t>
            </a:r>
          </a:p>
        </p:txBody>
      </p:sp>
      <p:cxnSp>
        <p:nvCxnSpPr>
          <p:cNvPr id="8" name="Connector 8"/>
          <p:cNvCxnSpPr/>
          <p:nvPr/>
        </p:nvCxnSpPr>
        <p:spPr>
          <a:xfrm>
            <a:off x="1473659" y="4829453"/>
            <a:ext cx="9220298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or 9"/>
          <p:cNvCxnSpPr/>
          <p:nvPr/>
        </p:nvCxnSpPr>
        <p:spPr>
          <a:xfrm>
            <a:off x="1481378" y="2175786"/>
            <a:ext cx="9220298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Group 1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食用方法与搭配建议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486650" y="4659313"/>
            <a:ext cx="3448050" cy="922337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00000"/>
              </a:lnSpc>
              <a:spcBef>
                <a:spcPts val="375"/>
              </a:spcBef>
              <a:defRPr/>
            </a:pPr>
            <a:r>
              <a:rPr lang="en-US" sz="5400" b="1">
                <a:solidFill>
                  <a:srgbClr val="FFFEFE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谢谢聆听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>
            <a:off x="7762875" y="5581650"/>
            <a:ext cx="2895600" cy="0"/>
          </a:xfrm>
          <a:prstGeom prst="line">
            <a:avLst/>
          </a:prstGeom>
          <a:ln w="6350">
            <a:solidFill>
              <a:schemeClr val="lt1"/>
            </a:solidFill>
            <a:prstDash val="solid"/>
            <a:headEnd type="none"/>
            <a:tailEnd type="none"/>
          </a:ln>
        </p:spPr>
        <p:style>
          <a:lnRef idx="0">
            <a:schemeClr val="lt1"/>
          </a:lnRef>
          <a:fillRef idx="1">
            <a:schemeClr val="lt1"/>
          </a:fillRef>
          <a:effectRef idx="0">
            <a:schemeClr val="lt1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10E1486-A311-FCF5-5058-28DAEE5145B9}"/>
              </a:ext>
            </a:extLst>
          </p:cNvPr>
          <p:cNvSpPr txBox="1"/>
          <p:nvPr/>
        </p:nvSpPr>
        <p:spPr>
          <a:xfrm>
            <a:off x="-885140" y="387308"/>
            <a:ext cx="7142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BC0C0F"/>
                </a:solidFill>
                <a:latin typeface="三极春联字体简" panose="00000500000000000000" pitchFamily="2" charset="-122"/>
                <a:ea typeface="三极春联字体简" panose="00000500000000000000" pitchFamily="2" charset="-122"/>
                <a:cs typeface="+mn-ea"/>
                <a:sym typeface="+mn-lt"/>
              </a:rPr>
              <a:t>菜肴简介</a:t>
            </a:r>
            <a:endParaRPr lang="en-US" altLang="zh-CN" sz="6000" dirty="0">
              <a:solidFill>
                <a:srgbClr val="BC0C0F"/>
              </a:solidFill>
              <a:latin typeface="三极春联字体简" panose="00000500000000000000" pitchFamily="2" charset="-122"/>
              <a:ea typeface="三极春联字体简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72D52ED-0D53-91A2-7955-35DF3869C061}"/>
              </a:ext>
            </a:extLst>
          </p:cNvPr>
          <p:cNvSpPr txBox="1"/>
          <p:nvPr/>
        </p:nvSpPr>
        <p:spPr>
          <a:xfrm>
            <a:off x="71833" y="1580417"/>
            <a:ext cx="815776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BC0C0F"/>
                </a:solidFill>
                <a:cs typeface="+mn-ea"/>
                <a:sym typeface="+mn-lt"/>
              </a:rPr>
              <a:t>介绍、特点：</a:t>
            </a:r>
            <a:r>
              <a:rPr lang="zh-CN" altLang="en-US" sz="1600" b="1" dirty="0"/>
              <a:t>干烧是川菜独特的烹饪技法之一。成菜特点：色泽红亮，质地干香，见油不见汁，小家常味。</a:t>
            </a:r>
            <a:r>
              <a:rPr lang="zh-CN" altLang="en-US" b="1" dirty="0"/>
              <a:t>  </a:t>
            </a:r>
            <a:r>
              <a:rPr lang="zh-CN" altLang="en-US" sz="1600" b="1" dirty="0"/>
              <a:t>鲫鱼对脾胃虚弱、水肿、溃疡、气管炎、哮喘、糖尿病有很好的滋补食疗作用；产后妇女炖食鲫鱼汤，可补虚通乳，但是小鲫鱼因为不属于“发物”。</a:t>
            </a:r>
            <a:endParaRPr lang="zh-CN" altLang="en-US" sz="2800" b="1" dirty="0">
              <a:solidFill>
                <a:srgbClr val="BC0C0F"/>
              </a:solidFill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62074245-9922-D4AB-4179-6179A1FA533F}"/>
              </a:ext>
            </a:extLst>
          </p:cNvPr>
          <p:cNvSpPr txBox="1"/>
          <p:nvPr/>
        </p:nvSpPr>
        <p:spPr>
          <a:xfrm>
            <a:off x="1506030" y="3059669"/>
            <a:ext cx="5991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BC0C0F"/>
                </a:solidFill>
                <a:cs typeface="+mn-ea"/>
                <a:sym typeface="+mn-lt"/>
              </a:rPr>
              <a:t>菜肴重难点：</a:t>
            </a:r>
            <a:r>
              <a:rPr lang="zh-CN" altLang="en-US" sz="1600" b="1" dirty="0">
                <a:cs typeface="+mn-ea"/>
                <a:sym typeface="+mn-lt"/>
              </a:rPr>
              <a:t>干烧技法见油不见汁，类似红烧鲫鱼但不用勾芡。要大火收干水分出品没有汤汁。</a:t>
            </a:r>
            <a:endParaRPr lang="en-US" altLang="zh-CN" sz="1600" b="1" dirty="0">
              <a:cs typeface="+mn-ea"/>
              <a:sym typeface="+mn-lt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E6BD4E74-DB5E-54F9-9AB0-82D37D6961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627" b="2627"/>
          <a:stretch>
            <a:fillRect/>
          </a:stretch>
        </p:blipFill>
        <p:spPr>
          <a:xfrm>
            <a:off x="8381999" y="729215"/>
            <a:ext cx="3394942" cy="2143864"/>
          </a:xfrm>
          <a:prstGeom prst="rect">
            <a:avLst/>
          </a:prstGeom>
        </p:spPr>
      </p:pic>
      <p:pic>
        <p:nvPicPr>
          <p:cNvPr id="6" name="Picture 21">
            <a:extLst>
              <a:ext uri="{FF2B5EF4-FFF2-40B4-BE49-F238E27FC236}">
                <a16:creationId xmlns:a16="http://schemas.microsoft.com/office/drawing/2014/main" id="{080F66A0-2AF7-AE96-EF3B-E77BC1F8A2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750" r="16750"/>
          <a:stretch>
            <a:fillRect/>
          </a:stretch>
        </p:blipFill>
        <p:spPr>
          <a:xfrm rot="2718000">
            <a:off x="765868" y="4551617"/>
            <a:ext cx="1918261" cy="1918261"/>
          </a:xfrm>
          <a:prstGeom prst="rect">
            <a:avLst/>
          </a:prstGeom>
        </p:spPr>
      </p:pic>
      <p:pic>
        <p:nvPicPr>
          <p:cNvPr id="7" name="Picture 20">
            <a:extLst>
              <a:ext uri="{FF2B5EF4-FFF2-40B4-BE49-F238E27FC236}">
                <a16:creationId xmlns:a16="http://schemas.microsoft.com/office/drawing/2014/main" id="{B7D0C6E7-8743-10A8-3302-AE5E7424AEB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500" r="12500"/>
          <a:stretch>
            <a:fillRect/>
          </a:stretch>
        </p:blipFill>
        <p:spPr>
          <a:xfrm rot="2718000">
            <a:off x="8902537" y="3686062"/>
            <a:ext cx="2513496" cy="2513496"/>
          </a:xfrm>
          <a:prstGeom prst="rect">
            <a:avLst/>
          </a:prstGeom>
        </p:spPr>
      </p:pic>
      <p:pic>
        <p:nvPicPr>
          <p:cNvPr id="9" name="图片 8" descr="753edce4401b2b562d8af40a0305860">
            <a:extLst>
              <a:ext uri="{FF2B5EF4-FFF2-40B4-BE49-F238E27FC236}">
                <a16:creationId xmlns:a16="http://schemas.microsoft.com/office/drawing/2014/main" id="{5F7CBC51-BF9A-31AA-D082-A7927FD0AF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8828" y="4398269"/>
            <a:ext cx="2606464" cy="207242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40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3474" y="2900242"/>
            <a:ext cx="1832478" cy="96385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2849" y="2700179"/>
            <a:ext cx="6534938" cy="7010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食材准备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1739" r="31739"/>
          <a:stretch>
            <a:fillRect/>
          </a:stretch>
        </p:blipFill>
        <p:spPr>
          <a:xfrm>
            <a:off x="5445125" y="2156058"/>
            <a:ext cx="2050689" cy="3916435"/>
          </a:xfrm>
          <a:prstGeom prst="rect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8503615" y="1869245"/>
            <a:ext cx="300899" cy="495300"/>
          </a:xfrm>
          <a:custGeom>
            <a:avLst/>
            <a:gdLst/>
            <a:ahLst/>
            <a:cxnLst/>
            <a:rect l="l" t="t" r="r" b="b"/>
            <a:pathLst>
              <a:path w="369275" h="607851">
                <a:moveTo>
                  <a:pt x="139276" y="570066"/>
                </a:moveTo>
                <a:cubicBezTo>
                  <a:pt x="144275" y="565371"/>
                  <a:pt x="152183" y="565744"/>
                  <a:pt x="156809" y="570811"/>
                </a:cubicBezTo>
                <a:cubicBezTo>
                  <a:pt x="171730" y="587133"/>
                  <a:pt x="197544" y="587133"/>
                  <a:pt x="212465" y="570811"/>
                </a:cubicBezTo>
                <a:cubicBezTo>
                  <a:pt x="217091" y="565744"/>
                  <a:pt x="224999" y="565371"/>
                  <a:pt x="229998" y="570066"/>
                </a:cubicBezTo>
                <a:cubicBezTo>
                  <a:pt x="235071" y="574687"/>
                  <a:pt x="235444" y="582512"/>
                  <a:pt x="230818" y="587580"/>
                </a:cubicBezTo>
                <a:cubicBezTo>
                  <a:pt x="218956" y="600473"/>
                  <a:pt x="202170" y="607851"/>
                  <a:pt x="184637" y="607851"/>
                </a:cubicBezTo>
                <a:cubicBezTo>
                  <a:pt x="167105" y="607851"/>
                  <a:pt x="150318" y="600473"/>
                  <a:pt x="138456" y="587580"/>
                </a:cubicBezTo>
                <a:cubicBezTo>
                  <a:pt x="133830" y="582512"/>
                  <a:pt x="134203" y="574687"/>
                  <a:pt x="139276" y="570066"/>
                </a:cubicBezTo>
                <a:close/>
                <a:moveTo>
                  <a:pt x="273919" y="497785"/>
                </a:moveTo>
                <a:cubicBezTo>
                  <a:pt x="280558" y="496146"/>
                  <a:pt x="287345" y="500169"/>
                  <a:pt x="288986" y="506874"/>
                </a:cubicBezTo>
                <a:cubicBezTo>
                  <a:pt x="290627" y="513505"/>
                  <a:pt x="286599" y="520210"/>
                  <a:pt x="279961" y="521849"/>
                </a:cubicBezTo>
                <a:cubicBezTo>
                  <a:pt x="218426" y="537271"/>
                  <a:pt x="156891" y="552619"/>
                  <a:pt x="95356" y="567966"/>
                </a:cubicBezTo>
                <a:cubicBezTo>
                  <a:pt x="88717" y="569605"/>
                  <a:pt x="81930" y="565582"/>
                  <a:pt x="80289" y="558951"/>
                </a:cubicBezTo>
                <a:cubicBezTo>
                  <a:pt x="78648" y="552321"/>
                  <a:pt x="82676" y="545541"/>
                  <a:pt x="89314" y="543902"/>
                </a:cubicBezTo>
                <a:cubicBezTo>
                  <a:pt x="150849" y="528554"/>
                  <a:pt x="212384" y="513207"/>
                  <a:pt x="273919" y="497785"/>
                </a:cubicBezTo>
                <a:close/>
                <a:moveTo>
                  <a:pt x="273919" y="452696"/>
                </a:moveTo>
                <a:cubicBezTo>
                  <a:pt x="280558" y="450984"/>
                  <a:pt x="287345" y="455003"/>
                  <a:pt x="288986" y="461701"/>
                </a:cubicBezTo>
                <a:cubicBezTo>
                  <a:pt x="290627" y="468325"/>
                  <a:pt x="286599" y="475024"/>
                  <a:pt x="279961" y="476736"/>
                </a:cubicBezTo>
                <a:cubicBezTo>
                  <a:pt x="218426" y="492067"/>
                  <a:pt x="156891" y="507399"/>
                  <a:pt x="95356" y="522731"/>
                </a:cubicBezTo>
                <a:cubicBezTo>
                  <a:pt x="88717" y="524443"/>
                  <a:pt x="81930" y="520350"/>
                  <a:pt x="80289" y="513726"/>
                </a:cubicBezTo>
                <a:cubicBezTo>
                  <a:pt x="78648" y="507102"/>
                  <a:pt x="82676" y="500403"/>
                  <a:pt x="89314" y="498691"/>
                </a:cubicBezTo>
                <a:cubicBezTo>
                  <a:pt x="150849" y="483360"/>
                  <a:pt x="212384" y="468028"/>
                  <a:pt x="273919" y="452696"/>
                </a:cubicBezTo>
                <a:close/>
                <a:moveTo>
                  <a:pt x="184673" y="227009"/>
                </a:moveTo>
                <a:cubicBezTo>
                  <a:pt x="189222" y="227009"/>
                  <a:pt x="193698" y="227158"/>
                  <a:pt x="198173" y="227456"/>
                </a:cubicBezTo>
                <a:cubicBezTo>
                  <a:pt x="202723" y="227829"/>
                  <a:pt x="207273" y="228276"/>
                  <a:pt x="211748" y="228947"/>
                </a:cubicBezTo>
                <a:cubicBezTo>
                  <a:pt x="216223" y="229617"/>
                  <a:pt x="220773" y="230437"/>
                  <a:pt x="225248" y="231406"/>
                </a:cubicBezTo>
                <a:cubicBezTo>
                  <a:pt x="229723" y="232449"/>
                  <a:pt x="234199" y="233567"/>
                  <a:pt x="238674" y="234908"/>
                </a:cubicBezTo>
                <a:cubicBezTo>
                  <a:pt x="248370" y="237740"/>
                  <a:pt x="250757" y="250408"/>
                  <a:pt x="242776" y="256593"/>
                </a:cubicBezTo>
                <a:cubicBezTo>
                  <a:pt x="242403" y="256891"/>
                  <a:pt x="242030" y="257190"/>
                  <a:pt x="241657" y="257562"/>
                </a:cubicBezTo>
                <a:cubicBezTo>
                  <a:pt x="241284" y="257935"/>
                  <a:pt x="240837" y="258307"/>
                  <a:pt x="240464" y="258680"/>
                </a:cubicBezTo>
                <a:cubicBezTo>
                  <a:pt x="240091" y="259127"/>
                  <a:pt x="239644" y="259574"/>
                  <a:pt x="239271" y="260021"/>
                </a:cubicBezTo>
                <a:cubicBezTo>
                  <a:pt x="238823" y="260543"/>
                  <a:pt x="238450" y="261065"/>
                  <a:pt x="238003" y="261586"/>
                </a:cubicBezTo>
                <a:cubicBezTo>
                  <a:pt x="237555" y="262182"/>
                  <a:pt x="237182" y="262779"/>
                  <a:pt x="236735" y="263449"/>
                </a:cubicBezTo>
                <a:cubicBezTo>
                  <a:pt x="236287" y="264120"/>
                  <a:pt x="235914" y="264791"/>
                  <a:pt x="235467" y="265461"/>
                </a:cubicBezTo>
                <a:cubicBezTo>
                  <a:pt x="235019" y="266206"/>
                  <a:pt x="234646" y="266952"/>
                  <a:pt x="234199" y="267697"/>
                </a:cubicBezTo>
                <a:cubicBezTo>
                  <a:pt x="233826" y="268442"/>
                  <a:pt x="233453" y="269187"/>
                  <a:pt x="233080" y="269932"/>
                </a:cubicBezTo>
                <a:cubicBezTo>
                  <a:pt x="232632" y="270827"/>
                  <a:pt x="232259" y="271721"/>
                  <a:pt x="231812" y="272615"/>
                </a:cubicBezTo>
                <a:cubicBezTo>
                  <a:pt x="231439" y="273584"/>
                  <a:pt x="230991" y="274553"/>
                  <a:pt x="230618" y="275521"/>
                </a:cubicBezTo>
                <a:cubicBezTo>
                  <a:pt x="230171" y="276565"/>
                  <a:pt x="229798" y="277608"/>
                  <a:pt x="229425" y="278726"/>
                </a:cubicBezTo>
                <a:cubicBezTo>
                  <a:pt x="228978" y="279844"/>
                  <a:pt x="228605" y="280961"/>
                  <a:pt x="228232" y="282079"/>
                </a:cubicBezTo>
                <a:cubicBezTo>
                  <a:pt x="227859" y="283271"/>
                  <a:pt x="227486" y="284464"/>
                  <a:pt x="227113" y="285656"/>
                </a:cubicBezTo>
                <a:cubicBezTo>
                  <a:pt x="226740" y="286923"/>
                  <a:pt x="226367" y="288190"/>
                  <a:pt x="225994" y="289457"/>
                </a:cubicBezTo>
                <a:cubicBezTo>
                  <a:pt x="225621" y="290798"/>
                  <a:pt x="225248" y="292214"/>
                  <a:pt x="224950" y="293555"/>
                </a:cubicBezTo>
                <a:cubicBezTo>
                  <a:pt x="224577" y="294971"/>
                  <a:pt x="224204" y="296387"/>
                  <a:pt x="223906" y="297803"/>
                </a:cubicBezTo>
                <a:cubicBezTo>
                  <a:pt x="223533" y="299293"/>
                  <a:pt x="223234" y="300784"/>
                  <a:pt x="222936" y="302274"/>
                </a:cubicBezTo>
                <a:cubicBezTo>
                  <a:pt x="222265" y="305478"/>
                  <a:pt x="221593" y="308608"/>
                  <a:pt x="221071" y="311813"/>
                </a:cubicBezTo>
                <a:cubicBezTo>
                  <a:pt x="220475" y="315315"/>
                  <a:pt x="219878" y="318817"/>
                  <a:pt x="219430" y="322245"/>
                </a:cubicBezTo>
                <a:cubicBezTo>
                  <a:pt x="218983" y="325152"/>
                  <a:pt x="218610" y="328058"/>
                  <a:pt x="218237" y="330964"/>
                </a:cubicBezTo>
                <a:cubicBezTo>
                  <a:pt x="217789" y="334914"/>
                  <a:pt x="217342" y="338938"/>
                  <a:pt x="216969" y="342887"/>
                </a:cubicBezTo>
                <a:cubicBezTo>
                  <a:pt x="216521" y="347135"/>
                  <a:pt x="216148" y="351383"/>
                  <a:pt x="215776" y="355630"/>
                </a:cubicBezTo>
                <a:cubicBezTo>
                  <a:pt x="215477" y="360101"/>
                  <a:pt x="215179" y="364647"/>
                  <a:pt x="214880" y="369193"/>
                </a:cubicBezTo>
                <a:cubicBezTo>
                  <a:pt x="214508" y="376049"/>
                  <a:pt x="208615" y="381265"/>
                  <a:pt x="201753" y="380818"/>
                </a:cubicBezTo>
                <a:cubicBezTo>
                  <a:pt x="194891" y="380445"/>
                  <a:pt x="189670" y="374558"/>
                  <a:pt x="190117" y="367702"/>
                </a:cubicBezTo>
                <a:cubicBezTo>
                  <a:pt x="190490" y="361517"/>
                  <a:pt x="190863" y="355332"/>
                  <a:pt x="191385" y="349221"/>
                </a:cubicBezTo>
                <a:cubicBezTo>
                  <a:pt x="191684" y="346241"/>
                  <a:pt x="191908" y="343334"/>
                  <a:pt x="192206" y="340428"/>
                </a:cubicBezTo>
                <a:cubicBezTo>
                  <a:pt x="192504" y="337596"/>
                  <a:pt x="192803" y="334839"/>
                  <a:pt x="193101" y="332007"/>
                </a:cubicBezTo>
                <a:cubicBezTo>
                  <a:pt x="193399" y="329325"/>
                  <a:pt x="193772" y="326642"/>
                  <a:pt x="194071" y="323959"/>
                </a:cubicBezTo>
                <a:cubicBezTo>
                  <a:pt x="194294" y="322171"/>
                  <a:pt x="194593" y="320457"/>
                  <a:pt x="194816" y="318743"/>
                </a:cubicBezTo>
                <a:cubicBezTo>
                  <a:pt x="195189" y="316209"/>
                  <a:pt x="195562" y="313750"/>
                  <a:pt x="196010" y="311216"/>
                </a:cubicBezTo>
                <a:cubicBezTo>
                  <a:pt x="196383" y="308832"/>
                  <a:pt x="196756" y="306447"/>
                  <a:pt x="197203" y="303988"/>
                </a:cubicBezTo>
                <a:cubicBezTo>
                  <a:pt x="197651" y="301752"/>
                  <a:pt x="198098" y="299442"/>
                  <a:pt x="198620" y="297132"/>
                </a:cubicBezTo>
                <a:cubicBezTo>
                  <a:pt x="199068" y="294971"/>
                  <a:pt x="199515" y="292810"/>
                  <a:pt x="200038" y="290574"/>
                </a:cubicBezTo>
                <a:cubicBezTo>
                  <a:pt x="200560" y="288488"/>
                  <a:pt x="201082" y="286476"/>
                  <a:pt x="201604" y="284389"/>
                </a:cubicBezTo>
                <a:cubicBezTo>
                  <a:pt x="202126" y="282377"/>
                  <a:pt x="202723" y="280440"/>
                  <a:pt x="203319" y="278502"/>
                </a:cubicBezTo>
                <a:cubicBezTo>
                  <a:pt x="203916" y="276565"/>
                  <a:pt x="204513" y="274702"/>
                  <a:pt x="205110" y="272839"/>
                </a:cubicBezTo>
                <a:cubicBezTo>
                  <a:pt x="205706" y="271125"/>
                  <a:pt x="206378" y="269336"/>
                  <a:pt x="207049" y="267548"/>
                </a:cubicBezTo>
                <a:cubicBezTo>
                  <a:pt x="207720" y="265908"/>
                  <a:pt x="208391" y="264269"/>
                  <a:pt x="209137" y="262629"/>
                </a:cubicBezTo>
                <a:cubicBezTo>
                  <a:pt x="209809" y="260990"/>
                  <a:pt x="210554" y="259425"/>
                  <a:pt x="211300" y="257935"/>
                </a:cubicBezTo>
                <a:cubicBezTo>
                  <a:pt x="211673" y="257190"/>
                  <a:pt x="212046" y="256519"/>
                  <a:pt x="212419" y="255848"/>
                </a:cubicBezTo>
                <a:cubicBezTo>
                  <a:pt x="212643" y="255401"/>
                  <a:pt x="212941" y="254879"/>
                  <a:pt x="213240" y="254358"/>
                </a:cubicBezTo>
                <a:cubicBezTo>
                  <a:pt x="211524" y="254060"/>
                  <a:pt x="209809" y="253762"/>
                  <a:pt x="208093" y="253538"/>
                </a:cubicBezTo>
                <a:cubicBezTo>
                  <a:pt x="204214" y="252942"/>
                  <a:pt x="200336" y="252495"/>
                  <a:pt x="196383" y="252197"/>
                </a:cubicBezTo>
                <a:cubicBezTo>
                  <a:pt x="192504" y="251973"/>
                  <a:pt x="188551" y="251824"/>
                  <a:pt x="184673" y="251824"/>
                </a:cubicBezTo>
                <a:cubicBezTo>
                  <a:pt x="180794" y="251824"/>
                  <a:pt x="176841" y="251899"/>
                  <a:pt x="172962" y="252197"/>
                </a:cubicBezTo>
                <a:cubicBezTo>
                  <a:pt x="169009" y="252495"/>
                  <a:pt x="165131" y="252942"/>
                  <a:pt x="161252" y="253538"/>
                </a:cubicBezTo>
                <a:cubicBezTo>
                  <a:pt x="159537" y="253762"/>
                  <a:pt x="157821" y="254060"/>
                  <a:pt x="156106" y="254358"/>
                </a:cubicBezTo>
                <a:cubicBezTo>
                  <a:pt x="156404" y="254879"/>
                  <a:pt x="156702" y="255401"/>
                  <a:pt x="157001" y="255848"/>
                </a:cubicBezTo>
                <a:cubicBezTo>
                  <a:pt x="157299" y="256519"/>
                  <a:pt x="157672" y="257190"/>
                  <a:pt x="158045" y="257935"/>
                </a:cubicBezTo>
                <a:cubicBezTo>
                  <a:pt x="158791" y="259425"/>
                  <a:pt x="159537" y="260990"/>
                  <a:pt x="160208" y="262629"/>
                </a:cubicBezTo>
                <a:cubicBezTo>
                  <a:pt x="160954" y="264269"/>
                  <a:pt x="161625" y="265908"/>
                  <a:pt x="162296" y="267548"/>
                </a:cubicBezTo>
                <a:cubicBezTo>
                  <a:pt x="162968" y="269336"/>
                  <a:pt x="163639" y="271125"/>
                  <a:pt x="164236" y="272839"/>
                </a:cubicBezTo>
                <a:cubicBezTo>
                  <a:pt x="164832" y="274702"/>
                  <a:pt x="165429" y="276565"/>
                  <a:pt x="166026" y="278502"/>
                </a:cubicBezTo>
                <a:cubicBezTo>
                  <a:pt x="166622" y="280440"/>
                  <a:pt x="167219" y="282377"/>
                  <a:pt x="167741" y="284389"/>
                </a:cubicBezTo>
                <a:cubicBezTo>
                  <a:pt x="168263" y="286476"/>
                  <a:pt x="168785" y="288488"/>
                  <a:pt x="169308" y="290574"/>
                </a:cubicBezTo>
                <a:cubicBezTo>
                  <a:pt x="169830" y="292810"/>
                  <a:pt x="170277" y="294971"/>
                  <a:pt x="170725" y="297132"/>
                </a:cubicBezTo>
                <a:cubicBezTo>
                  <a:pt x="171247" y="299442"/>
                  <a:pt x="171694" y="301752"/>
                  <a:pt x="172142" y="303988"/>
                </a:cubicBezTo>
                <a:cubicBezTo>
                  <a:pt x="172589" y="306447"/>
                  <a:pt x="172962" y="308832"/>
                  <a:pt x="173410" y="311216"/>
                </a:cubicBezTo>
                <a:cubicBezTo>
                  <a:pt x="173783" y="313750"/>
                  <a:pt x="174156" y="316209"/>
                  <a:pt x="174529" y="318743"/>
                </a:cubicBezTo>
                <a:cubicBezTo>
                  <a:pt x="175200" y="323140"/>
                  <a:pt x="175722" y="327611"/>
                  <a:pt x="176244" y="332007"/>
                </a:cubicBezTo>
                <a:cubicBezTo>
                  <a:pt x="176915" y="337745"/>
                  <a:pt x="177438" y="343483"/>
                  <a:pt x="177960" y="349221"/>
                </a:cubicBezTo>
                <a:cubicBezTo>
                  <a:pt x="178482" y="355332"/>
                  <a:pt x="178929" y="361517"/>
                  <a:pt x="179228" y="367702"/>
                </a:cubicBezTo>
                <a:cubicBezTo>
                  <a:pt x="179675" y="374558"/>
                  <a:pt x="174454" y="380445"/>
                  <a:pt x="167592" y="380818"/>
                </a:cubicBezTo>
                <a:cubicBezTo>
                  <a:pt x="160730" y="381265"/>
                  <a:pt x="154838" y="376049"/>
                  <a:pt x="154465" y="369193"/>
                </a:cubicBezTo>
                <a:cubicBezTo>
                  <a:pt x="154166" y="364647"/>
                  <a:pt x="153868" y="360101"/>
                  <a:pt x="153570" y="355630"/>
                </a:cubicBezTo>
                <a:cubicBezTo>
                  <a:pt x="153197" y="351383"/>
                  <a:pt x="152824" y="347135"/>
                  <a:pt x="152451" y="342887"/>
                </a:cubicBezTo>
                <a:cubicBezTo>
                  <a:pt x="152003" y="338938"/>
                  <a:pt x="151556" y="334914"/>
                  <a:pt x="151108" y="330964"/>
                </a:cubicBezTo>
                <a:cubicBezTo>
                  <a:pt x="150735" y="328058"/>
                  <a:pt x="150362" y="325152"/>
                  <a:pt x="149915" y="322245"/>
                </a:cubicBezTo>
                <a:cubicBezTo>
                  <a:pt x="149467" y="318817"/>
                  <a:pt x="148871" y="315315"/>
                  <a:pt x="148274" y="311813"/>
                </a:cubicBezTo>
                <a:cubicBezTo>
                  <a:pt x="147752" y="308608"/>
                  <a:pt x="147080" y="305404"/>
                  <a:pt x="146409" y="302274"/>
                </a:cubicBezTo>
                <a:cubicBezTo>
                  <a:pt x="145812" y="299368"/>
                  <a:pt x="145141" y="296387"/>
                  <a:pt x="144395" y="293555"/>
                </a:cubicBezTo>
                <a:cubicBezTo>
                  <a:pt x="143799" y="290872"/>
                  <a:pt x="143053" y="288264"/>
                  <a:pt x="142232" y="285656"/>
                </a:cubicBezTo>
                <a:cubicBezTo>
                  <a:pt x="141859" y="284464"/>
                  <a:pt x="141486" y="283271"/>
                  <a:pt x="141113" y="282079"/>
                </a:cubicBezTo>
                <a:cubicBezTo>
                  <a:pt x="140741" y="280961"/>
                  <a:pt x="140368" y="279844"/>
                  <a:pt x="139920" y="278726"/>
                </a:cubicBezTo>
                <a:cubicBezTo>
                  <a:pt x="139547" y="277608"/>
                  <a:pt x="139174" y="276565"/>
                  <a:pt x="138727" y="275521"/>
                </a:cubicBezTo>
                <a:cubicBezTo>
                  <a:pt x="138354" y="274553"/>
                  <a:pt x="137906" y="273584"/>
                  <a:pt x="137533" y="272615"/>
                </a:cubicBezTo>
                <a:cubicBezTo>
                  <a:pt x="137086" y="271721"/>
                  <a:pt x="136713" y="270827"/>
                  <a:pt x="136265" y="269932"/>
                </a:cubicBezTo>
                <a:cubicBezTo>
                  <a:pt x="135892" y="269187"/>
                  <a:pt x="135519" y="268442"/>
                  <a:pt x="135146" y="267697"/>
                </a:cubicBezTo>
                <a:cubicBezTo>
                  <a:pt x="134699" y="266952"/>
                  <a:pt x="134326" y="266206"/>
                  <a:pt x="133878" y="265461"/>
                </a:cubicBezTo>
                <a:cubicBezTo>
                  <a:pt x="133431" y="264791"/>
                  <a:pt x="133058" y="264120"/>
                  <a:pt x="132611" y="263449"/>
                </a:cubicBezTo>
                <a:cubicBezTo>
                  <a:pt x="132163" y="262779"/>
                  <a:pt x="131790" y="262182"/>
                  <a:pt x="131343" y="261586"/>
                </a:cubicBezTo>
                <a:cubicBezTo>
                  <a:pt x="130895" y="261065"/>
                  <a:pt x="130522" y="260543"/>
                  <a:pt x="130075" y="260021"/>
                </a:cubicBezTo>
                <a:cubicBezTo>
                  <a:pt x="129702" y="259574"/>
                  <a:pt x="129254" y="259127"/>
                  <a:pt x="128881" y="258680"/>
                </a:cubicBezTo>
                <a:cubicBezTo>
                  <a:pt x="128508" y="258307"/>
                  <a:pt x="128061" y="257935"/>
                  <a:pt x="127688" y="257562"/>
                </a:cubicBezTo>
                <a:cubicBezTo>
                  <a:pt x="127315" y="257190"/>
                  <a:pt x="126942" y="256891"/>
                  <a:pt x="126569" y="256593"/>
                </a:cubicBezTo>
                <a:cubicBezTo>
                  <a:pt x="118588" y="250408"/>
                  <a:pt x="120975" y="237740"/>
                  <a:pt x="130671" y="234908"/>
                </a:cubicBezTo>
                <a:cubicBezTo>
                  <a:pt x="135146" y="233567"/>
                  <a:pt x="139622" y="232449"/>
                  <a:pt x="144097" y="231406"/>
                </a:cubicBezTo>
                <a:cubicBezTo>
                  <a:pt x="148572" y="230437"/>
                  <a:pt x="153122" y="229617"/>
                  <a:pt x="157597" y="228947"/>
                </a:cubicBezTo>
                <a:cubicBezTo>
                  <a:pt x="162147" y="228276"/>
                  <a:pt x="166622" y="227829"/>
                  <a:pt x="171172" y="227456"/>
                </a:cubicBezTo>
                <a:cubicBezTo>
                  <a:pt x="175647" y="227158"/>
                  <a:pt x="180123" y="227009"/>
                  <a:pt x="184673" y="227009"/>
                </a:cubicBezTo>
                <a:close/>
                <a:moveTo>
                  <a:pt x="184638" y="0"/>
                </a:moveTo>
                <a:cubicBezTo>
                  <a:pt x="244994" y="0"/>
                  <a:pt x="301546" y="29424"/>
                  <a:pt x="336088" y="78887"/>
                </a:cubicBezTo>
                <a:cubicBezTo>
                  <a:pt x="370631" y="128350"/>
                  <a:pt x="378763" y="191444"/>
                  <a:pt x="357873" y="248058"/>
                </a:cubicBezTo>
                <a:cubicBezTo>
                  <a:pt x="336461" y="306087"/>
                  <a:pt x="272822" y="336703"/>
                  <a:pt x="262900" y="410227"/>
                </a:cubicBezTo>
                <a:cubicBezTo>
                  <a:pt x="266555" y="409259"/>
                  <a:pt x="270286" y="408365"/>
                  <a:pt x="273941" y="407471"/>
                </a:cubicBezTo>
                <a:cubicBezTo>
                  <a:pt x="280581" y="405757"/>
                  <a:pt x="287370" y="409855"/>
                  <a:pt x="289012" y="416484"/>
                </a:cubicBezTo>
                <a:cubicBezTo>
                  <a:pt x="290653" y="423114"/>
                  <a:pt x="286624" y="429893"/>
                  <a:pt x="279984" y="431532"/>
                </a:cubicBezTo>
                <a:cubicBezTo>
                  <a:pt x="218434" y="446877"/>
                  <a:pt x="156884" y="462222"/>
                  <a:pt x="95334" y="477642"/>
                </a:cubicBezTo>
                <a:cubicBezTo>
                  <a:pt x="88694" y="479281"/>
                  <a:pt x="81905" y="475258"/>
                  <a:pt x="80263" y="468554"/>
                </a:cubicBezTo>
                <a:cubicBezTo>
                  <a:pt x="78622" y="461924"/>
                  <a:pt x="82651" y="455220"/>
                  <a:pt x="89291" y="453507"/>
                </a:cubicBezTo>
                <a:cubicBezTo>
                  <a:pt x="139575" y="440992"/>
                  <a:pt x="189860" y="428403"/>
                  <a:pt x="240145" y="415888"/>
                </a:cubicBezTo>
                <a:cubicBezTo>
                  <a:pt x="238354" y="413132"/>
                  <a:pt x="237757" y="410599"/>
                  <a:pt x="238205" y="407396"/>
                </a:cubicBezTo>
                <a:cubicBezTo>
                  <a:pt x="238876" y="402182"/>
                  <a:pt x="239772" y="397116"/>
                  <a:pt x="240965" y="392051"/>
                </a:cubicBezTo>
                <a:cubicBezTo>
                  <a:pt x="242084" y="387134"/>
                  <a:pt x="243427" y="382367"/>
                  <a:pt x="245069" y="377674"/>
                </a:cubicBezTo>
                <a:cubicBezTo>
                  <a:pt x="246561" y="373130"/>
                  <a:pt x="248277" y="368660"/>
                  <a:pt x="250216" y="364265"/>
                </a:cubicBezTo>
                <a:cubicBezTo>
                  <a:pt x="252007" y="360019"/>
                  <a:pt x="254021" y="355848"/>
                  <a:pt x="256185" y="351751"/>
                </a:cubicBezTo>
                <a:cubicBezTo>
                  <a:pt x="258274" y="347877"/>
                  <a:pt x="260587" y="344004"/>
                  <a:pt x="262900" y="340205"/>
                </a:cubicBezTo>
                <a:cubicBezTo>
                  <a:pt x="265212" y="336554"/>
                  <a:pt x="267600" y="332979"/>
                  <a:pt x="270062" y="329403"/>
                </a:cubicBezTo>
                <a:cubicBezTo>
                  <a:pt x="272449" y="325977"/>
                  <a:pt x="274986" y="322624"/>
                  <a:pt x="277522" y="319347"/>
                </a:cubicBezTo>
                <a:cubicBezTo>
                  <a:pt x="279984" y="316069"/>
                  <a:pt x="282521" y="312941"/>
                  <a:pt x="285058" y="309812"/>
                </a:cubicBezTo>
                <a:cubicBezTo>
                  <a:pt x="287594" y="306758"/>
                  <a:pt x="290056" y="303704"/>
                  <a:pt x="292593" y="300724"/>
                </a:cubicBezTo>
                <a:cubicBezTo>
                  <a:pt x="294906" y="297968"/>
                  <a:pt x="297218" y="295211"/>
                  <a:pt x="299531" y="292530"/>
                </a:cubicBezTo>
                <a:cubicBezTo>
                  <a:pt x="300725" y="291114"/>
                  <a:pt x="301919" y="289699"/>
                  <a:pt x="303038" y="288284"/>
                </a:cubicBezTo>
                <a:cubicBezTo>
                  <a:pt x="305351" y="285528"/>
                  <a:pt x="307663" y="282771"/>
                  <a:pt x="309827" y="279941"/>
                </a:cubicBezTo>
                <a:cubicBezTo>
                  <a:pt x="311990" y="277259"/>
                  <a:pt x="314079" y="274577"/>
                  <a:pt x="316168" y="271821"/>
                </a:cubicBezTo>
                <a:cubicBezTo>
                  <a:pt x="318108" y="269214"/>
                  <a:pt x="320048" y="266532"/>
                  <a:pt x="321838" y="263776"/>
                </a:cubicBezTo>
                <a:cubicBezTo>
                  <a:pt x="323554" y="261169"/>
                  <a:pt x="325270" y="258487"/>
                  <a:pt x="326837" y="255731"/>
                </a:cubicBezTo>
                <a:cubicBezTo>
                  <a:pt x="328329" y="253124"/>
                  <a:pt x="329747" y="250442"/>
                  <a:pt x="331090" y="247686"/>
                </a:cubicBezTo>
                <a:cubicBezTo>
                  <a:pt x="332358" y="245004"/>
                  <a:pt x="333552" y="242248"/>
                  <a:pt x="334596" y="239492"/>
                </a:cubicBezTo>
                <a:cubicBezTo>
                  <a:pt x="352651" y="190550"/>
                  <a:pt x="345563" y="135873"/>
                  <a:pt x="315721" y="93115"/>
                </a:cubicBezTo>
                <a:cubicBezTo>
                  <a:pt x="285804" y="50282"/>
                  <a:pt x="236862" y="24806"/>
                  <a:pt x="184638" y="24806"/>
                </a:cubicBezTo>
                <a:cubicBezTo>
                  <a:pt x="132413" y="24806"/>
                  <a:pt x="83471" y="50282"/>
                  <a:pt x="53554" y="93115"/>
                </a:cubicBezTo>
                <a:cubicBezTo>
                  <a:pt x="23712" y="135873"/>
                  <a:pt x="16624" y="190550"/>
                  <a:pt x="34679" y="239492"/>
                </a:cubicBezTo>
                <a:cubicBezTo>
                  <a:pt x="35425" y="241428"/>
                  <a:pt x="36246" y="243365"/>
                  <a:pt x="37066" y="245302"/>
                </a:cubicBezTo>
                <a:cubicBezTo>
                  <a:pt x="37962" y="247239"/>
                  <a:pt x="38857" y="249175"/>
                  <a:pt x="39827" y="251038"/>
                </a:cubicBezTo>
                <a:cubicBezTo>
                  <a:pt x="40871" y="252975"/>
                  <a:pt x="41916" y="254837"/>
                  <a:pt x="43035" y="256699"/>
                </a:cubicBezTo>
                <a:cubicBezTo>
                  <a:pt x="44154" y="258636"/>
                  <a:pt x="45273" y="260498"/>
                  <a:pt x="46541" y="262361"/>
                </a:cubicBezTo>
                <a:cubicBezTo>
                  <a:pt x="47810" y="264297"/>
                  <a:pt x="49078" y="266234"/>
                  <a:pt x="50421" y="268096"/>
                </a:cubicBezTo>
                <a:cubicBezTo>
                  <a:pt x="51241" y="269288"/>
                  <a:pt x="52062" y="270406"/>
                  <a:pt x="52957" y="271598"/>
                </a:cubicBezTo>
                <a:cubicBezTo>
                  <a:pt x="54375" y="273534"/>
                  <a:pt x="55867" y="275471"/>
                  <a:pt x="57359" y="277333"/>
                </a:cubicBezTo>
                <a:cubicBezTo>
                  <a:pt x="58851" y="279345"/>
                  <a:pt x="60418" y="281281"/>
                  <a:pt x="61985" y="283144"/>
                </a:cubicBezTo>
                <a:cubicBezTo>
                  <a:pt x="63626" y="285155"/>
                  <a:pt x="65267" y="287092"/>
                  <a:pt x="66909" y="289103"/>
                </a:cubicBezTo>
                <a:cubicBezTo>
                  <a:pt x="68774" y="291338"/>
                  <a:pt x="70714" y="293573"/>
                  <a:pt x="72579" y="295882"/>
                </a:cubicBezTo>
                <a:cubicBezTo>
                  <a:pt x="74593" y="298191"/>
                  <a:pt x="76608" y="300575"/>
                  <a:pt x="78547" y="302959"/>
                </a:cubicBezTo>
                <a:cubicBezTo>
                  <a:pt x="80338" y="305119"/>
                  <a:pt x="82128" y="307205"/>
                  <a:pt x="83844" y="309365"/>
                </a:cubicBezTo>
                <a:cubicBezTo>
                  <a:pt x="85635" y="311600"/>
                  <a:pt x="87425" y="313760"/>
                  <a:pt x="89216" y="315995"/>
                </a:cubicBezTo>
                <a:cubicBezTo>
                  <a:pt x="91007" y="318304"/>
                  <a:pt x="92797" y="320613"/>
                  <a:pt x="94513" y="322922"/>
                </a:cubicBezTo>
                <a:cubicBezTo>
                  <a:pt x="96304" y="325306"/>
                  <a:pt x="98020" y="327764"/>
                  <a:pt x="99736" y="330223"/>
                </a:cubicBezTo>
                <a:cubicBezTo>
                  <a:pt x="101526" y="332681"/>
                  <a:pt x="103167" y="335214"/>
                  <a:pt x="104883" y="337821"/>
                </a:cubicBezTo>
                <a:cubicBezTo>
                  <a:pt x="105928" y="339460"/>
                  <a:pt x="106898" y="341024"/>
                  <a:pt x="107868" y="342737"/>
                </a:cubicBezTo>
                <a:cubicBezTo>
                  <a:pt x="109509" y="345419"/>
                  <a:pt x="111076" y="348175"/>
                  <a:pt x="112642" y="350931"/>
                </a:cubicBezTo>
                <a:cubicBezTo>
                  <a:pt x="114135" y="353762"/>
                  <a:pt x="115627" y="356667"/>
                  <a:pt x="116970" y="359572"/>
                </a:cubicBezTo>
                <a:cubicBezTo>
                  <a:pt x="118387" y="362627"/>
                  <a:pt x="119730" y="365681"/>
                  <a:pt x="120998" y="368735"/>
                </a:cubicBezTo>
                <a:cubicBezTo>
                  <a:pt x="122267" y="371938"/>
                  <a:pt x="123386" y="375141"/>
                  <a:pt x="124505" y="378344"/>
                </a:cubicBezTo>
                <a:cubicBezTo>
                  <a:pt x="125549" y="381697"/>
                  <a:pt x="126519" y="385049"/>
                  <a:pt x="127415" y="388401"/>
                </a:cubicBezTo>
                <a:cubicBezTo>
                  <a:pt x="129131" y="395031"/>
                  <a:pt x="125102" y="401809"/>
                  <a:pt x="118462" y="403523"/>
                </a:cubicBezTo>
                <a:cubicBezTo>
                  <a:pt x="111822" y="405236"/>
                  <a:pt x="105033" y="401213"/>
                  <a:pt x="103391" y="394584"/>
                </a:cubicBezTo>
                <a:cubicBezTo>
                  <a:pt x="87276" y="332085"/>
                  <a:pt x="31247" y="301767"/>
                  <a:pt x="11402" y="248058"/>
                </a:cubicBezTo>
                <a:cubicBezTo>
                  <a:pt x="-9488" y="191444"/>
                  <a:pt x="-1356" y="128350"/>
                  <a:pt x="33187" y="78887"/>
                </a:cubicBezTo>
                <a:cubicBezTo>
                  <a:pt x="67729" y="29424"/>
                  <a:pt x="124281" y="0"/>
                  <a:pt x="184638" y="0"/>
                </a:cubicBez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>
          <a:xfrm>
            <a:off x="8503615" y="4081478"/>
            <a:ext cx="334477" cy="307945"/>
          </a:xfrm>
          <a:custGeom>
            <a:avLst/>
            <a:gdLst/>
            <a:ahLst/>
            <a:cxnLst/>
            <a:rect l="l" t="t" r="r" b="b"/>
            <a:pathLst>
              <a:path w="580" h="535">
                <a:moveTo>
                  <a:pt x="164" y="525"/>
                </a:moveTo>
                <a:cubicBezTo>
                  <a:pt x="172" y="534"/>
                  <a:pt x="186" y="535"/>
                  <a:pt x="196" y="526"/>
                </a:cubicBezTo>
                <a:lnTo>
                  <a:pt x="570" y="187"/>
                </a:lnTo>
                <a:cubicBezTo>
                  <a:pt x="579" y="179"/>
                  <a:pt x="580" y="165"/>
                  <a:pt x="572" y="155"/>
                </a:cubicBezTo>
                <a:lnTo>
                  <a:pt x="475" y="49"/>
                </a:lnTo>
                <a:cubicBezTo>
                  <a:pt x="466" y="39"/>
                  <a:pt x="452" y="39"/>
                  <a:pt x="443" y="47"/>
                </a:cubicBezTo>
                <a:lnTo>
                  <a:pt x="124" y="335"/>
                </a:lnTo>
                <a:cubicBezTo>
                  <a:pt x="115" y="344"/>
                  <a:pt x="114" y="358"/>
                  <a:pt x="123" y="367"/>
                </a:cubicBezTo>
                <a:lnTo>
                  <a:pt x="175" y="425"/>
                </a:lnTo>
                <a:cubicBezTo>
                  <a:pt x="183" y="434"/>
                  <a:pt x="198" y="435"/>
                  <a:pt x="207" y="426"/>
                </a:cubicBezTo>
                <a:lnTo>
                  <a:pt x="341" y="305"/>
                </a:lnTo>
                <a:cubicBezTo>
                  <a:pt x="350" y="297"/>
                  <a:pt x="351" y="282"/>
                  <a:pt x="343" y="273"/>
                </a:cubicBezTo>
                <a:lnTo>
                  <a:pt x="327" y="256"/>
                </a:lnTo>
                <a:lnTo>
                  <a:pt x="193" y="378"/>
                </a:lnTo>
                <a:lnTo>
                  <a:pt x="172" y="354"/>
                </a:lnTo>
                <a:lnTo>
                  <a:pt x="457" y="96"/>
                </a:lnTo>
                <a:lnTo>
                  <a:pt x="523" y="169"/>
                </a:lnTo>
                <a:lnTo>
                  <a:pt x="182" y="478"/>
                </a:lnTo>
                <a:lnTo>
                  <a:pt x="58" y="340"/>
                </a:lnTo>
                <a:lnTo>
                  <a:pt x="404" y="26"/>
                </a:lnTo>
                <a:lnTo>
                  <a:pt x="389" y="10"/>
                </a:lnTo>
                <a:cubicBezTo>
                  <a:pt x="380" y="0"/>
                  <a:pt x="366" y="0"/>
                  <a:pt x="357" y="8"/>
                </a:cubicBezTo>
                <a:lnTo>
                  <a:pt x="10" y="322"/>
                </a:lnTo>
                <a:cubicBezTo>
                  <a:pt x="1" y="330"/>
                  <a:pt x="0" y="344"/>
                  <a:pt x="9" y="354"/>
                </a:cubicBezTo>
                <a:lnTo>
                  <a:pt x="164" y="525"/>
                </a:lnTo>
                <a:close/>
              </a:path>
            </a:pathLst>
          </a:custGeom>
          <a:solidFill>
            <a:schemeClr val="accent1">
              <a:lumMod val="75000"/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AutoShape 7"/>
          <p:cNvSpPr/>
          <p:nvPr/>
        </p:nvSpPr>
        <p:spPr>
          <a:xfrm>
            <a:off x="8406414" y="2422663"/>
            <a:ext cx="2708275" cy="138303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选择新鲜、体型适中的鲫鱼，肉质鲜嫩，适合干烧。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8901714" y="1901965"/>
            <a:ext cx="2084387" cy="46037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鲫鱼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8406414" y="4525963"/>
            <a:ext cx="2708275" cy="1383030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选用肥瘦相间的猪肉末，增加菜肴的口感和香味。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8901714" y="4005263"/>
            <a:ext cx="2084387" cy="460375"/>
          </a:xfrm>
          <a:prstGeom prst="rect">
            <a:avLst/>
          </a:prstGeom>
          <a:noFill/>
          <a:ln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猪肉末</a:t>
            </a:r>
            <a:endParaRPr lang="en-US" sz="1100"/>
          </a:p>
        </p:txBody>
      </p:sp>
      <p:grpSp>
        <p:nvGrpSpPr>
          <p:cNvPr id="11" name="Group 1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2" name="AutoShape 1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主要食材</a:t>
              </a:r>
            </a:p>
          </p:txBody>
        </p:sp>
      </p:grpSp>
      <p:pic>
        <p:nvPicPr>
          <p:cNvPr id="33" name="图片 32" descr="10d76980bb68e06e795e766bba03dea">
            <a:extLst>
              <a:ext uri="{FF2B5EF4-FFF2-40B4-BE49-F238E27FC236}">
                <a16:creationId xmlns:a16="http://schemas.microsoft.com/office/drawing/2014/main" id="{AF57F0E1-5372-0FAF-749E-0D9A039EA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685" y="2156058"/>
            <a:ext cx="4542770" cy="3850840"/>
          </a:xfrm>
          <a:prstGeom prst="round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5049" y="1273064"/>
            <a:ext cx="4450080" cy="1086838"/>
            <a:chOff x="575049" y="1273064"/>
            <a:chExt cx="4450080" cy="1086838"/>
          </a:xfrm>
        </p:grpSpPr>
        <p:sp>
          <p:nvSpPr>
            <p:cNvPr id="3" name="AutoShape 3"/>
            <p:cNvSpPr/>
            <p:nvPr/>
          </p:nvSpPr>
          <p:spPr>
            <a:xfrm>
              <a:off x="575049" y="1453229"/>
              <a:ext cx="133350" cy="134969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08399" y="1677912"/>
              <a:ext cx="4316730" cy="681990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75"/>
                </a:spcBef>
              </a:pPr>
              <a:r>
                <a:rPr lang="en-US" sz="1425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增加菜肴的辣味和色泽，是干烧鲫鱼的重要调料。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06725" y="1273064"/>
              <a:ext cx="4229100" cy="495300"/>
            </a:xfrm>
            <a:prstGeom prst="rect">
              <a:avLst/>
            </a:prstGeom>
            <a:ln/>
          </p:spPr>
          <p:txBody>
            <a:bodyPr vert="horz" wrap="square" lIns="95250" tIns="95250" rIns="47625" bIns="95250" rtlCol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豆瓣酱</a:t>
              </a:r>
            </a:p>
          </p:txBody>
        </p:sp>
      </p:grpSp>
      <p:sp>
        <p:nvSpPr>
          <p:cNvPr id="6" name="AutoShape 6"/>
          <p:cNvSpPr/>
          <p:nvPr/>
        </p:nvSpPr>
        <p:spPr>
          <a:xfrm rot="2718682">
            <a:off x="6657308" y="2564511"/>
            <a:ext cx="966502" cy="968597"/>
          </a:xfrm>
          <a:prstGeom prst="rect">
            <a:avLst/>
          </a:prstGeom>
          <a:solidFill>
            <a:schemeClr val="accent5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7" name="AutoShape 7"/>
          <p:cNvSpPr/>
          <p:nvPr/>
        </p:nvSpPr>
        <p:spPr>
          <a:xfrm rot="2718682">
            <a:off x="8185309" y="4114705"/>
            <a:ext cx="968121" cy="968597"/>
          </a:xfrm>
          <a:prstGeom prst="rect">
            <a:avLst/>
          </a:prstGeom>
          <a:solidFill>
            <a:schemeClr val="accent3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8"/>
          <p:cNvSpPr/>
          <p:nvPr/>
        </p:nvSpPr>
        <p:spPr>
          <a:xfrm rot="2718682">
            <a:off x="5877877" y="3334417"/>
            <a:ext cx="968121" cy="967073"/>
          </a:xfrm>
          <a:prstGeom prst="rect">
            <a:avLst/>
          </a:prstGeom>
          <a:solidFill>
            <a:schemeClr val="accent4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9" name="AutoShape 9"/>
          <p:cNvSpPr/>
          <p:nvPr/>
        </p:nvSpPr>
        <p:spPr>
          <a:xfrm rot="2718682">
            <a:off x="8972645" y="3339941"/>
            <a:ext cx="966502" cy="967073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AutoShape 10"/>
          <p:cNvSpPr/>
          <p:nvPr/>
        </p:nvSpPr>
        <p:spPr>
          <a:xfrm rot="2718682">
            <a:off x="9759315" y="2575560"/>
            <a:ext cx="966502" cy="968597"/>
          </a:xfrm>
          <a:prstGeom prst="rect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 t="16675" b="16675"/>
          <a:stretch>
            <a:fillRect/>
          </a:stretch>
        </p:blipFill>
        <p:spPr>
          <a:xfrm rot="2718000">
            <a:off x="7460402" y="1786432"/>
            <a:ext cx="966788" cy="966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l="14819" r="14819"/>
          <a:stretch>
            <a:fillRect/>
          </a:stretch>
        </p:blipFill>
        <p:spPr>
          <a:xfrm rot="2718000">
            <a:off x="7460402" y="3324906"/>
            <a:ext cx="966787" cy="9667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t="16542" b="16542"/>
          <a:stretch>
            <a:fillRect/>
          </a:stretch>
        </p:blipFill>
        <p:spPr>
          <a:xfrm rot="2718000">
            <a:off x="8209432" y="2555802"/>
            <a:ext cx="966788" cy="96678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l="16667" r="16667"/>
          <a:stretch>
            <a:fillRect/>
          </a:stretch>
        </p:blipFill>
        <p:spPr>
          <a:xfrm rot="2718000">
            <a:off x="9764148" y="4124470"/>
            <a:ext cx="966788" cy="96678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 t="16675" b="16675"/>
          <a:stretch>
            <a:fillRect/>
          </a:stretch>
        </p:blipFill>
        <p:spPr>
          <a:xfrm rot="2718000">
            <a:off x="10560803" y="3348060"/>
            <a:ext cx="966788" cy="966788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调料与辅料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75049" y="2612719"/>
            <a:ext cx="4450080" cy="1086838"/>
            <a:chOff x="575049" y="2612719"/>
            <a:chExt cx="4450080" cy="1086838"/>
          </a:xfrm>
        </p:grpSpPr>
        <p:sp>
          <p:nvSpPr>
            <p:cNvPr id="39" name="AutoShape 39"/>
            <p:cNvSpPr/>
            <p:nvPr/>
          </p:nvSpPr>
          <p:spPr>
            <a:xfrm>
              <a:off x="575049" y="2792885"/>
              <a:ext cx="133350" cy="134969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08399" y="3017567"/>
              <a:ext cx="4316730" cy="681990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75"/>
                </a:spcBef>
              </a:pPr>
              <a:r>
                <a:rPr lang="en-US" sz="1425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去腥提味，增加菜肴的香气。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706725" y="2612719"/>
              <a:ext cx="4229100" cy="495300"/>
            </a:xfrm>
            <a:prstGeom prst="rect">
              <a:avLst/>
            </a:prstGeom>
            <a:ln/>
          </p:spPr>
          <p:txBody>
            <a:bodyPr vert="horz" wrap="square" lIns="95250" tIns="95250" rIns="47625" bIns="95250" rtlCol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姜蒜末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575049" y="3982164"/>
            <a:ext cx="4450080" cy="1086838"/>
            <a:chOff x="575049" y="3982164"/>
            <a:chExt cx="4450080" cy="1086838"/>
          </a:xfrm>
        </p:grpSpPr>
        <p:sp>
          <p:nvSpPr>
            <p:cNvPr id="43" name="AutoShape 43"/>
            <p:cNvSpPr/>
            <p:nvPr/>
          </p:nvSpPr>
          <p:spPr>
            <a:xfrm>
              <a:off x="575049" y="4162329"/>
              <a:ext cx="133350" cy="134969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08399" y="4387012"/>
              <a:ext cx="4316730" cy="681990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75"/>
                </a:spcBef>
              </a:pPr>
              <a:r>
                <a:rPr lang="en-US" sz="1425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用于调味，使菜肴口感更加丰富。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706725" y="3982164"/>
              <a:ext cx="4229100" cy="495300"/>
            </a:xfrm>
            <a:prstGeom prst="rect">
              <a:avLst/>
            </a:prstGeom>
            <a:ln/>
          </p:spPr>
          <p:txBody>
            <a:bodyPr vert="horz" wrap="square" lIns="95250" tIns="95250" rIns="47625" bIns="95250" rtlCol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酱油、糖、醋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575049" y="5276005"/>
            <a:ext cx="4450080" cy="1086838"/>
            <a:chOff x="575049" y="5276005"/>
            <a:chExt cx="4450080" cy="1086838"/>
          </a:xfrm>
        </p:grpSpPr>
        <p:sp>
          <p:nvSpPr>
            <p:cNvPr id="47" name="AutoShape 47"/>
            <p:cNvSpPr/>
            <p:nvPr/>
          </p:nvSpPr>
          <p:spPr>
            <a:xfrm>
              <a:off x="575049" y="5456170"/>
              <a:ext cx="133350" cy="134969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708399" y="5680853"/>
              <a:ext cx="4316730" cy="681990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75"/>
                </a:spcBef>
              </a:pPr>
              <a:r>
                <a:rPr lang="en-US" sz="1425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去腥增香，提升菜肴的整体口感。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06725" y="5276005"/>
              <a:ext cx="4229100" cy="495300"/>
            </a:xfrm>
            <a:prstGeom prst="rect">
              <a:avLst/>
            </a:prstGeom>
            <a:ln/>
          </p:spPr>
          <p:txBody>
            <a:bodyPr vert="horz" wrap="square" lIns="95250" tIns="95250" rIns="47625" bIns="95250" rtlCol="0" anchor="t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料酒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30924" r="30924"/>
          <a:stretch>
            <a:fillRect/>
          </a:stretch>
        </p:blipFill>
        <p:spPr>
          <a:xfrm>
            <a:off x="1256535" y="1126660"/>
            <a:ext cx="3172116" cy="556376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298700" y="1457325"/>
            <a:ext cx="9242457" cy="4849697"/>
            <a:chOff x="2298700" y="1457325"/>
            <a:chExt cx="9242457" cy="4849697"/>
          </a:xfrm>
        </p:grpSpPr>
        <p:cxnSp>
          <p:nvCxnSpPr>
            <p:cNvPr id="4" name="Connector 4"/>
            <p:cNvCxnSpPr/>
            <p:nvPr/>
          </p:nvCxnSpPr>
          <p:spPr>
            <a:xfrm>
              <a:off x="4422775" y="1963738"/>
              <a:ext cx="1419225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" name="Connector 5"/>
            <p:cNvCxnSpPr/>
            <p:nvPr/>
          </p:nvCxnSpPr>
          <p:spPr>
            <a:xfrm>
              <a:off x="3970338" y="3735388"/>
              <a:ext cx="2301875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Connector 6"/>
            <p:cNvCxnSpPr/>
            <p:nvPr/>
          </p:nvCxnSpPr>
          <p:spPr>
            <a:xfrm>
              <a:off x="2298700" y="5410200"/>
              <a:ext cx="2921000" cy="0"/>
            </a:xfrm>
            <a:prstGeom prst="line">
              <a:avLst/>
            </a:prstGeom>
            <a:ln w="6350">
              <a:solidFill>
                <a:schemeClr val="accent1"/>
              </a:solidFill>
              <a:prstDash val="dash"/>
              <a:headEnd type="none"/>
              <a:tailEnd type="none"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7" name="Freeform 7"/>
            <p:cNvSpPr/>
            <p:nvPr/>
          </p:nvSpPr>
          <p:spPr>
            <a:xfrm>
              <a:off x="5541931" y="1492282"/>
              <a:ext cx="1192244" cy="973169"/>
            </a:xfrm>
            <a:custGeom>
              <a:avLst/>
              <a:gdLst/>
              <a:ahLst/>
              <a:cxnLst/>
              <a:rect l="l" t="t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accent1">
                <a:alpha val="100000"/>
              </a:schemeClr>
            </a:solidFill>
            <a:ln>
              <a:solidFill>
                <a:schemeClr val="accent1">
                  <a:alpha val="10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AutoShape 8"/>
            <p:cNvSpPr/>
            <p:nvPr/>
          </p:nvSpPr>
          <p:spPr>
            <a:xfrm>
              <a:off x="5643563" y="1590675"/>
              <a:ext cx="773144" cy="776288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>
              <a:solidFill>
                <a:schemeClr val="accent1">
                  <a:alpha val="10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5986463" y="3243263"/>
              <a:ext cx="1192244" cy="971550"/>
            </a:xfrm>
            <a:custGeom>
              <a:avLst/>
              <a:gdLst/>
              <a:ahLst/>
              <a:cxnLst/>
              <a:rect l="l" t="t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>
              <a:solidFill>
                <a:schemeClr val="accent1">
                  <a:alpha val="10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6088094" y="3341656"/>
              <a:ext cx="773144" cy="774668"/>
            </a:xfrm>
            <a:prstGeom prst="ellipse">
              <a:avLst/>
            </a:prstGeom>
            <a:solidFill>
              <a:schemeClr val="accent2">
                <a:alpha val="100000"/>
              </a:schemeClr>
            </a:solidFill>
            <a:ln>
              <a:solidFill>
                <a:schemeClr val="accent1">
                  <a:alpha val="10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918043" y="4924425"/>
              <a:ext cx="1193768" cy="971550"/>
            </a:xfrm>
            <a:custGeom>
              <a:avLst/>
              <a:gdLst/>
              <a:ahLst/>
              <a:cxnLst/>
              <a:rect l="l" t="t" r="r" b="b"/>
              <a:pathLst>
                <a:path w="1210" h="986">
                  <a:moveTo>
                    <a:pt x="1210" y="491"/>
                  </a:moveTo>
                  <a:cubicBezTo>
                    <a:pt x="982" y="424"/>
                    <a:pt x="982" y="424"/>
                    <a:pt x="982" y="424"/>
                  </a:cubicBezTo>
                  <a:cubicBezTo>
                    <a:pt x="949" y="184"/>
                    <a:pt x="743" y="0"/>
                    <a:pt x="494" y="0"/>
                  </a:cubicBezTo>
                  <a:cubicBezTo>
                    <a:pt x="221" y="0"/>
                    <a:pt x="0" y="221"/>
                    <a:pt x="0" y="493"/>
                  </a:cubicBezTo>
                  <a:cubicBezTo>
                    <a:pt x="0" y="766"/>
                    <a:pt x="221" y="986"/>
                    <a:pt x="494" y="986"/>
                  </a:cubicBezTo>
                  <a:cubicBezTo>
                    <a:pt x="745" y="986"/>
                    <a:pt x="952" y="799"/>
                    <a:pt x="983" y="557"/>
                  </a:cubicBezTo>
                  <a:lnTo>
                    <a:pt x="1210" y="491"/>
                  </a:lnTo>
                  <a:close/>
                </a:path>
              </a:pathLst>
            </a:custGeom>
            <a:solidFill>
              <a:schemeClr val="accent3">
                <a:alpha val="100000"/>
              </a:schemeClr>
            </a:solidFill>
            <a:ln>
              <a:solidFill>
                <a:schemeClr val="accent1">
                  <a:alpha val="10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5022818" y="5022818"/>
              <a:ext cx="774668" cy="774668"/>
            </a:xfrm>
            <a:prstGeom prst="ellipse">
              <a:avLst/>
            </a:prstGeom>
            <a:solidFill>
              <a:schemeClr val="accent3">
                <a:alpha val="100000"/>
              </a:schemeClr>
            </a:solidFill>
            <a:ln>
              <a:solidFill>
                <a:schemeClr val="accent1">
                  <a:alpha val="100000"/>
                </a:schemeClr>
              </a:solidFill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753100" y="1714071"/>
              <a:ext cx="693277" cy="529590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75"/>
                </a:spcBef>
              </a:pPr>
              <a:r>
                <a:rPr lang="en-US" sz="2700">
                  <a:solidFill>
                    <a:srgbClr val="FFFEFE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01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176010" y="3464243"/>
              <a:ext cx="697230" cy="529590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75"/>
                </a:spcBef>
              </a:pPr>
              <a:r>
                <a:rPr lang="en-US" sz="2700">
                  <a:solidFill>
                    <a:srgbClr val="FFFEFE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02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118735" y="5145405"/>
              <a:ext cx="697230" cy="529590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375"/>
                </a:spcBef>
              </a:pPr>
              <a:r>
                <a:rPr lang="en-US" sz="2700">
                  <a:solidFill>
                    <a:srgbClr val="FFFEFE">
                      <a:alpha val="100000"/>
                    </a:srgbClr>
                  </a:solidFill>
                  <a:latin typeface="Microsoft Yahei"/>
                  <a:ea typeface="Microsoft Yahei"/>
                  <a:cs typeface="Microsoft Yahei"/>
                </a:rPr>
                <a:t>03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6861239" y="1457325"/>
              <a:ext cx="4229100" cy="457200"/>
            </a:xfrm>
            <a:prstGeom prst="rect">
              <a:avLst/>
            </a:prstGeom>
            <a:ln/>
          </p:spPr>
          <p:txBody>
            <a:bodyPr vert="horz" wrap="square" lIns="95250" tIns="95250" rIns="47625" bIns="95250" rtlCol="0" anchor="t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575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鲫鱼处理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861239" y="1795982"/>
              <a:ext cx="4364355" cy="1053465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375"/>
                </a:spcBef>
              </a:pPr>
              <a:r>
                <a:rPr lang="en-US" sz="135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将鲫鱼去鳞、去内脏、洗净，两面划几刀，方便入味。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178707" y="3213215"/>
              <a:ext cx="4229100" cy="457200"/>
            </a:xfrm>
            <a:prstGeom prst="rect">
              <a:avLst/>
            </a:prstGeom>
            <a:ln/>
          </p:spPr>
          <p:txBody>
            <a:bodyPr vert="horz" wrap="square" lIns="95250" tIns="95250" rIns="47625" bIns="95250" rtlCol="0" anchor="t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575" b="1">
                  <a:solidFill>
                    <a:schemeClr val="accent2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猪肉末处理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178707" y="3551872"/>
              <a:ext cx="4362450" cy="1053465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algn="just">
                <a:lnSpc>
                  <a:spcPct val="150000"/>
                </a:lnSpc>
                <a:spcBef>
                  <a:spcPts val="375"/>
                </a:spcBef>
              </a:pPr>
              <a:r>
                <a:rPr lang="en-US" sz="135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将猪肉末用少许料酒、盐腌制片刻，去腥入味。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257377" y="4914900"/>
              <a:ext cx="4229100" cy="457200"/>
            </a:xfrm>
            <a:prstGeom prst="rect">
              <a:avLst/>
            </a:prstGeom>
            <a:ln/>
          </p:spPr>
          <p:txBody>
            <a:bodyPr vert="horz" wrap="square" lIns="95250" tIns="95250" rIns="47625" bIns="95250" rtlCol="0" anchor="t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575" b="1">
                  <a:solidFill>
                    <a:schemeClr val="accent3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调料准备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6257377" y="5253557"/>
              <a:ext cx="4362450" cy="1053465"/>
            </a:xfrm>
            <a:prstGeom prst="rect">
              <a:avLst/>
            </a:prstGeom>
            <a:ln/>
          </p:spPr>
          <p:txBody>
            <a:bodyPr vert="horz" wrap="square" lIns="91440" tIns="45720" rIns="91440" bIns="45720" rtlCol="0" anchor="t" anchorCtr="0">
              <a:noAutofit/>
            </a:bodyPr>
            <a:lstStyle/>
            <a:p>
              <a:pPr algn="just">
                <a:lnSpc>
                  <a:spcPct val="150000"/>
                </a:lnSpc>
                <a:spcBef>
                  <a:spcPts val="375"/>
                </a:spcBef>
              </a:pPr>
              <a:r>
                <a:rPr lang="en-US" sz="1350">
                  <a:solidFill>
                    <a:schemeClr val="dk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将所需调料一一准备好，方便烹饪时使用。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食材处理与准备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133474" y="2900242"/>
            <a:ext cx="1832478" cy="963855"/>
          </a:xfrm>
          <a:prstGeom prst="rect">
            <a:avLst/>
          </a:prstGeom>
          <a:ln/>
        </p:spPr>
        <p:txBody>
          <a:bodyPr vert="horz" wrap="square" lIns="66008" tIns="33052" rIns="66008" bIns="33052" rtlCol="0" anchor="ctr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>
                <a:solidFill>
                  <a:srgbClr val="FFFEFE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162849" y="2700179"/>
            <a:ext cx="6534938" cy="701040"/>
          </a:xfrm>
          <a:prstGeom prst="rect">
            <a:avLst/>
          </a:prstGeom>
          <a:ln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鲫鱼处理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 l="-47" r="-47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0089" y="1514981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3" name="TextBox 3"/>
          <p:cNvSpPr txBox="1"/>
          <p:nvPr/>
        </p:nvSpPr>
        <p:spPr>
          <a:xfrm>
            <a:off x="990089" y="4677159"/>
            <a:ext cx="2409825" cy="10477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使用刮鳞刀或菜刀背从鲫鱼尾部向头部刮去鳞片，注意手法要轻，避免破坏鱼皮。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0089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去鳞</a:t>
            </a:r>
          </a:p>
        </p:txBody>
      </p:sp>
      <p:cxnSp>
        <p:nvCxnSpPr>
          <p:cNvPr id="5" name="Connector 5"/>
          <p:cNvCxnSpPr/>
          <p:nvPr/>
        </p:nvCxnSpPr>
        <p:spPr>
          <a:xfrm>
            <a:off x="1095003" y="4507169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>
            <a:off x="3569918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Freeform 7"/>
          <p:cNvSpPr/>
          <p:nvPr/>
        </p:nvSpPr>
        <p:spPr>
          <a:xfrm>
            <a:off x="3687773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AutoShape 8"/>
          <p:cNvSpPr/>
          <p:nvPr/>
        </p:nvSpPr>
        <p:spPr>
          <a:xfrm>
            <a:off x="4671297" y="1454147"/>
            <a:ext cx="932011" cy="932011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sp>
        <p:nvSpPr>
          <p:cNvPr id="10" name="TextBox 10"/>
          <p:cNvSpPr txBox="1"/>
          <p:nvPr/>
        </p:nvSpPr>
        <p:spPr>
          <a:xfrm>
            <a:off x="4671297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开膛</a:t>
            </a:r>
          </a:p>
        </p:txBody>
      </p:sp>
      <p:cxnSp>
        <p:nvCxnSpPr>
          <p:cNvPr id="11" name="Connector 11"/>
          <p:cNvCxnSpPr/>
          <p:nvPr/>
        </p:nvCxnSpPr>
        <p:spPr>
          <a:xfrm>
            <a:off x="4776211" y="4446335"/>
            <a:ext cx="2676821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" name="Connector 12"/>
          <p:cNvCxnSpPr/>
          <p:nvPr/>
        </p:nvCxnSpPr>
        <p:spPr>
          <a:xfrm>
            <a:off x="7251125" y="4041523"/>
            <a:ext cx="207264" cy="0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" name="Freeform 13"/>
          <p:cNvSpPr/>
          <p:nvPr/>
        </p:nvSpPr>
        <p:spPr>
          <a:xfrm>
            <a:off x="7368981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AutoShape 14"/>
          <p:cNvSpPr/>
          <p:nvPr/>
        </p:nvSpPr>
        <p:spPr>
          <a:xfrm>
            <a:off x="8373015" y="1454147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txBody>
          <a:bodyPr/>
          <a:lstStyle/>
          <a:p>
            <a:endParaRPr lang="zh-CN" altLang="en-US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 l="16542" r="16542"/>
          <a:stretch>
            <a:fillRect/>
          </a:stretch>
        </p:blipFill>
        <p:spPr>
          <a:xfrm>
            <a:off x="8741656" y="1393187"/>
            <a:ext cx="2231507" cy="2231507"/>
          </a:xfrm>
          <a:prstGeom prst="ellipse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373015" y="3829496"/>
            <a:ext cx="2409825" cy="447675"/>
          </a:xfrm>
          <a:prstGeom prst="rect">
            <a:avLst/>
          </a:prstGeom>
          <a:ln>
            <a:solidFill>
              <a:schemeClr val="accent1">
                <a:alpha val="100000"/>
              </a:schemeClr>
            </a:solidFill>
          </a:ln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en-US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除五脏</a:t>
            </a:r>
          </a:p>
        </p:txBody>
      </p:sp>
      <p:cxnSp>
        <p:nvCxnSpPr>
          <p:cNvPr id="17" name="Connector 17"/>
          <p:cNvCxnSpPr/>
          <p:nvPr/>
        </p:nvCxnSpPr>
        <p:spPr>
          <a:xfrm>
            <a:off x="8477928" y="4446335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or 18"/>
          <p:cNvCxnSpPr/>
          <p:nvPr/>
        </p:nvCxnSpPr>
        <p:spPr>
          <a:xfrm>
            <a:off x="10952843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Freeform 19"/>
          <p:cNvSpPr/>
          <p:nvPr/>
        </p:nvSpPr>
        <p:spPr>
          <a:xfrm>
            <a:off x="11070699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TextBox 21"/>
          <p:cNvSpPr txBox="1"/>
          <p:nvPr/>
        </p:nvSpPr>
        <p:spPr>
          <a:xfrm>
            <a:off x="4671297" y="4677159"/>
            <a:ext cx="2409825" cy="10477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从鲫鱼腹部中间剖开，注意不要切破鱼胆，以免影响口感。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73015" y="4677159"/>
            <a:ext cx="2409825" cy="104775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将鱼内脏取出，包括鱼鳔、鱼籽等，用清水冲洗干净。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92065" y="1604894"/>
            <a:ext cx="581025" cy="4572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90347" y="1604894"/>
            <a:ext cx="578298" cy="437007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0564" y="1604894"/>
            <a:ext cx="581025" cy="457200"/>
          </a:xfrm>
          <a:prstGeom prst="rect">
            <a:avLst/>
          </a:prstGeom>
          <a:ln/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en-US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  <a:ln/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去鳞、开膛、除五脏</a:t>
              </a:r>
            </a:p>
          </p:txBody>
        </p:sp>
      </p:grpSp>
      <p:pic>
        <p:nvPicPr>
          <p:cNvPr id="48" name="图片 47" descr="6b26676f662a285efbf1123066a6f23">
            <a:extLst>
              <a:ext uri="{FF2B5EF4-FFF2-40B4-BE49-F238E27FC236}">
                <a16:creationId xmlns:a16="http://schemas.microsoft.com/office/drawing/2014/main" id="{E3E07D3A-B687-1B41-DB45-411BB1091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800" y="1892069"/>
            <a:ext cx="1970171" cy="1862455"/>
          </a:xfrm>
          <a:prstGeom prst="rect">
            <a:avLst/>
          </a:prstGeom>
        </p:spPr>
      </p:pic>
      <p:pic>
        <p:nvPicPr>
          <p:cNvPr id="50" name="图片 49" descr="b87dad38c08ceeaf808347d0993a865">
            <a:extLst>
              <a:ext uri="{FF2B5EF4-FFF2-40B4-BE49-F238E27FC236}">
                <a16:creationId xmlns:a16="http://schemas.microsoft.com/office/drawing/2014/main" id="{25958515-1425-D0AD-E3A3-7CE37B8D63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264" y="1969739"/>
            <a:ext cx="2394585" cy="17443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BEF"/>
      </a:lt1>
      <a:dk2>
        <a:srgbClr val="351E00"/>
      </a:dk2>
      <a:lt2>
        <a:srgbClr val="FFFFFF"/>
      </a:lt2>
      <a:accent1>
        <a:srgbClr val="FF6D1B"/>
      </a:accent1>
      <a:accent2>
        <a:srgbClr val="FF9000"/>
      </a:accent2>
      <a:accent3>
        <a:srgbClr val="C76900"/>
      </a:accent3>
      <a:accent4>
        <a:srgbClr val="FF6E40"/>
      </a:accent4>
      <a:accent5>
        <a:srgbClr val="FF855E"/>
      </a:accent5>
      <a:accent6>
        <a:srgbClr val="B993D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555</Words>
  <Application>Microsoft Office PowerPoint</Application>
  <PresentationFormat>宽屏</PresentationFormat>
  <Paragraphs>137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6" baseType="lpstr">
      <vt:lpstr>等线</vt:lpstr>
      <vt:lpstr>方正正纤黑简体</vt:lpstr>
      <vt:lpstr>三极春联字体简</vt:lpstr>
      <vt:lpstr>Microsoft Yahei</vt:lpstr>
      <vt:lpstr>Microsoft Yahei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浩博 吴</cp:lastModifiedBy>
  <cp:revision>5</cp:revision>
  <dcterms:created xsi:type="dcterms:W3CDTF">2006-08-16T00:00:00Z</dcterms:created>
  <dcterms:modified xsi:type="dcterms:W3CDTF">2024-03-12T02:25:15Z</dcterms:modified>
</cp:coreProperties>
</file>