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0" r:id="rId4"/>
    <p:sldId id="257" r:id="rId5"/>
    <p:sldId id="270" r:id="rId6"/>
    <p:sldId id="258" r:id="rId7"/>
    <p:sldId id="261" r:id="rId8"/>
    <p:sldId id="262" r:id="rId9"/>
    <p:sldId id="263" r:id="rId10"/>
    <p:sldId id="279" r:id="rId11"/>
    <p:sldId id="301" r:id="rId12"/>
    <p:sldId id="266" r:id="rId13"/>
    <p:sldId id="265" r:id="rId14"/>
    <p:sldId id="264" r:id="rId15"/>
    <p:sldId id="269" r:id="rId16"/>
    <p:sldId id="302" r:id="rId17"/>
    <p:sldId id="307" r:id="rId18"/>
    <p:sldId id="30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84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0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18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9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58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40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9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2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4B06-58FA-4926-99A7-9DCFCFE4A071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A1C1-EB2F-4340-871F-0A58B7A3A3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73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94532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/>
              <a:t>一、新能源车对电池的要求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二、</a:t>
            </a:r>
            <a:r>
              <a:rPr lang="zh-CN" altLang="en-US" b="1" dirty="0"/>
              <a:t>新能源汽车的优势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42471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792" y="165854"/>
            <a:ext cx="6340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/>
              <a:t>一、新能源车对电池的要求</a:t>
            </a:r>
            <a:endParaRPr lang="zh-CN" altLang="en-US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366712" y="1026140"/>
            <a:ext cx="115357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一、高</a:t>
            </a:r>
            <a:r>
              <a:rPr lang="zh-CN" altLang="en-US" sz="2400" dirty="0"/>
              <a:t>比能量。为了提高电动汽车的续航里程，电池需要储存更多的能量，同时保持体积和质量的轻便</a:t>
            </a:r>
            <a:r>
              <a:rPr lang="zh-CN" altLang="en-US" sz="2400" dirty="0" smtClean="0"/>
              <a:t>。</a:t>
            </a:r>
            <a:endParaRPr lang="zh-CN" altLang="en-US" sz="2400" dirty="0"/>
          </a:p>
          <a:p>
            <a:r>
              <a:rPr lang="zh-CN" altLang="en-US" sz="2400" dirty="0" smtClean="0"/>
              <a:t>二、高</a:t>
            </a:r>
            <a:r>
              <a:rPr lang="zh-CN" altLang="en-US" sz="2400" dirty="0"/>
              <a:t>比功率。为了使电动汽车在加速、爬坡和负载行驶等性能上接近燃油车，电池需要具有较高的功率输出。</a:t>
            </a:r>
          </a:p>
          <a:p>
            <a:r>
              <a:rPr lang="zh-CN" altLang="en-US" sz="2400" dirty="0" smtClean="0"/>
              <a:t>三、长</a:t>
            </a:r>
            <a:r>
              <a:rPr lang="zh-CN" altLang="en-US" sz="2400" dirty="0"/>
              <a:t>循环寿命。电池的循环寿命越长，能够支撑电动汽车行驶的总里程数越高，同时也能降低汽车的行驶成本。</a:t>
            </a:r>
          </a:p>
          <a:p>
            <a:r>
              <a:rPr lang="zh-CN" altLang="en-US" sz="2400" dirty="0" smtClean="0"/>
              <a:t>四、良好</a:t>
            </a:r>
            <a:r>
              <a:rPr lang="zh-CN" altLang="en-US" sz="2400" dirty="0"/>
              <a:t>的充放电性能。电池应具备高充放电效率，以确保电动汽车在正常使用条件下能够达到足够的充放电循环次数</a:t>
            </a:r>
            <a:r>
              <a:rPr lang="zh-CN" altLang="en-US" sz="2400" dirty="0" smtClean="0"/>
              <a:t>。</a:t>
            </a:r>
            <a:endParaRPr lang="zh-CN" altLang="en-US" sz="2400" dirty="0"/>
          </a:p>
          <a:p>
            <a:r>
              <a:rPr lang="zh-CN" altLang="en-US" sz="2400" dirty="0" smtClean="0"/>
              <a:t>五、安全性</a:t>
            </a:r>
            <a:r>
              <a:rPr lang="zh-CN" altLang="en-US" sz="2400" dirty="0"/>
              <a:t>。电池需要具备高的安全性能，以</a:t>
            </a:r>
            <a:r>
              <a:rPr lang="zh-CN" altLang="en-US" sz="2400" dirty="0" smtClean="0"/>
              <a:t>防止在车辆上发生</a:t>
            </a:r>
            <a:r>
              <a:rPr lang="zh-CN" altLang="en-US" sz="2400" dirty="0"/>
              <a:t>危险。</a:t>
            </a:r>
          </a:p>
          <a:p>
            <a:r>
              <a:rPr lang="zh-CN" altLang="en-US" sz="2400" dirty="0" smtClean="0"/>
              <a:t>六、成本</a:t>
            </a:r>
            <a:r>
              <a:rPr lang="zh-CN" altLang="en-US" sz="2400" dirty="0"/>
              <a:t>低。电池的价格应适中，以降低电动汽车的整体成本</a:t>
            </a:r>
            <a:r>
              <a:rPr lang="zh-CN" altLang="en-US" sz="2400" dirty="0" smtClean="0"/>
              <a:t>。</a:t>
            </a:r>
            <a:endParaRPr lang="zh-CN" altLang="en-US" sz="2400" dirty="0"/>
          </a:p>
          <a:p>
            <a:r>
              <a:rPr lang="zh-CN" altLang="en-US" sz="2400" dirty="0" smtClean="0"/>
              <a:t>七、维护</a:t>
            </a:r>
            <a:r>
              <a:rPr lang="zh-CN" altLang="en-US" sz="2400" dirty="0"/>
              <a:t>方便。电池的使用和维护应简单方便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八、环保性</a:t>
            </a:r>
            <a:r>
              <a:rPr lang="zh-CN" altLang="en-US" sz="2400" dirty="0"/>
              <a:t>。电池的制作材料应环保</a:t>
            </a:r>
            <a:r>
              <a:rPr lang="zh-CN" altLang="en-US" sz="2400" dirty="0" smtClean="0"/>
              <a:t>，能控制二次污染</a:t>
            </a:r>
            <a:r>
              <a:rPr lang="zh-CN" altLang="en-US" sz="2400" dirty="0"/>
              <a:t>，并且能够在极寒或极热的环境中稳定工作。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91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28850" y="484016"/>
            <a:ext cx="528427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75" b="1" dirty="0" smtClean="0">
                <a:latin typeface="黑体" panose="02010609060101010101" charset="-122"/>
                <a:ea typeface="黑体" panose="02010609060101010101" charset="-122"/>
              </a:rPr>
              <a:t>二、新能源汽车的优势</a:t>
            </a:r>
            <a:endParaRPr lang="zh-CN" altLang="en-US" sz="3575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7240" y="1490395"/>
            <a:ext cx="5577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一、环保优势</a:t>
            </a:r>
            <a:endParaRPr lang="en-US" altLang="zh-CN" sz="4000" dirty="0" smtClean="0"/>
          </a:p>
          <a:p>
            <a:r>
              <a:rPr lang="zh-CN" altLang="en-US" sz="4000" dirty="0" smtClean="0"/>
              <a:t>新能源</a:t>
            </a:r>
            <a:r>
              <a:rPr lang="zh-CN" altLang="en-US" sz="4000" dirty="0"/>
              <a:t>汽车的最大优势是其零排放或低排放的特点，它们不会产生有害的尾气和污染，对环境更加友好。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54233"/>
            <a:ext cx="6096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4800" y="407015"/>
            <a:ext cx="4693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二、节能</a:t>
            </a:r>
            <a:r>
              <a:rPr lang="zh-CN" altLang="en-US" sz="4000" dirty="0"/>
              <a:t>优势</a:t>
            </a:r>
            <a:r>
              <a:rPr lang="zh-CN" altLang="en-US" sz="4000" dirty="0" smtClean="0"/>
              <a:t>：</a:t>
            </a:r>
            <a:endParaRPr lang="en-US" altLang="zh-CN" sz="4000" dirty="0" smtClean="0"/>
          </a:p>
          <a:p>
            <a:endParaRPr lang="en-US" altLang="zh-CN" sz="4000" dirty="0" smtClean="0"/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     </a:t>
            </a:r>
            <a:r>
              <a:rPr lang="zh-CN" altLang="en-US" sz="4000" dirty="0" smtClean="0"/>
              <a:t>新能源</a:t>
            </a:r>
            <a:r>
              <a:rPr lang="zh-CN" altLang="en-US" sz="4000" dirty="0"/>
              <a:t>汽车采用的是电力或混合动力，相比传统燃油汽车更加节能，能够有效地减少油耗，降低运营成本。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0" r="20499"/>
          <a:stretch/>
        </p:blipFill>
        <p:spPr>
          <a:xfrm>
            <a:off x="4998720" y="0"/>
            <a:ext cx="7193280" cy="68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280" y="513695"/>
            <a:ext cx="43574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三、经济优势</a:t>
            </a:r>
            <a:endParaRPr lang="en-US" altLang="zh-CN" sz="4000" dirty="0" smtClean="0"/>
          </a:p>
          <a:p>
            <a:r>
              <a:rPr lang="zh-CN" altLang="en-US" sz="4000" dirty="0" smtClean="0"/>
              <a:t>随着</a:t>
            </a:r>
            <a:r>
              <a:rPr lang="zh-CN" altLang="en-US" sz="4000" dirty="0"/>
              <a:t>技术的不断发展和成本的降低，新能源汽车的价格也越来越具有竞争力。此外，政府对新能源汽车的补贴和优惠政策也促进了其发展。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52" y="1155174"/>
            <a:ext cx="7285948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480" y="681335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dirty="0" smtClean="0"/>
              <a:t>四、安全优势</a:t>
            </a:r>
            <a:endParaRPr lang="en-US" altLang="zh-CN" sz="4000" dirty="0" smtClean="0"/>
          </a:p>
          <a:p>
            <a:endParaRPr lang="en-US" altLang="zh-CN" sz="4000" dirty="0" smtClean="0"/>
          </a:p>
          <a:p>
            <a:r>
              <a:rPr lang="zh-CN" altLang="en-US" sz="4000" dirty="0" smtClean="0"/>
              <a:t>新能源</a:t>
            </a:r>
            <a:r>
              <a:rPr lang="zh-CN" altLang="en-US" sz="4000" dirty="0"/>
              <a:t>汽车的电池系统采用的是高效的安全防护措施，能够在车辆遭遇事故时保护驾驶员的安全。同时，新能源汽车的稳定性和操控性也更好。</a:t>
            </a:r>
            <a:endParaRPr lang="zh-CN" altLang="en-US" sz="4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r="18125"/>
          <a:stretch/>
        </p:blipFill>
        <p:spPr>
          <a:xfrm>
            <a:off x="6385560" y="1069284"/>
            <a:ext cx="5806440" cy="51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520" y="23803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dirty="0" smtClean="0"/>
              <a:t>五、未来趋势</a:t>
            </a:r>
            <a:endParaRPr lang="en-US" altLang="zh-CN" sz="4000" dirty="0" smtClean="0"/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    </a:t>
            </a:r>
            <a:r>
              <a:rPr lang="zh-CN" altLang="en-US" sz="4000" dirty="0" smtClean="0"/>
              <a:t>随着</a:t>
            </a:r>
            <a:r>
              <a:rPr lang="zh-CN" altLang="en-US" sz="4000" dirty="0"/>
              <a:t>全球对环境保护意识的提高和汽车技术的不断完善，新能源汽车已成为未来汽车发展的趋势。特别是智能化发展，对于汽车厂商和消费者来说，新能源汽车也将成为必然的选择。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r="17125"/>
          <a:stretch/>
        </p:blipFill>
        <p:spPr>
          <a:xfrm>
            <a:off x="6233160" y="968942"/>
            <a:ext cx="5745480" cy="5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3400" y="594360"/>
            <a:ext cx="10988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1. </a:t>
            </a:r>
            <a:r>
              <a:rPr lang="zh-CN" altLang="en-US" sz="2400" dirty="0"/>
              <a:t>环保优势：新能源汽车的最大优势是其零排放或低排放的特点，它们不会产生有害的尾气和污染，对环境更加友好。</a:t>
            </a:r>
          </a:p>
          <a:p>
            <a:endParaRPr lang="zh-CN" altLang="en-US" sz="2400" dirty="0"/>
          </a:p>
          <a:p>
            <a:r>
              <a:rPr lang="en-US" altLang="zh-CN" sz="2400" dirty="0"/>
              <a:t>2. </a:t>
            </a:r>
            <a:r>
              <a:rPr lang="zh-CN" altLang="en-US" sz="2400" dirty="0"/>
              <a:t>节能优势：新能源汽车采用的是电力或混合动力，相比传统燃油汽车更加节能，能够有效地减少油耗，降低运营成本。</a:t>
            </a:r>
          </a:p>
          <a:p>
            <a:endParaRPr lang="zh-CN" altLang="en-US" sz="2400" dirty="0"/>
          </a:p>
          <a:p>
            <a:r>
              <a:rPr lang="en-US" altLang="zh-CN" sz="2400" dirty="0"/>
              <a:t>3. </a:t>
            </a:r>
            <a:r>
              <a:rPr lang="zh-CN" altLang="en-US" sz="2400" dirty="0"/>
              <a:t>经济优势：随着技术的不断发展和成本的降低，新能源汽车的价格也越来越具有竞争力。此外，政府对新能源汽车的补贴和优惠政策也促进了其发展。</a:t>
            </a:r>
          </a:p>
          <a:p>
            <a:endParaRPr lang="zh-CN" altLang="en-US" sz="2400" dirty="0"/>
          </a:p>
          <a:p>
            <a:r>
              <a:rPr lang="en-US" altLang="zh-CN" sz="2400" dirty="0"/>
              <a:t>4. </a:t>
            </a:r>
            <a:r>
              <a:rPr lang="zh-CN" altLang="en-US" sz="2400" dirty="0"/>
              <a:t>安全优势：新能源汽车的电池系统采用的是高效的安全防护措施，能够在车辆遭遇事故时保护驾驶员的安全。同时，新能源汽车的稳定性和操控性也更好。</a:t>
            </a:r>
          </a:p>
          <a:p>
            <a:endParaRPr lang="zh-CN" altLang="en-US" sz="2400" dirty="0"/>
          </a:p>
          <a:p>
            <a:r>
              <a:rPr lang="en-US" altLang="zh-CN" sz="2400" dirty="0"/>
              <a:t>5. </a:t>
            </a:r>
            <a:r>
              <a:rPr lang="zh-CN" altLang="en-US" sz="2400" dirty="0"/>
              <a:t>未来趋势：随着全球对环境保护意识的提高和汽车技术的不断完善，新能源汽车已成为未来汽车发展的趋势</a:t>
            </a:r>
            <a:r>
              <a:rPr lang="zh-CN" altLang="en-US" sz="2400" dirty="0" smtClean="0"/>
              <a:t>。特别是智能化发展，对于</a:t>
            </a:r>
            <a:r>
              <a:rPr lang="zh-CN" altLang="en-US" sz="2400" dirty="0"/>
              <a:t>汽车厂商和消费者来说，新能源汽车也将成为必然的选择。</a:t>
            </a:r>
          </a:p>
        </p:txBody>
      </p:sp>
    </p:spTree>
    <p:extLst>
      <p:ext uri="{BB962C8B-B14F-4D97-AF65-F5344CB8AC3E}">
        <p14:creationId xmlns:p14="http://schemas.microsoft.com/office/powerpoint/2010/main" val="31595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792" y="165854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/>
              <a:t>笔记：新能源</a:t>
            </a:r>
            <a:r>
              <a:rPr lang="zh-CN" altLang="en-US" sz="4000" b="1" dirty="0"/>
              <a:t>车对电池的要求</a:t>
            </a:r>
            <a:endParaRPr lang="zh-CN" altLang="en-US" sz="4000" dirty="0"/>
          </a:p>
        </p:txBody>
      </p:sp>
      <p:sp>
        <p:nvSpPr>
          <p:cNvPr id="3" name="文本框 2"/>
          <p:cNvSpPr txBox="1"/>
          <p:nvPr/>
        </p:nvSpPr>
        <p:spPr>
          <a:xfrm>
            <a:off x="366712" y="1026140"/>
            <a:ext cx="115357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一、高</a:t>
            </a:r>
            <a:r>
              <a:rPr lang="zh-CN" altLang="en-US" sz="2400" dirty="0"/>
              <a:t>比能量。为了提高电动汽车的续航里程，电池需要储存更多的能量，同时保持体积和质量的轻便</a:t>
            </a:r>
            <a:r>
              <a:rPr lang="zh-CN" altLang="en-US" sz="2400" dirty="0" smtClean="0"/>
              <a:t>。</a:t>
            </a:r>
            <a:endParaRPr lang="zh-CN" altLang="en-US" sz="2400" dirty="0"/>
          </a:p>
          <a:p>
            <a:r>
              <a:rPr lang="zh-CN" altLang="en-US" sz="2400" dirty="0" smtClean="0"/>
              <a:t>二、高</a:t>
            </a:r>
            <a:r>
              <a:rPr lang="zh-CN" altLang="en-US" sz="2400" dirty="0"/>
              <a:t>比功率。为了使电动汽车在加速、爬坡和负载行驶等性能上接近燃油车，电池需要具有较高的功率输出。</a:t>
            </a:r>
          </a:p>
          <a:p>
            <a:r>
              <a:rPr lang="zh-CN" altLang="en-US" sz="2400" dirty="0" smtClean="0"/>
              <a:t>三、长</a:t>
            </a:r>
            <a:r>
              <a:rPr lang="zh-CN" altLang="en-US" sz="2400" dirty="0"/>
              <a:t>循环寿命。电池的循环寿命越长，能够支撑电动汽车行驶的总里程数越高，同时也能降低汽车的行驶成本。</a:t>
            </a:r>
          </a:p>
          <a:p>
            <a:r>
              <a:rPr lang="zh-CN" altLang="en-US" sz="2400" dirty="0" smtClean="0"/>
              <a:t>四、良好</a:t>
            </a:r>
            <a:r>
              <a:rPr lang="zh-CN" altLang="en-US" sz="2400" dirty="0"/>
              <a:t>的充放电性能。电池应具备高充放电效率，以确保电动汽车在正常使用条件下能够达到足够的充放电循环次数</a:t>
            </a:r>
            <a:r>
              <a:rPr lang="zh-CN" altLang="en-US" sz="2400" dirty="0" smtClean="0"/>
              <a:t>。</a:t>
            </a:r>
            <a:endParaRPr lang="zh-CN" altLang="en-US" sz="2400" dirty="0"/>
          </a:p>
          <a:p>
            <a:r>
              <a:rPr lang="zh-CN" altLang="en-US" sz="2400" dirty="0" smtClean="0"/>
              <a:t>五、安全性</a:t>
            </a:r>
            <a:r>
              <a:rPr lang="zh-CN" altLang="en-US" sz="2400" dirty="0"/>
              <a:t>。电池需要具备高的安全性能，以</a:t>
            </a:r>
            <a:r>
              <a:rPr lang="zh-CN" altLang="en-US" sz="2400" dirty="0" smtClean="0"/>
              <a:t>防止在车辆上发生</a:t>
            </a:r>
            <a:r>
              <a:rPr lang="zh-CN" altLang="en-US" sz="2400" dirty="0"/>
              <a:t>危险。</a:t>
            </a:r>
          </a:p>
          <a:p>
            <a:r>
              <a:rPr lang="zh-CN" altLang="en-US" sz="2400" dirty="0" smtClean="0"/>
              <a:t>六、成本</a:t>
            </a:r>
            <a:r>
              <a:rPr lang="zh-CN" altLang="en-US" sz="2400" dirty="0"/>
              <a:t>低。电池的价格应适中，以降低电动汽车的整体成本</a:t>
            </a:r>
            <a:r>
              <a:rPr lang="zh-CN" altLang="en-US" sz="2400" dirty="0" smtClean="0"/>
              <a:t>。</a:t>
            </a:r>
            <a:endParaRPr lang="zh-CN" altLang="en-US" sz="2400" dirty="0"/>
          </a:p>
          <a:p>
            <a:r>
              <a:rPr lang="zh-CN" altLang="en-US" sz="2400" dirty="0" smtClean="0"/>
              <a:t>七、维护</a:t>
            </a:r>
            <a:r>
              <a:rPr lang="zh-CN" altLang="en-US" sz="2400" dirty="0"/>
              <a:t>方便。电池的使用和维护应简单方便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 smtClean="0"/>
              <a:t>八、环保性</a:t>
            </a:r>
            <a:r>
              <a:rPr lang="zh-CN" altLang="en-US" sz="2400" dirty="0"/>
              <a:t>。电池的制作材料应环保，无二次污染，并且能够在极寒或极热的环境中稳定工作。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784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5102" y="242054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笔记：新能源</a:t>
            </a:r>
            <a:r>
              <a:rPr lang="zh-CN" altLang="en-US" sz="3200" b="1" dirty="0" smtClean="0"/>
              <a:t>汽车优势</a:t>
            </a:r>
            <a:endParaRPr lang="en-US" altLang="zh-CN" sz="3200" b="1" dirty="0"/>
          </a:p>
        </p:txBody>
      </p:sp>
      <p:sp>
        <p:nvSpPr>
          <p:cNvPr id="4" name="矩形 3"/>
          <p:cNvSpPr/>
          <p:nvPr/>
        </p:nvSpPr>
        <p:spPr>
          <a:xfrm>
            <a:off x="295102" y="826829"/>
            <a:ext cx="10988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1. </a:t>
            </a:r>
            <a:r>
              <a:rPr lang="zh-CN" altLang="en-US" sz="2400" dirty="0"/>
              <a:t>环保优势：新能源汽车的最大优势是</a:t>
            </a:r>
            <a:r>
              <a:rPr lang="zh-CN" altLang="en-US" sz="2400" dirty="0" smtClean="0"/>
              <a:t>其低噪音、零排放</a:t>
            </a:r>
            <a:r>
              <a:rPr lang="zh-CN" altLang="en-US" sz="2400" dirty="0"/>
              <a:t>或低排放的特点，它们不会产生有害的尾气和污染，对环境更加友好。</a:t>
            </a:r>
          </a:p>
          <a:p>
            <a:endParaRPr lang="zh-CN" altLang="en-US" sz="2400" dirty="0"/>
          </a:p>
          <a:p>
            <a:r>
              <a:rPr lang="en-US" altLang="zh-CN" sz="2400" dirty="0"/>
              <a:t>2. </a:t>
            </a:r>
            <a:r>
              <a:rPr lang="zh-CN" altLang="en-US" sz="2400" dirty="0"/>
              <a:t>节能优势：新能源汽车采用的是电力或混合动力，相比传统燃油汽车更加节能，能够有效地减少油耗，降低运营成本。</a:t>
            </a:r>
          </a:p>
          <a:p>
            <a:endParaRPr lang="zh-CN" altLang="en-US" sz="2400" dirty="0"/>
          </a:p>
          <a:p>
            <a:r>
              <a:rPr lang="en-US" altLang="zh-CN" sz="2400" dirty="0"/>
              <a:t>3. </a:t>
            </a:r>
            <a:r>
              <a:rPr lang="zh-CN" altLang="en-US" sz="2400" dirty="0"/>
              <a:t>经济优势：随着技术的不断发展和成本的降低，新能源汽车的价格也越来越具有竞争力。此外，政府对新能源汽车的补贴和优惠政策也促进了其发展。</a:t>
            </a:r>
          </a:p>
          <a:p>
            <a:endParaRPr lang="zh-CN" altLang="en-US" sz="2400" dirty="0"/>
          </a:p>
          <a:p>
            <a:r>
              <a:rPr lang="en-US" altLang="zh-CN" sz="2400" dirty="0"/>
              <a:t>4. </a:t>
            </a:r>
            <a:r>
              <a:rPr lang="zh-CN" altLang="en-US" sz="2400" dirty="0"/>
              <a:t>安全优势：新能源汽车的电池系统采用的是高效的安全防护措施，能够在车辆遭遇事故时保护驾驶员的安全。同时，新能源汽车的稳定性和操控性也更好。</a:t>
            </a:r>
          </a:p>
          <a:p>
            <a:endParaRPr lang="zh-CN" altLang="en-US" sz="2400" dirty="0"/>
          </a:p>
          <a:p>
            <a:r>
              <a:rPr lang="en-US" altLang="zh-CN" sz="2400" dirty="0"/>
              <a:t>5. </a:t>
            </a:r>
            <a:r>
              <a:rPr lang="zh-CN" altLang="en-US" sz="2400" dirty="0"/>
              <a:t>未来趋势：随着全球对环境保护意识的提高和汽车技术的不断完善，新能源汽车已成为未来汽车发展的趋势</a:t>
            </a:r>
            <a:r>
              <a:rPr lang="zh-CN" altLang="en-US" sz="2400" dirty="0" smtClean="0"/>
              <a:t>。特别是智能化发展，对于</a:t>
            </a:r>
            <a:r>
              <a:rPr lang="zh-CN" altLang="en-US" sz="2400" dirty="0"/>
              <a:t>汽车厂商和消费者来说，新能源汽车也将成为必然的选择。</a:t>
            </a:r>
          </a:p>
        </p:txBody>
      </p:sp>
    </p:spTree>
    <p:extLst>
      <p:ext uri="{BB962C8B-B14F-4D97-AF65-F5344CB8AC3E}">
        <p14:creationId xmlns:p14="http://schemas.microsoft.com/office/powerpoint/2010/main" val="1976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758875"/>
            <a:ext cx="3855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一、</a:t>
            </a:r>
            <a:r>
              <a:rPr lang="zh-CN" altLang="en-US" sz="4000" dirty="0" smtClean="0">
                <a:solidFill>
                  <a:srgbClr val="FF0000"/>
                </a:solidFill>
              </a:rPr>
              <a:t>高</a:t>
            </a:r>
            <a:r>
              <a:rPr lang="zh-CN" altLang="en-US" sz="4000" dirty="0">
                <a:solidFill>
                  <a:srgbClr val="FF0000"/>
                </a:solidFill>
              </a:rPr>
              <a:t>比能量</a:t>
            </a:r>
            <a:r>
              <a:rPr lang="zh-CN" altLang="en-US" sz="4000" dirty="0" smtClean="0">
                <a:solidFill>
                  <a:srgbClr val="FF0000"/>
                </a:solidFill>
              </a:rPr>
              <a:t>。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>
                <a:solidFill>
                  <a:srgbClr val="FF0000"/>
                </a:solidFill>
              </a:rPr>
              <a:t> </a:t>
            </a:r>
            <a:r>
              <a:rPr lang="en-US" altLang="zh-CN" sz="4000" dirty="0" smtClean="0">
                <a:solidFill>
                  <a:srgbClr val="FF0000"/>
                </a:solidFill>
              </a:rPr>
              <a:t>  </a:t>
            </a:r>
            <a:r>
              <a:rPr lang="zh-CN" altLang="en-US" sz="4000" dirty="0" smtClean="0">
                <a:solidFill>
                  <a:srgbClr val="FF0000"/>
                </a:solidFill>
              </a:rPr>
              <a:t>   </a:t>
            </a:r>
            <a:r>
              <a:rPr lang="zh-CN" altLang="en-US" sz="4000" dirty="0" smtClean="0"/>
              <a:t>为了</a:t>
            </a:r>
            <a:r>
              <a:rPr lang="zh-CN" altLang="en-US" sz="4000" dirty="0"/>
              <a:t>提高电动汽车的续航里程，电池需要储存更多的能量，同时保持体积和质量的</a:t>
            </a:r>
            <a:r>
              <a:rPr lang="zh-CN" altLang="en-US" sz="4000" dirty="0" smtClean="0"/>
              <a:t>轻便。</a:t>
            </a:r>
            <a:endParaRPr lang="zh-CN" altLang="en-US" sz="4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0"/>
            <a:ext cx="7452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920" y="975361"/>
            <a:ext cx="3779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二、高比功率</a:t>
            </a:r>
            <a:endParaRPr lang="en-US" altLang="zh-CN" sz="4000" dirty="0" smtClean="0"/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     </a:t>
            </a:r>
            <a:r>
              <a:rPr lang="zh-CN" altLang="en-US" sz="4000" dirty="0" smtClean="0"/>
              <a:t>为了</a:t>
            </a:r>
            <a:r>
              <a:rPr lang="zh-CN" altLang="en-US" sz="4000" dirty="0"/>
              <a:t>使电动汽车在加速、爬坡和负载行驶等性能上接近燃油车，电池需要具有较高的功率输出。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r="17712"/>
          <a:stretch/>
        </p:blipFill>
        <p:spPr>
          <a:xfrm>
            <a:off x="4709160" y="625957"/>
            <a:ext cx="6690360" cy="5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257" y="438835"/>
            <a:ext cx="3489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三、长循环寿命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     </a:t>
            </a:r>
            <a:r>
              <a:rPr lang="zh-CN" altLang="en-US" sz="4000" dirty="0" smtClean="0"/>
              <a:t>电池</a:t>
            </a:r>
            <a:r>
              <a:rPr lang="zh-CN" altLang="en-US" sz="4000" dirty="0"/>
              <a:t>的循环寿命越长，能够支撑电动汽车行驶的总里程数越高，同时也能降低汽车的行驶成本。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57" y="594360"/>
            <a:ext cx="8653743" cy="60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1480" y="850315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四、良好</a:t>
            </a:r>
            <a:r>
              <a:rPr lang="zh-CN" altLang="en-US" sz="4000" dirty="0">
                <a:solidFill>
                  <a:srgbClr val="FF0000"/>
                </a:solidFill>
              </a:rPr>
              <a:t>的充放电性能</a:t>
            </a:r>
            <a:r>
              <a:rPr lang="zh-CN" altLang="en-US" sz="4000" dirty="0" smtClean="0">
                <a:solidFill>
                  <a:srgbClr val="FF0000"/>
                </a:solidFill>
              </a:rPr>
              <a:t>。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zh-CN" altLang="en-US" sz="4000" dirty="0" smtClean="0"/>
              <a:t>       电池</a:t>
            </a:r>
            <a:r>
              <a:rPr lang="zh-CN" altLang="en-US" sz="4000" dirty="0"/>
              <a:t>应具备高充放电效率，以确保电动汽车在正常使用条件下能够达到足够的充放电循环次数。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71" y="1"/>
            <a:ext cx="6854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4360" y="515035"/>
            <a:ext cx="460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五、安全性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zh-CN" altLang="en-US" sz="4000" dirty="0" smtClean="0"/>
              <a:t>     电池</a:t>
            </a:r>
            <a:r>
              <a:rPr lang="zh-CN" altLang="en-US" sz="4000" dirty="0"/>
              <a:t>需要具备高的安全性能，以防止在车辆上发生危险。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0" y="1021080"/>
            <a:ext cx="6761278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0520" y="484257"/>
            <a:ext cx="448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 smtClean="0">
                <a:solidFill>
                  <a:srgbClr val="FF0000"/>
                </a:solidFill>
              </a:rPr>
              <a:t>六、成本</a:t>
            </a:r>
            <a:r>
              <a:rPr lang="zh-CN" altLang="en-US" sz="4000" dirty="0">
                <a:solidFill>
                  <a:srgbClr val="FF0000"/>
                </a:solidFill>
              </a:rPr>
              <a:t>低</a:t>
            </a:r>
            <a:r>
              <a:rPr lang="zh-CN" altLang="en-US" sz="4000" dirty="0" smtClean="0">
                <a:solidFill>
                  <a:srgbClr val="FF0000"/>
                </a:solidFill>
              </a:rPr>
              <a:t>。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 lvl="0"/>
            <a:r>
              <a:rPr lang="zh-CN" altLang="en-US" sz="4000" dirty="0" smtClean="0">
                <a:solidFill>
                  <a:prstClr val="black"/>
                </a:solidFill>
              </a:rPr>
              <a:t>      电池</a:t>
            </a:r>
            <a:r>
              <a:rPr lang="zh-CN" altLang="en-US" sz="4000" dirty="0">
                <a:solidFill>
                  <a:prstClr val="black"/>
                </a:solidFill>
              </a:rPr>
              <a:t>的价格应适中，以降低电动汽车的整体成本。</a:t>
            </a:r>
            <a:endParaRPr lang="zh-CN" altLang="en-US" sz="4000" dirty="0">
              <a:solidFill>
                <a:prstClr val="black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0"/>
          <a:stretch/>
        </p:blipFill>
        <p:spPr>
          <a:xfrm>
            <a:off x="4680289" y="0"/>
            <a:ext cx="7511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599" y="729734"/>
            <a:ext cx="3565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七、维护方便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   </a:t>
            </a:r>
            <a:r>
              <a:rPr lang="zh-CN" altLang="en-US" sz="4000" dirty="0" smtClean="0"/>
              <a:t>  电池</a:t>
            </a:r>
            <a:r>
              <a:rPr lang="zh-CN" altLang="en-US" sz="4000" dirty="0"/>
              <a:t>的使用和维护应简单方便。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47" y="0"/>
            <a:ext cx="8208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2880" y="498455"/>
            <a:ext cx="50139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八、环保</a:t>
            </a:r>
            <a:r>
              <a:rPr lang="zh-CN" altLang="en-US" sz="4000" dirty="0">
                <a:solidFill>
                  <a:srgbClr val="FF0000"/>
                </a:solidFill>
              </a:rPr>
              <a:t>性</a:t>
            </a:r>
            <a:r>
              <a:rPr lang="zh-CN" altLang="en-US" sz="4000" dirty="0" smtClean="0">
                <a:solidFill>
                  <a:srgbClr val="FF0000"/>
                </a:solidFill>
              </a:rPr>
              <a:t>。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zh-CN" altLang="en-US" sz="4000" dirty="0" smtClean="0"/>
              <a:t>      电池</a:t>
            </a:r>
            <a:r>
              <a:rPr lang="zh-CN" altLang="en-US" sz="4000" dirty="0"/>
              <a:t>的制作材料应环保</a:t>
            </a:r>
            <a:r>
              <a:rPr lang="zh-CN" altLang="en-US" sz="4000" dirty="0" smtClean="0"/>
              <a:t>，能控制二次污染</a:t>
            </a:r>
            <a:r>
              <a:rPr lang="zh-CN" altLang="en-US" sz="4000" dirty="0"/>
              <a:t>，并且能够在极寒或极热的环境中稳定工作。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1230</Words>
  <Application>Microsoft Office PowerPoint</Application>
  <PresentationFormat>宽屏</PresentationFormat>
  <Paragraphs>68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等线</vt:lpstr>
      <vt:lpstr>等线 Light</vt:lpstr>
      <vt:lpstr>黑体</vt:lpstr>
      <vt:lpstr>Arial</vt:lpstr>
      <vt:lpstr>Office 主题​​</vt:lpstr>
      <vt:lpstr>一、新能源车对电池的要求  二、新能源汽车的优势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高压互锁</dc:title>
  <dc:creator>Windows User</dc:creator>
  <cp:lastModifiedBy>Windows User</cp:lastModifiedBy>
  <cp:revision>86</cp:revision>
  <dcterms:created xsi:type="dcterms:W3CDTF">2024-02-03T12:19:13Z</dcterms:created>
  <dcterms:modified xsi:type="dcterms:W3CDTF">2024-03-14T02:41:46Z</dcterms:modified>
</cp:coreProperties>
</file>