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0" r:id="rId5"/>
    <p:sldId id="258" r:id="rId6"/>
    <p:sldId id="277" r:id="rId7"/>
    <p:sldId id="261" r:id="rId8"/>
    <p:sldId id="262" r:id="rId9"/>
    <p:sldId id="263" r:id="rId10"/>
    <p:sldId id="305" r:id="rId11"/>
    <p:sldId id="304" r:id="rId12"/>
    <p:sldId id="303" r:id="rId13"/>
    <p:sldId id="302" r:id="rId14"/>
    <p:sldId id="301" r:id="rId15"/>
    <p:sldId id="300" r:id="rId16"/>
    <p:sldId id="299" r:id="rId17"/>
    <p:sldId id="298" r:id="rId18"/>
    <p:sldId id="297" r:id="rId19"/>
    <p:sldId id="296" r:id="rId20"/>
    <p:sldId id="295" r:id="rId21"/>
    <p:sldId id="282" r:id="rId22"/>
    <p:sldId id="281" r:id="rId23"/>
    <p:sldId id="280" r:id="rId24"/>
    <p:sldId id="260" r:id="rId25"/>
    <p:sldId id="290" r:id="rId26"/>
    <p:sldId id="29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2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#3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C8C045-460C-4E3F-96B6-7BD4CE17B64C}" type="doc">
      <dgm:prSet loTypeId="urn:microsoft.com/office/officeart/2008/layout/LinedList" loCatId="list" qsTypeId="urn:microsoft.com/office/officeart/2005/8/quickstyle/simple1#3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62574C5-0244-4FD3-982F-BC7B264AC586}">
      <dgm:prSet phldrT="[Text]" custT="1"/>
      <dgm:spPr/>
      <dgm:t>
        <a:bodyPr/>
        <a:lstStyle/>
        <a:p>
          <a:r>
            <a:rPr lang="zh-CN" altLang="en-US" sz="3600" b="1" dirty="0" smtClean="0">
              <a:solidFill>
                <a:schemeClr val="tx1"/>
              </a:solidFill>
            </a:rPr>
            <a:t>安全要求</a:t>
          </a:r>
          <a:endParaRPr lang="en-US" sz="3600" dirty="0">
            <a:solidFill>
              <a:schemeClr val="tx1"/>
            </a:solidFill>
          </a:endParaRPr>
        </a:p>
      </dgm:t>
    </dgm:pt>
    <dgm:pt modelId="{511BE387-D750-420A-A2C4-5A3F1AAD238A}" type="parTrans" cxnId="{A718C7DA-A41E-4582-B53D-0433C7E52838}">
      <dgm:prSet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CD99AE32-9D1B-473F-B6DB-830345139194}" type="sibTrans" cxnId="{A718C7DA-A41E-4582-B53D-0433C7E52838}">
      <dgm:prSet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4A7BC9A1-2BBB-4CCB-B31B-98D376E06798}">
      <dgm:prSet phldrT="[Text]" custT="1"/>
      <dgm:spPr/>
      <dgm:t>
        <a:bodyPr/>
        <a:lstStyle/>
        <a:p>
          <a:r>
            <a:rPr lang="zh-CN" altLang="en-US" sz="2000" dirty="0" smtClean="0">
              <a:solidFill>
                <a:srgbClr val="FF0000"/>
              </a:solidFill>
            </a:rPr>
            <a:t>注意自己的人身安全！</a:t>
          </a:r>
          <a:endParaRPr lang="en-US" sz="2000" dirty="0">
            <a:solidFill>
              <a:srgbClr val="FF0000"/>
            </a:solidFill>
          </a:endParaRPr>
        </a:p>
      </dgm:t>
    </dgm:pt>
    <dgm:pt modelId="{560A8CE5-C59F-41FB-8738-C18DC24B101A}" type="parTrans" cxnId="{AC9D4FFA-9991-4EED-81A0-18A4E4BCB9B3}">
      <dgm:prSet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EF81E0F4-06E8-4F30-940B-0E0A91EF7168}" type="sibTrans" cxnId="{AC9D4FFA-9991-4EED-81A0-18A4E4BCB9B3}">
      <dgm:prSet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AE0B4C51-6ACC-477C-A473-7DFCF768305A}">
      <dgm:prSet phldrT="[Text]" custT="1"/>
      <dgm:spPr/>
      <dgm:t>
        <a:bodyPr/>
        <a:lstStyle/>
        <a:p>
          <a:r>
            <a:rPr lang="zh-CN" altLang="en-US" sz="2000" dirty="0" smtClean="0">
              <a:solidFill>
                <a:srgbClr val="FF0000"/>
              </a:solidFill>
            </a:rPr>
            <a:t>未得到许可禁止触碰车辆</a:t>
          </a:r>
          <a:r>
            <a:rPr lang="en-US" altLang="zh-CN" sz="2000" dirty="0" smtClean="0">
              <a:solidFill>
                <a:srgbClr val="FF0000"/>
              </a:solidFill>
            </a:rPr>
            <a:t>/</a:t>
          </a:r>
          <a:r>
            <a:rPr lang="zh-CN" altLang="en-US" sz="2000" dirty="0" smtClean="0">
              <a:solidFill>
                <a:srgbClr val="FF0000"/>
              </a:solidFill>
            </a:rPr>
            <a:t>高压部件！</a:t>
          </a:r>
          <a:endParaRPr lang="en-US" sz="2000" dirty="0">
            <a:solidFill>
              <a:srgbClr val="FF0000"/>
            </a:solidFill>
          </a:endParaRPr>
        </a:p>
      </dgm:t>
    </dgm:pt>
    <dgm:pt modelId="{D05C4B3B-50B2-4494-9A69-6FDE1268BF1A}" type="parTrans" cxnId="{7ADE08EC-9B95-465A-B58D-131E67F5B980}">
      <dgm:prSet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0D52216D-5D89-46AB-A12C-FD2880DE429F}" type="sibTrans" cxnId="{7ADE08EC-9B95-465A-B58D-131E67F5B980}">
      <dgm:prSet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474EA2EC-104A-4AB5-A7C0-244D0FF5DB29}">
      <dgm:prSet phldrT="[Text]" custT="1"/>
      <dgm:spPr/>
      <dgm:t>
        <a:bodyPr/>
        <a:lstStyle/>
        <a:p>
          <a:r>
            <a:rPr lang="zh-CN" altLang="en-US" sz="2000" dirty="0" smtClean="0">
              <a:solidFill>
                <a:srgbClr val="FF0000"/>
              </a:solidFill>
            </a:rPr>
            <a:t>按要求进行练习操作，严格按照规定步骤完成。</a:t>
          </a:r>
          <a:endParaRPr lang="en-US" sz="2000" dirty="0">
            <a:solidFill>
              <a:srgbClr val="FF0000"/>
            </a:solidFill>
          </a:endParaRPr>
        </a:p>
      </dgm:t>
    </dgm:pt>
    <dgm:pt modelId="{EBB04C0C-8D54-44EB-8638-29B4888D8FE2}" type="parTrans" cxnId="{F14E3B44-C86A-4970-84AE-A05B53046513}">
      <dgm:prSet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954FB35A-515A-4922-BBEC-6F5A8ACDA82B}" type="sibTrans" cxnId="{F14E3B44-C86A-4970-84AE-A05B53046513}">
      <dgm:prSet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4AD10397-394C-4069-90DA-008597A32212}">
      <dgm:prSet phldrT="[Text]" custT="1"/>
      <dgm:spPr/>
      <dgm:t>
        <a:bodyPr/>
        <a:lstStyle/>
        <a:p>
          <a:r>
            <a:rPr lang="zh-CN" altLang="en-US" sz="2000" dirty="0" smtClean="0">
              <a:solidFill>
                <a:srgbClr val="FF0000"/>
              </a:solidFill>
            </a:rPr>
            <a:t>未取得维修资质，禁止执行高压系统有关的任何作业。</a:t>
          </a:r>
          <a:endParaRPr lang="en-US" sz="2000" dirty="0">
            <a:solidFill>
              <a:srgbClr val="FF0000"/>
            </a:solidFill>
          </a:endParaRPr>
        </a:p>
      </dgm:t>
    </dgm:pt>
    <dgm:pt modelId="{3306B333-EE74-4C04-8468-9D8F4FE2126E}" type="parTrans" cxnId="{7673FC3C-C4AA-444A-A984-E2C5E0812C44}">
      <dgm:prSet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ABB54009-1852-414D-AA28-0328704B5619}" type="sibTrans" cxnId="{7673FC3C-C4AA-444A-A984-E2C5E0812C44}">
      <dgm:prSet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F63A4C23-5698-4DB4-BBFA-74873FF451EC}">
      <dgm:prSet phldrT="[Text]" custT="1"/>
      <dgm:spPr/>
      <dgm:t>
        <a:bodyPr/>
        <a:lstStyle/>
        <a:p>
          <a:r>
            <a:rPr lang="zh-CN" altLang="en-US" sz="2000" dirty="0" smtClean="0">
              <a:solidFill>
                <a:srgbClr val="FF0000"/>
              </a:solidFill>
            </a:rPr>
            <a:t>不同厂商车型高压系统的要求差异，作业前详细阅读手册。</a:t>
          </a:r>
          <a:endParaRPr lang="en-US" sz="2000" dirty="0">
            <a:solidFill>
              <a:srgbClr val="FF0000"/>
            </a:solidFill>
          </a:endParaRPr>
        </a:p>
      </dgm:t>
    </dgm:pt>
    <dgm:pt modelId="{4CC53724-E6CC-44D9-9280-7CC5A33BCF5D}" type="parTrans" cxnId="{8B82B818-050A-44FB-8110-46C018B5794A}">
      <dgm:prSet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36B473ED-9651-4F49-A6D0-BC1DF46116DA}" type="sibTrans" cxnId="{8B82B818-050A-44FB-8110-46C018B5794A}">
      <dgm:prSet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B43E1F85-8B84-4A2D-AA9B-F0C2735B1B27}">
      <dgm:prSet phldrT="[Text]" custT="1"/>
      <dgm:spPr/>
      <dgm:t>
        <a:bodyPr/>
        <a:lstStyle/>
        <a:p>
          <a:r>
            <a:rPr lang="zh-CN" altLang="en-US" sz="2000" dirty="0" smtClean="0">
              <a:solidFill>
                <a:srgbClr val="FF0000"/>
              </a:solidFill>
            </a:rPr>
            <a:t>注意别人的人身安全！</a:t>
          </a:r>
          <a:endParaRPr lang="en-US" sz="2000" dirty="0">
            <a:solidFill>
              <a:srgbClr val="FF0000"/>
            </a:solidFill>
          </a:endParaRPr>
        </a:p>
      </dgm:t>
    </dgm:pt>
    <dgm:pt modelId="{AE0BAE4C-3D71-4791-947F-D02777B4C94A}" type="parTrans" cxnId="{04918FAB-4916-4578-8C2D-41B6853A11B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8EF5695-CE82-4CC0-9B14-806CF73A2E95}" type="sibTrans" cxnId="{04918FAB-4916-4578-8C2D-41B6853A11B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3D3BD6B3-51DD-4FAB-99E8-93B2BD4DCCF9}">
      <dgm:prSet phldrT="[Text]" custT="1"/>
      <dgm:spPr/>
      <dgm:t>
        <a:bodyPr/>
        <a:lstStyle/>
        <a:p>
          <a:r>
            <a:rPr lang="zh-CN" altLang="en-US" sz="2000" dirty="0" smtClean="0">
              <a:solidFill>
                <a:srgbClr val="FF0000"/>
              </a:solidFill>
            </a:rPr>
            <a:t>工具设备</a:t>
          </a:r>
          <a:r>
            <a:rPr lang="en-US" altLang="zh-CN" sz="2000" dirty="0" smtClean="0">
              <a:solidFill>
                <a:srgbClr val="FF0000"/>
              </a:solidFill>
            </a:rPr>
            <a:t>/</a:t>
          </a:r>
          <a:r>
            <a:rPr lang="zh-CN" altLang="en-US" sz="2000" dirty="0" smtClean="0">
              <a:solidFill>
                <a:srgbClr val="FF0000"/>
              </a:solidFill>
            </a:rPr>
            <a:t>车辆安全！</a:t>
          </a:r>
          <a:endParaRPr lang="en-US" sz="2000" dirty="0">
            <a:solidFill>
              <a:srgbClr val="FF0000"/>
            </a:solidFill>
          </a:endParaRPr>
        </a:p>
      </dgm:t>
    </dgm:pt>
    <dgm:pt modelId="{DE7641EF-1553-421B-9499-AC94F53F1235}" type="parTrans" cxnId="{3E7F0BDF-A754-4A8D-A3A8-03E36D06CCB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8F81CFF-2178-4D7A-AD1D-5B6D4CBAA571}" type="sibTrans" cxnId="{3E7F0BDF-A754-4A8D-A3A8-03E36D06CCB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A373AD20-2AD8-41C6-B152-EB8CB52A4016}" type="pres">
      <dgm:prSet presAssocID="{14C8C045-460C-4E3F-96B6-7BD4CE17B6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8DA57CA-7F55-4705-B1E9-92DB2246612B}" type="pres">
      <dgm:prSet presAssocID="{A62574C5-0244-4FD3-982F-BC7B264AC586}" presName="thickLine" presStyleLbl="alignNode1" presStyleIdx="0" presStyleCnt="1"/>
      <dgm:spPr/>
    </dgm:pt>
    <dgm:pt modelId="{D040FF2E-671D-48C7-A886-41E7641611DF}" type="pres">
      <dgm:prSet presAssocID="{A62574C5-0244-4FD3-982F-BC7B264AC586}" presName="horz1" presStyleCnt="0"/>
      <dgm:spPr/>
    </dgm:pt>
    <dgm:pt modelId="{F04DD685-9DDA-4451-828C-92F4722A5031}" type="pres">
      <dgm:prSet presAssocID="{A62574C5-0244-4FD3-982F-BC7B264AC586}" presName="tx1" presStyleLbl="revTx" presStyleIdx="0" presStyleCnt="8" custScaleX="46201"/>
      <dgm:spPr/>
      <dgm:t>
        <a:bodyPr/>
        <a:lstStyle/>
        <a:p>
          <a:endParaRPr lang="en-US"/>
        </a:p>
      </dgm:t>
    </dgm:pt>
    <dgm:pt modelId="{831B145E-22BC-4430-82D1-B4FA484B4F72}" type="pres">
      <dgm:prSet presAssocID="{A62574C5-0244-4FD3-982F-BC7B264AC586}" presName="vert1" presStyleCnt="0"/>
      <dgm:spPr/>
    </dgm:pt>
    <dgm:pt modelId="{FE29EF8B-8D52-48A5-B8A4-13119D5AC4E6}" type="pres">
      <dgm:prSet presAssocID="{4A7BC9A1-2BBB-4CCB-B31B-98D376E06798}" presName="vertSpace2a" presStyleCnt="0"/>
      <dgm:spPr/>
    </dgm:pt>
    <dgm:pt modelId="{F22AFCDA-9004-4239-93AF-94280051FC3D}" type="pres">
      <dgm:prSet presAssocID="{4A7BC9A1-2BBB-4CCB-B31B-98D376E06798}" presName="horz2" presStyleCnt="0"/>
      <dgm:spPr/>
    </dgm:pt>
    <dgm:pt modelId="{6DC657D4-1A23-43E5-BAE4-7DB8EB71E287}" type="pres">
      <dgm:prSet presAssocID="{4A7BC9A1-2BBB-4CCB-B31B-98D376E06798}" presName="horzSpace2" presStyleCnt="0"/>
      <dgm:spPr/>
    </dgm:pt>
    <dgm:pt modelId="{CF68F1F1-0A6D-40C5-A80E-642717354118}" type="pres">
      <dgm:prSet presAssocID="{4A7BC9A1-2BBB-4CCB-B31B-98D376E06798}" presName="tx2" presStyleLbl="revTx" presStyleIdx="1" presStyleCnt="8"/>
      <dgm:spPr/>
      <dgm:t>
        <a:bodyPr/>
        <a:lstStyle/>
        <a:p>
          <a:endParaRPr lang="en-US"/>
        </a:p>
      </dgm:t>
    </dgm:pt>
    <dgm:pt modelId="{865BA342-D3A7-48C1-8438-AAA00150BEEA}" type="pres">
      <dgm:prSet presAssocID="{4A7BC9A1-2BBB-4CCB-B31B-98D376E06798}" presName="vert2" presStyleCnt="0"/>
      <dgm:spPr/>
    </dgm:pt>
    <dgm:pt modelId="{5713DFA6-64BA-404E-A357-EAC88FC405C4}" type="pres">
      <dgm:prSet presAssocID="{4A7BC9A1-2BBB-4CCB-B31B-98D376E06798}" presName="thinLine2b" presStyleLbl="callout" presStyleIdx="0" presStyleCnt="7"/>
      <dgm:spPr/>
    </dgm:pt>
    <dgm:pt modelId="{7552FFD8-56CB-4187-8F9E-5E95FD23F2F6}" type="pres">
      <dgm:prSet presAssocID="{4A7BC9A1-2BBB-4CCB-B31B-98D376E06798}" presName="vertSpace2b" presStyleCnt="0"/>
      <dgm:spPr/>
    </dgm:pt>
    <dgm:pt modelId="{7265504D-C94F-47E5-BF52-ED077349678F}" type="pres">
      <dgm:prSet presAssocID="{B43E1F85-8B84-4A2D-AA9B-F0C2735B1B27}" presName="horz2" presStyleCnt="0"/>
      <dgm:spPr/>
    </dgm:pt>
    <dgm:pt modelId="{52390440-6EA6-4B1E-84A0-17D52937F830}" type="pres">
      <dgm:prSet presAssocID="{B43E1F85-8B84-4A2D-AA9B-F0C2735B1B27}" presName="horzSpace2" presStyleCnt="0"/>
      <dgm:spPr/>
    </dgm:pt>
    <dgm:pt modelId="{608E8074-5561-4544-9099-1EE36739FAA5}" type="pres">
      <dgm:prSet presAssocID="{B43E1F85-8B84-4A2D-AA9B-F0C2735B1B27}" presName="tx2" presStyleLbl="revTx" presStyleIdx="2" presStyleCnt="8"/>
      <dgm:spPr/>
      <dgm:t>
        <a:bodyPr/>
        <a:lstStyle/>
        <a:p>
          <a:endParaRPr lang="en-US"/>
        </a:p>
      </dgm:t>
    </dgm:pt>
    <dgm:pt modelId="{486F4326-12EE-4769-AD0F-7027A99D1608}" type="pres">
      <dgm:prSet presAssocID="{B43E1F85-8B84-4A2D-AA9B-F0C2735B1B27}" presName="vert2" presStyleCnt="0"/>
      <dgm:spPr/>
    </dgm:pt>
    <dgm:pt modelId="{22455CF8-D1B1-4A1A-8601-2FA048E24F9F}" type="pres">
      <dgm:prSet presAssocID="{B43E1F85-8B84-4A2D-AA9B-F0C2735B1B27}" presName="thinLine2b" presStyleLbl="callout" presStyleIdx="1" presStyleCnt="7"/>
      <dgm:spPr/>
    </dgm:pt>
    <dgm:pt modelId="{7D6C324E-D620-4F22-91A7-349730E05E10}" type="pres">
      <dgm:prSet presAssocID="{B43E1F85-8B84-4A2D-AA9B-F0C2735B1B27}" presName="vertSpace2b" presStyleCnt="0"/>
      <dgm:spPr/>
    </dgm:pt>
    <dgm:pt modelId="{29D83EA5-D145-4383-95EB-1A91EEB41C3E}" type="pres">
      <dgm:prSet presAssocID="{3D3BD6B3-51DD-4FAB-99E8-93B2BD4DCCF9}" presName="horz2" presStyleCnt="0"/>
      <dgm:spPr/>
    </dgm:pt>
    <dgm:pt modelId="{27A68478-9F14-4688-A8BB-98CB5CA971DE}" type="pres">
      <dgm:prSet presAssocID="{3D3BD6B3-51DD-4FAB-99E8-93B2BD4DCCF9}" presName="horzSpace2" presStyleCnt="0"/>
      <dgm:spPr/>
    </dgm:pt>
    <dgm:pt modelId="{6E375CB7-2DE4-4831-9C9F-A6B9BFE4AADF}" type="pres">
      <dgm:prSet presAssocID="{3D3BD6B3-51DD-4FAB-99E8-93B2BD4DCCF9}" presName="tx2" presStyleLbl="revTx" presStyleIdx="3" presStyleCnt="8"/>
      <dgm:spPr/>
      <dgm:t>
        <a:bodyPr/>
        <a:lstStyle/>
        <a:p>
          <a:endParaRPr lang="en-US"/>
        </a:p>
      </dgm:t>
    </dgm:pt>
    <dgm:pt modelId="{B4D33EEE-1FA2-4A99-B482-66B5367EA2BD}" type="pres">
      <dgm:prSet presAssocID="{3D3BD6B3-51DD-4FAB-99E8-93B2BD4DCCF9}" presName="vert2" presStyleCnt="0"/>
      <dgm:spPr/>
    </dgm:pt>
    <dgm:pt modelId="{58E0A209-7D72-47B2-8452-2451471E7621}" type="pres">
      <dgm:prSet presAssocID="{3D3BD6B3-51DD-4FAB-99E8-93B2BD4DCCF9}" presName="thinLine2b" presStyleLbl="callout" presStyleIdx="2" presStyleCnt="7"/>
      <dgm:spPr/>
    </dgm:pt>
    <dgm:pt modelId="{2B68F1E8-8E81-49BB-B709-00FD5FC8C600}" type="pres">
      <dgm:prSet presAssocID="{3D3BD6B3-51DD-4FAB-99E8-93B2BD4DCCF9}" presName="vertSpace2b" presStyleCnt="0"/>
      <dgm:spPr/>
    </dgm:pt>
    <dgm:pt modelId="{6EE71A18-6A6A-4ED0-8AE1-AD600B4DB280}" type="pres">
      <dgm:prSet presAssocID="{AE0B4C51-6ACC-477C-A473-7DFCF768305A}" presName="horz2" presStyleCnt="0"/>
      <dgm:spPr/>
    </dgm:pt>
    <dgm:pt modelId="{5E87E5CA-F6E0-406E-A93A-18AB8BF24032}" type="pres">
      <dgm:prSet presAssocID="{AE0B4C51-6ACC-477C-A473-7DFCF768305A}" presName="horzSpace2" presStyleCnt="0"/>
      <dgm:spPr/>
    </dgm:pt>
    <dgm:pt modelId="{D88AE192-B955-41F7-8DBD-A96B90118A2F}" type="pres">
      <dgm:prSet presAssocID="{AE0B4C51-6ACC-477C-A473-7DFCF768305A}" presName="tx2" presStyleLbl="revTx" presStyleIdx="4" presStyleCnt="8"/>
      <dgm:spPr/>
      <dgm:t>
        <a:bodyPr/>
        <a:lstStyle/>
        <a:p>
          <a:endParaRPr lang="en-US"/>
        </a:p>
      </dgm:t>
    </dgm:pt>
    <dgm:pt modelId="{EDD535C5-83E4-4E8C-AC46-4505EA9994DC}" type="pres">
      <dgm:prSet presAssocID="{AE0B4C51-6ACC-477C-A473-7DFCF768305A}" presName="vert2" presStyleCnt="0"/>
      <dgm:spPr/>
    </dgm:pt>
    <dgm:pt modelId="{3BDFD33E-86A8-4E7E-B867-7F5626009C03}" type="pres">
      <dgm:prSet presAssocID="{AE0B4C51-6ACC-477C-A473-7DFCF768305A}" presName="thinLine2b" presStyleLbl="callout" presStyleIdx="3" presStyleCnt="7"/>
      <dgm:spPr/>
    </dgm:pt>
    <dgm:pt modelId="{414FEE39-0EF7-4527-85E0-998D84DC0321}" type="pres">
      <dgm:prSet presAssocID="{AE0B4C51-6ACC-477C-A473-7DFCF768305A}" presName="vertSpace2b" presStyleCnt="0"/>
      <dgm:spPr/>
    </dgm:pt>
    <dgm:pt modelId="{42EE429D-4704-4F2F-9260-3E55C161AEC6}" type="pres">
      <dgm:prSet presAssocID="{474EA2EC-104A-4AB5-A7C0-244D0FF5DB29}" presName="horz2" presStyleCnt="0"/>
      <dgm:spPr/>
    </dgm:pt>
    <dgm:pt modelId="{72B2F530-4C32-4F02-B465-26ADF85FF528}" type="pres">
      <dgm:prSet presAssocID="{474EA2EC-104A-4AB5-A7C0-244D0FF5DB29}" presName="horzSpace2" presStyleCnt="0"/>
      <dgm:spPr/>
    </dgm:pt>
    <dgm:pt modelId="{012D71A3-71B6-4D90-B912-39B33E32443D}" type="pres">
      <dgm:prSet presAssocID="{474EA2EC-104A-4AB5-A7C0-244D0FF5DB29}" presName="tx2" presStyleLbl="revTx" presStyleIdx="5" presStyleCnt="8"/>
      <dgm:spPr/>
      <dgm:t>
        <a:bodyPr/>
        <a:lstStyle/>
        <a:p>
          <a:endParaRPr lang="en-US"/>
        </a:p>
      </dgm:t>
    </dgm:pt>
    <dgm:pt modelId="{4006F588-7E98-4209-B408-C1584BF7145F}" type="pres">
      <dgm:prSet presAssocID="{474EA2EC-104A-4AB5-A7C0-244D0FF5DB29}" presName="vert2" presStyleCnt="0"/>
      <dgm:spPr/>
    </dgm:pt>
    <dgm:pt modelId="{A1F5ADC0-048D-40C5-A839-661D95B51989}" type="pres">
      <dgm:prSet presAssocID="{474EA2EC-104A-4AB5-A7C0-244D0FF5DB29}" presName="thinLine2b" presStyleLbl="callout" presStyleIdx="4" presStyleCnt="7"/>
      <dgm:spPr/>
    </dgm:pt>
    <dgm:pt modelId="{0DF4B600-5C15-4201-882E-1DC5A30965DC}" type="pres">
      <dgm:prSet presAssocID="{474EA2EC-104A-4AB5-A7C0-244D0FF5DB29}" presName="vertSpace2b" presStyleCnt="0"/>
      <dgm:spPr/>
    </dgm:pt>
    <dgm:pt modelId="{25B4B1CC-0265-4F70-BDB1-54B44BAFAF16}" type="pres">
      <dgm:prSet presAssocID="{4AD10397-394C-4069-90DA-008597A32212}" presName="horz2" presStyleCnt="0"/>
      <dgm:spPr/>
    </dgm:pt>
    <dgm:pt modelId="{7885B107-8E9F-4DEB-8660-0B105896537C}" type="pres">
      <dgm:prSet presAssocID="{4AD10397-394C-4069-90DA-008597A32212}" presName="horzSpace2" presStyleCnt="0"/>
      <dgm:spPr/>
    </dgm:pt>
    <dgm:pt modelId="{BDD71B88-9B42-400C-85B4-7D370CB1B148}" type="pres">
      <dgm:prSet presAssocID="{4AD10397-394C-4069-90DA-008597A32212}" presName="tx2" presStyleLbl="revTx" presStyleIdx="6" presStyleCnt="8"/>
      <dgm:spPr/>
      <dgm:t>
        <a:bodyPr/>
        <a:lstStyle/>
        <a:p>
          <a:endParaRPr lang="en-US"/>
        </a:p>
      </dgm:t>
    </dgm:pt>
    <dgm:pt modelId="{75BD99B3-2E44-4504-985F-80DB2D99EE46}" type="pres">
      <dgm:prSet presAssocID="{4AD10397-394C-4069-90DA-008597A32212}" presName="vert2" presStyleCnt="0"/>
      <dgm:spPr/>
    </dgm:pt>
    <dgm:pt modelId="{E3376CED-3203-44A7-ACE8-D4F7C4253ADE}" type="pres">
      <dgm:prSet presAssocID="{4AD10397-394C-4069-90DA-008597A32212}" presName="thinLine2b" presStyleLbl="callout" presStyleIdx="5" presStyleCnt="7"/>
      <dgm:spPr/>
    </dgm:pt>
    <dgm:pt modelId="{E06298AB-C492-460A-A928-11964736A2F1}" type="pres">
      <dgm:prSet presAssocID="{4AD10397-394C-4069-90DA-008597A32212}" presName="vertSpace2b" presStyleCnt="0"/>
      <dgm:spPr/>
    </dgm:pt>
    <dgm:pt modelId="{28237B1B-F3FA-405D-AFFE-9B24D635E528}" type="pres">
      <dgm:prSet presAssocID="{F63A4C23-5698-4DB4-BBFA-74873FF451EC}" presName="horz2" presStyleCnt="0"/>
      <dgm:spPr/>
    </dgm:pt>
    <dgm:pt modelId="{1B8B2D1D-8D07-403B-9C0D-AAFDB1B09623}" type="pres">
      <dgm:prSet presAssocID="{F63A4C23-5698-4DB4-BBFA-74873FF451EC}" presName="horzSpace2" presStyleCnt="0"/>
      <dgm:spPr/>
    </dgm:pt>
    <dgm:pt modelId="{997378F4-7468-4DC3-BFB5-EDA087C52CD5}" type="pres">
      <dgm:prSet presAssocID="{F63A4C23-5698-4DB4-BBFA-74873FF451EC}" presName="tx2" presStyleLbl="revTx" presStyleIdx="7" presStyleCnt="8"/>
      <dgm:spPr/>
      <dgm:t>
        <a:bodyPr/>
        <a:lstStyle/>
        <a:p>
          <a:endParaRPr lang="en-US"/>
        </a:p>
      </dgm:t>
    </dgm:pt>
    <dgm:pt modelId="{737540FD-82C2-4651-9DFF-4C8D821AA315}" type="pres">
      <dgm:prSet presAssocID="{F63A4C23-5698-4DB4-BBFA-74873FF451EC}" presName="vert2" presStyleCnt="0"/>
      <dgm:spPr/>
    </dgm:pt>
    <dgm:pt modelId="{79055B44-68D8-42B0-9D79-BB0FA478B504}" type="pres">
      <dgm:prSet presAssocID="{F63A4C23-5698-4DB4-BBFA-74873FF451EC}" presName="thinLine2b" presStyleLbl="callout" presStyleIdx="6" presStyleCnt="7"/>
      <dgm:spPr/>
    </dgm:pt>
    <dgm:pt modelId="{FE4BC710-4068-4028-B4DB-AA73EA819387}" type="pres">
      <dgm:prSet presAssocID="{F63A4C23-5698-4DB4-BBFA-74873FF451EC}" presName="vertSpace2b" presStyleCnt="0"/>
      <dgm:spPr/>
    </dgm:pt>
  </dgm:ptLst>
  <dgm:cxnLst>
    <dgm:cxn modelId="{A718C7DA-A41E-4582-B53D-0433C7E52838}" srcId="{14C8C045-460C-4E3F-96B6-7BD4CE17B64C}" destId="{A62574C5-0244-4FD3-982F-BC7B264AC586}" srcOrd="0" destOrd="0" parTransId="{511BE387-D750-420A-A2C4-5A3F1AAD238A}" sibTransId="{CD99AE32-9D1B-473F-B6DB-830345139194}"/>
    <dgm:cxn modelId="{996256CD-87FB-4981-A62B-F90762F05437}" type="presOf" srcId="{14C8C045-460C-4E3F-96B6-7BD4CE17B64C}" destId="{A373AD20-2AD8-41C6-B152-EB8CB52A4016}" srcOrd="0" destOrd="0" presId="urn:microsoft.com/office/officeart/2008/layout/LinedList"/>
    <dgm:cxn modelId="{28A33376-D79C-4A98-8E7E-4354C7EA7D83}" type="presOf" srcId="{4AD10397-394C-4069-90DA-008597A32212}" destId="{BDD71B88-9B42-400C-85B4-7D370CB1B148}" srcOrd="0" destOrd="0" presId="urn:microsoft.com/office/officeart/2008/layout/LinedList"/>
    <dgm:cxn modelId="{ECD6A755-52F1-43CD-8616-5956B851F7D7}" type="presOf" srcId="{3D3BD6B3-51DD-4FAB-99E8-93B2BD4DCCF9}" destId="{6E375CB7-2DE4-4831-9C9F-A6B9BFE4AADF}" srcOrd="0" destOrd="0" presId="urn:microsoft.com/office/officeart/2008/layout/LinedList"/>
    <dgm:cxn modelId="{B9C7D574-6D02-4979-8FA8-D9AC92AF67A2}" type="presOf" srcId="{AE0B4C51-6ACC-477C-A473-7DFCF768305A}" destId="{D88AE192-B955-41F7-8DBD-A96B90118A2F}" srcOrd="0" destOrd="0" presId="urn:microsoft.com/office/officeart/2008/layout/LinedList"/>
    <dgm:cxn modelId="{7ADE08EC-9B95-465A-B58D-131E67F5B980}" srcId="{A62574C5-0244-4FD3-982F-BC7B264AC586}" destId="{AE0B4C51-6ACC-477C-A473-7DFCF768305A}" srcOrd="3" destOrd="0" parTransId="{D05C4B3B-50B2-4494-9A69-6FDE1268BF1A}" sibTransId="{0D52216D-5D89-46AB-A12C-FD2880DE429F}"/>
    <dgm:cxn modelId="{04918FAB-4916-4578-8C2D-41B6853A11B4}" srcId="{A62574C5-0244-4FD3-982F-BC7B264AC586}" destId="{B43E1F85-8B84-4A2D-AA9B-F0C2735B1B27}" srcOrd="1" destOrd="0" parTransId="{AE0BAE4C-3D71-4791-947F-D02777B4C94A}" sibTransId="{F8EF5695-CE82-4CC0-9B14-806CF73A2E95}"/>
    <dgm:cxn modelId="{AC9D4FFA-9991-4EED-81A0-18A4E4BCB9B3}" srcId="{A62574C5-0244-4FD3-982F-BC7B264AC586}" destId="{4A7BC9A1-2BBB-4CCB-B31B-98D376E06798}" srcOrd="0" destOrd="0" parTransId="{560A8CE5-C59F-41FB-8738-C18DC24B101A}" sibTransId="{EF81E0F4-06E8-4F30-940B-0E0A91EF7168}"/>
    <dgm:cxn modelId="{B6E61494-396F-4452-80E0-92721817192F}" type="presOf" srcId="{A62574C5-0244-4FD3-982F-BC7B264AC586}" destId="{F04DD685-9DDA-4451-828C-92F4722A5031}" srcOrd="0" destOrd="0" presId="urn:microsoft.com/office/officeart/2008/layout/LinedList"/>
    <dgm:cxn modelId="{D0532EEC-0B7C-43D1-88DF-D3AE28A7E1C1}" type="presOf" srcId="{B43E1F85-8B84-4A2D-AA9B-F0C2735B1B27}" destId="{608E8074-5561-4544-9099-1EE36739FAA5}" srcOrd="0" destOrd="0" presId="urn:microsoft.com/office/officeart/2008/layout/LinedList"/>
    <dgm:cxn modelId="{140E88EE-CF5F-468F-B335-287FE34F8707}" type="presOf" srcId="{474EA2EC-104A-4AB5-A7C0-244D0FF5DB29}" destId="{012D71A3-71B6-4D90-B912-39B33E32443D}" srcOrd="0" destOrd="0" presId="urn:microsoft.com/office/officeart/2008/layout/LinedList"/>
    <dgm:cxn modelId="{7673FC3C-C4AA-444A-A984-E2C5E0812C44}" srcId="{A62574C5-0244-4FD3-982F-BC7B264AC586}" destId="{4AD10397-394C-4069-90DA-008597A32212}" srcOrd="5" destOrd="0" parTransId="{3306B333-EE74-4C04-8468-9D8F4FE2126E}" sibTransId="{ABB54009-1852-414D-AA28-0328704B5619}"/>
    <dgm:cxn modelId="{8B82B818-050A-44FB-8110-46C018B5794A}" srcId="{A62574C5-0244-4FD3-982F-BC7B264AC586}" destId="{F63A4C23-5698-4DB4-BBFA-74873FF451EC}" srcOrd="6" destOrd="0" parTransId="{4CC53724-E6CC-44D9-9280-7CC5A33BCF5D}" sibTransId="{36B473ED-9651-4F49-A6D0-BC1DF46116DA}"/>
    <dgm:cxn modelId="{3E7F0BDF-A754-4A8D-A3A8-03E36D06CCB3}" srcId="{A62574C5-0244-4FD3-982F-BC7B264AC586}" destId="{3D3BD6B3-51DD-4FAB-99E8-93B2BD4DCCF9}" srcOrd="2" destOrd="0" parTransId="{DE7641EF-1553-421B-9499-AC94F53F1235}" sibTransId="{F8F81CFF-2178-4D7A-AD1D-5B6D4CBAA571}"/>
    <dgm:cxn modelId="{F14E3B44-C86A-4970-84AE-A05B53046513}" srcId="{A62574C5-0244-4FD3-982F-BC7B264AC586}" destId="{474EA2EC-104A-4AB5-A7C0-244D0FF5DB29}" srcOrd="4" destOrd="0" parTransId="{EBB04C0C-8D54-44EB-8638-29B4888D8FE2}" sibTransId="{954FB35A-515A-4922-BBEC-6F5A8ACDA82B}"/>
    <dgm:cxn modelId="{CAE163AA-C834-422E-AEB4-3DC81D2D45DD}" type="presOf" srcId="{4A7BC9A1-2BBB-4CCB-B31B-98D376E06798}" destId="{CF68F1F1-0A6D-40C5-A80E-642717354118}" srcOrd="0" destOrd="0" presId="urn:microsoft.com/office/officeart/2008/layout/LinedList"/>
    <dgm:cxn modelId="{15B17CA0-DBFF-48F6-AA1B-3A03D767ACC1}" type="presOf" srcId="{F63A4C23-5698-4DB4-BBFA-74873FF451EC}" destId="{997378F4-7468-4DC3-BFB5-EDA087C52CD5}" srcOrd="0" destOrd="0" presId="urn:microsoft.com/office/officeart/2008/layout/LinedList"/>
    <dgm:cxn modelId="{10FD02D5-6462-4D0E-9CCD-9D43849F5829}" type="presParOf" srcId="{A373AD20-2AD8-41C6-B152-EB8CB52A4016}" destId="{18DA57CA-7F55-4705-B1E9-92DB2246612B}" srcOrd="0" destOrd="0" presId="urn:microsoft.com/office/officeart/2008/layout/LinedList"/>
    <dgm:cxn modelId="{7AABDA82-54A8-4765-AEBF-EBCC9A0F173F}" type="presParOf" srcId="{A373AD20-2AD8-41C6-B152-EB8CB52A4016}" destId="{D040FF2E-671D-48C7-A886-41E7641611DF}" srcOrd="1" destOrd="0" presId="urn:microsoft.com/office/officeart/2008/layout/LinedList"/>
    <dgm:cxn modelId="{A66BDAB6-CC7C-46DA-8ABE-0507449BB9DE}" type="presParOf" srcId="{D040FF2E-671D-48C7-A886-41E7641611DF}" destId="{F04DD685-9DDA-4451-828C-92F4722A5031}" srcOrd="0" destOrd="0" presId="urn:microsoft.com/office/officeart/2008/layout/LinedList"/>
    <dgm:cxn modelId="{9426DA5C-3B9F-4769-833E-4F524BBA6DB3}" type="presParOf" srcId="{D040FF2E-671D-48C7-A886-41E7641611DF}" destId="{831B145E-22BC-4430-82D1-B4FA484B4F72}" srcOrd="1" destOrd="0" presId="urn:microsoft.com/office/officeart/2008/layout/LinedList"/>
    <dgm:cxn modelId="{79A912E2-EE00-41F9-8BF0-4648DCA30117}" type="presParOf" srcId="{831B145E-22BC-4430-82D1-B4FA484B4F72}" destId="{FE29EF8B-8D52-48A5-B8A4-13119D5AC4E6}" srcOrd="0" destOrd="0" presId="urn:microsoft.com/office/officeart/2008/layout/LinedList"/>
    <dgm:cxn modelId="{154520F3-DF53-427E-B358-4449F8F9A5C8}" type="presParOf" srcId="{831B145E-22BC-4430-82D1-B4FA484B4F72}" destId="{F22AFCDA-9004-4239-93AF-94280051FC3D}" srcOrd="1" destOrd="0" presId="urn:microsoft.com/office/officeart/2008/layout/LinedList"/>
    <dgm:cxn modelId="{446D5222-9AA5-4564-826E-46679D509460}" type="presParOf" srcId="{F22AFCDA-9004-4239-93AF-94280051FC3D}" destId="{6DC657D4-1A23-43E5-BAE4-7DB8EB71E287}" srcOrd="0" destOrd="0" presId="urn:microsoft.com/office/officeart/2008/layout/LinedList"/>
    <dgm:cxn modelId="{3115932C-3CF4-4A41-9470-D0DC558E95B9}" type="presParOf" srcId="{F22AFCDA-9004-4239-93AF-94280051FC3D}" destId="{CF68F1F1-0A6D-40C5-A80E-642717354118}" srcOrd="1" destOrd="0" presId="urn:microsoft.com/office/officeart/2008/layout/LinedList"/>
    <dgm:cxn modelId="{786E6EC0-1175-4957-BA0B-4A9C10C11A33}" type="presParOf" srcId="{F22AFCDA-9004-4239-93AF-94280051FC3D}" destId="{865BA342-D3A7-48C1-8438-AAA00150BEEA}" srcOrd="2" destOrd="0" presId="urn:microsoft.com/office/officeart/2008/layout/LinedList"/>
    <dgm:cxn modelId="{5B0F302F-7366-4590-9ACA-8A18088FF60B}" type="presParOf" srcId="{831B145E-22BC-4430-82D1-B4FA484B4F72}" destId="{5713DFA6-64BA-404E-A357-EAC88FC405C4}" srcOrd="2" destOrd="0" presId="urn:microsoft.com/office/officeart/2008/layout/LinedList"/>
    <dgm:cxn modelId="{0A77D552-9E6B-4A14-9C48-4E6E05DD99E7}" type="presParOf" srcId="{831B145E-22BC-4430-82D1-B4FA484B4F72}" destId="{7552FFD8-56CB-4187-8F9E-5E95FD23F2F6}" srcOrd="3" destOrd="0" presId="urn:microsoft.com/office/officeart/2008/layout/LinedList"/>
    <dgm:cxn modelId="{57632B58-022B-42B0-9A8F-0650AE5297E4}" type="presParOf" srcId="{831B145E-22BC-4430-82D1-B4FA484B4F72}" destId="{7265504D-C94F-47E5-BF52-ED077349678F}" srcOrd="4" destOrd="0" presId="urn:microsoft.com/office/officeart/2008/layout/LinedList"/>
    <dgm:cxn modelId="{72D7F745-6CFD-478F-9C6A-2DF09DE40A7E}" type="presParOf" srcId="{7265504D-C94F-47E5-BF52-ED077349678F}" destId="{52390440-6EA6-4B1E-84A0-17D52937F830}" srcOrd="0" destOrd="0" presId="urn:microsoft.com/office/officeart/2008/layout/LinedList"/>
    <dgm:cxn modelId="{7E3EB0BB-8CEA-41E1-8867-1CDBFCD763E4}" type="presParOf" srcId="{7265504D-C94F-47E5-BF52-ED077349678F}" destId="{608E8074-5561-4544-9099-1EE36739FAA5}" srcOrd="1" destOrd="0" presId="urn:microsoft.com/office/officeart/2008/layout/LinedList"/>
    <dgm:cxn modelId="{43759E18-5EC6-44AF-BAD4-212C1439CD28}" type="presParOf" srcId="{7265504D-C94F-47E5-BF52-ED077349678F}" destId="{486F4326-12EE-4769-AD0F-7027A99D1608}" srcOrd="2" destOrd="0" presId="urn:microsoft.com/office/officeart/2008/layout/LinedList"/>
    <dgm:cxn modelId="{F53C782E-2DF5-48CB-B580-32B75E65D522}" type="presParOf" srcId="{831B145E-22BC-4430-82D1-B4FA484B4F72}" destId="{22455CF8-D1B1-4A1A-8601-2FA048E24F9F}" srcOrd="5" destOrd="0" presId="urn:microsoft.com/office/officeart/2008/layout/LinedList"/>
    <dgm:cxn modelId="{B7647C7A-4DCD-4FA1-B483-D1DAEBEC8033}" type="presParOf" srcId="{831B145E-22BC-4430-82D1-B4FA484B4F72}" destId="{7D6C324E-D620-4F22-91A7-349730E05E10}" srcOrd="6" destOrd="0" presId="urn:microsoft.com/office/officeart/2008/layout/LinedList"/>
    <dgm:cxn modelId="{745EE215-221E-4671-8212-A0FA1FF54E4E}" type="presParOf" srcId="{831B145E-22BC-4430-82D1-B4FA484B4F72}" destId="{29D83EA5-D145-4383-95EB-1A91EEB41C3E}" srcOrd="7" destOrd="0" presId="urn:microsoft.com/office/officeart/2008/layout/LinedList"/>
    <dgm:cxn modelId="{8FF85941-AB8A-4B93-B2C5-CB4199381EC3}" type="presParOf" srcId="{29D83EA5-D145-4383-95EB-1A91EEB41C3E}" destId="{27A68478-9F14-4688-A8BB-98CB5CA971DE}" srcOrd="0" destOrd="0" presId="urn:microsoft.com/office/officeart/2008/layout/LinedList"/>
    <dgm:cxn modelId="{28034EE8-466B-41E7-87A9-D2257F9303F0}" type="presParOf" srcId="{29D83EA5-D145-4383-95EB-1A91EEB41C3E}" destId="{6E375CB7-2DE4-4831-9C9F-A6B9BFE4AADF}" srcOrd="1" destOrd="0" presId="urn:microsoft.com/office/officeart/2008/layout/LinedList"/>
    <dgm:cxn modelId="{C4377D40-928F-4DDB-99B6-73E1252C0491}" type="presParOf" srcId="{29D83EA5-D145-4383-95EB-1A91EEB41C3E}" destId="{B4D33EEE-1FA2-4A99-B482-66B5367EA2BD}" srcOrd="2" destOrd="0" presId="urn:microsoft.com/office/officeart/2008/layout/LinedList"/>
    <dgm:cxn modelId="{5DAF4636-5335-4A6F-9EF8-80805409B46B}" type="presParOf" srcId="{831B145E-22BC-4430-82D1-B4FA484B4F72}" destId="{58E0A209-7D72-47B2-8452-2451471E7621}" srcOrd="8" destOrd="0" presId="urn:microsoft.com/office/officeart/2008/layout/LinedList"/>
    <dgm:cxn modelId="{8A96E890-034E-4BB7-800A-98D84DABDBFA}" type="presParOf" srcId="{831B145E-22BC-4430-82D1-B4FA484B4F72}" destId="{2B68F1E8-8E81-49BB-B709-00FD5FC8C600}" srcOrd="9" destOrd="0" presId="urn:microsoft.com/office/officeart/2008/layout/LinedList"/>
    <dgm:cxn modelId="{82135A3A-75B8-4C36-93B6-7CB978600C1F}" type="presParOf" srcId="{831B145E-22BC-4430-82D1-B4FA484B4F72}" destId="{6EE71A18-6A6A-4ED0-8AE1-AD600B4DB280}" srcOrd="10" destOrd="0" presId="urn:microsoft.com/office/officeart/2008/layout/LinedList"/>
    <dgm:cxn modelId="{20CA0D86-B344-4892-9BBF-B890CCFD6635}" type="presParOf" srcId="{6EE71A18-6A6A-4ED0-8AE1-AD600B4DB280}" destId="{5E87E5CA-F6E0-406E-A93A-18AB8BF24032}" srcOrd="0" destOrd="0" presId="urn:microsoft.com/office/officeart/2008/layout/LinedList"/>
    <dgm:cxn modelId="{2F2F254B-4577-4FC5-BCC0-CDED0461AD0D}" type="presParOf" srcId="{6EE71A18-6A6A-4ED0-8AE1-AD600B4DB280}" destId="{D88AE192-B955-41F7-8DBD-A96B90118A2F}" srcOrd="1" destOrd="0" presId="urn:microsoft.com/office/officeart/2008/layout/LinedList"/>
    <dgm:cxn modelId="{E7C0E7B8-929E-4538-B36B-66DFBBE7673E}" type="presParOf" srcId="{6EE71A18-6A6A-4ED0-8AE1-AD600B4DB280}" destId="{EDD535C5-83E4-4E8C-AC46-4505EA9994DC}" srcOrd="2" destOrd="0" presId="urn:microsoft.com/office/officeart/2008/layout/LinedList"/>
    <dgm:cxn modelId="{601F4DB4-79A0-434B-BE8B-CF11822AC0A4}" type="presParOf" srcId="{831B145E-22BC-4430-82D1-B4FA484B4F72}" destId="{3BDFD33E-86A8-4E7E-B867-7F5626009C03}" srcOrd="11" destOrd="0" presId="urn:microsoft.com/office/officeart/2008/layout/LinedList"/>
    <dgm:cxn modelId="{0DBC3061-6874-4E19-A5AB-D3D269AC2A27}" type="presParOf" srcId="{831B145E-22BC-4430-82D1-B4FA484B4F72}" destId="{414FEE39-0EF7-4527-85E0-998D84DC0321}" srcOrd="12" destOrd="0" presId="urn:microsoft.com/office/officeart/2008/layout/LinedList"/>
    <dgm:cxn modelId="{91F89C7E-9269-443F-8C7E-ACC19FEC1108}" type="presParOf" srcId="{831B145E-22BC-4430-82D1-B4FA484B4F72}" destId="{42EE429D-4704-4F2F-9260-3E55C161AEC6}" srcOrd="13" destOrd="0" presId="urn:microsoft.com/office/officeart/2008/layout/LinedList"/>
    <dgm:cxn modelId="{A3630273-1049-486F-8DA0-44D525CB6814}" type="presParOf" srcId="{42EE429D-4704-4F2F-9260-3E55C161AEC6}" destId="{72B2F530-4C32-4F02-B465-26ADF85FF528}" srcOrd="0" destOrd="0" presId="urn:microsoft.com/office/officeart/2008/layout/LinedList"/>
    <dgm:cxn modelId="{A5E5CC17-8D7C-4954-BB77-3D91C1CD6906}" type="presParOf" srcId="{42EE429D-4704-4F2F-9260-3E55C161AEC6}" destId="{012D71A3-71B6-4D90-B912-39B33E32443D}" srcOrd="1" destOrd="0" presId="urn:microsoft.com/office/officeart/2008/layout/LinedList"/>
    <dgm:cxn modelId="{C6793A6F-90EE-42DF-B3CA-0264AC354BEF}" type="presParOf" srcId="{42EE429D-4704-4F2F-9260-3E55C161AEC6}" destId="{4006F588-7E98-4209-B408-C1584BF7145F}" srcOrd="2" destOrd="0" presId="urn:microsoft.com/office/officeart/2008/layout/LinedList"/>
    <dgm:cxn modelId="{9A42B8E2-5581-4FAB-A708-6AB3926364FA}" type="presParOf" srcId="{831B145E-22BC-4430-82D1-B4FA484B4F72}" destId="{A1F5ADC0-048D-40C5-A839-661D95B51989}" srcOrd="14" destOrd="0" presId="urn:microsoft.com/office/officeart/2008/layout/LinedList"/>
    <dgm:cxn modelId="{DE315BF8-587D-457D-A6A1-DACB4B60F14B}" type="presParOf" srcId="{831B145E-22BC-4430-82D1-B4FA484B4F72}" destId="{0DF4B600-5C15-4201-882E-1DC5A30965DC}" srcOrd="15" destOrd="0" presId="urn:microsoft.com/office/officeart/2008/layout/LinedList"/>
    <dgm:cxn modelId="{915F6F12-84C7-48E1-9B19-CB3F666B3E79}" type="presParOf" srcId="{831B145E-22BC-4430-82D1-B4FA484B4F72}" destId="{25B4B1CC-0265-4F70-BDB1-54B44BAFAF16}" srcOrd="16" destOrd="0" presId="urn:microsoft.com/office/officeart/2008/layout/LinedList"/>
    <dgm:cxn modelId="{D3225040-C016-4DD8-9C45-F18C90130181}" type="presParOf" srcId="{25B4B1CC-0265-4F70-BDB1-54B44BAFAF16}" destId="{7885B107-8E9F-4DEB-8660-0B105896537C}" srcOrd="0" destOrd="0" presId="urn:microsoft.com/office/officeart/2008/layout/LinedList"/>
    <dgm:cxn modelId="{0318A175-A4AE-41C4-B255-0AA96E293990}" type="presParOf" srcId="{25B4B1CC-0265-4F70-BDB1-54B44BAFAF16}" destId="{BDD71B88-9B42-400C-85B4-7D370CB1B148}" srcOrd="1" destOrd="0" presId="urn:microsoft.com/office/officeart/2008/layout/LinedList"/>
    <dgm:cxn modelId="{B720D9E3-16C9-4ED5-80B4-9EA97ABDE30D}" type="presParOf" srcId="{25B4B1CC-0265-4F70-BDB1-54B44BAFAF16}" destId="{75BD99B3-2E44-4504-985F-80DB2D99EE46}" srcOrd="2" destOrd="0" presId="urn:microsoft.com/office/officeart/2008/layout/LinedList"/>
    <dgm:cxn modelId="{86F8E370-1CC4-4EE5-8605-32441C9EBE91}" type="presParOf" srcId="{831B145E-22BC-4430-82D1-B4FA484B4F72}" destId="{E3376CED-3203-44A7-ACE8-D4F7C4253ADE}" srcOrd="17" destOrd="0" presId="urn:microsoft.com/office/officeart/2008/layout/LinedList"/>
    <dgm:cxn modelId="{2EEB231F-6FD8-49E2-BB99-25AB88BF0309}" type="presParOf" srcId="{831B145E-22BC-4430-82D1-B4FA484B4F72}" destId="{E06298AB-C492-460A-A928-11964736A2F1}" srcOrd="18" destOrd="0" presId="urn:microsoft.com/office/officeart/2008/layout/LinedList"/>
    <dgm:cxn modelId="{F6085D50-4F9B-4402-B89B-4D871F99C8B3}" type="presParOf" srcId="{831B145E-22BC-4430-82D1-B4FA484B4F72}" destId="{28237B1B-F3FA-405D-AFFE-9B24D635E528}" srcOrd="19" destOrd="0" presId="urn:microsoft.com/office/officeart/2008/layout/LinedList"/>
    <dgm:cxn modelId="{1D8F2679-260F-44ED-A9ED-6EEE211F861C}" type="presParOf" srcId="{28237B1B-F3FA-405D-AFFE-9B24D635E528}" destId="{1B8B2D1D-8D07-403B-9C0D-AAFDB1B09623}" srcOrd="0" destOrd="0" presId="urn:microsoft.com/office/officeart/2008/layout/LinedList"/>
    <dgm:cxn modelId="{1C11D877-6828-4FF6-B793-A29755F0A5E1}" type="presParOf" srcId="{28237B1B-F3FA-405D-AFFE-9B24D635E528}" destId="{997378F4-7468-4DC3-BFB5-EDA087C52CD5}" srcOrd="1" destOrd="0" presId="urn:microsoft.com/office/officeart/2008/layout/LinedList"/>
    <dgm:cxn modelId="{403215A6-F5C1-4E1B-8488-A9B31D475836}" type="presParOf" srcId="{28237B1B-F3FA-405D-AFFE-9B24D635E528}" destId="{737540FD-82C2-4651-9DFF-4C8D821AA315}" srcOrd="2" destOrd="0" presId="urn:microsoft.com/office/officeart/2008/layout/LinedList"/>
    <dgm:cxn modelId="{5142B661-450A-480C-9D7E-998791621458}" type="presParOf" srcId="{831B145E-22BC-4430-82D1-B4FA484B4F72}" destId="{79055B44-68D8-42B0-9D79-BB0FA478B504}" srcOrd="20" destOrd="0" presId="urn:microsoft.com/office/officeart/2008/layout/LinedList"/>
    <dgm:cxn modelId="{7B4D96DB-38D4-43F3-B0FD-EADF5CED501C}" type="presParOf" srcId="{831B145E-22BC-4430-82D1-B4FA484B4F72}" destId="{FE4BC710-4068-4028-B4DB-AA73EA819387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0B4C73-8283-4521-AE5B-379D82F502AE}" type="doc">
      <dgm:prSet loTypeId="urn:microsoft.com/office/officeart/2011/layout/HexagonRadial" loCatId="officeonline" qsTypeId="urn:microsoft.com/office/officeart/2005/8/quickstyle/simple2#1" qsCatId="simple" csTypeId="urn:microsoft.com/office/officeart/2005/8/colors/accent2_1#2" csCatId="accent2" phldr="1"/>
      <dgm:spPr/>
      <dgm:t>
        <a:bodyPr/>
        <a:lstStyle/>
        <a:p>
          <a:endParaRPr lang="en-US"/>
        </a:p>
      </dgm:t>
    </dgm:pt>
    <dgm:pt modelId="{7EECF088-37F6-413F-BC16-D1E75D7A0237}">
      <dgm:prSet phldrT="[Text]" custT="1"/>
      <dgm:spPr/>
      <dgm:t>
        <a:bodyPr/>
        <a:lstStyle/>
        <a:p>
          <a:r>
            <a:rPr lang="zh-CN" altLang="en-US" sz="2800" dirty="0" smtClean="0"/>
            <a:t>切断高压</a:t>
          </a:r>
          <a:endParaRPr lang="en-US" sz="2800" dirty="0"/>
        </a:p>
      </dgm:t>
    </dgm:pt>
    <dgm:pt modelId="{DACC123C-7B67-44DF-9200-10E262DFEDF5}" type="parTrans" cxnId="{0B4FFD43-66B3-41B6-984A-F46636C8C906}">
      <dgm:prSet/>
      <dgm:spPr/>
      <dgm:t>
        <a:bodyPr/>
        <a:lstStyle/>
        <a:p>
          <a:endParaRPr lang="en-US"/>
        </a:p>
      </dgm:t>
    </dgm:pt>
    <dgm:pt modelId="{B74E4C7B-6A5A-429F-85D6-AC87D7F9B552}" type="sibTrans" cxnId="{0B4FFD43-66B3-41B6-984A-F46636C8C906}">
      <dgm:prSet/>
      <dgm:spPr/>
      <dgm:t>
        <a:bodyPr/>
        <a:lstStyle/>
        <a:p>
          <a:endParaRPr lang="en-US"/>
        </a:p>
      </dgm:t>
    </dgm:pt>
    <dgm:pt modelId="{FE0453F9-1695-4843-9BA4-AD6CB5D7DB81}">
      <dgm:prSet phldrT="[Text]" custT="1"/>
      <dgm:spPr/>
      <dgm:t>
        <a:bodyPr/>
        <a:lstStyle/>
        <a:p>
          <a:r>
            <a:rPr lang="zh-CN" altLang="en-US" sz="2700" dirty="0" smtClean="0"/>
            <a:t>准备</a:t>
          </a:r>
          <a:endParaRPr lang="en-US" sz="2700" dirty="0"/>
        </a:p>
      </dgm:t>
    </dgm:pt>
    <dgm:pt modelId="{AA364F95-C50B-4B05-A2B6-75DEF0124DDD}" type="parTrans" cxnId="{79161E05-044E-48E4-91F1-72B0CB33A71F}">
      <dgm:prSet/>
      <dgm:spPr/>
      <dgm:t>
        <a:bodyPr/>
        <a:lstStyle/>
        <a:p>
          <a:endParaRPr lang="en-US"/>
        </a:p>
      </dgm:t>
    </dgm:pt>
    <dgm:pt modelId="{B367916C-EE13-4223-8C0B-434836432B73}" type="sibTrans" cxnId="{79161E05-044E-48E4-91F1-72B0CB33A71F}">
      <dgm:prSet/>
      <dgm:spPr/>
      <dgm:t>
        <a:bodyPr/>
        <a:lstStyle/>
        <a:p>
          <a:endParaRPr lang="en-US"/>
        </a:p>
      </dgm:t>
    </dgm:pt>
    <dgm:pt modelId="{CC5BA538-84BB-4CA8-BB75-1072EDB183C5}">
      <dgm:prSet phldrT="[Text]" custT="1"/>
      <dgm:spPr/>
      <dgm:t>
        <a:bodyPr/>
        <a:lstStyle/>
        <a:p>
          <a:r>
            <a:rPr lang="zh-CN" altLang="en-US" sz="2700" dirty="0" smtClean="0"/>
            <a:t>检查</a:t>
          </a:r>
          <a:endParaRPr lang="en-US" sz="2700" dirty="0"/>
        </a:p>
      </dgm:t>
    </dgm:pt>
    <dgm:pt modelId="{417E1F34-6DB2-4216-ABBC-0FC394DE6C5D}" type="parTrans" cxnId="{99B8CA5D-C191-4616-8246-C24F3B5BFE03}">
      <dgm:prSet/>
      <dgm:spPr/>
      <dgm:t>
        <a:bodyPr/>
        <a:lstStyle/>
        <a:p>
          <a:endParaRPr lang="en-US"/>
        </a:p>
      </dgm:t>
    </dgm:pt>
    <dgm:pt modelId="{07D45811-4C7C-4C33-8F82-BE924CD73327}" type="sibTrans" cxnId="{99B8CA5D-C191-4616-8246-C24F3B5BFE03}">
      <dgm:prSet/>
      <dgm:spPr/>
      <dgm:t>
        <a:bodyPr/>
        <a:lstStyle/>
        <a:p>
          <a:endParaRPr lang="en-US"/>
        </a:p>
      </dgm:t>
    </dgm:pt>
    <dgm:pt modelId="{E0089A3A-5CE5-4270-A3CE-F0DF80A49483}">
      <dgm:prSet phldrT="[Text]" custT="1"/>
      <dgm:spPr/>
      <dgm:t>
        <a:bodyPr/>
        <a:lstStyle/>
        <a:p>
          <a:r>
            <a:rPr lang="zh-CN" altLang="en-US" sz="2700" dirty="0" smtClean="0"/>
            <a:t>操作</a:t>
          </a:r>
          <a:endParaRPr lang="en-US" sz="2700" dirty="0"/>
        </a:p>
      </dgm:t>
    </dgm:pt>
    <dgm:pt modelId="{BEC15351-387E-467D-8DF5-396C5C03C44F}" type="parTrans" cxnId="{386563FC-FF3A-48C6-A522-E9B4456DC9E5}">
      <dgm:prSet/>
      <dgm:spPr/>
      <dgm:t>
        <a:bodyPr/>
        <a:lstStyle/>
        <a:p>
          <a:endParaRPr lang="en-US"/>
        </a:p>
      </dgm:t>
    </dgm:pt>
    <dgm:pt modelId="{57733121-7E4D-42A5-8E76-D6A72DD18134}" type="sibTrans" cxnId="{386563FC-FF3A-48C6-A522-E9B4456DC9E5}">
      <dgm:prSet/>
      <dgm:spPr/>
      <dgm:t>
        <a:bodyPr/>
        <a:lstStyle/>
        <a:p>
          <a:endParaRPr lang="en-US"/>
        </a:p>
      </dgm:t>
    </dgm:pt>
    <dgm:pt modelId="{2B199AAE-8C1D-406E-AEEC-43FF79E834D3}">
      <dgm:prSet phldrT="[Text]" custT="1"/>
      <dgm:spPr/>
      <dgm:t>
        <a:bodyPr/>
        <a:lstStyle/>
        <a:p>
          <a:r>
            <a:rPr lang="zh-CN" altLang="en-US" sz="2700" dirty="0" smtClean="0"/>
            <a:t>确认</a:t>
          </a:r>
          <a:endParaRPr lang="en-US" sz="2700" dirty="0"/>
        </a:p>
      </dgm:t>
    </dgm:pt>
    <dgm:pt modelId="{3EF703AF-8246-432E-92DB-A541B947BDD0}" type="parTrans" cxnId="{CD6967C9-624F-49C2-B1DB-BE3563878FF1}">
      <dgm:prSet/>
      <dgm:spPr/>
      <dgm:t>
        <a:bodyPr/>
        <a:lstStyle/>
        <a:p>
          <a:endParaRPr lang="en-US"/>
        </a:p>
      </dgm:t>
    </dgm:pt>
    <dgm:pt modelId="{B1604C8D-6F94-4455-BDAB-5214D7484809}" type="sibTrans" cxnId="{CD6967C9-624F-49C2-B1DB-BE3563878FF1}">
      <dgm:prSet/>
      <dgm:spPr/>
      <dgm:t>
        <a:bodyPr/>
        <a:lstStyle/>
        <a:p>
          <a:endParaRPr lang="en-US"/>
        </a:p>
      </dgm:t>
    </dgm:pt>
    <dgm:pt modelId="{79CCE40E-1165-43DF-B392-FF28681E9F4F}">
      <dgm:prSet phldrT="[Text]" custT="1"/>
      <dgm:spPr/>
      <dgm:t>
        <a:bodyPr/>
        <a:lstStyle/>
        <a:p>
          <a:r>
            <a:rPr lang="zh-CN" altLang="en-US" sz="2700" dirty="0" smtClean="0"/>
            <a:t>测量</a:t>
          </a:r>
          <a:endParaRPr lang="en-US" sz="2700" dirty="0"/>
        </a:p>
      </dgm:t>
    </dgm:pt>
    <dgm:pt modelId="{D115DAD9-F157-4621-B0B6-5D39E21A0B3D}" type="parTrans" cxnId="{CD9B847A-1845-4078-B94E-EF23FA2F37E4}">
      <dgm:prSet/>
      <dgm:spPr/>
      <dgm:t>
        <a:bodyPr/>
        <a:lstStyle/>
        <a:p>
          <a:endParaRPr lang="en-US"/>
        </a:p>
      </dgm:t>
    </dgm:pt>
    <dgm:pt modelId="{E0567F96-EFDD-489E-AE04-6BE965E1E5B4}" type="sibTrans" cxnId="{CD9B847A-1845-4078-B94E-EF23FA2F37E4}">
      <dgm:prSet/>
      <dgm:spPr/>
      <dgm:t>
        <a:bodyPr/>
        <a:lstStyle/>
        <a:p>
          <a:endParaRPr lang="en-US"/>
        </a:p>
      </dgm:t>
    </dgm:pt>
    <dgm:pt modelId="{D8DD8173-FFB4-466E-8051-0EDB545BEE44}">
      <dgm:prSet phldrT="[Text]" custT="1"/>
      <dgm:spPr/>
      <dgm:t>
        <a:bodyPr/>
        <a:lstStyle/>
        <a:p>
          <a:r>
            <a:rPr lang="zh-CN" altLang="en-US" sz="2700" dirty="0" smtClean="0"/>
            <a:t>安置</a:t>
          </a:r>
          <a:endParaRPr lang="en-US" sz="2700" dirty="0"/>
        </a:p>
      </dgm:t>
    </dgm:pt>
    <dgm:pt modelId="{21AAA1DE-12C9-4E30-AF7F-8A1871F3A562}" type="parTrans" cxnId="{4B7C5058-BBE6-4A94-BD3A-779C2CDCCAB7}">
      <dgm:prSet/>
      <dgm:spPr/>
      <dgm:t>
        <a:bodyPr/>
        <a:lstStyle/>
        <a:p>
          <a:endParaRPr lang="en-US"/>
        </a:p>
      </dgm:t>
    </dgm:pt>
    <dgm:pt modelId="{44599268-6CB1-424F-994E-E712B9F3002D}" type="sibTrans" cxnId="{4B7C5058-BBE6-4A94-BD3A-779C2CDCCAB7}">
      <dgm:prSet/>
      <dgm:spPr/>
      <dgm:t>
        <a:bodyPr/>
        <a:lstStyle/>
        <a:p>
          <a:endParaRPr lang="en-US"/>
        </a:p>
      </dgm:t>
    </dgm:pt>
    <dgm:pt modelId="{8FEDC6A7-013F-4665-8327-689A03BD633D}" type="pres">
      <dgm:prSet presAssocID="{C90B4C73-8283-4521-AE5B-379D82F502A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6C84B7-0CC9-4E58-A4E1-9FFA344B6E7F}" type="pres">
      <dgm:prSet presAssocID="{7EECF088-37F6-413F-BC16-D1E75D7A023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CD923BF-18EA-4738-975D-00006BD3E37C}" type="pres">
      <dgm:prSet presAssocID="{FE0453F9-1695-4843-9BA4-AD6CB5D7DB81}" presName="Accent1" presStyleCnt="0"/>
      <dgm:spPr/>
    </dgm:pt>
    <dgm:pt modelId="{A40FDED4-031E-45A9-A924-4548401593D1}" type="pres">
      <dgm:prSet presAssocID="{FE0453F9-1695-4843-9BA4-AD6CB5D7DB81}" presName="Accent" presStyleLbl="bgShp" presStyleIdx="0" presStyleCnt="6"/>
      <dgm:spPr/>
    </dgm:pt>
    <dgm:pt modelId="{0416BFD0-A025-4B67-8CC5-759225DB47F6}" type="pres">
      <dgm:prSet presAssocID="{FE0453F9-1695-4843-9BA4-AD6CB5D7DB8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0E00E-273B-4395-AA34-48406E46348B}" type="pres">
      <dgm:prSet presAssocID="{CC5BA538-84BB-4CA8-BB75-1072EDB183C5}" presName="Accent2" presStyleCnt="0"/>
      <dgm:spPr/>
    </dgm:pt>
    <dgm:pt modelId="{63C88AD7-37EF-4BC4-B89C-A8EFFBFD1CF3}" type="pres">
      <dgm:prSet presAssocID="{CC5BA538-84BB-4CA8-BB75-1072EDB183C5}" presName="Accent" presStyleLbl="bgShp" presStyleIdx="1" presStyleCnt="6"/>
      <dgm:spPr/>
    </dgm:pt>
    <dgm:pt modelId="{74FAC50F-1FEB-4CD1-ABD4-3354C60622FA}" type="pres">
      <dgm:prSet presAssocID="{CC5BA538-84BB-4CA8-BB75-1072EDB183C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CBDC3-067A-4525-A0CC-C177EB3B0173}" type="pres">
      <dgm:prSet presAssocID="{E0089A3A-5CE5-4270-A3CE-F0DF80A49483}" presName="Accent3" presStyleCnt="0"/>
      <dgm:spPr/>
    </dgm:pt>
    <dgm:pt modelId="{EA891A2B-9202-42EB-8B91-E29FECEE6D73}" type="pres">
      <dgm:prSet presAssocID="{E0089A3A-5CE5-4270-A3CE-F0DF80A49483}" presName="Accent" presStyleLbl="bgShp" presStyleIdx="2" presStyleCnt="6"/>
      <dgm:spPr/>
    </dgm:pt>
    <dgm:pt modelId="{0287A9C6-CD54-4B30-81A7-AF0F297D7B48}" type="pres">
      <dgm:prSet presAssocID="{E0089A3A-5CE5-4270-A3CE-F0DF80A4948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2BD22-EB06-405C-8264-6BE23A6F6C74}" type="pres">
      <dgm:prSet presAssocID="{2B199AAE-8C1D-406E-AEEC-43FF79E834D3}" presName="Accent4" presStyleCnt="0"/>
      <dgm:spPr/>
    </dgm:pt>
    <dgm:pt modelId="{45DEDEC6-2183-4EDE-9704-AF347461C97F}" type="pres">
      <dgm:prSet presAssocID="{2B199AAE-8C1D-406E-AEEC-43FF79E834D3}" presName="Accent" presStyleLbl="bgShp" presStyleIdx="3" presStyleCnt="6"/>
      <dgm:spPr/>
    </dgm:pt>
    <dgm:pt modelId="{8FF6CE84-2286-48F9-AD16-D3547980D45D}" type="pres">
      <dgm:prSet presAssocID="{2B199AAE-8C1D-406E-AEEC-43FF79E834D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B6938-EBC6-4C4A-944F-69D9F5C12146}" type="pres">
      <dgm:prSet presAssocID="{79CCE40E-1165-43DF-B392-FF28681E9F4F}" presName="Accent5" presStyleCnt="0"/>
      <dgm:spPr/>
    </dgm:pt>
    <dgm:pt modelId="{46075F6D-F8D4-43DB-8759-B72DF6DC5A62}" type="pres">
      <dgm:prSet presAssocID="{79CCE40E-1165-43DF-B392-FF28681E9F4F}" presName="Accent" presStyleLbl="bgShp" presStyleIdx="4" presStyleCnt="6"/>
      <dgm:spPr/>
    </dgm:pt>
    <dgm:pt modelId="{25FC2A98-1CA6-4ED2-9B04-4D31F9C8066C}" type="pres">
      <dgm:prSet presAssocID="{79CCE40E-1165-43DF-B392-FF28681E9F4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C42FF-EB57-46C9-973B-CD297BD9474A}" type="pres">
      <dgm:prSet presAssocID="{D8DD8173-FFB4-466E-8051-0EDB545BEE44}" presName="Accent6" presStyleCnt="0"/>
      <dgm:spPr/>
    </dgm:pt>
    <dgm:pt modelId="{EE795A94-902A-4BEB-85C9-7F8C4CE02495}" type="pres">
      <dgm:prSet presAssocID="{D8DD8173-FFB4-466E-8051-0EDB545BEE44}" presName="Accent" presStyleLbl="bgShp" presStyleIdx="5" presStyleCnt="6"/>
      <dgm:spPr/>
    </dgm:pt>
    <dgm:pt modelId="{4212FF8B-5798-40C9-A781-8839D44A09DD}" type="pres">
      <dgm:prSet presAssocID="{D8DD8173-FFB4-466E-8051-0EDB545BEE4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1FA448-A84B-4C69-AB12-85725C339ADF}" type="presOf" srcId="{E0089A3A-5CE5-4270-A3CE-F0DF80A49483}" destId="{0287A9C6-CD54-4B30-81A7-AF0F297D7B48}" srcOrd="0" destOrd="0" presId="urn:microsoft.com/office/officeart/2011/layout/HexagonRadial"/>
    <dgm:cxn modelId="{2BAA1865-6118-442C-B2BC-C9242F405421}" type="presOf" srcId="{CC5BA538-84BB-4CA8-BB75-1072EDB183C5}" destId="{74FAC50F-1FEB-4CD1-ABD4-3354C60622FA}" srcOrd="0" destOrd="0" presId="urn:microsoft.com/office/officeart/2011/layout/HexagonRadial"/>
    <dgm:cxn modelId="{23D00641-28B7-4084-8698-AF227F3A1E64}" type="presOf" srcId="{C90B4C73-8283-4521-AE5B-379D82F502AE}" destId="{8FEDC6A7-013F-4665-8327-689A03BD633D}" srcOrd="0" destOrd="0" presId="urn:microsoft.com/office/officeart/2011/layout/HexagonRadial"/>
    <dgm:cxn modelId="{0B4FFD43-66B3-41B6-984A-F46636C8C906}" srcId="{C90B4C73-8283-4521-AE5B-379D82F502AE}" destId="{7EECF088-37F6-413F-BC16-D1E75D7A0237}" srcOrd="0" destOrd="0" parTransId="{DACC123C-7B67-44DF-9200-10E262DFEDF5}" sibTransId="{B74E4C7B-6A5A-429F-85D6-AC87D7F9B552}"/>
    <dgm:cxn modelId="{386563FC-FF3A-48C6-A522-E9B4456DC9E5}" srcId="{7EECF088-37F6-413F-BC16-D1E75D7A0237}" destId="{E0089A3A-5CE5-4270-A3CE-F0DF80A49483}" srcOrd="2" destOrd="0" parTransId="{BEC15351-387E-467D-8DF5-396C5C03C44F}" sibTransId="{57733121-7E4D-42A5-8E76-D6A72DD18134}"/>
    <dgm:cxn modelId="{79161E05-044E-48E4-91F1-72B0CB33A71F}" srcId="{7EECF088-37F6-413F-BC16-D1E75D7A0237}" destId="{FE0453F9-1695-4843-9BA4-AD6CB5D7DB81}" srcOrd="0" destOrd="0" parTransId="{AA364F95-C50B-4B05-A2B6-75DEF0124DDD}" sibTransId="{B367916C-EE13-4223-8C0B-434836432B73}"/>
    <dgm:cxn modelId="{2E9697D3-33C5-4A02-8850-CB2B9DE23E92}" type="presOf" srcId="{79CCE40E-1165-43DF-B392-FF28681E9F4F}" destId="{25FC2A98-1CA6-4ED2-9B04-4D31F9C8066C}" srcOrd="0" destOrd="0" presId="urn:microsoft.com/office/officeart/2011/layout/HexagonRadial"/>
    <dgm:cxn modelId="{99B8CA5D-C191-4616-8246-C24F3B5BFE03}" srcId="{7EECF088-37F6-413F-BC16-D1E75D7A0237}" destId="{CC5BA538-84BB-4CA8-BB75-1072EDB183C5}" srcOrd="1" destOrd="0" parTransId="{417E1F34-6DB2-4216-ABBC-0FC394DE6C5D}" sibTransId="{07D45811-4C7C-4C33-8F82-BE924CD73327}"/>
    <dgm:cxn modelId="{25FED46D-41D8-4B36-8F84-18138D40E39E}" type="presOf" srcId="{D8DD8173-FFB4-466E-8051-0EDB545BEE44}" destId="{4212FF8B-5798-40C9-A781-8839D44A09DD}" srcOrd="0" destOrd="0" presId="urn:microsoft.com/office/officeart/2011/layout/HexagonRadial"/>
    <dgm:cxn modelId="{CD6967C9-624F-49C2-B1DB-BE3563878FF1}" srcId="{7EECF088-37F6-413F-BC16-D1E75D7A0237}" destId="{2B199AAE-8C1D-406E-AEEC-43FF79E834D3}" srcOrd="3" destOrd="0" parTransId="{3EF703AF-8246-432E-92DB-A541B947BDD0}" sibTransId="{B1604C8D-6F94-4455-BDAB-5214D7484809}"/>
    <dgm:cxn modelId="{E5EB540A-E555-47C9-8DDE-BC6B3FF743B8}" type="presOf" srcId="{FE0453F9-1695-4843-9BA4-AD6CB5D7DB81}" destId="{0416BFD0-A025-4B67-8CC5-759225DB47F6}" srcOrd="0" destOrd="0" presId="urn:microsoft.com/office/officeart/2011/layout/HexagonRadial"/>
    <dgm:cxn modelId="{8FBEF400-E510-4C3B-A6B4-C87A449C6D2B}" type="presOf" srcId="{7EECF088-37F6-413F-BC16-D1E75D7A0237}" destId="{546C84B7-0CC9-4E58-A4E1-9FFA344B6E7F}" srcOrd="0" destOrd="0" presId="urn:microsoft.com/office/officeart/2011/layout/HexagonRadial"/>
    <dgm:cxn modelId="{3C6096D4-0DDA-46B7-8457-417D99390214}" type="presOf" srcId="{2B199AAE-8C1D-406E-AEEC-43FF79E834D3}" destId="{8FF6CE84-2286-48F9-AD16-D3547980D45D}" srcOrd="0" destOrd="0" presId="urn:microsoft.com/office/officeart/2011/layout/HexagonRadial"/>
    <dgm:cxn modelId="{4B7C5058-BBE6-4A94-BD3A-779C2CDCCAB7}" srcId="{7EECF088-37F6-413F-BC16-D1E75D7A0237}" destId="{D8DD8173-FFB4-466E-8051-0EDB545BEE44}" srcOrd="5" destOrd="0" parTransId="{21AAA1DE-12C9-4E30-AF7F-8A1871F3A562}" sibTransId="{44599268-6CB1-424F-994E-E712B9F3002D}"/>
    <dgm:cxn modelId="{CD9B847A-1845-4078-B94E-EF23FA2F37E4}" srcId="{7EECF088-37F6-413F-BC16-D1E75D7A0237}" destId="{79CCE40E-1165-43DF-B392-FF28681E9F4F}" srcOrd="4" destOrd="0" parTransId="{D115DAD9-F157-4621-B0B6-5D39E21A0B3D}" sibTransId="{E0567F96-EFDD-489E-AE04-6BE965E1E5B4}"/>
    <dgm:cxn modelId="{ABB1690A-72B4-4F04-B613-733C7E720E95}" type="presParOf" srcId="{8FEDC6A7-013F-4665-8327-689A03BD633D}" destId="{546C84B7-0CC9-4E58-A4E1-9FFA344B6E7F}" srcOrd="0" destOrd="0" presId="urn:microsoft.com/office/officeart/2011/layout/HexagonRadial"/>
    <dgm:cxn modelId="{5FF1F3C1-949C-4C1B-95EA-3D89398E5A49}" type="presParOf" srcId="{8FEDC6A7-013F-4665-8327-689A03BD633D}" destId="{FCD923BF-18EA-4738-975D-00006BD3E37C}" srcOrd="1" destOrd="0" presId="urn:microsoft.com/office/officeart/2011/layout/HexagonRadial"/>
    <dgm:cxn modelId="{8601AFF5-7D96-43D5-9D2D-30D08DCD8E21}" type="presParOf" srcId="{FCD923BF-18EA-4738-975D-00006BD3E37C}" destId="{A40FDED4-031E-45A9-A924-4548401593D1}" srcOrd="0" destOrd="0" presId="urn:microsoft.com/office/officeart/2011/layout/HexagonRadial"/>
    <dgm:cxn modelId="{0E75FE56-DE18-49FD-A389-1E4F1F93047D}" type="presParOf" srcId="{8FEDC6A7-013F-4665-8327-689A03BD633D}" destId="{0416BFD0-A025-4B67-8CC5-759225DB47F6}" srcOrd="2" destOrd="0" presId="urn:microsoft.com/office/officeart/2011/layout/HexagonRadial"/>
    <dgm:cxn modelId="{65A85D67-CC79-429A-B864-D3D55275725A}" type="presParOf" srcId="{8FEDC6A7-013F-4665-8327-689A03BD633D}" destId="{E020E00E-273B-4395-AA34-48406E46348B}" srcOrd="3" destOrd="0" presId="urn:microsoft.com/office/officeart/2011/layout/HexagonRadial"/>
    <dgm:cxn modelId="{EDC3769C-3977-4BB2-BDEE-E09384FC12F4}" type="presParOf" srcId="{E020E00E-273B-4395-AA34-48406E46348B}" destId="{63C88AD7-37EF-4BC4-B89C-A8EFFBFD1CF3}" srcOrd="0" destOrd="0" presId="urn:microsoft.com/office/officeart/2011/layout/HexagonRadial"/>
    <dgm:cxn modelId="{88581A30-B1BF-4AD4-A965-29F60DBD3BFD}" type="presParOf" srcId="{8FEDC6A7-013F-4665-8327-689A03BD633D}" destId="{74FAC50F-1FEB-4CD1-ABD4-3354C60622FA}" srcOrd="4" destOrd="0" presId="urn:microsoft.com/office/officeart/2011/layout/HexagonRadial"/>
    <dgm:cxn modelId="{B79E5AC5-F6A3-4B6A-A0E1-EAC78606C6F2}" type="presParOf" srcId="{8FEDC6A7-013F-4665-8327-689A03BD633D}" destId="{72ECBDC3-067A-4525-A0CC-C177EB3B0173}" srcOrd="5" destOrd="0" presId="urn:microsoft.com/office/officeart/2011/layout/HexagonRadial"/>
    <dgm:cxn modelId="{F3CC44F4-6859-41A3-9798-A4FEFF50A87E}" type="presParOf" srcId="{72ECBDC3-067A-4525-A0CC-C177EB3B0173}" destId="{EA891A2B-9202-42EB-8B91-E29FECEE6D73}" srcOrd="0" destOrd="0" presId="urn:microsoft.com/office/officeart/2011/layout/HexagonRadial"/>
    <dgm:cxn modelId="{BC681887-2EE6-4CB5-A155-7491C60E46E3}" type="presParOf" srcId="{8FEDC6A7-013F-4665-8327-689A03BD633D}" destId="{0287A9C6-CD54-4B30-81A7-AF0F297D7B48}" srcOrd="6" destOrd="0" presId="urn:microsoft.com/office/officeart/2011/layout/HexagonRadial"/>
    <dgm:cxn modelId="{57B7D454-EE96-4268-8EE8-60EE5CFB1B08}" type="presParOf" srcId="{8FEDC6A7-013F-4665-8327-689A03BD633D}" destId="{5F72BD22-EB06-405C-8264-6BE23A6F6C74}" srcOrd="7" destOrd="0" presId="urn:microsoft.com/office/officeart/2011/layout/HexagonRadial"/>
    <dgm:cxn modelId="{140C8571-B3FF-4733-91A7-DC86BEA16DEE}" type="presParOf" srcId="{5F72BD22-EB06-405C-8264-6BE23A6F6C74}" destId="{45DEDEC6-2183-4EDE-9704-AF347461C97F}" srcOrd="0" destOrd="0" presId="urn:microsoft.com/office/officeart/2011/layout/HexagonRadial"/>
    <dgm:cxn modelId="{F82B0395-B2E1-4B0F-B863-62BD3A51AD34}" type="presParOf" srcId="{8FEDC6A7-013F-4665-8327-689A03BD633D}" destId="{8FF6CE84-2286-48F9-AD16-D3547980D45D}" srcOrd="8" destOrd="0" presId="urn:microsoft.com/office/officeart/2011/layout/HexagonRadial"/>
    <dgm:cxn modelId="{6C8AA091-D45B-46F2-8067-9CA05F18C8A3}" type="presParOf" srcId="{8FEDC6A7-013F-4665-8327-689A03BD633D}" destId="{50BB6938-EBC6-4C4A-944F-69D9F5C12146}" srcOrd="9" destOrd="0" presId="urn:microsoft.com/office/officeart/2011/layout/HexagonRadial"/>
    <dgm:cxn modelId="{71C79D77-7C8C-4B79-ADF1-D7360E249AE7}" type="presParOf" srcId="{50BB6938-EBC6-4C4A-944F-69D9F5C12146}" destId="{46075F6D-F8D4-43DB-8759-B72DF6DC5A62}" srcOrd="0" destOrd="0" presId="urn:microsoft.com/office/officeart/2011/layout/HexagonRadial"/>
    <dgm:cxn modelId="{6A62C01A-8263-445D-B7BD-E61A62AF36FB}" type="presParOf" srcId="{8FEDC6A7-013F-4665-8327-689A03BD633D}" destId="{25FC2A98-1CA6-4ED2-9B04-4D31F9C8066C}" srcOrd="10" destOrd="0" presId="urn:microsoft.com/office/officeart/2011/layout/HexagonRadial"/>
    <dgm:cxn modelId="{C83AAA2F-C7BD-48CE-8971-2EFC8985E6D8}" type="presParOf" srcId="{8FEDC6A7-013F-4665-8327-689A03BD633D}" destId="{514C42FF-EB57-46C9-973B-CD297BD9474A}" srcOrd="11" destOrd="0" presId="urn:microsoft.com/office/officeart/2011/layout/HexagonRadial"/>
    <dgm:cxn modelId="{8B594E65-8B5F-4B41-8D25-484E409372B9}" type="presParOf" srcId="{514C42FF-EB57-46C9-973B-CD297BD9474A}" destId="{EE795A94-902A-4BEB-85C9-7F8C4CE02495}" srcOrd="0" destOrd="0" presId="urn:microsoft.com/office/officeart/2011/layout/HexagonRadial"/>
    <dgm:cxn modelId="{D3EEF0AD-023F-4D7B-852C-348B09AFAEB9}" type="presParOf" srcId="{8FEDC6A7-013F-4665-8327-689A03BD633D}" destId="{4212FF8B-5798-40C9-A781-8839D44A09D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0B4C73-8283-4521-AE5B-379D82F502AE}" type="doc">
      <dgm:prSet loTypeId="urn:microsoft.com/office/officeart/2011/layout/HexagonRadial" loCatId="officeonline" qsTypeId="urn:microsoft.com/office/officeart/2005/8/quickstyle/simple2#2" qsCatId="simple" csTypeId="urn:microsoft.com/office/officeart/2005/8/colors/accent2_1#3" csCatId="accent2" phldr="1"/>
      <dgm:spPr/>
      <dgm:t>
        <a:bodyPr/>
        <a:lstStyle/>
        <a:p>
          <a:endParaRPr lang="en-US"/>
        </a:p>
      </dgm:t>
    </dgm:pt>
    <dgm:pt modelId="{7EECF088-37F6-413F-BC16-D1E75D7A0237}">
      <dgm:prSet phldrT="[Text]" custT="1"/>
      <dgm:spPr/>
      <dgm:t>
        <a:bodyPr/>
        <a:lstStyle/>
        <a:p>
          <a:r>
            <a:rPr lang="zh-CN" altLang="en-US" sz="2800" dirty="0" smtClean="0"/>
            <a:t>连接高压</a:t>
          </a:r>
          <a:endParaRPr lang="en-US" sz="2800" dirty="0"/>
        </a:p>
      </dgm:t>
    </dgm:pt>
    <dgm:pt modelId="{DACC123C-7B67-44DF-9200-10E262DFEDF5}" type="parTrans" cxnId="{0B4FFD43-66B3-41B6-984A-F46636C8C906}">
      <dgm:prSet/>
      <dgm:spPr/>
      <dgm:t>
        <a:bodyPr/>
        <a:lstStyle/>
        <a:p>
          <a:endParaRPr lang="en-US"/>
        </a:p>
      </dgm:t>
    </dgm:pt>
    <dgm:pt modelId="{B74E4C7B-6A5A-429F-85D6-AC87D7F9B552}" type="sibTrans" cxnId="{0B4FFD43-66B3-41B6-984A-F46636C8C906}">
      <dgm:prSet/>
      <dgm:spPr/>
      <dgm:t>
        <a:bodyPr/>
        <a:lstStyle/>
        <a:p>
          <a:endParaRPr lang="en-US"/>
        </a:p>
      </dgm:t>
    </dgm:pt>
    <dgm:pt modelId="{FE0453F9-1695-4843-9BA4-AD6CB5D7DB81}">
      <dgm:prSet phldrT="[Text]" custT="1"/>
      <dgm:spPr/>
      <dgm:t>
        <a:bodyPr/>
        <a:lstStyle/>
        <a:p>
          <a:r>
            <a:rPr lang="zh-CN" altLang="en-US" sz="2700" dirty="0" smtClean="0"/>
            <a:t>准备</a:t>
          </a:r>
          <a:endParaRPr lang="en-US" sz="2700" dirty="0"/>
        </a:p>
      </dgm:t>
    </dgm:pt>
    <dgm:pt modelId="{AA364F95-C50B-4B05-A2B6-75DEF0124DDD}" type="parTrans" cxnId="{79161E05-044E-48E4-91F1-72B0CB33A71F}">
      <dgm:prSet/>
      <dgm:spPr/>
      <dgm:t>
        <a:bodyPr/>
        <a:lstStyle/>
        <a:p>
          <a:endParaRPr lang="en-US"/>
        </a:p>
      </dgm:t>
    </dgm:pt>
    <dgm:pt modelId="{B367916C-EE13-4223-8C0B-434836432B73}" type="sibTrans" cxnId="{79161E05-044E-48E4-91F1-72B0CB33A71F}">
      <dgm:prSet/>
      <dgm:spPr/>
      <dgm:t>
        <a:bodyPr/>
        <a:lstStyle/>
        <a:p>
          <a:endParaRPr lang="en-US"/>
        </a:p>
      </dgm:t>
    </dgm:pt>
    <dgm:pt modelId="{CC5BA538-84BB-4CA8-BB75-1072EDB183C5}">
      <dgm:prSet phldrT="[Text]" custT="1"/>
      <dgm:spPr/>
      <dgm:t>
        <a:bodyPr/>
        <a:lstStyle/>
        <a:p>
          <a:r>
            <a:rPr lang="zh-CN" altLang="en-US" sz="2700" dirty="0" smtClean="0"/>
            <a:t>检查</a:t>
          </a:r>
          <a:endParaRPr lang="en-US" sz="2700" dirty="0"/>
        </a:p>
      </dgm:t>
    </dgm:pt>
    <dgm:pt modelId="{417E1F34-6DB2-4216-ABBC-0FC394DE6C5D}" type="parTrans" cxnId="{99B8CA5D-C191-4616-8246-C24F3B5BFE03}">
      <dgm:prSet/>
      <dgm:spPr/>
      <dgm:t>
        <a:bodyPr/>
        <a:lstStyle/>
        <a:p>
          <a:endParaRPr lang="en-US"/>
        </a:p>
      </dgm:t>
    </dgm:pt>
    <dgm:pt modelId="{07D45811-4C7C-4C33-8F82-BE924CD73327}" type="sibTrans" cxnId="{99B8CA5D-C191-4616-8246-C24F3B5BFE03}">
      <dgm:prSet/>
      <dgm:spPr/>
      <dgm:t>
        <a:bodyPr/>
        <a:lstStyle/>
        <a:p>
          <a:endParaRPr lang="en-US"/>
        </a:p>
      </dgm:t>
    </dgm:pt>
    <dgm:pt modelId="{E0089A3A-5CE5-4270-A3CE-F0DF80A49483}">
      <dgm:prSet phldrT="[Text]" custT="1"/>
      <dgm:spPr/>
      <dgm:t>
        <a:bodyPr/>
        <a:lstStyle/>
        <a:p>
          <a:r>
            <a:rPr lang="zh-CN" altLang="en-US" sz="2700" dirty="0" smtClean="0"/>
            <a:t>操作</a:t>
          </a:r>
          <a:endParaRPr lang="en-US" sz="2700" dirty="0"/>
        </a:p>
      </dgm:t>
    </dgm:pt>
    <dgm:pt modelId="{BEC15351-387E-467D-8DF5-396C5C03C44F}" type="parTrans" cxnId="{386563FC-FF3A-48C6-A522-E9B4456DC9E5}">
      <dgm:prSet/>
      <dgm:spPr/>
      <dgm:t>
        <a:bodyPr/>
        <a:lstStyle/>
        <a:p>
          <a:endParaRPr lang="en-US"/>
        </a:p>
      </dgm:t>
    </dgm:pt>
    <dgm:pt modelId="{57733121-7E4D-42A5-8E76-D6A72DD18134}" type="sibTrans" cxnId="{386563FC-FF3A-48C6-A522-E9B4456DC9E5}">
      <dgm:prSet/>
      <dgm:spPr/>
      <dgm:t>
        <a:bodyPr/>
        <a:lstStyle/>
        <a:p>
          <a:endParaRPr lang="en-US"/>
        </a:p>
      </dgm:t>
    </dgm:pt>
    <dgm:pt modelId="{2B199AAE-8C1D-406E-AEEC-43FF79E834D3}">
      <dgm:prSet phldrT="[Text]" custT="1"/>
      <dgm:spPr/>
      <dgm:t>
        <a:bodyPr/>
        <a:lstStyle/>
        <a:p>
          <a:r>
            <a:rPr lang="zh-CN" altLang="en-US" sz="2700" dirty="0" smtClean="0"/>
            <a:t>检查</a:t>
          </a:r>
          <a:endParaRPr lang="en-US" sz="2700" dirty="0"/>
        </a:p>
      </dgm:t>
    </dgm:pt>
    <dgm:pt modelId="{3EF703AF-8246-432E-92DB-A541B947BDD0}" type="parTrans" cxnId="{CD6967C9-624F-49C2-B1DB-BE3563878FF1}">
      <dgm:prSet/>
      <dgm:spPr/>
      <dgm:t>
        <a:bodyPr/>
        <a:lstStyle/>
        <a:p>
          <a:endParaRPr lang="en-US"/>
        </a:p>
      </dgm:t>
    </dgm:pt>
    <dgm:pt modelId="{B1604C8D-6F94-4455-BDAB-5214D7484809}" type="sibTrans" cxnId="{CD6967C9-624F-49C2-B1DB-BE3563878FF1}">
      <dgm:prSet/>
      <dgm:spPr/>
      <dgm:t>
        <a:bodyPr/>
        <a:lstStyle/>
        <a:p>
          <a:endParaRPr lang="en-US"/>
        </a:p>
      </dgm:t>
    </dgm:pt>
    <dgm:pt modelId="{79CCE40E-1165-43DF-B392-FF28681E9F4F}">
      <dgm:prSet phldrT="[Text]" custT="1"/>
      <dgm:spPr/>
      <dgm:t>
        <a:bodyPr/>
        <a:lstStyle/>
        <a:p>
          <a:r>
            <a:rPr lang="zh-CN" altLang="en-US" sz="2700" dirty="0" smtClean="0"/>
            <a:t>诊断</a:t>
          </a:r>
          <a:endParaRPr lang="en-US" sz="2700" dirty="0"/>
        </a:p>
      </dgm:t>
    </dgm:pt>
    <dgm:pt modelId="{D115DAD9-F157-4621-B0B6-5D39E21A0B3D}" type="parTrans" cxnId="{CD9B847A-1845-4078-B94E-EF23FA2F37E4}">
      <dgm:prSet/>
      <dgm:spPr/>
      <dgm:t>
        <a:bodyPr/>
        <a:lstStyle/>
        <a:p>
          <a:endParaRPr lang="en-US"/>
        </a:p>
      </dgm:t>
    </dgm:pt>
    <dgm:pt modelId="{E0567F96-EFDD-489E-AE04-6BE965E1E5B4}" type="sibTrans" cxnId="{CD9B847A-1845-4078-B94E-EF23FA2F37E4}">
      <dgm:prSet/>
      <dgm:spPr/>
      <dgm:t>
        <a:bodyPr/>
        <a:lstStyle/>
        <a:p>
          <a:endParaRPr lang="en-US"/>
        </a:p>
      </dgm:t>
    </dgm:pt>
    <dgm:pt modelId="{D8DD8173-FFB4-466E-8051-0EDB545BEE44}">
      <dgm:prSet phldrT="[Text]" custT="1"/>
      <dgm:spPr/>
      <dgm:t>
        <a:bodyPr/>
        <a:lstStyle/>
        <a:p>
          <a:r>
            <a:rPr lang="zh-CN" altLang="en-US" sz="2700" dirty="0" smtClean="0"/>
            <a:t>测试</a:t>
          </a:r>
          <a:endParaRPr lang="en-US" sz="2700" dirty="0"/>
        </a:p>
      </dgm:t>
    </dgm:pt>
    <dgm:pt modelId="{21AAA1DE-12C9-4E30-AF7F-8A1871F3A562}" type="parTrans" cxnId="{4B7C5058-BBE6-4A94-BD3A-779C2CDCCAB7}">
      <dgm:prSet/>
      <dgm:spPr/>
      <dgm:t>
        <a:bodyPr/>
        <a:lstStyle/>
        <a:p>
          <a:endParaRPr lang="en-US"/>
        </a:p>
      </dgm:t>
    </dgm:pt>
    <dgm:pt modelId="{44599268-6CB1-424F-994E-E712B9F3002D}" type="sibTrans" cxnId="{4B7C5058-BBE6-4A94-BD3A-779C2CDCCAB7}">
      <dgm:prSet/>
      <dgm:spPr/>
      <dgm:t>
        <a:bodyPr/>
        <a:lstStyle/>
        <a:p>
          <a:endParaRPr lang="en-US"/>
        </a:p>
      </dgm:t>
    </dgm:pt>
    <dgm:pt modelId="{8FEDC6A7-013F-4665-8327-689A03BD633D}" type="pres">
      <dgm:prSet presAssocID="{C90B4C73-8283-4521-AE5B-379D82F502A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6C84B7-0CC9-4E58-A4E1-9FFA344B6E7F}" type="pres">
      <dgm:prSet presAssocID="{7EECF088-37F6-413F-BC16-D1E75D7A023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CD923BF-18EA-4738-975D-00006BD3E37C}" type="pres">
      <dgm:prSet presAssocID="{FE0453F9-1695-4843-9BA4-AD6CB5D7DB81}" presName="Accent1" presStyleCnt="0"/>
      <dgm:spPr/>
    </dgm:pt>
    <dgm:pt modelId="{A40FDED4-031E-45A9-A924-4548401593D1}" type="pres">
      <dgm:prSet presAssocID="{FE0453F9-1695-4843-9BA4-AD6CB5D7DB81}" presName="Accent" presStyleLbl="bgShp" presStyleIdx="0" presStyleCnt="6"/>
      <dgm:spPr/>
    </dgm:pt>
    <dgm:pt modelId="{0416BFD0-A025-4B67-8CC5-759225DB47F6}" type="pres">
      <dgm:prSet presAssocID="{FE0453F9-1695-4843-9BA4-AD6CB5D7DB8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0E00E-273B-4395-AA34-48406E46348B}" type="pres">
      <dgm:prSet presAssocID="{CC5BA538-84BB-4CA8-BB75-1072EDB183C5}" presName="Accent2" presStyleCnt="0"/>
      <dgm:spPr/>
    </dgm:pt>
    <dgm:pt modelId="{63C88AD7-37EF-4BC4-B89C-A8EFFBFD1CF3}" type="pres">
      <dgm:prSet presAssocID="{CC5BA538-84BB-4CA8-BB75-1072EDB183C5}" presName="Accent" presStyleLbl="bgShp" presStyleIdx="1" presStyleCnt="6"/>
      <dgm:spPr/>
    </dgm:pt>
    <dgm:pt modelId="{74FAC50F-1FEB-4CD1-ABD4-3354C60622FA}" type="pres">
      <dgm:prSet presAssocID="{CC5BA538-84BB-4CA8-BB75-1072EDB183C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CBDC3-067A-4525-A0CC-C177EB3B0173}" type="pres">
      <dgm:prSet presAssocID="{E0089A3A-5CE5-4270-A3CE-F0DF80A49483}" presName="Accent3" presStyleCnt="0"/>
      <dgm:spPr/>
    </dgm:pt>
    <dgm:pt modelId="{EA891A2B-9202-42EB-8B91-E29FECEE6D73}" type="pres">
      <dgm:prSet presAssocID="{E0089A3A-5CE5-4270-A3CE-F0DF80A49483}" presName="Accent" presStyleLbl="bgShp" presStyleIdx="2" presStyleCnt="6"/>
      <dgm:spPr/>
    </dgm:pt>
    <dgm:pt modelId="{0287A9C6-CD54-4B30-81A7-AF0F297D7B48}" type="pres">
      <dgm:prSet presAssocID="{E0089A3A-5CE5-4270-A3CE-F0DF80A4948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2BD22-EB06-405C-8264-6BE23A6F6C74}" type="pres">
      <dgm:prSet presAssocID="{2B199AAE-8C1D-406E-AEEC-43FF79E834D3}" presName="Accent4" presStyleCnt="0"/>
      <dgm:spPr/>
    </dgm:pt>
    <dgm:pt modelId="{45DEDEC6-2183-4EDE-9704-AF347461C97F}" type="pres">
      <dgm:prSet presAssocID="{2B199AAE-8C1D-406E-AEEC-43FF79E834D3}" presName="Accent" presStyleLbl="bgShp" presStyleIdx="3" presStyleCnt="6"/>
      <dgm:spPr/>
    </dgm:pt>
    <dgm:pt modelId="{8FF6CE84-2286-48F9-AD16-D3547980D45D}" type="pres">
      <dgm:prSet presAssocID="{2B199AAE-8C1D-406E-AEEC-43FF79E834D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B6938-EBC6-4C4A-944F-69D9F5C12146}" type="pres">
      <dgm:prSet presAssocID="{79CCE40E-1165-43DF-B392-FF28681E9F4F}" presName="Accent5" presStyleCnt="0"/>
      <dgm:spPr/>
    </dgm:pt>
    <dgm:pt modelId="{46075F6D-F8D4-43DB-8759-B72DF6DC5A62}" type="pres">
      <dgm:prSet presAssocID="{79CCE40E-1165-43DF-B392-FF28681E9F4F}" presName="Accent" presStyleLbl="bgShp" presStyleIdx="4" presStyleCnt="6"/>
      <dgm:spPr/>
    </dgm:pt>
    <dgm:pt modelId="{25FC2A98-1CA6-4ED2-9B04-4D31F9C8066C}" type="pres">
      <dgm:prSet presAssocID="{79CCE40E-1165-43DF-B392-FF28681E9F4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C42FF-EB57-46C9-973B-CD297BD9474A}" type="pres">
      <dgm:prSet presAssocID="{D8DD8173-FFB4-466E-8051-0EDB545BEE44}" presName="Accent6" presStyleCnt="0"/>
      <dgm:spPr/>
    </dgm:pt>
    <dgm:pt modelId="{EE795A94-902A-4BEB-85C9-7F8C4CE02495}" type="pres">
      <dgm:prSet presAssocID="{D8DD8173-FFB4-466E-8051-0EDB545BEE44}" presName="Accent" presStyleLbl="bgShp" presStyleIdx="5" presStyleCnt="6"/>
      <dgm:spPr/>
    </dgm:pt>
    <dgm:pt modelId="{4212FF8B-5798-40C9-A781-8839D44A09DD}" type="pres">
      <dgm:prSet presAssocID="{D8DD8173-FFB4-466E-8051-0EDB545BEE4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1FA448-A84B-4C69-AB12-85725C339ADF}" type="presOf" srcId="{E0089A3A-5CE5-4270-A3CE-F0DF80A49483}" destId="{0287A9C6-CD54-4B30-81A7-AF0F297D7B48}" srcOrd="0" destOrd="0" presId="urn:microsoft.com/office/officeart/2011/layout/HexagonRadial"/>
    <dgm:cxn modelId="{2BAA1865-6118-442C-B2BC-C9242F405421}" type="presOf" srcId="{CC5BA538-84BB-4CA8-BB75-1072EDB183C5}" destId="{74FAC50F-1FEB-4CD1-ABD4-3354C60622FA}" srcOrd="0" destOrd="0" presId="urn:microsoft.com/office/officeart/2011/layout/HexagonRadial"/>
    <dgm:cxn modelId="{23D00641-28B7-4084-8698-AF227F3A1E64}" type="presOf" srcId="{C90B4C73-8283-4521-AE5B-379D82F502AE}" destId="{8FEDC6A7-013F-4665-8327-689A03BD633D}" srcOrd="0" destOrd="0" presId="urn:microsoft.com/office/officeart/2011/layout/HexagonRadial"/>
    <dgm:cxn modelId="{0B4FFD43-66B3-41B6-984A-F46636C8C906}" srcId="{C90B4C73-8283-4521-AE5B-379D82F502AE}" destId="{7EECF088-37F6-413F-BC16-D1E75D7A0237}" srcOrd="0" destOrd="0" parTransId="{DACC123C-7B67-44DF-9200-10E262DFEDF5}" sibTransId="{B74E4C7B-6A5A-429F-85D6-AC87D7F9B552}"/>
    <dgm:cxn modelId="{386563FC-FF3A-48C6-A522-E9B4456DC9E5}" srcId="{7EECF088-37F6-413F-BC16-D1E75D7A0237}" destId="{E0089A3A-5CE5-4270-A3CE-F0DF80A49483}" srcOrd="2" destOrd="0" parTransId="{BEC15351-387E-467D-8DF5-396C5C03C44F}" sibTransId="{57733121-7E4D-42A5-8E76-D6A72DD18134}"/>
    <dgm:cxn modelId="{79161E05-044E-48E4-91F1-72B0CB33A71F}" srcId="{7EECF088-37F6-413F-BC16-D1E75D7A0237}" destId="{FE0453F9-1695-4843-9BA4-AD6CB5D7DB81}" srcOrd="0" destOrd="0" parTransId="{AA364F95-C50B-4B05-A2B6-75DEF0124DDD}" sibTransId="{B367916C-EE13-4223-8C0B-434836432B73}"/>
    <dgm:cxn modelId="{2E9697D3-33C5-4A02-8850-CB2B9DE23E92}" type="presOf" srcId="{79CCE40E-1165-43DF-B392-FF28681E9F4F}" destId="{25FC2A98-1CA6-4ED2-9B04-4D31F9C8066C}" srcOrd="0" destOrd="0" presId="urn:microsoft.com/office/officeart/2011/layout/HexagonRadial"/>
    <dgm:cxn modelId="{99B8CA5D-C191-4616-8246-C24F3B5BFE03}" srcId="{7EECF088-37F6-413F-BC16-D1E75D7A0237}" destId="{CC5BA538-84BB-4CA8-BB75-1072EDB183C5}" srcOrd="1" destOrd="0" parTransId="{417E1F34-6DB2-4216-ABBC-0FC394DE6C5D}" sibTransId="{07D45811-4C7C-4C33-8F82-BE924CD73327}"/>
    <dgm:cxn modelId="{25FED46D-41D8-4B36-8F84-18138D40E39E}" type="presOf" srcId="{D8DD8173-FFB4-466E-8051-0EDB545BEE44}" destId="{4212FF8B-5798-40C9-A781-8839D44A09DD}" srcOrd="0" destOrd="0" presId="urn:microsoft.com/office/officeart/2011/layout/HexagonRadial"/>
    <dgm:cxn modelId="{CD6967C9-624F-49C2-B1DB-BE3563878FF1}" srcId="{7EECF088-37F6-413F-BC16-D1E75D7A0237}" destId="{2B199AAE-8C1D-406E-AEEC-43FF79E834D3}" srcOrd="3" destOrd="0" parTransId="{3EF703AF-8246-432E-92DB-A541B947BDD0}" sibTransId="{B1604C8D-6F94-4455-BDAB-5214D7484809}"/>
    <dgm:cxn modelId="{E5EB540A-E555-47C9-8DDE-BC6B3FF743B8}" type="presOf" srcId="{FE0453F9-1695-4843-9BA4-AD6CB5D7DB81}" destId="{0416BFD0-A025-4B67-8CC5-759225DB47F6}" srcOrd="0" destOrd="0" presId="urn:microsoft.com/office/officeart/2011/layout/HexagonRadial"/>
    <dgm:cxn modelId="{8FBEF400-E510-4C3B-A6B4-C87A449C6D2B}" type="presOf" srcId="{7EECF088-37F6-413F-BC16-D1E75D7A0237}" destId="{546C84B7-0CC9-4E58-A4E1-9FFA344B6E7F}" srcOrd="0" destOrd="0" presId="urn:microsoft.com/office/officeart/2011/layout/HexagonRadial"/>
    <dgm:cxn modelId="{3C6096D4-0DDA-46B7-8457-417D99390214}" type="presOf" srcId="{2B199AAE-8C1D-406E-AEEC-43FF79E834D3}" destId="{8FF6CE84-2286-48F9-AD16-D3547980D45D}" srcOrd="0" destOrd="0" presId="urn:microsoft.com/office/officeart/2011/layout/HexagonRadial"/>
    <dgm:cxn modelId="{4B7C5058-BBE6-4A94-BD3A-779C2CDCCAB7}" srcId="{7EECF088-37F6-413F-BC16-D1E75D7A0237}" destId="{D8DD8173-FFB4-466E-8051-0EDB545BEE44}" srcOrd="5" destOrd="0" parTransId="{21AAA1DE-12C9-4E30-AF7F-8A1871F3A562}" sibTransId="{44599268-6CB1-424F-994E-E712B9F3002D}"/>
    <dgm:cxn modelId="{CD9B847A-1845-4078-B94E-EF23FA2F37E4}" srcId="{7EECF088-37F6-413F-BC16-D1E75D7A0237}" destId="{79CCE40E-1165-43DF-B392-FF28681E9F4F}" srcOrd="4" destOrd="0" parTransId="{D115DAD9-F157-4621-B0B6-5D39E21A0B3D}" sibTransId="{E0567F96-EFDD-489E-AE04-6BE965E1E5B4}"/>
    <dgm:cxn modelId="{ABB1690A-72B4-4F04-B613-733C7E720E95}" type="presParOf" srcId="{8FEDC6A7-013F-4665-8327-689A03BD633D}" destId="{546C84B7-0CC9-4E58-A4E1-9FFA344B6E7F}" srcOrd="0" destOrd="0" presId="urn:microsoft.com/office/officeart/2011/layout/HexagonRadial"/>
    <dgm:cxn modelId="{5FF1F3C1-949C-4C1B-95EA-3D89398E5A49}" type="presParOf" srcId="{8FEDC6A7-013F-4665-8327-689A03BD633D}" destId="{FCD923BF-18EA-4738-975D-00006BD3E37C}" srcOrd="1" destOrd="0" presId="urn:microsoft.com/office/officeart/2011/layout/HexagonRadial"/>
    <dgm:cxn modelId="{8601AFF5-7D96-43D5-9D2D-30D08DCD8E21}" type="presParOf" srcId="{FCD923BF-18EA-4738-975D-00006BD3E37C}" destId="{A40FDED4-031E-45A9-A924-4548401593D1}" srcOrd="0" destOrd="0" presId="urn:microsoft.com/office/officeart/2011/layout/HexagonRadial"/>
    <dgm:cxn modelId="{0E75FE56-DE18-49FD-A389-1E4F1F93047D}" type="presParOf" srcId="{8FEDC6A7-013F-4665-8327-689A03BD633D}" destId="{0416BFD0-A025-4B67-8CC5-759225DB47F6}" srcOrd="2" destOrd="0" presId="urn:microsoft.com/office/officeart/2011/layout/HexagonRadial"/>
    <dgm:cxn modelId="{65A85D67-CC79-429A-B864-D3D55275725A}" type="presParOf" srcId="{8FEDC6A7-013F-4665-8327-689A03BD633D}" destId="{E020E00E-273B-4395-AA34-48406E46348B}" srcOrd="3" destOrd="0" presId="urn:microsoft.com/office/officeart/2011/layout/HexagonRadial"/>
    <dgm:cxn modelId="{EDC3769C-3977-4BB2-BDEE-E09384FC12F4}" type="presParOf" srcId="{E020E00E-273B-4395-AA34-48406E46348B}" destId="{63C88AD7-37EF-4BC4-B89C-A8EFFBFD1CF3}" srcOrd="0" destOrd="0" presId="urn:microsoft.com/office/officeart/2011/layout/HexagonRadial"/>
    <dgm:cxn modelId="{88581A30-B1BF-4AD4-A965-29F60DBD3BFD}" type="presParOf" srcId="{8FEDC6A7-013F-4665-8327-689A03BD633D}" destId="{74FAC50F-1FEB-4CD1-ABD4-3354C60622FA}" srcOrd="4" destOrd="0" presId="urn:microsoft.com/office/officeart/2011/layout/HexagonRadial"/>
    <dgm:cxn modelId="{B79E5AC5-F6A3-4B6A-A0E1-EAC78606C6F2}" type="presParOf" srcId="{8FEDC6A7-013F-4665-8327-689A03BD633D}" destId="{72ECBDC3-067A-4525-A0CC-C177EB3B0173}" srcOrd="5" destOrd="0" presId="urn:microsoft.com/office/officeart/2011/layout/HexagonRadial"/>
    <dgm:cxn modelId="{F3CC44F4-6859-41A3-9798-A4FEFF50A87E}" type="presParOf" srcId="{72ECBDC3-067A-4525-A0CC-C177EB3B0173}" destId="{EA891A2B-9202-42EB-8B91-E29FECEE6D73}" srcOrd="0" destOrd="0" presId="urn:microsoft.com/office/officeart/2011/layout/HexagonRadial"/>
    <dgm:cxn modelId="{BC681887-2EE6-4CB5-A155-7491C60E46E3}" type="presParOf" srcId="{8FEDC6A7-013F-4665-8327-689A03BD633D}" destId="{0287A9C6-CD54-4B30-81A7-AF0F297D7B48}" srcOrd="6" destOrd="0" presId="urn:microsoft.com/office/officeart/2011/layout/HexagonRadial"/>
    <dgm:cxn modelId="{57B7D454-EE96-4268-8EE8-60EE5CFB1B08}" type="presParOf" srcId="{8FEDC6A7-013F-4665-8327-689A03BD633D}" destId="{5F72BD22-EB06-405C-8264-6BE23A6F6C74}" srcOrd="7" destOrd="0" presId="urn:microsoft.com/office/officeart/2011/layout/HexagonRadial"/>
    <dgm:cxn modelId="{140C8571-B3FF-4733-91A7-DC86BEA16DEE}" type="presParOf" srcId="{5F72BD22-EB06-405C-8264-6BE23A6F6C74}" destId="{45DEDEC6-2183-4EDE-9704-AF347461C97F}" srcOrd="0" destOrd="0" presId="urn:microsoft.com/office/officeart/2011/layout/HexagonRadial"/>
    <dgm:cxn modelId="{F82B0395-B2E1-4B0F-B863-62BD3A51AD34}" type="presParOf" srcId="{8FEDC6A7-013F-4665-8327-689A03BD633D}" destId="{8FF6CE84-2286-48F9-AD16-D3547980D45D}" srcOrd="8" destOrd="0" presId="urn:microsoft.com/office/officeart/2011/layout/HexagonRadial"/>
    <dgm:cxn modelId="{6C8AA091-D45B-46F2-8067-9CA05F18C8A3}" type="presParOf" srcId="{8FEDC6A7-013F-4665-8327-689A03BD633D}" destId="{50BB6938-EBC6-4C4A-944F-69D9F5C12146}" srcOrd="9" destOrd="0" presId="urn:microsoft.com/office/officeart/2011/layout/HexagonRadial"/>
    <dgm:cxn modelId="{71C79D77-7C8C-4B79-ADF1-D7360E249AE7}" type="presParOf" srcId="{50BB6938-EBC6-4C4A-944F-69D9F5C12146}" destId="{46075F6D-F8D4-43DB-8759-B72DF6DC5A62}" srcOrd="0" destOrd="0" presId="urn:microsoft.com/office/officeart/2011/layout/HexagonRadial"/>
    <dgm:cxn modelId="{6A62C01A-8263-445D-B7BD-E61A62AF36FB}" type="presParOf" srcId="{8FEDC6A7-013F-4665-8327-689A03BD633D}" destId="{25FC2A98-1CA6-4ED2-9B04-4D31F9C8066C}" srcOrd="10" destOrd="0" presId="urn:microsoft.com/office/officeart/2011/layout/HexagonRadial"/>
    <dgm:cxn modelId="{C83AAA2F-C7BD-48CE-8971-2EFC8985E6D8}" type="presParOf" srcId="{8FEDC6A7-013F-4665-8327-689A03BD633D}" destId="{514C42FF-EB57-46C9-973B-CD297BD9474A}" srcOrd="11" destOrd="0" presId="urn:microsoft.com/office/officeart/2011/layout/HexagonRadial"/>
    <dgm:cxn modelId="{8B594E65-8B5F-4B41-8D25-484E409372B9}" type="presParOf" srcId="{514C42FF-EB57-46C9-973B-CD297BD9474A}" destId="{EE795A94-902A-4BEB-85C9-7F8C4CE02495}" srcOrd="0" destOrd="0" presId="urn:microsoft.com/office/officeart/2011/layout/HexagonRadial"/>
    <dgm:cxn modelId="{D3EEF0AD-023F-4D7B-852C-348B09AFAEB9}" type="presParOf" srcId="{8FEDC6A7-013F-4665-8327-689A03BD633D}" destId="{4212FF8B-5798-40C9-A781-8839D44A09D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A57CA-7F55-4705-B1E9-92DB2246612B}">
      <dsp:nvSpPr>
        <dsp:cNvPr id="0" name=""/>
        <dsp:cNvSpPr/>
      </dsp:nvSpPr>
      <dsp:spPr>
        <a:xfrm>
          <a:off x="0" y="0"/>
          <a:ext cx="87804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DD685-9DDA-4451-828C-92F4722A5031}">
      <dsp:nvSpPr>
        <dsp:cNvPr id="0" name=""/>
        <dsp:cNvSpPr/>
      </dsp:nvSpPr>
      <dsp:spPr>
        <a:xfrm>
          <a:off x="0" y="0"/>
          <a:ext cx="811332" cy="3764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chemeClr val="tx1"/>
              </a:solidFill>
            </a:rPr>
            <a:t>安全要求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0" y="0"/>
        <a:ext cx="811332" cy="3764706"/>
      </dsp:txXfrm>
    </dsp:sp>
    <dsp:sp modelId="{CF68F1F1-0A6D-40C5-A80E-642717354118}">
      <dsp:nvSpPr>
        <dsp:cNvPr id="0" name=""/>
        <dsp:cNvSpPr/>
      </dsp:nvSpPr>
      <dsp:spPr>
        <a:xfrm>
          <a:off x="943039" y="25413"/>
          <a:ext cx="6892662" cy="5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rgbClr val="FF0000"/>
              </a:solidFill>
            </a:rPr>
            <a:t>注意自己的人身安全！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943039" y="25413"/>
        <a:ext cx="6892662" cy="508272"/>
      </dsp:txXfrm>
    </dsp:sp>
    <dsp:sp modelId="{5713DFA6-64BA-404E-A357-EAC88FC405C4}">
      <dsp:nvSpPr>
        <dsp:cNvPr id="0" name=""/>
        <dsp:cNvSpPr/>
      </dsp:nvSpPr>
      <dsp:spPr>
        <a:xfrm>
          <a:off x="811332" y="533685"/>
          <a:ext cx="70243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E8074-5561-4544-9099-1EE36739FAA5}">
      <dsp:nvSpPr>
        <dsp:cNvPr id="0" name=""/>
        <dsp:cNvSpPr/>
      </dsp:nvSpPr>
      <dsp:spPr>
        <a:xfrm>
          <a:off x="943039" y="559099"/>
          <a:ext cx="6892662" cy="5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rgbClr val="FF0000"/>
              </a:solidFill>
            </a:rPr>
            <a:t>注意别人的人身安全！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943039" y="559099"/>
        <a:ext cx="6892662" cy="508272"/>
      </dsp:txXfrm>
    </dsp:sp>
    <dsp:sp modelId="{22455CF8-D1B1-4A1A-8601-2FA048E24F9F}">
      <dsp:nvSpPr>
        <dsp:cNvPr id="0" name=""/>
        <dsp:cNvSpPr/>
      </dsp:nvSpPr>
      <dsp:spPr>
        <a:xfrm>
          <a:off x="811332" y="1067371"/>
          <a:ext cx="70243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75CB7-2DE4-4831-9C9F-A6B9BFE4AADF}">
      <dsp:nvSpPr>
        <dsp:cNvPr id="0" name=""/>
        <dsp:cNvSpPr/>
      </dsp:nvSpPr>
      <dsp:spPr>
        <a:xfrm>
          <a:off x="943039" y="1092784"/>
          <a:ext cx="6892662" cy="5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rgbClr val="FF0000"/>
              </a:solidFill>
            </a:rPr>
            <a:t>工具设备</a:t>
          </a:r>
          <a:r>
            <a:rPr lang="en-US" altLang="zh-CN" sz="2000" kern="1200" dirty="0" smtClean="0">
              <a:solidFill>
                <a:srgbClr val="FF0000"/>
              </a:solidFill>
            </a:rPr>
            <a:t>/</a:t>
          </a:r>
          <a:r>
            <a:rPr lang="zh-CN" altLang="en-US" sz="2000" kern="1200" dirty="0" smtClean="0">
              <a:solidFill>
                <a:srgbClr val="FF0000"/>
              </a:solidFill>
            </a:rPr>
            <a:t>车辆安全！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943039" y="1092784"/>
        <a:ext cx="6892662" cy="508272"/>
      </dsp:txXfrm>
    </dsp:sp>
    <dsp:sp modelId="{58E0A209-7D72-47B2-8452-2451471E7621}">
      <dsp:nvSpPr>
        <dsp:cNvPr id="0" name=""/>
        <dsp:cNvSpPr/>
      </dsp:nvSpPr>
      <dsp:spPr>
        <a:xfrm>
          <a:off x="811332" y="1601057"/>
          <a:ext cx="70243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AE192-B955-41F7-8DBD-A96B90118A2F}">
      <dsp:nvSpPr>
        <dsp:cNvPr id="0" name=""/>
        <dsp:cNvSpPr/>
      </dsp:nvSpPr>
      <dsp:spPr>
        <a:xfrm>
          <a:off x="943039" y="1626470"/>
          <a:ext cx="6892662" cy="5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rgbClr val="FF0000"/>
              </a:solidFill>
            </a:rPr>
            <a:t>未得到许可禁止触碰车辆</a:t>
          </a:r>
          <a:r>
            <a:rPr lang="en-US" altLang="zh-CN" sz="2000" kern="1200" dirty="0" smtClean="0">
              <a:solidFill>
                <a:srgbClr val="FF0000"/>
              </a:solidFill>
            </a:rPr>
            <a:t>/</a:t>
          </a:r>
          <a:r>
            <a:rPr lang="zh-CN" altLang="en-US" sz="2000" kern="1200" dirty="0" smtClean="0">
              <a:solidFill>
                <a:srgbClr val="FF0000"/>
              </a:solidFill>
            </a:rPr>
            <a:t>高压部件！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943039" y="1626470"/>
        <a:ext cx="6892662" cy="508272"/>
      </dsp:txXfrm>
    </dsp:sp>
    <dsp:sp modelId="{3BDFD33E-86A8-4E7E-B867-7F5626009C03}">
      <dsp:nvSpPr>
        <dsp:cNvPr id="0" name=""/>
        <dsp:cNvSpPr/>
      </dsp:nvSpPr>
      <dsp:spPr>
        <a:xfrm>
          <a:off x="811332" y="2134742"/>
          <a:ext cx="70243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D71A3-71B6-4D90-B912-39B33E32443D}">
      <dsp:nvSpPr>
        <dsp:cNvPr id="0" name=""/>
        <dsp:cNvSpPr/>
      </dsp:nvSpPr>
      <dsp:spPr>
        <a:xfrm>
          <a:off x="943039" y="2160156"/>
          <a:ext cx="6892662" cy="5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rgbClr val="FF0000"/>
              </a:solidFill>
            </a:rPr>
            <a:t>按要求进行练习操作，严格按照规定步骤完成。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943039" y="2160156"/>
        <a:ext cx="6892662" cy="508272"/>
      </dsp:txXfrm>
    </dsp:sp>
    <dsp:sp modelId="{A1F5ADC0-048D-40C5-A839-661D95B51989}">
      <dsp:nvSpPr>
        <dsp:cNvPr id="0" name=""/>
        <dsp:cNvSpPr/>
      </dsp:nvSpPr>
      <dsp:spPr>
        <a:xfrm>
          <a:off x="811332" y="2668428"/>
          <a:ext cx="70243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71B88-9B42-400C-85B4-7D370CB1B148}">
      <dsp:nvSpPr>
        <dsp:cNvPr id="0" name=""/>
        <dsp:cNvSpPr/>
      </dsp:nvSpPr>
      <dsp:spPr>
        <a:xfrm>
          <a:off x="943039" y="2693841"/>
          <a:ext cx="6892662" cy="5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rgbClr val="FF0000"/>
              </a:solidFill>
            </a:rPr>
            <a:t>未取得维修资质，禁止执行高压系统有关的任何作业。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943039" y="2693841"/>
        <a:ext cx="6892662" cy="508272"/>
      </dsp:txXfrm>
    </dsp:sp>
    <dsp:sp modelId="{E3376CED-3203-44A7-ACE8-D4F7C4253ADE}">
      <dsp:nvSpPr>
        <dsp:cNvPr id="0" name=""/>
        <dsp:cNvSpPr/>
      </dsp:nvSpPr>
      <dsp:spPr>
        <a:xfrm>
          <a:off x="811332" y="3202114"/>
          <a:ext cx="70243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378F4-7468-4DC3-BFB5-EDA087C52CD5}">
      <dsp:nvSpPr>
        <dsp:cNvPr id="0" name=""/>
        <dsp:cNvSpPr/>
      </dsp:nvSpPr>
      <dsp:spPr>
        <a:xfrm>
          <a:off x="943039" y="3227527"/>
          <a:ext cx="6892662" cy="5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rgbClr val="FF0000"/>
              </a:solidFill>
            </a:rPr>
            <a:t>不同厂商车型高压系统的要求差异，作业前详细阅读手册。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943039" y="3227527"/>
        <a:ext cx="6892662" cy="508272"/>
      </dsp:txXfrm>
    </dsp:sp>
    <dsp:sp modelId="{79055B44-68D8-42B0-9D79-BB0FA478B504}">
      <dsp:nvSpPr>
        <dsp:cNvPr id="0" name=""/>
        <dsp:cNvSpPr/>
      </dsp:nvSpPr>
      <dsp:spPr>
        <a:xfrm>
          <a:off x="811332" y="3735799"/>
          <a:ext cx="70243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C84B7-0CC9-4E58-A4E1-9FFA344B6E7F}">
      <dsp:nvSpPr>
        <dsp:cNvPr id="0" name=""/>
        <dsp:cNvSpPr/>
      </dsp:nvSpPr>
      <dsp:spPr>
        <a:xfrm>
          <a:off x="2214607" y="1311046"/>
          <a:ext cx="1666396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切断高压</a:t>
          </a:r>
          <a:endParaRPr lang="en-US" sz="2800" kern="1200" dirty="0"/>
        </a:p>
      </dsp:txBody>
      <dsp:txXfrm>
        <a:off x="2490752" y="1549923"/>
        <a:ext cx="1114106" cy="963746"/>
      </dsp:txXfrm>
    </dsp:sp>
    <dsp:sp modelId="{63C88AD7-37EF-4BC4-B89C-A8EFFBFD1CF3}">
      <dsp:nvSpPr>
        <dsp:cNvPr id="0" name=""/>
        <dsp:cNvSpPr/>
      </dsp:nvSpPr>
      <dsp:spPr>
        <a:xfrm>
          <a:off x="3258092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6BFD0-A025-4B67-8CC5-759225DB47F6}">
      <dsp:nvSpPr>
        <dsp:cNvPr id="0" name=""/>
        <dsp:cNvSpPr/>
      </dsp:nvSpPr>
      <dsp:spPr>
        <a:xfrm>
          <a:off x="2368106" y="0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准备</a:t>
          </a:r>
          <a:endParaRPr lang="en-US" sz="2700" kern="1200" dirty="0"/>
        </a:p>
      </dsp:txBody>
      <dsp:txXfrm>
        <a:off x="2594415" y="195784"/>
        <a:ext cx="912982" cy="789836"/>
      </dsp:txXfrm>
    </dsp:sp>
    <dsp:sp modelId="{EA891A2B-9202-42EB-8B91-E29FECEE6D73}">
      <dsp:nvSpPr>
        <dsp:cNvPr id="0" name=""/>
        <dsp:cNvSpPr/>
      </dsp:nvSpPr>
      <dsp:spPr>
        <a:xfrm>
          <a:off x="3991865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AC50F-1FEB-4CD1-ABD4-3354C60622FA}">
      <dsp:nvSpPr>
        <dsp:cNvPr id="0" name=""/>
        <dsp:cNvSpPr/>
      </dsp:nvSpPr>
      <dsp:spPr>
        <a:xfrm>
          <a:off x="3620521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检查</a:t>
          </a:r>
          <a:endParaRPr lang="en-US" sz="2700" kern="1200" dirty="0"/>
        </a:p>
      </dsp:txBody>
      <dsp:txXfrm>
        <a:off x="3846830" y="922427"/>
        <a:ext cx="912982" cy="789836"/>
      </dsp:txXfrm>
    </dsp:sp>
    <dsp:sp modelId="{45DEDEC6-2183-4EDE-9704-AF347461C97F}">
      <dsp:nvSpPr>
        <dsp:cNvPr id="0" name=""/>
        <dsp:cNvSpPr/>
      </dsp:nvSpPr>
      <dsp:spPr>
        <a:xfrm>
          <a:off x="3482139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7A9C6-CD54-4B30-81A7-AF0F297D7B48}">
      <dsp:nvSpPr>
        <dsp:cNvPr id="0" name=""/>
        <dsp:cNvSpPr/>
      </dsp:nvSpPr>
      <dsp:spPr>
        <a:xfrm>
          <a:off x="3620521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操作</a:t>
          </a:r>
          <a:endParaRPr lang="en-US" sz="2700" kern="1200" dirty="0"/>
        </a:p>
      </dsp:txBody>
      <dsp:txXfrm>
        <a:off x="3846830" y="2350923"/>
        <a:ext cx="912982" cy="789836"/>
      </dsp:txXfrm>
    </dsp:sp>
    <dsp:sp modelId="{46075F6D-F8D4-43DB-8759-B72DF6DC5A62}">
      <dsp:nvSpPr>
        <dsp:cNvPr id="0" name=""/>
        <dsp:cNvSpPr/>
      </dsp:nvSpPr>
      <dsp:spPr>
        <a:xfrm>
          <a:off x="2217708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6CE84-2286-48F9-AD16-D3547980D45D}">
      <dsp:nvSpPr>
        <dsp:cNvPr id="0" name=""/>
        <dsp:cNvSpPr/>
      </dsp:nvSpPr>
      <dsp:spPr>
        <a:xfrm>
          <a:off x="2368106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确认</a:t>
          </a:r>
          <a:endParaRPr lang="en-US" sz="2700" kern="1200" dirty="0"/>
        </a:p>
      </dsp:txBody>
      <dsp:txXfrm>
        <a:off x="2594415" y="3078379"/>
        <a:ext cx="912982" cy="789836"/>
      </dsp:txXfrm>
    </dsp:sp>
    <dsp:sp modelId="{EE795A94-902A-4BEB-85C9-7F8C4CE02495}">
      <dsp:nvSpPr>
        <dsp:cNvPr id="0" name=""/>
        <dsp:cNvSpPr/>
      </dsp:nvSpPr>
      <dsp:spPr>
        <a:xfrm>
          <a:off x="1471919" y="188366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C2A98-1CA6-4ED2-9B04-4D31F9C8066C}">
      <dsp:nvSpPr>
        <dsp:cNvPr id="0" name=""/>
        <dsp:cNvSpPr/>
      </dsp:nvSpPr>
      <dsp:spPr>
        <a:xfrm>
          <a:off x="1109878" y="2155952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测量</a:t>
          </a:r>
          <a:endParaRPr lang="en-US" sz="2700" kern="1200" dirty="0"/>
        </a:p>
      </dsp:txBody>
      <dsp:txXfrm>
        <a:off x="1336187" y="2351736"/>
        <a:ext cx="912982" cy="789836"/>
      </dsp:txXfrm>
    </dsp:sp>
    <dsp:sp modelId="{4212FF8B-5798-40C9-A781-8839D44A09DD}">
      <dsp:nvSpPr>
        <dsp:cNvPr id="0" name=""/>
        <dsp:cNvSpPr/>
      </dsp:nvSpPr>
      <dsp:spPr>
        <a:xfrm>
          <a:off x="1109878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安置</a:t>
          </a:r>
          <a:endParaRPr lang="en-US" sz="2700" kern="1200" dirty="0"/>
        </a:p>
      </dsp:txBody>
      <dsp:txXfrm>
        <a:off x="1336187" y="920801"/>
        <a:ext cx="912982" cy="789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C84B7-0CC9-4E58-A4E1-9FFA344B6E7F}">
      <dsp:nvSpPr>
        <dsp:cNvPr id="0" name=""/>
        <dsp:cNvSpPr/>
      </dsp:nvSpPr>
      <dsp:spPr>
        <a:xfrm>
          <a:off x="2214607" y="1311046"/>
          <a:ext cx="1666396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连接高压</a:t>
          </a:r>
          <a:endParaRPr lang="en-US" sz="2800" kern="1200" dirty="0"/>
        </a:p>
      </dsp:txBody>
      <dsp:txXfrm>
        <a:off x="2490752" y="1549923"/>
        <a:ext cx="1114106" cy="963746"/>
      </dsp:txXfrm>
    </dsp:sp>
    <dsp:sp modelId="{63C88AD7-37EF-4BC4-B89C-A8EFFBFD1CF3}">
      <dsp:nvSpPr>
        <dsp:cNvPr id="0" name=""/>
        <dsp:cNvSpPr/>
      </dsp:nvSpPr>
      <dsp:spPr>
        <a:xfrm>
          <a:off x="3258092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6BFD0-A025-4B67-8CC5-759225DB47F6}">
      <dsp:nvSpPr>
        <dsp:cNvPr id="0" name=""/>
        <dsp:cNvSpPr/>
      </dsp:nvSpPr>
      <dsp:spPr>
        <a:xfrm>
          <a:off x="2368106" y="0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准备</a:t>
          </a:r>
          <a:endParaRPr lang="en-US" sz="2700" kern="1200" dirty="0"/>
        </a:p>
      </dsp:txBody>
      <dsp:txXfrm>
        <a:off x="2594415" y="195784"/>
        <a:ext cx="912982" cy="789836"/>
      </dsp:txXfrm>
    </dsp:sp>
    <dsp:sp modelId="{EA891A2B-9202-42EB-8B91-E29FECEE6D73}">
      <dsp:nvSpPr>
        <dsp:cNvPr id="0" name=""/>
        <dsp:cNvSpPr/>
      </dsp:nvSpPr>
      <dsp:spPr>
        <a:xfrm>
          <a:off x="3991865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AC50F-1FEB-4CD1-ABD4-3354C60622FA}">
      <dsp:nvSpPr>
        <dsp:cNvPr id="0" name=""/>
        <dsp:cNvSpPr/>
      </dsp:nvSpPr>
      <dsp:spPr>
        <a:xfrm>
          <a:off x="3620521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检查</a:t>
          </a:r>
          <a:endParaRPr lang="en-US" sz="2700" kern="1200" dirty="0"/>
        </a:p>
      </dsp:txBody>
      <dsp:txXfrm>
        <a:off x="3846830" y="922427"/>
        <a:ext cx="912982" cy="789836"/>
      </dsp:txXfrm>
    </dsp:sp>
    <dsp:sp modelId="{45DEDEC6-2183-4EDE-9704-AF347461C97F}">
      <dsp:nvSpPr>
        <dsp:cNvPr id="0" name=""/>
        <dsp:cNvSpPr/>
      </dsp:nvSpPr>
      <dsp:spPr>
        <a:xfrm>
          <a:off x="3482139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7A9C6-CD54-4B30-81A7-AF0F297D7B48}">
      <dsp:nvSpPr>
        <dsp:cNvPr id="0" name=""/>
        <dsp:cNvSpPr/>
      </dsp:nvSpPr>
      <dsp:spPr>
        <a:xfrm>
          <a:off x="3620521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操作</a:t>
          </a:r>
          <a:endParaRPr lang="en-US" sz="2700" kern="1200" dirty="0"/>
        </a:p>
      </dsp:txBody>
      <dsp:txXfrm>
        <a:off x="3846830" y="2350923"/>
        <a:ext cx="912982" cy="789836"/>
      </dsp:txXfrm>
    </dsp:sp>
    <dsp:sp modelId="{46075F6D-F8D4-43DB-8759-B72DF6DC5A62}">
      <dsp:nvSpPr>
        <dsp:cNvPr id="0" name=""/>
        <dsp:cNvSpPr/>
      </dsp:nvSpPr>
      <dsp:spPr>
        <a:xfrm>
          <a:off x="2217708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6CE84-2286-48F9-AD16-D3547980D45D}">
      <dsp:nvSpPr>
        <dsp:cNvPr id="0" name=""/>
        <dsp:cNvSpPr/>
      </dsp:nvSpPr>
      <dsp:spPr>
        <a:xfrm>
          <a:off x="2368106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检查</a:t>
          </a:r>
          <a:endParaRPr lang="en-US" sz="2700" kern="1200" dirty="0"/>
        </a:p>
      </dsp:txBody>
      <dsp:txXfrm>
        <a:off x="2594415" y="3078379"/>
        <a:ext cx="912982" cy="789836"/>
      </dsp:txXfrm>
    </dsp:sp>
    <dsp:sp modelId="{EE795A94-902A-4BEB-85C9-7F8C4CE02495}">
      <dsp:nvSpPr>
        <dsp:cNvPr id="0" name=""/>
        <dsp:cNvSpPr/>
      </dsp:nvSpPr>
      <dsp:spPr>
        <a:xfrm>
          <a:off x="1471919" y="188366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C2A98-1CA6-4ED2-9B04-4D31F9C8066C}">
      <dsp:nvSpPr>
        <dsp:cNvPr id="0" name=""/>
        <dsp:cNvSpPr/>
      </dsp:nvSpPr>
      <dsp:spPr>
        <a:xfrm>
          <a:off x="1109878" y="2155952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诊断</a:t>
          </a:r>
          <a:endParaRPr lang="en-US" sz="2700" kern="1200" dirty="0"/>
        </a:p>
      </dsp:txBody>
      <dsp:txXfrm>
        <a:off x="1336187" y="2351736"/>
        <a:ext cx="912982" cy="789836"/>
      </dsp:txXfrm>
    </dsp:sp>
    <dsp:sp modelId="{4212FF8B-5798-40C9-A781-8839D44A09DD}">
      <dsp:nvSpPr>
        <dsp:cNvPr id="0" name=""/>
        <dsp:cNvSpPr/>
      </dsp:nvSpPr>
      <dsp:spPr>
        <a:xfrm>
          <a:off x="1109878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测试</a:t>
          </a:r>
          <a:endParaRPr lang="en-US" sz="2700" kern="1200" dirty="0"/>
        </a:p>
      </dsp:txBody>
      <dsp:txXfrm>
        <a:off x="1336187" y="920801"/>
        <a:ext cx="912982" cy="789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84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0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18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9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58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40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9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6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22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89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4B06-58FA-4926-99A7-9DCFCFE4A071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73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新能源汽车高压安全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工作规范与安全</a:t>
            </a:r>
          </a:p>
        </p:txBody>
      </p:sp>
    </p:spTree>
    <p:extLst>
      <p:ext uri="{BB962C8B-B14F-4D97-AF65-F5344CB8AC3E}">
        <p14:creationId xmlns:p14="http://schemas.microsoft.com/office/powerpoint/2010/main" val="24247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1358537" y="1255135"/>
            <a:ext cx="9692640" cy="93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高压电切断流程</a:t>
            </a:r>
          </a:p>
          <a:p>
            <a:pPr algn="l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二、关闭点火开关或电源按钮</a:t>
            </a:r>
          </a:p>
          <a:p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1638588" y="374072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高压系统切断与恢复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7" y="2194560"/>
            <a:ext cx="9797142" cy="4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1629063" y="1355147"/>
            <a:ext cx="8780463" cy="535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高压电切断流程</a:t>
            </a:r>
          </a:p>
          <a:p>
            <a:pPr algn="l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三、取出钥匙，将钥匙存放在钥匙盒中，避免其他人触碰。</a:t>
            </a: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1638588" y="374072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高压系统切断与恢复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7" y="2263526"/>
            <a:ext cx="9235440" cy="45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1629063" y="1355147"/>
            <a:ext cx="8780463" cy="535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高压电切断流程</a:t>
            </a:r>
          </a:p>
          <a:p>
            <a:pPr algn="l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四、断开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12V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低压蓄电池（注意断电顺序）</a:t>
            </a:r>
          </a:p>
          <a:p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1638588" y="374072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高压系统切断与恢复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34" y="2215572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1629063" y="1355147"/>
            <a:ext cx="8780463" cy="535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高压电切断流程</a:t>
            </a:r>
          </a:p>
          <a:p>
            <a:pPr algn="l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五、断开高压电维修开关（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安全锁栓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1638588" y="374072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高压系统切断与恢复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2639442"/>
            <a:ext cx="4998720" cy="37432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1"/>
          <a:stretch/>
        </p:blipFill>
        <p:spPr>
          <a:xfrm>
            <a:off x="6043748" y="2639442"/>
            <a:ext cx="5285482" cy="37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1420057" y="1255135"/>
            <a:ext cx="8780463" cy="535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高压电切断流程</a:t>
            </a:r>
          </a:p>
          <a:p>
            <a:pPr algn="l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六、保持高压静态放电，（等待时间根据车型来定）</a:t>
            </a:r>
          </a:p>
          <a:p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1638588" y="374072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高压系统切断与恢复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48" y="2290354"/>
            <a:ext cx="9364280" cy="39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1629063" y="1355147"/>
            <a:ext cx="8780463" cy="535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高压电切断流程</a:t>
            </a:r>
          </a:p>
          <a:p>
            <a:pPr algn="l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七、断开高压电缆插头</a:t>
            </a:r>
          </a:p>
          <a:p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1638588" y="374072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高压系统切断与恢复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76" y="1841862"/>
            <a:ext cx="6518367" cy="488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1629063" y="1355147"/>
            <a:ext cx="8780463" cy="535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高压电切断流程</a:t>
            </a:r>
          </a:p>
          <a:p>
            <a:pPr algn="l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八、测量高压电插头是否带电</a:t>
            </a: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1638588" y="374072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高压系统切断与恢复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94" y="2219789"/>
            <a:ext cx="6122126" cy="4591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17" y="2219789"/>
            <a:ext cx="4574177" cy="457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1629063" y="1355147"/>
            <a:ext cx="8780463" cy="535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高压电切断流程</a:t>
            </a:r>
          </a:p>
          <a:p>
            <a:pPr algn="l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九、检测高压电线绝缘是否符合标准</a:t>
            </a: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1638588" y="374072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高压系统切断与恢复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0" y="2138498"/>
            <a:ext cx="7154091" cy="447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1629063" y="1355147"/>
            <a:ext cx="8780463" cy="535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高压电切断流程</a:t>
            </a:r>
          </a:p>
          <a:p>
            <a:pPr algn="l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十、用专用胶带，或高压电缆插头锁头隔离高压电缆插头</a:t>
            </a:r>
          </a:p>
          <a:p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1638588" y="374072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高压系统切断与恢复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68" y="2200196"/>
            <a:ext cx="6148251" cy="46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1629063" y="1355147"/>
            <a:ext cx="8780463" cy="535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高压电切断流程</a:t>
            </a:r>
          </a:p>
          <a:p>
            <a:pPr algn="l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十 一、粘贴高压电断电标签</a:t>
            </a:r>
          </a:p>
          <a:p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1638588" y="374072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高压系统切断与恢复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699059" y="2519940"/>
            <a:ext cx="8459787" cy="3959225"/>
            <a:chOff x="215" y="1252"/>
            <a:chExt cx="5329" cy="2494"/>
          </a:xfrm>
        </p:grpSpPr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215" y="1252"/>
              <a:ext cx="5329" cy="2494"/>
            </a:xfrm>
            <a:prstGeom prst="rect">
              <a:avLst/>
            </a:prstGeom>
            <a:solidFill>
              <a:srgbClr val="F1F1F1"/>
            </a:solidFill>
            <a:ln w="127000">
              <a:solidFill>
                <a:srgbClr val="61B014"/>
              </a:solidFill>
              <a:miter lim="800000"/>
              <a:headEnd/>
              <a:tailEnd/>
            </a:ln>
          </p:spPr>
          <p:txBody>
            <a:bodyPr lIns="0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839" y="1593"/>
              <a:ext cx="4082" cy="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zh-CN" altLang="de-DE" sz="1400" b="1">
                  <a:latin typeface="汉仪中等线简" pitchFamily="49" charset="-122"/>
                  <a:ea typeface="汉仪中等线简" pitchFamily="49" charset="-122"/>
                </a:rPr>
                <a:t>在车辆明显位置处贴上警示标签</a:t>
              </a:r>
              <a:endParaRPr lang="de-DE" altLang="zh-CN" sz="1400" b="1">
                <a:latin typeface="汉仪中等线简" pitchFamily="49" charset="-122"/>
                <a:ea typeface="汉仪中等线简" pitchFamily="49" charset="-122"/>
              </a:endParaRPr>
            </a:p>
            <a:p>
              <a:pPr algn="ctr" eaLnBrk="1" hangingPunct="1">
                <a:spcBef>
                  <a:spcPts val="600"/>
                </a:spcBef>
              </a:pPr>
              <a:r>
                <a:rPr lang="zh-CN" altLang="de-DE" sz="2000" b="1">
                  <a:solidFill>
                    <a:srgbClr val="E61117"/>
                  </a:solidFill>
                  <a:latin typeface="汉仪中等线简" pitchFamily="49" charset="-122"/>
                  <a:ea typeface="汉仪中等线简" pitchFamily="49" charset="-122"/>
                </a:rPr>
                <a:t>注意：维修车辆！</a:t>
              </a:r>
              <a:endParaRPr lang="en-US" altLang="zh-CN" sz="2000" b="1">
                <a:solidFill>
                  <a:srgbClr val="E61117"/>
                </a:solidFill>
                <a:latin typeface="汉仪中等线简" pitchFamily="49" charset="-122"/>
                <a:ea typeface="汉仪中等线简" pitchFamily="49" charset="-122"/>
              </a:endParaRPr>
            </a:p>
            <a:p>
              <a:pPr algn="ctr" eaLnBrk="1" hangingPunct="1">
                <a:spcBef>
                  <a:spcPts val="1800"/>
                </a:spcBef>
              </a:pPr>
              <a:r>
                <a:rPr lang="zh-CN" altLang="de-DE" sz="1800" b="1">
                  <a:latin typeface="汉仪中等线简" pitchFamily="49" charset="-122"/>
                  <a:ea typeface="汉仪中等线简" pitchFamily="49" charset="-122"/>
                </a:rPr>
                <a:t>车辆识别号：</a:t>
              </a:r>
              <a:r>
                <a:rPr lang="de-DE" altLang="zh-CN" sz="1800" b="1">
                  <a:latin typeface="汉仪中等线简" pitchFamily="49" charset="-122"/>
                  <a:ea typeface="汉仪中等线简" pitchFamily="49" charset="-122"/>
                </a:rPr>
                <a:t>__________________________________________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de-DE" altLang="zh-CN" sz="1800" b="1">
                  <a:latin typeface="汉仪中等线简" pitchFamily="49" charset="-122"/>
                  <a:ea typeface="汉仪中等线简" pitchFamily="49" charset="-122"/>
                </a:rPr>
                <a:t>“</a:t>
              </a:r>
              <a:r>
                <a:rPr lang="zh-CN" altLang="de-DE" sz="1800" b="1">
                  <a:latin typeface="汉仪中等线简" pitchFamily="49" charset="-122"/>
                  <a:ea typeface="汉仪中等线简" pitchFamily="49" charset="-122"/>
                </a:rPr>
                <a:t>高电压系统已关闭”</a:t>
              </a:r>
              <a:endParaRPr lang="de-DE" altLang="zh-CN" sz="1800" b="1">
                <a:latin typeface="汉仪中等线简" pitchFamily="49" charset="-122"/>
                <a:ea typeface="汉仪中等线简" pitchFamily="49" charset="-122"/>
              </a:endParaRPr>
            </a:p>
            <a:p>
              <a:pPr algn="ctr" eaLnBrk="1" hangingPunct="1">
                <a:spcBef>
                  <a:spcPts val="600"/>
                </a:spcBef>
              </a:pPr>
              <a:r>
                <a:rPr lang="zh-CN" altLang="de-DE" sz="1800" b="1">
                  <a:latin typeface="汉仪中等线简" pitchFamily="49" charset="-122"/>
                  <a:ea typeface="汉仪中等线简" pitchFamily="49" charset="-122"/>
                </a:rPr>
                <a:t>确认车辆高电压系统已断开，并经检测确认车辆已断电。</a:t>
              </a:r>
              <a:endParaRPr lang="de-DE" altLang="zh-CN" sz="1800" b="1">
                <a:latin typeface="汉仪中等线简" pitchFamily="49" charset="-122"/>
                <a:ea typeface="汉仪中等线简" pitchFamily="49" charset="-122"/>
              </a:endParaRPr>
            </a:p>
            <a:p>
              <a:pPr algn="ctr" eaLnBrk="1" hangingPunct="1">
                <a:spcBef>
                  <a:spcPts val="600"/>
                </a:spcBef>
              </a:pPr>
              <a:r>
                <a:rPr lang="zh-CN" altLang="de-DE" sz="1800" b="1">
                  <a:latin typeface="汉仪中等线简" pitchFamily="49" charset="-122"/>
                  <a:ea typeface="汉仪中等线简" pitchFamily="49" charset="-122"/>
                </a:rPr>
                <a:t>恢复系统运行的唯一指定负责人：</a:t>
              </a:r>
              <a:endParaRPr lang="en-US" altLang="zh-CN" sz="1800" b="1">
                <a:latin typeface="汉仪中等线简" pitchFamily="49" charset="-122"/>
                <a:ea typeface="汉仪中等线简" pitchFamily="49" charset="-122"/>
              </a:endParaRPr>
            </a:p>
            <a:p>
              <a:pPr algn="ctr" eaLnBrk="1" hangingPunct="1">
                <a:spcBef>
                  <a:spcPts val="1800"/>
                </a:spcBef>
              </a:pPr>
              <a:r>
                <a:rPr lang="de-DE" altLang="zh-CN" sz="1800" b="1">
                  <a:latin typeface="汉仪中等线简" pitchFamily="49" charset="-122"/>
                  <a:ea typeface="汉仪中等线简" pitchFamily="49" charset="-122"/>
                </a:rPr>
                <a:t>____________________________________________</a:t>
              </a:r>
              <a:br>
                <a:rPr lang="de-DE" altLang="zh-CN" sz="1800" b="1">
                  <a:latin typeface="汉仪中等线简" pitchFamily="49" charset="-122"/>
                  <a:ea typeface="汉仪中等线简" pitchFamily="49" charset="-122"/>
                </a:rPr>
              </a:br>
              <a:r>
                <a:rPr lang="zh-CN" altLang="de-DE" sz="1800" b="1">
                  <a:latin typeface="汉仪中等线简" pitchFamily="49" charset="-122"/>
                  <a:ea typeface="汉仪中等线简" pitchFamily="49" charset="-122"/>
                </a:rPr>
                <a:t>姓名</a:t>
              </a:r>
              <a:r>
                <a:rPr lang="de-DE" altLang="zh-CN" sz="1800" b="1">
                  <a:latin typeface="汉仪中等线简" pitchFamily="49" charset="-122"/>
                  <a:ea typeface="汉仪中等线简" pitchFamily="49" charset="-122"/>
                </a:rPr>
                <a:t>/</a:t>
              </a:r>
              <a:r>
                <a:rPr lang="zh-CN" altLang="de-DE" sz="1800" b="1">
                  <a:latin typeface="汉仪中等线简" pitchFamily="49" charset="-122"/>
                  <a:ea typeface="汉仪中等线简" pitchFamily="49" charset="-122"/>
                </a:rPr>
                <a:t>电话号码</a:t>
              </a:r>
            </a:p>
          </p:txBody>
        </p:sp>
        <p:pic>
          <p:nvPicPr>
            <p:cNvPr id="11" name="Picture 3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1252"/>
              <a:ext cx="594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34" y="2519940"/>
            <a:ext cx="94456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5464" y="1102684"/>
            <a:ext cx="842493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</a:rPr>
              <a:t>    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不论大家以前进行过多少次安全培训，今天还是要讲一讲大家必须知道的安全问题，在维修过程中保证按照工作流程进行，从而才能更好的保护我们自身安全和车辆零部件安全。有些事看起来大家好像都认为很了解，但实际上还是有好多地方存在着不规范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希望大家在已后的工作工一定要注意。切记</a:t>
            </a:r>
            <a:r>
              <a:rPr lang="zh-CN" altLang="en-US" sz="2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（用鲜血换来的经验和教训请不要再用鲜血去验证）！</a:t>
            </a:r>
            <a:endParaRPr lang="en-US" altLang="zh-CN" sz="28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endParaRPr lang="en-US" altLang="zh-CN" sz="2000" dirty="0" smtClean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endParaRPr lang="zh-CN" altLang="en-US" sz="2000" dirty="0">
              <a:latin typeface="+mn-ea"/>
            </a:endParaRPr>
          </a:p>
        </p:txBody>
      </p:sp>
      <p:pic>
        <p:nvPicPr>
          <p:cNvPr id="5" name="图片 4" descr="未命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5554" y="4544495"/>
            <a:ext cx="2987824" cy="23135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7221" y="435287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一、维修安全</a:t>
            </a:r>
          </a:p>
        </p:txBody>
      </p:sp>
    </p:spTree>
    <p:extLst>
      <p:ext uri="{BB962C8B-B14F-4D97-AF65-F5344CB8AC3E}">
        <p14:creationId xmlns:p14="http://schemas.microsoft.com/office/powerpoint/2010/main" val="42676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1629063" y="1355147"/>
            <a:ext cx="8780463" cy="535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高压电切断流程</a:t>
            </a:r>
          </a:p>
          <a:p>
            <a:pPr algn="l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将被维修车辆周围或车顶放置醒目的高压电维修标示牌</a:t>
            </a:r>
          </a:p>
          <a:p>
            <a:pPr algn="l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关闭点火开关或电源按钮</a:t>
            </a:r>
          </a:p>
          <a:p>
            <a:pPr algn="l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取出钥匙，将钥匙存放在钥匙盒中，避免其他人触碰。</a:t>
            </a:r>
          </a:p>
          <a:p>
            <a:pPr algn="l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断开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12V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低压蓄电池（注意断电顺序）</a:t>
            </a:r>
          </a:p>
          <a:p>
            <a:pPr algn="l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断开高压电安全锁栓</a:t>
            </a:r>
          </a:p>
          <a:p>
            <a:pPr algn="l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保持高压静态放电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，（根据车型确定等待时间）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断开高压电缆插头</a:t>
            </a:r>
          </a:p>
          <a:p>
            <a:pPr algn="l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测量高压电插头是否带电</a:t>
            </a:r>
          </a:p>
          <a:p>
            <a:pPr algn="l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检测高压电线绝缘是否符合标准</a:t>
            </a:r>
          </a:p>
          <a:p>
            <a:pPr algn="l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用专用胶带，或高压电缆插头锁头隔离高压电缆插头</a:t>
            </a:r>
          </a:p>
          <a:p>
            <a:pPr algn="l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粘贴高压电断电标签</a:t>
            </a:r>
          </a:p>
          <a:p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1638588" y="374072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高压系统切断与恢复</a:t>
            </a:r>
          </a:p>
        </p:txBody>
      </p:sp>
    </p:spTree>
    <p:extLst>
      <p:ext uri="{BB962C8B-B14F-4D97-AF65-F5344CB8AC3E}">
        <p14:creationId xmlns:p14="http://schemas.microsoft.com/office/powerpoint/2010/main" val="39670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 txBox="1">
            <a:spLocks noChangeArrowheads="1"/>
          </p:cNvSpPr>
          <p:nvPr/>
        </p:nvSpPr>
        <p:spPr>
          <a:xfrm>
            <a:off x="1573646" y="540327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工作规范/安全</a:t>
            </a:r>
          </a:p>
        </p:txBody>
      </p:sp>
      <p:sp>
        <p:nvSpPr>
          <p:cNvPr id="7" name="Rectangle 18"/>
          <p:cNvSpPr txBox="1">
            <a:spLocks noChangeArrowheads="1"/>
          </p:cNvSpPr>
          <p:nvPr/>
        </p:nvSpPr>
        <p:spPr>
          <a:xfrm>
            <a:off x="1573646" y="1980190"/>
            <a:ext cx="8780463" cy="369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1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示例：高电压系统已断开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699059" y="2519940"/>
            <a:ext cx="8459787" cy="3959225"/>
            <a:chOff x="215" y="1252"/>
            <a:chExt cx="5329" cy="2494"/>
          </a:xfrm>
        </p:grpSpPr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215" y="1252"/>
              <a:ext cx="5329" cy="2494"/>
            </a:xfrm>
            <a:prstGeom prst="rect">
              <a:avLst/>
            </a:prstGeom>
            <a:solidFill>
              <a:srgbClr val="F1F1F1"/>
            </a:solidFill>
            <a:ln w="127000">
              <a:solidFill>
                <a:srgbClr val="61B014"/>
              </a:solidFill>
              <a:miter lim="800000"/>
              <a:headEnd/>
              <a:tailEnd/>
            </a:ln>
          </p:spPr>
          <p:txBody>
            <a:bodyPr lIns="0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839" y="1593"/>
              <a:ext cx="4082" cy="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zh-CN" altLang="de-DE" sz="1400" b="1">
                  <a:latin typeface="汉仪中等线简" pitchFamily="49" charset="-122"/>
                  <a:ea typeface="汉仪中等线简" pitchFamily="49" charset="-122"/>
                </a:rPr>
                <a:t>在车辆明显位置处贴上警示标签</a:t>
              </a:r>
              <a:endParaRPr lang="de-DE" altLang="zh-CN" sz="1400" b="1">
                <a:latin typeface="汉仪中等线简" pitchFamily="49" charset="-122"/>
                <a:ea typeface="汉仪中等线简" pitchFamily="49" charset="-122"/>
              </a:endParaRPr>
            </a:p>
            <a:p>
              <a:pPr algn="ctr" eaLnBrk="1" hangingPunct="1">
                <a:spcBef>
                  <a:spcPts val="600"/>
                </a:spcBef>
              </a:pPr>
              <a:r>
                <a:rPr lang="zh-CN" altLang="de-DE" sz="2000" b="1">
                  <a:solidFill>
                    <a:srgbClr val="E61117"/>
                  </a:solidFill>
                  <a:latin typeface="汉仪中等线简" pitchFamily="49" charset="-122"/>
                  <a:ea typeface="汉仪中等线简" pitchFamily="49" charset="-122"/>
                </a:rPr>
                <a:t>注意：维修车辆！</a:t>
              </a:r>
              <a:endParaRPr lang="en-US" altLang="zh-CN" sz="2000" b="1">
                <a:solidFill>
                  <a:srgbClr val="E61117"/>
                </a:solidFill>
                <a:latin typeface="汉仪中等线简" pitchFamily="49" charset="-122"/>
                <a:ea typeface="汉仪中等线简" pitchFamily="49" charset="-122"/>
              </a:endParaRPr>
            </a:p>
            <a:p>
              <a:pPr algn="ctr" eaLnBrk="1" hangingPunct="1">
                <a:spcBef>
                  <a:spcPts val="1800"/>
                </a:spcBef>
              </a:pPr>
              <a:r>
                <a:rPr lang="zh-CN" altLang="de-DE" sz="1800" b="1">
                  <a:latin typeface="汉仪中等线简" pitchFamily="49" charset="-122"/>
                  <a:ea typeface="汉仪中等线简" pitchFamily="49" charset="-122"/>
                </a:rPr>
                <a:t>车辆识别号：</a:t>
              </a:r>
              <a:r>
                <a:rPr lang="de-DE" altLang="zh-CN" sz="1800" b="1">
                  <a:latin typeface="汉仪中等线简" pitchFamily="49" charset="-122"/>
                  <a:ea typeface="汉仪中等线简" pitchFamily="49" charset="-122"/>
                </a:rPr>
                <a:t>__________________________________________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de-DE" altLang="zh-CN" sz="1800" b="1">
                  <a:latin typeface="汉仪中等线简" pitchFamily="49" charset="-122"/>
                  <a:ea typeface="汉仪中等线简" pitchFamily="49" charset="-122"/>
                </a:rPr>
                <a:t>“</a:t>
              </a:r>
              <a:r>
                <a:rPr lang="zh-CN" altLang="de-DE" sz="1800" b="1">
                  <a:latin typeface="汉仪中等线简" pitchFamily="49" charset="-122"/>
                  <a:ea typeface="汉仪中等线简" pitchFamily="49" charset="-122"/>
                </a:rPr>
                <a:t>高电压系统已关闭”</a:t>
              </a:r>
              <a:endParaRPr lang="de-DE" altLang="zh-CN" sz="1800" b="1">
                <a:latin typeface="汉仪中等线简" pitchFamily="49" charset="-122"/>
                <a:ea typeface="汉仪中等线简" pitchFamily="49" charset="-122"/>
              </a:endParaRPr>
            </a:p>
            <a:p>
              <a:pPr algn="ctr" eaLnBrk="1" hangingPunct="1">
                <a:spcBef>
                  <a:spcPts val="600"/>
                </a:spcBef>
              </a:pPr>
              <a:r>
                <a:rPr lang="zh-CN" altLang="de-DE" sz="1800" b="1">
                  <a:latin typeface="汉仪中等线简" pitchFamily="49" charset="-122"/>
                  <a:ea typeface="汉仪中等线简" pitchFamily="49" charset="-122"/>
                </a:rPr>
                <a:t>确认车辆高电压系统已断开，并经检测确认车辆已断电。</a:t>
              </a:r>
              <a:endParaRPr lang="de-DE" altLang="zh-CN" sz="1800" b="1">
                <a:latin typeface="汉仪中等线简" pitchFamily="49" charset="-122"/>
                <a:ea typeface="汉仪中等线简" pitchFamily="49" charset="-122"/>
              </a:endParaRPr>
            </a:p>
            <a:p>
              <a:pPr algn="ctr" eaLnBrk="1" hangingPunct="1">
                <a:spcBef>
                  <a:spcPts val="600"/>
                </a:spcBef>
              </a:pPr>
              <a:r>
                <a:rPr lang="zh-CN" altLang="de-DE" sz="1800" b="1">
                  <a:latin typeface="汉仪中等线简" pitchFamily="49" charset="-122"/>
                  <a:ea typeface="汉仪中等线简" pitchFamily="49" charset="-122"/>
                </a:rPr>
                <a:t>恢复系统运行的唯一指定负责人：</a:t>
              </a:r>
              <a:endParaRPr lang="en-US" altLang="zh-CN" sz="1800" b="1">
                <a:latin typeface="汉仪中等线简" pitchFamily="49" charset="-122"/>
                <a:ea typeface="汉仪中等线简" pitchFamily="49" charset="-122"/>
              </a:endParaRPr>
            </a:p>
            <a:p>
              <a:pPr algn="ctr" eaLnBrk="1" hangingPunct="1">
                <a:spcBef>
                  <a:spcPts val="1800"/>
                </a:spcBef>
              </a:pPr>
              <a:r>
                <a:rPr lang="de-DE" altLang="zh-CN" sz="1800" b="1">
                  <a:latin typeface="汉仪中等线简" pitchFamily="49" charset="-122"/>
                  <a:ea typeface="汉仪中等线简" pitchFamily="49" charset="-122"/>
                </a:rPr>
                <a:t>____________________________________________</a:t>
              </a:r>
              <a:br>
                <a:rPr lang="de-DE" altLang="zh-CN" sz="1800" b="1">
                  <a:latin typeface="汉仪中等线简" pitchFamily="49" charset="-122"/>
                  <a:ea typeface="汉仪中等线简" pitchFamily="49" charset="-122"/>
                </a:rPr>
              </a:br>
              <a:r>
                <a:rPr lang="zh-CN" altLang="de-DE" sz="1800" b="1">
                  <a:latin typeface="汉仪中等线简" pitchFamily="49" charset="-122"/>
                  <a:ea typeface="汉仪中等线简" pitchFamily="49" charset="-122"/>
                </a:rPr>
                <a:t>姓名</a:t>
              </a:r>
              <a:r>
                <a:rPr lang="de-DE" altLang="zh-CN" sz="1800" b="1">
                  <a:latin typeface="汉仪中等线简" pitchFamily="49" charset="-122"/>
                  <a:ea typeface="汉仪中等线简" pitchFamily="49" charset="-122"/>
                </a:rPr>
                <a:t>/</a:t>
              </a:r>
              <a:r>
                <a:rPr lang="zh-CN" altLang="de-DE" sz="1800" b="1">
                  <a:latin typeface="汉仪中等线简" pitchFamily="49" charset="-122"/>
                  <a:ea typeface="汉仪中等线简" pitchFamily="49" charset="-122"/>
                </a:rPr>
                <a:t>电话号码</a:t>
              </a:r>
            </a:p>
          </p:txBody>
        </p:sp>
        <p:pic>
          <p:nvPicPr>
            <p:cNvPr id="15" name="Picture 3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1252"/>
              <a:ext cx="594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34" y="2519940"/>
            <a:ext cx="94456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573646" y="1522990"/>
            <a:ext cx="8820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警示标签“高电压系统已关闭”</a:t>
            </a:r>
          </a:p>
        </p:txBody>
      </p:sp>
    </p:spTree>
    <p:extLst>
      <p:ext uri="{BB962C8B-B14F-4D97-AF65-F5344CB8AC3E}">
        <p14:creationId xmlns:p14="http://schemas.microsoft.com/office/powerpoint/2010/main" val="24636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7391" y="554181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工作规范/安全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07391" y="1994044"/>
            <a:ext cx="8780463" cy="369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1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示例：当高电压系统已激活</a:t>
            </a: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532804" y="2533794"/>
            <a:ext cx="8461375" cy="3959225"/>
            <a:chOff x="215" y="1262"/>
            <a:chExt cx="5330" cy="2780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215" y="1262"/>
              <a:ext cx="5330" cy="2780"/>
            </a:xfrm>
            <a:prstGeom prst="rect">
              <a:avLst/>
            </a:prstGeom>
            <a:solidFill>
              <a:srgbClr val="F1F1F1"/>
            </a:solidFill>
            <a:ln w="127000">
              <a:solidFill>
                <a:srgbClr val="E61117"/>
              </a:solidFill>
              <a:miter lim="800000"/>
              <a:headEnd/>
              <a:tailEnd/>
            </a:ln>
          </p:spPr>
          <p:txBody>
            <a:bodyPr lIns="0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1179" y="1641"/>
              <a:ext cx="3402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zh-CN" altLang="de-DE" sz="1400" b="1">
                  <a:latin typeface="汉仪中等线简" pitchFamily="49" charset="-122"/>
                  <a:ea typeface="汉仪中等线简" pitchFamily="49" charset="-122"/>
                </a:rPr>
                <a:t>在车辆明显位置处贴上警示标签</a:t>
              </a:r>
              <a:endParaRPr lang="de-DE" altLang="zh-CN" sz="1400" b="1">
                <a:latin typeface="汉仪中等线简" pitchFamily="49" charset="-122"/>
                <a:ea typeface="汉仪中等线简" pitchFamily="49" charset="-122"/>
              </a:endParaRPr>
            </a:p>
            <a:p>
              <a:pPr algn="ctr" eaLnBrk="1" hangingPunct="1">
                <a:spcBef>
                  <a:spcPts val="600"/>
                </a:spcBef>
              </a:pPr>
              <a:r>
                <a:rPr lang="zh-CN" altLang="de-DE" sz="2000" b="1">
                  <a:solidFill>
                    <a:srgbClr val="E61117"/>
                  </a:solidFill>
                  <a:latin typeface="汉仪中等线简" pitchFamily="49" charset="-122"/>
                  <a:ea typeface="汉仪中等线简" pitchFamily="49" charset="-122"/>
                </a:rPr>
                <a:t>注意：维修车辆！</a:t>
              </a:r>
              <a:endParaRPr lang="de-DE" altLang="zh-CN" sz="2000" b="1">
                <a:solidFill>
                  <a:srgbClr val="E61117"/>
                </a:solidFill>
                <a:latin typeface="汉仪中等线简" pitchFamily="49" charset="-122"/>
                <a:ea typeface="汉仪中等线简" pitchFamily="49" charset="-122"/>
              </a:endParaRPr>
            </a:p>
            <a:p>
              <a:pPr algn="ctr" eaLnBrk="1" hangingPunct="1">
                <a:spcBef>
                  <a:spcPts val="1800"/>
                </a:spcBef>
              </a:pPr>
              <a:endParaRPr lang="de-DE" altLang="zh-CN" sz="2000" b="1">
                <a:solidFill>
                  <a:srgbClr val="E61117"/>
                </a:solidFill>
                <a:latin typeface="汉仪中等线简" pitchFamily="49" charset="-122"/>
                <a:ea typeface="汉仪中等线简" pitchFamily="49" charset="-122"/>
              </a:endParaRPr>
            </a:p>
            <a:p>
              <a:pPr algn="ctr" eaLnBrk="1" hangingPunct="1">
                <a:spcBef>
                  <a:spcPts val="600"/>
                </a:spcBef>
              </a:pPr>
              <a:r>
                <a:rPr lang="zh-CN" altLang="de-DE" sz="1800" b="1">
                  <a:solidFill>
                    <a:srgbClr val="E61117"/>
                  </a:solidFill>
                  <a:latin typeface="汉仪中等线简" pitchFamily="49" charset="-122"/>
                  <a:ea typeface="汉仪中等线简" pitchFamily="49" charset="-122"/>
                </a:rPr>
                <a:t>高电压系统已激活</a:t>
              </a:r>
              <a:endParaRPr lang="de-DE" altLang="zh-CN" sz="1800" b="1">
                <a:solidFill>
                  <a:srgbClr val="E61117"/>
                </a:solidFill>
                <a:latin typeface="汉仪中等线简" pitchFamily="49" charset="-122"/>
                <a:ea typeface="汉仪中等线简" pitchFamily="49" charset="-122"/>
              </a:endParaRPr>
            </a:p>
            <a:p>
              <a:pPr algn="ctr" eaLnBrk="1" hangingPunct="1">
                <a:spcBef>
                  <a:spcPts val="600"/>
                </a:spcBef>
              </a:pPr>
              <a:r>
                <a:rPr lang="zh-CN" altLang="de-DE" sz="1800" b="1">
                  <a:latin typeface="汉仪中等线简" pitchFamily="49" charset="-122"/>
                  <a:ea typeface="汉仪中等线简" pitchFamily="49" charset="-122"/>
                </a:rPr>
                <a:t>请勿触碰暴露外在的高电压部分！</a:t>
              </a:r>
              <a:endParaRPr lang="de-DE" altLang="zh-CN" sz="1800" b="1">
                <a:latin typeface="汉仪中等线简" pitchFamily="49" charset="-122"/>
                <a:ea typeface="汉仪中等线简" pitchFamily="49" charset="-122"/>
              </a:endParaRPr>
            </a:p>
            <a:p>
              <a:pPr algn="ctr" eaLnBrk="1" hangingPunct="1">
                <a:spcBef>
                  <a:spcPts val="600"/>
                </a:spcBef>
              </a:pPr>
              <a:r>
                <a:rPr lang="zh-CN" altLang="de-DE" sz="1800" b="1">
                  <a:latin typeface="汉仪中等线简" pitchFamily="49" charset="-122"/>
                  <a:ea typeface="汉仪中等线简" pitchFamily="49" charset="-122"/>
                </a:rPr>
                <a:t>只能由</a:t>
              </a:r>
              <a:r>
                <a:rPr lang="de-DE" altLang="zh-CN" sz="1800" b="1">
                  <a:latin typeface="汉仪中等线简" pitchFamily="49" charset="-122"/>
                  <a:ea typeface="汉仪中等线简" pitchFamily="49" charset="-122"/>
                </a:rPr>
                <a:t>EIP</a:t>
              </a:r>
              <a:r>
                <a:rPr lang="zh-CN" altLang="de-DE" sz="1800" b="1">
                  <a:latin typeface="汉仪中等线简" pitchFamily="49" charset="-122"/>
                  <a:ea typeface="汉仪中等线简" pitchFamily="49" charset="-122"/>
                </a:rPr>
                <a:t>或者高电压工程师来实施操作！</a:t>
              </a:r>
              <a:endParaRPr lang="de-DE" altLang="zh-CN" sz="1800" b="1">
                <a:latin typeface="汉仪中等线简" pitchFamily="49" charset="-122"/>
                <a:ea typeface="汉仪中等线简" pitchFamily="49" charset="-122"/>
              </a:endParaRPr>
            </a:p>
            <a:p>
              <a:pPr algn="ctr" eaLnBrk="1" hangingPunct="1">
                <a:spcBef>
                  <a:spcPts val="600"/>
                </a:spcBef>
              </a:pPr>
              <a:endParaRPr lang="de-DE" altLang="zh-CN" sz="1800" b="1">
                <a:latin typeface="汉仪中等线简" pitchFamily="49" charset="-122"/>
                <a:ea typeface="汉仪中等线简" pitchFamily="49" charset="-122"/>
              </a:endParaRPr>
            </a:p>
            <a:p>
              <a:pPr algn="ctr" eaLnBrk="1" hangingPunct="1">
                <a:spcBef>
                  <a:spcPts val="600"/>
                </a:spcBef>
              </a:pPr>
              <a:r>
                <a:rPr lang="zh-CN" altLang="de-DE" sz="2000" b="1">
                  <a:solidFill>
                    <a:srgbClr val="E61117"/>
                  </a:solidFill>
                  <a:latin typeface="汉仪中等线简" pitchFamily="49" charset="-122"/>
                  <a:ea typeface="汉仪中等线简" pitchFamily="49" charset="-122"/>
                </a:rPr>
                <a:t>当点火开关打开时，可能会意外启动发动机！</a:t>
              </a:r>
              <a:r>
                <a:rPr lang="de-DE" altLang="zh-CN" sz="2000" b="1">
                  <a:solidFill>
                    <a:srgbClr val="E61117"/>
                  </a:solidFill>
                  <a:latin typeface="汉仪中等线简" pitchFamily="49" charset="-122"/>
                  <a:ea typeface="汉仪中等线简" pitchFamily="49" charset="-122"/>
                </a:rPr>
                <a:t> </a:t>
              </a:r>
            </a:p>
          </p:txBody>
        </p:sp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262"/>
              <a:ext cx="594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1262"/>
              <a:ext cx="594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407391" y="1536844"/>
            <a:ext cx="8820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警示标签“高电压系统已激活”</a:t>
            </a:r>
          </a:p>
        </p:txBody>
      </p:sp>
    </p:spTree>
    <p:extLst>
      <p:ext uri="{BB962C8B-B14F-4D97-AF65-F5344CB8AC3E}">
        <p14:creationId xmlns:p14="http://schemas.microsoft.com/office/powerpoint/2010/main" val="526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50736" y="845127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危险区域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50736" y="1827790"/>
            <a:ext cx="8820150" cy="43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高压电池处</a:t>
            </a:r>
          </a:p>
        </p:txBody>
      </p:sp>
      <p:pic>
        <p:nvPicPr>
          <p:cNvPr id="6" name="Picture 4" descr="DSCN7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61" y="2554865"/>
            <a:ext cx="3444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SCN7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86" y="2546927"/>
            <a:ext cx="344487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2707986" y="2318327"/>
            <a:ext cx="2860675" cy="2774950"/>
            <a:chOff x="676" y="892"/>
            <a:chExt cx="1802" cy="1748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676" y="892"/>
              <a:ext cx="1802" cy="174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812" y="898"/>
              <a:ext cx="1569" cy="174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6859299" y="2316740"/>
            <a:ext cx="2860675" cy="2774950"/>
            <a:chOff x="676" y="892"/>
            <a:chExt cx="1802" cy="1748"/>
          </a:xfrm>
        </p:grpSpPr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676" y="892"/>
              <a:ext cx="1802" cy="174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812" y="898"/>
              <a:ext cx="1569" cy="174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868199" y="5312352"/>
            <a:ext cx="86947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175" indent="-31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行李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箱</a:t>
            </a: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中不要装载大量液体。泄漏的液体会渗入高压电池外罩下，导致高压系统和高压电池损坏。</a:t>
            </a:r>
          </a:p>
        </p:txBody>
      </p:sp>
    </p:spTree>
    <p:extLst>
      <p:ext uri="{BB962C8B-B14F-4D97-AF65-F5344CB8AC3E}">
        <p14:creationId xmlns:p14="http://schemas.microsoft.com/office/powerpoint/2010/main" val="17173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91" y="2791259"/>
            <a:ext cx="2757487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1670628" y="595746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危险区域</a:t>
            </a:r>
          </a:p>
        </p:txBody>
      </p:sp>
      <p:sp>
        <p:nvSpPr>
          <p:cNvPr id="6" name="Rectangle 17"/>
          <p:cNvSpPr txBox="1">
            <a:spLocks noChangeArrowheads="1"/>
          </p:cNvSpPr>
          <p:nvPr/>
        </p:nvSpPr>
        <p:spPr>
          <a:xfrm>
            <a:off x="1670628" y="1576821"/>
            <a:ext cx="8780463" cy="43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325"/>
              </a:spcBef>
              <a:buFontTx/>
              <a:buNone/>
            </a:pPr>
            <a:r>
              <a:rPr lang="zh-CN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转换器处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6129916" y="2908734"/>
            <a:ext cx="530225" cy="466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27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" name="Picture 6" descr="高电压警告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16" y="2600759"/>
            <a:ext cx="5032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358641" y="2440421"/>
            <a:ext cx="296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963"/>
              </a:spcBef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高压电池连接和空调压缩机连接</a:t>
            </a:r>
            <a:r>
              <a:rPr lang="de-DE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de-DE" altLang="en-US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橙色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6191828" y="4780396"/>
            <a:ext cx="97155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27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290378" y="4994709"/>
            <a:ext cx="284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963"/>
              </a:spcBef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通风与过滤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48416" y="5396346"/>
            <a:ext cx="304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ts val="963"/>
              </a:spcBef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电机连接</a:t>
            </a:r>
            <a:r>
              <a:rPr lang="de-DE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de-DE" altLang="en-US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橙色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15" name="Picture 12" descr="高电压警告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28" y="4889934"/>
            <a:ext cx="5032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4550353" y="4094596"/>
            <a:ext cx="669925" cy="938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27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784928" y="2442009"/>
            <a:ext cx="2549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963"/>
              </a:spcBef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防护等级 。</a:t>
            </a:r>
          </a:p>
          <a:p>
            <a:pPr eaLnBrk="1" hangingPunct="1">
              <a:spcBef>
                <a:spcPts val="963"/>
              </a:spcBef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勿用水管冲洗！</a:t>
            </a:r>
          </a:p>
          <a:p>
            <a:pPr eaLnBrk="1" hangingPunct="1">
              <a:spcBef>
                <a:spcPts val="963"/>
              </a:spcBef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勿用高压清洗装置！</a:t>
            </a:r>
          </a:p>
        </p:txBody>
      </p:sp>
      <p:pic>
        <p:nvPicPr>
          <p:cNvPr id="18" name="Picture 14" descr="参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16" y="3924734"/>
            <a:ext cx="6651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2519941" y="3516746"/>
            <a:ext cx="250825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27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9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836882" y="401782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工作规范/安全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836882" y="1384445"/>
            <a:ext cx="8820150" cy="43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在回收时必须采取哪些措施？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854345" y="2236932"/>
            <a:ext cx="8737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63525" indent="-263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根据制造商的指导将车辆断电。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将高电压部件与牵引系统分离。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拆除能量储存系统并正确对其进行处置。</a:t>
            </a:r>
            <a:r>
              <a:rPr lang="de-DE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de-DE" altLang="en-US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询问进口商以了解详情。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车辆只有在拆除能量储存系统后才允许进行回收。</a:t>
            </a:r>
          </a:p>
        </p:txBody>
      </p:sp>
      <p:pic>
        <p:nvPicPr>
          <p:cNvPr id="23" name="Picture 5" descr="Bil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920" y="4713432"/>
            <a:ext cx="17621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645339" y="4606707"/>
            <a:ext cx="6880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对于紧急救援服务，提供救援指南，指南中识别了所有高电压部件并解释如何将车辆断电。</a:t>
            </a:r>
          </a:p>
        </p:txBody>
      </p:sp>
    </p:spTree>
    <p:extLst>
      <p:ext uri="{BB962C8B-B14F-4D97-AF65-F5344CB8AC3E}">
        <p14:creationId xmlns:p14="http://schemas.microsoft.com/office/powerpoint/2010/main" val="18383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2905" y="31825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工作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规范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与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35230" y="2290745"/>
            <a:ext cx="582723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总结：</a:t>
            </a:r>
            <a:endParaRPr lang="en-US" altLang="zh-CN" sz="4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一、维修安全</a:t>
            </a:r>
            <a:endParaRPr lang="en-US" altLang="zh-CN" sz="4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二、高压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系统切断与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恢复</a:t>
            </a:r>
            <a:endParaRPr lang="en-US" altLang="zh-CN" sz="4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三、危险区域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6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785850"/>
              </p:ext>
            </p:extLst>
          </p:nvPr>
        </p:nvGraphicFramePr>
        <p:xfrm>
          <a:off x="1608883" y="1307017"/>
          <a:ext cx="8780462" cy="376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1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命名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871" y="2592791"/>
            <a:ext cx="3081758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6287" y="1224639"/>
            <a:ext cx="547260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电动汽车常见危险：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、碰伤、工具、机械等伤害；</a:t>
            </a:r>
            <a:endParaRPr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、碰触高压电；</a:t>
            </a:r>
            <a:endParaRPr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、高温蒸汽烫伤；</a:t>
            </a:r>
            <a:endParaRPr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、火灾预防和措施：</a:t>
            </a:r>
            <a:endParaRPr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、行驶中涉水安全。</a:t>
            </a:r>
            <a:endParaRPr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34239" y="504559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一、维修安全</a:t>
            </a:r>
          </a:p>
        </p:txBody>
      </p:sp>
    </p:spTree>
    <p:extLst>
      <p:ext uri="{BB962C8B-B14F-4D97-AF65-F5344CB8AC3E}">
        <p14:creationId xmlns:p14="http://schemas.microsoft.com/office/powerpoint/2010/main" val="481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1213427" y="1454728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工作规范/安全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213427" y="3254953"/>
            <a:ext cx="86407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60363" indent="-360363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断开系统连接和回复运行必须由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高电压工程师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通过引导性故障查询来完成！</a:t>
            </a:r>
            <a:endParaRPr lang="de-DE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关闭点火开关并拔下点火钥匙，把点火钥匙放在安全的地方。</a:t>
            </a:r>
            <a:endParaRPr lang="de-DE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在车辆显眼处贴上标有“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高电压系统已关闭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”的警示标签，并把负责此工作的高电压工程师的名字也同时标注在上面。</a:t>
            </a:r>
            <a:endParaRPr lang="de-DE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3427" y="2437391"/>
            <a:ext cx="8820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断开电压需要注意什么？</a:t>
            </a:r>
          </a:p>
        </p:txBody>
      </p:sp>
    </p:spTree>
    <p:extLst>
      <p:ext uri="{BB962C8B-B14F-4D97-AF65-F5344CB8AC3E}">
        <p14:creationId xmlns:p14="http://schemas.microsoft.com/office/powerpoint/2010/main" val="20034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ChangeArrowheads="1"/>
          </p:cNvSpPr>
          <p:nvPr/>
        </p:nvSpPr>
        <p:spPr>
          <a:xfrm>
            <a:off x="1490518" y="609600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高压系统切断与恢复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90518" y="1590675"/>
            <a:ext cx="8780463" cy="941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断开高压系统</a:t>
            </a:r>
          </a:p>
          <a:p>
            <a:pPr>
              <a:defRPr/>
            </a:pP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Diagram 7"/>
          <p:cNvGraphicFramePr/>
          <p:nvPr>
            <p:extLst>
              <p:ext uri="{D42A27DB-BD31-4B8C-83A1-F6EECF244321}">
                <p14:modId xmlns:p14="http://schemas.microsoft.com/office/powerpoint/2010/main" val="132021336"/>
              </p:ext>
            </p:extLst>
          </p:nvPr>
        </p:nvGraphicFramePr>
        <p:xfrm>
          <a:off x="2798618" y="2006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10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18227" y="498764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危险区域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18227" y="1481427"/>
            <a:ext cx="8820150" cy="43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客户服务处的标签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EB"/>
              </a:clrFrom>
              <a:clrTo>
                <a:srgbClr val="FFFF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15" y="2079914"/>
            <a:ext cx="1903412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il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02" y="4377027"/>
            <a:ext cx="21256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24977" y="2443452"/>
            <a:ext cx="5448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175" indent="-31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严禁接通。</a:t>
            </a:r>
          </a:p>
          <a:p>
            <a:pPr>
              <a:spcBef>
                <a:spcPct val="50000"/>
              </a:spcBef>
            </a:pP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不要给高电压系统通电。 </a:t>
            </a:r>
            <a:r>
              <a:rPr lang="de-DE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de-DE" altLang="en-US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高电压系统作业正在进行中。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32915" y="4737389"/>
            <a:ext cx="48656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175" indent="-31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注意，电压有危险！</a:t>
            </a:r>
          </a:p>
          <a:p>
            <a:pPr>
              <a:spcBef>
                <a:spcPct val="50000"/>
              </a:spcBef>
            </a:pP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危险的高电压。严禁对高电压系统进行任何作业。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69090" y="6266152"/>
            <a:ext cx="142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175" indent="-31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zh-CN" sz="2000">
                <a:latin typeface="VW Headline OT-Black" pitchFamily="34" charset="0"/>
                <a:ea typeface="汉仪中等线简" pitchFamily="49" charset="-122"/>
                <a:sym typeface="Arial" panose="020B0604020202020204" pitchFamily="34" charset="0"/>
              </a:rPr>
              <a:t>VAS 6649</a:t>
            </a:r>
            <a:endParaRPr lang="zh-CN" altLang="zh-CN" sz="2000">
              <a:latin typeface="VW Headline OT-Black" pitchFamily="34" charset="0"/>
              <a:ea typeface="汉仪中等线简" pitchFamily="49" charset="-122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067502" y="3969039"/>
            <a:ext cx="142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175" indent="-31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zh-CN" sz="2000">
                <a:latin typeface="VW Headline OT-Black" pitchFamily="34" charset="0"/>
                <a:ea typeface="汉仪中等线简" pitchFamily="49" charset="-122"/>
                <a:sym typeface="Arial" panose="020B0604020202020204" pitchFamily="34" charset="0"/>
              </a:rPr>
              <a:t>VAS 6650</a:t>
            </a:r>
            <a:endParaRPr lang="zh-CN" altLang="zh-CN" sz="2000">
              <a:latin typeface="VW Headline OT-Black" pitchFamily="34" charset="0"/>
              <a:ea typeface="汉仪中等线简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10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>
          <a:xfrm>
            <a:off x="1435100" y="762000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高压系统切断与恢复</a:t>
            </a:r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>
          <a:xfrm>
            <a:off x="1435100" y="1743075"/>
            <a:ext cx="8780463" cy="43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连接高压系统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Diagram 7"/>
          <p:cNvGraphicFramePr/>
          <p:nvPr>
            <p:extLst>
              <p:ext uri="{D42A27DB-BD31-4B8C-83A1-F6EECF244321}">
                <p14:modId xmlns:p14="http://schemas.microsoft.com/office/powerpoint/2010/main" val="35451456"/>
              </p:ext>
            </p:extLst>
          </p:nvPr>
        </p:nvGraphicFramePr>
        <p:xfrm>
          <a:off x="2562224" y="2159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4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1268845" y="1255135"/>
            <a:ext cx="8780463" cy="535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高压电切断流程</a:t>
            </a:r>
          </a:p>
          <a:p>
            <a:pPr algn="l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一、将被维修车辆周围或车顶放置醒目的高压电维修标示牌</a:t>
            </a:r>
          </a:p>
          <a:p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1638588" y="374072"/>
            <a:ext cx="8770938" cy="881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高压系统切断与恢复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07" y="2267398"/>
            <a:ext cx="2360583" cy="43166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93" y="2267397"/>
            <a:ext cx="4343963" cy="43439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2"/>
          <a:stretch/>
        </p:blipFill>
        <p:spPr>
          <a:xfrm>
            <a:off x="7726966" y="2267398"/>
            <a:ext cx="3058996" cy="43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1026</Words>
  <Application>Microsoft Office PowerPoint</Application>
  <PresentationFormat>宽屏</PresentationFormat>
  <Paragraphs>151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VW Headline OT-Black</vt:lpstr>
      <vt:lpstr>等线</vt:lpstr>
      <vt:lpstr>等线 Light</vt:lpstr>
      <vt:lpstr>汉仪中等线简</vt:lpstr>
      <vt:lpstr>宋体</vt:lpstr>
      <vt:lpstr>微软雅黑</vt:lpstr>
      <vt:lpstr>Arial</vt:lpstr>
      <vt:lpstr>Office 主题​​</vt:lpstr>
      <vt:lpstr>新能源汽车高压安全 工作规范与安全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高压互锁</dc:title>
  <dc:creator>Windows User</dc:creator>
  <cp:lastModifiedBy>Windows User</cp:lastModifiedBy>
  <cp:revision>77</cp:revision>
  <dcterms:created xsi:type="dcterms:W3CDTF">2024-02-03T12:19:13Z</dcterms:created>
  <dcterms:modified xsi:type="dcterms:W3CDTF">2024-03-21T06:25:03Z</dcterms:modified>
</cp:coreProperties>
</file>