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89" r:id="rId5"/>
    <p:sldId id="275" r:id="rId6"/>
    <p:sldId id="278" r:id="rId7"/>
    <p:sldId id="258" r:id="rId8"/>
    <p:sldId id="277" r:id="rId9"/>
    <p:sldId id="261" r:id="rId10"/>
    <p:sldId id="262" r:id="rId11"/>
    <p:sldId id="263" r:id="rId12"/>
    <p:sldId id="282" r:id="rId13"/>
    <p:sldId id="281" r:id="rId14"/>
    <p:sldId id="280" r:id="rId15"/>
    <p:sldId id="26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94660"/>
  </p:normalViewPr>
  <p:slideViewPr>
    <p:cSldViewPr snapToGrid="0">
      <p:cViewPr varScale="1">
        <p:scale>
          <a:sx n="69" d="100"/>
          <a:sy n="6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C8C045-460C-4E3F-96B6-7BD4CE17B64C}" type="doc">
      <dgm:prSet loTypeId="urn:microsoft.com/office/officeart/2008/layout/LinedList" loCatId="list" qsTypeId="urn:microsoft.com/office/officeart/2005/8/quickstyle/simple1#3" qsCatId="simple" csTypeId="urn:microsoft.com/office/officeart/2005/8/colors/accent1_2#1" csCatId="accent1" phldr="1"/>
      <dgm:spPr/>
      <dgm:t>
        <a:bodyPr/>
        <a:lstStyle/>
        <a:p>
          <a:endParaRPr lang="en-US"/>
        </a:p>
      </dgm:t>
    </dgm:pt>
    <dgm:pt modelId="{A62574C5-0244-4FD3-982F-BC7B264AC586}">
      <dgm:prSet phldrT="[Text]" custT="1"/>
      <dgm:spPr/>
      <dgm:t>
        <a:bodyPr/>
        <a:lstStyle/>
        <a:p>
          <a:r>
            <a:rPr lang="zh-CN" altLang="en-US" sz="3600" b="1" dirty="0" smtClean="0">
              <a:solidFill>
                <a:schemeClr val="tx1"/>
              </a:solidFill>
            </a:rPr>
            <a:t>安全要求</a:t>
          </a:r>
          <a:endParaRPr lang="en-US" sz="3600" dirty="0">
            <a:solidFill>
              <a:schemeClr val="tx1"/>
            </a:solidFill>
          </a:endParaRPr>
        </a:p>
      </dgm:t>
    </dgm:pt>
    <dgm:pt modelId="{511BE387-D750-420A-A2C4-5A3F1AAD238A}" type="parTrans" cxnId="{A718C7DA-A41E-4582-B53D-0433C7E52838}">
      <dgm:prSet/>
      <dgm:spPr/>
      <dgm:t>
        <a:bodyPr/>
        <a:lstStyle/>
        <a:p>
          <a:endParaRPr lang="en-US" sz="2000">
            <a:solidFill>
              <a:srgbClr val="FF0000"/>
            </a:solidFill>
          </a:endParaRPr>
        </a:p>
      </dgm:t>
    </dgm:pt>
    <dgm:pt modelId="{CD99AE32-9D1B-473F-B6DB-830345139194}" type="sibTrans" cxnId="{A718C7DA-A41E-4582-B53D-0433C7E52838}">
      <dgm:prSet/>
      <dgm:spPr/>
      <dgm:t>
        <a:bodyPr/>
        <a:lstStyle/>
        <a:p>
          <a:endParaRPr lang="en-US" sz="2000">
            <a:solidFill>
              <a:srgbClr val="FF0000"/>
            </a:solidFill>
          </a:endParaRPr>
        </a:p>
      </dgm:t>
    </dgm:pt>
    <dgm:pt modelId="{4A7BC9A1-2BBB-4CCB-B31B-98D376E06798}">
      <dgm:prSet phldrT="[Text]" custT="1"/>
      <dgm:spPr/>
      <dgm:t>
        <a:bodyPr/>
        <a:lstStyle/>
        <a:p>
          <a:r>
            <a:rPr lang="zh-CN" altLang="en-US" sz="2000" dirty="0" smtClean="0">
              <a:solidFill>
                <a:srgbClr val="FF0000"/>
              </a:solidFill>
            </a:rPr>
            <a:t>注意自己的人身安全！</a:t>
          </a:r>
          <a:endParaRPr lang="en-US" sz="2000" dirty="0">
            <a:solidFill>
              <a:srgbClr val="FF0000"/>
            </a:solidFill>
          </a:endParaRPr>
        </a:p>
      </dgm:t>
    </dgm:pt>
    <dgm:pt modelId="{560A8CE5-C59F-41FB-8738-C18DC24B101A}" type="parTrans" cxnId="{AC9D4FFA-9991-4EED-81A0-18A4E4BCB9B3}">
      <dgm:prSet/>
      <dgm:spPr/>
      <dgm:t>
        <a:bodyPr/>
        <a:lstStyle/>
        <a:p>
          <a:endParaRPr lang="en-US" sz="2000">
            <a:solidFill>
              <a:srgbClr val="FF0000"/>
            </a:solidFill>
          </a:endParaRPr>
        </a:p>
      </dgm:t>
    </dgm:pt>
    <dgm:pt modelId="{EF81E0F4-06E8-4F30-940B-0E0A91EF7168}" type="sibTrans" cxnId="{AC9D4FFA-9991-4EED-81A0-18A4E4BCB9B3}">
      <dgm:prSet/>
      <dgm:spPr/>
      <dgm:t>
        <a:bodyPr/>
        <a:lstStyle/>
        <a:p>
          <a:endParaRPr lang="en-US" sz="2000">
            <a:solidFill>
              <a:srgbClr val="FF0000"/>
            </a:solidFill>
          </a:endParaRPr>
        </a:p>
      </dgm:t>
    </dgm:pt>
    <dgm:pt modelId="{AE0B4C51-6ACC-477C-A473-7DFCF768305A}">
      <dgm:prSet phldrT="[Text]" custT="1"/>
      <dgm:spPr/>
      <dgm:t>
        <a:bodyPr/>
        <a:lstStyle/>
        <a:p>
          <a:r>
            <a:rPr lang="zh-CN" altLang="en-US" sz="2000" dirty="0" smtClean="0">
              <a:solidFill>
                <a:srgbClr val="FF0000"/>
              </a:solidFill>
            </a:rPr>
            <a:t>未得到许可禁止触碰车辆</a:t>
          </a:r>
          <a:r>
            <a:rPr lang="en-US" altLang="zh-CN" sz="2000" dirty="0" smtClean="0">
              <a:solidFill>
                <a:srgbClr val="FF0000"/>
              </a:solidFill>
            </a:rPr>
            <a:t>/</a:t>
          </a:r>
          <a:r>
            <a:rPr lang="zh-CN" altLang="en-US" sz="2000" dirty="0" smtClean="0">
              <a:solidFill>
                <a:srgbClr val="FF0000"/>
              </a:solidFill>
            </a:rPr>
            <a:t>高压部件！</a:t>
          </a:r>
          <a:endParaRPr lang="en-US" sz="2000" dirty="0">
            <a:solidFill>
              <a:srgbClr val="FF0000"/>
            </a:solidFill>
          </a:endParaRPr>
        </a:p>
      </dgm:t>
    </dgm:pt>
    <dgm:pt modelId="{D05C4B3B-50B2-4494-9A69-6FDE1268BF1A}" type="parTrans" cxnId="{7ADE08EC-9B95-465A-B58D-131E67F5B980}">
      <dgm:prSet/>
      <dgm:spPr/>
      <dgm:t>
        <a:bodyPr/>
        <a:lstStyle/>
        <a:p>
          <a:endParaRPr lang="en-US" sz="2000">
            <a:solidFill>
              <a:srgbClr val="FF0000"/>
            </a:solidFill>
          </a:endParaRPr>
        </a:p>
      </dgm:t>
    </dgm:pt>
    <dgm:pt modelId="{0D52216D-5D89-46AB-A12C-FD2880DE429F}" type="sibTrans" cxnId="{7ADE08EC-9B95-465A-B58D-131E67F5B980}">
      <dgm:prSet/>
      <dgm:spPr/>
      <dgm:t>
        <a:bodyPr/>
        <a:lstStyle/>
        <a:p>
          <a:endParaRPr lang="en-US" sz="2000">
            <a:solidFill>
              <a:srgbClr val="FF0000"/>
            </a:solidFill>
          </a:endParaRPr>
        </a:p>
      </dgm:t>
    </dgm:pt>
    <dgm:pt modelId="{474EA2EC-104A-4AB5-A7C0-244D0FF5DB29}">
      <dgm:prSet phldrT="[Text]" custT="1"/>
      <dgm:spPr/>
      <dgm:t>
        <a:bodyPr/>
        <a:lstStyle/>
        <a:p>
          <a:r>
            <a:rPr lang="zh-CN" altLang="en-US" sz="2000" dirty="0" smtClean="0">
              <a:solidFill>
                <a:srgbClr val="FF0000"/>
              </a:solidFill>
            </a:rPr>
            <a:t>按要求进行练习操作，严格按照规定步骤完成。</a:t>
          </a:r>
          <a:endParaRPr lang="en-US" sz="2000" dirty="0">
            <a:solidFill>
              <a:srgbClr val="FF0000"/>
            </a:solidFill>
          </a:endParaRPr>
        </a:p>
      </dgm:t>
    </dgm:pt>
    <dgm:pt modelId="{EBB04C0C-8D54-44EB-8638-29B4888D8FE2}" type="parTrans" cxnId="{F14E3B44-C86A-4970-84AE-A05B53046513}">
      <dgm:prSet/>
      <dgm:spPr/>
      <dgm:t>
        <a:bodyPr/>
        <a:lstStyle/>
        <a:p>
          <a:endParaRPr lang="en-US" sz="2000">
            <a:solidFill>
              <a:srgbClr val="FF0000"/>
            </a:solidFill>
          </a:endParaRPr>
        </a:p>
      </dgm:t>
    </dgm:pt>
    <dgm:pt modelId="{954FB35A-515A-4922-BBEC-6F5A8ACDA82B}" type="sibTrans" cxnId="{F14E3B44-C86A-4970-84AE-A05B53046513}">
      <dgm:prSet/>
      <dgm:spPr/>
      <dgm:t>
        <a:bodyPr/>
        <a:lstStyle/>
        <a:p>
          <a:endParaRPr lang="en-US" sz="2000">
            <a:solidFill>
              <a:srgbClr val="FF0000"/>
            </a:solidFill>
          </a:endParaRPr>
        </a:p>
      </dgm:t>
    </dgm:pt>
    <dgm:pt modelId="{4AD10397-394C-4069-90DA-008597A32212}">
      <dgm:prSet phldrT="[Text]" custT="1"/>
      <dgm:spPr/>
      <dgm:t>
        <a:bodyPr/>
        <a:lstStyle/>
        <a:p>
          <a:r>
            <a:rPr lang="zh-CN" altLang="en-US" sz="2000" dirty="0" smtClean="0">
              <a:solidFill>
                <a:srgbClr val="FF0000"/>
              </a:solidFill>
            </a:rPr>
            <a:t>未取得维修资质，禁止执行高压系统有关的任何作业。</a:t>
          </a:r>
          <a:endParaRPr lang="en-US" sz="2000" dirty="0">
            <a:solidFill>
              <a:srgbClr val="FF0000"/>
            </a:solidFill>
          </a:endParaRPr>
        </a:p>
      </dgm:t>
    </dgm:pt>
    <dgm:pt modelId="{3306B333-EE74-4C04-8468-9D8F4FE2126E}" type="parTrans" cxnId="{7673FC3C-C4AA-444A-A984-E2C5E0812C44}">
      <dgm:prSet/>
      <dgm:spPr/>
      <dgm:t>
        <a:bodyPr/>
        <a:lstStyle/>
        <a:p>
          <a:endParaRPr lang="en-US" sz="2000">
            <a:solidFill>
              <a:srgbClr val="FF0000"/>
            </a:solidFill>
          </a:endParaRPr>
        </a:p>
      </dgm:t>
    </dgm:pt>
    <dgm:pt modelId="{ABB54009-1852-414D-AA28-0328704B5619}" type="sibTrans" cxnId="{7673FC3C-C4AA-444A-A984-E2C5E0812C44}">
      <dgm:prSet/>
      <dgm:spPr/>
      <dgm:t>
        <a:bodyPr/>
        <a:lstStyle/>
        <a:p>
          <a:endParaRPr lang="en-US" sz="2000">
            <a:solidFill>
              <a:srgbClr val="FF0000"/>
            </a:solidFill>
          </a:endParaRPr>
        </a:p>
      </dgm:t>
    </dgm:pt>
    <dgm:pt modelId="{F63A4C23-5698-4DB4-BBFA-74873FF451EC}">
      <dgm:prSet phldrT="[Text]" custT="1"/>
      <dgm:spPr/>
      <dgm:t>
        <a:bodyPr/>
        <a:lstStyle/>
        <a:p>
          <a:r>
            <a:rPr lang="zh-CN" altLang="en-US" sz="2000" dirty="0" smtClean="0">
              <a:solidFill>
                <a:srgbClr val="FF0000"/>
              </a:solidFill>
            </a:rPr>
            <a:t>不同厂商车型高压系统的要求差异，作业前详细阅读手册。</a:t>
          </a:r>
          <a:endParaRPr lang="en-US" sz="2000" dirty="0">
            <a:solidFill>
              <a:srgbClr val="FF0000"/>
            </a:solidFill>
          </a:endParaRPr>
        </a:p>
      </dgm:t>
    </dgm:pt>
    <dgm:pt modelId="{4CC53724-E6CC-44D9-9280-7CC5A33BCF5D}" type="parTrans" cxnId="{8B82B818-050A-44FB-8110-46C018B5794A}">
      <dgm:prSet/>
      <dgm:spPr/>
      <dgm:t>
        <a:bodyPr/>
        <a:lstStyle/>
        <a:p>
          <a:endParaRPr lang="en-US" sz="2000">
            <a:solidFill>
              <a:srgbClr val="FF0000"/>
            </a:solidFill>
          </a:endParaRPr>
        </a:p>
      </dgm:t>
    </dgm:pt>
    <dgm:pt modelId="{36B473ED-9651-4F49-A6D0-BC1DF46116DA}" type="sibTrans" cxnId="{8B82B818-050A-44FB-8110-46C018B5794A}">
      <dgm:prSet/>
      <dgm:spPr/>
      <dgm:t>
        <a:bodyPr/>
        <a:lstStyle/>
        <a:p>
          <a:endParaRPr lang="en-US" sz="2000">
            <a:solidFill>
              <a:srgbClr val="FF0000"/>
            </a:solidFill>
          </a:endParaRPr>
        </a:p>
      </dgm:t>
    </dgm:pt>
    <dgm:pt modelId="{B43E1F85-8B84-4A2D-AA9B-F0C2735B1B27}">
      <dgm:prSet phldrT="[Text]" custT="1"/>
      <dgm:spPr/>
      <dgm:t>
        <a:bodyPr/>
        <a:lstStyle/>
        <a:p>
          <a:r>
            <a:rPr lang="zh-CN" altLang="en-US" sz="2000" dirty="0" smtClean="0">
              <a:solidFill>
                <a:srgbClr val="FF0000"/>
              </a:solidFill>
            </a:rPr>
            <a:t>注意别人的人身安全！</a:t>
          </a:r>
          <a:endParaRPr lang="en-US" sz="2000" dirty="0">
            <a:solidFill>
              <a:srgbClr val="FF0000"/>
            </a:solidFill>
          </a:endParaRPr>
        </a:p>
      </dgm:t>
    </dgm:pt>
    <dgm:pt modelId="{AE0BAE4C-3D71-4791-947F-D02777B4C94A}" type="parTrans" cxnId="{04918FAB-4916-4578-8C2D-41B6853A11B4}">
      <dgm:prSet/>
      <dgm:spPr/>
      <dgm:t>
        <a:bodyPr/>
        <a:lstStyle/>
        <a:p>
          <a:endParaRPr lang="en-US">
            <a:solidFill>
              <a:srgbClr val="FF0000"/>
            </a:solidFill>
          </a:endParaRPr>
        </a:p>
      </dgm:t>
    </dgm:pt>
    <dgm:pt modelId="{F8EF5695-CE82-4CC0-9B14-806CF73A2E95}" type="sibTrans" cxnId="{04918FAB-4916-4578-8C2D-41B6853A11B4}">
      <dgm:prSet/>
      <dgm:spPr/>
      <dgm:t>
        <a:bodyPr/>
        <a:lstStyle/>
        <a:p>
          <a:endParaRPr lang="en-US">
            <a:solidFill>
              <a:srgbClr val="FF0000"/>
            </a:solidFill>
          </a:endParaRPr>
        </a:p>
      </dgm:t>
    </dgm:pt>
    <dgm:pt modelId="{3D3BD6B3-51DD-4FAB-99E8-93B2BD4DCCF9}">
      <dgm:prSet phldrT="[Text]" custT="1"/>
      <dgm:spPr/>
      <dgm:t>
        <a:bodyPr/>
        <a:lstStyle/>
        <a:p>
          <a:r>
            <a:rPr lang="zh-CN" altLang="en-US" sz="2000" dirty="0" smtClean="0">
              <a:solidFill>
                <a:srgbClr val="FF0000"/>
              </a:solidFill>
            </a:rPr>
            <a:t>工具设备</a:t>
          </a:r>
          <a:r>
            <a:rPr lang="en-US" altLang="zh-CN" sz="2000" dirty="0" smtClean="0">
              <a:solidFill>
                <a:srgbClr val="FF0000"/>
              </a:solidFill>
            </a:rPr>
            <a:t>/</a:t>
          </a:r>
          <a:r>
            <a:rPr lang="zh-CN" altLang="en-US" sz="2000" dirty="0" smtClean="0">
              <a:solidFill>
                <a:srgbClr val="FF0000"/>
              </a:solidFill>
            </a:rPr>
            <a:t>车辆安全！</a:t>
          </a:r>
          <a:endParaRPr lang="en-US" sz="2000" dirty="0">
            <a:solidFill>
              <a:srgbClr val="FF0000"/>
            </a:solidFill>
          </a:endParaRPr>
        </a:p>
      </dgm:t>
    </dgm:pt>
    <dgm:pt modelId="{DE7641EF-1553-421B-9499-AC94F53F1235}" type="parTrans" cxnId="{3E7F0BDF-A754-4A8D-A3A8-03E36D06CCB3}">
      <dgm:prSet/>
      <dgm:spPr/>
      <dgm:t>
        <a:bodyPr/>
        <a:lstStyle/>
        <a:p>
          <a:endParaRPr lang="en-US">
            <a:solidFill>
              <a:srgbClr val="FF0000"/>
            </a:solidFill>
          </a:endParaRPr>
        </a:p>
      </dgm:t>
    </dgm:pt>
    <dgm:pt modelId="{F8F81CFF-2178-4D7A-AD1D-5B6D4CBAA571}" type="sibTrans" cxnId="{3E7F0BDF-A754-4A8D-A3A8-03E36D06CCB3}">
      <dgm:prSet/>
      <dgm:spPr/>
      <dgm:t>
        <a:bodyPr/>
        <a:lstStyle/>
        <a:p>
          <a:endParaRPr lang="en-US">
            <a:solidFill>
              <a:srgbClr val="FF0000"/>
            </a:solidFill>
          </a:endParaRPr>
        </a:p>
      </dgm:t>
    </dgm:pt>
    <dgm:pt modelId="{A373AD20-2AD8-41C6-B152-EB8CB52A4016}" type="pres">
      <dgm:prSet presAssocID="{14C8C045-460C-4E3F-96B6-7BD4CE17B64C}" presName="vert0" presStyleCnt="0">
        <dgm:presLayoutVars>
          <dgm:dir/>
          <dgm:animOne val="branch"/>
          <dgm:animLvl val="lvl"/>
        </dgm:presLayoutVars>
      </dgm:prSet>
      <dgm:spPr/>
      <dgm:t>
        <a:bodyPr/>
        <a:lstStyle/>
        <a:p>
          <a:endParaRPr lang="en-US"/>
        </a:p>
      </dgm:t>
    </dgm:pt>
    <dgm:pt modelId="{18DA57CA-7F55-4705-B1E9-92DB2246612B}" type="pres">
      <dgm:prSet presAssocID="{A62574C5-0244-4FD3-982F-BC7B264AC586}" presName="thickLine" presStyleLbl="alignNode1" presStyleIdx="0" presStyleCnt="1"/>
      <dgm:spPr/>
    </dgm:pt>
    <dgm:pt modelId="{D040FF2E-671D-48C7-A886-41E7641611DF}" type="pres">
      <dgm:prSet presAssocID="{A62574C5-0244-4FD3-982F-BC7B264AC586}" presName="horz1" presStyleCnt="0"/>
      <dgm:spPr/>
    </dgm:pt>
    <dgm:pt modelId="{F04DD685-9DDA-4451-828C-92F4722A5031}" type="pres">
      <dgm:prSet presAssocID="{A62574C5-0244-4FD3-982F-BC7B264AC586}" presName="tx1" presStyleLbl="revTx" presStyleIdx="0" presStyleCnt="8" custScaleX="46201"/>
      <dgm:spPr/>
      <dgm:t>
        <a:bodyPr/>
        <a:lstStyle/>
        <a:p>
          <a:endParaRPr lang="en-US"/>
        </a:p>
      </dgm:t>
    </dgm:pt>
    <dgm:pt modelId="{831B145E-22BC-4430-82D1-B4FA484B4F72}" type="pres">
      <dgm:prSet presAssocID="{A62574C5-0244-4FD3-982F-BC7B264AC586}" presName="vert1" presStyleCnt="0"/>
      <dgm:spPr/>
    </dgm:pt>
    <dgm:pt modelId="{FE29EF8B-8D52-48A5-B8A4-13119D5AC4E6}" type="pres">
      <dgm:prSet presAssocID="{4A7BC9A1-2BBB-4CCB-B31B-98D376E06798}" presName="vertSpace2a" presStyleCnt="0"/>
      <dgm:spPr/>
    </dgm:pt>
    <dgm:pt modelId="{F22AFCDA-9004-4239-93AF-94280051FC3D}" type="pres">
      <dgm:prSet presAssocID="{4A7BC9A1-2BBB-4CCB-B31B-98D376E06798}" presName="horz2" presStyleCnt="0"/>
      <dgm:spPr/>
    </dgm:pt>
    <dgm:pt modelId="{6DC657D4-1A23-43E5-BAE4-7DB8EB71E287}" type="pres">
      <dgm:prSet presAssocID="{4A7BC9A1-2BBB-4CCB-B31B-98D376E06798}" presName="horzSpace2" presStyleCnt="0"/>
      <dgm:spPr/>
    </dgm:pt>
    <dgm:pt modelId="{CF68F1F1-0A6D-40C5-A80E-642717354118}" type="pres">
      <dgm:prSet presAssocID="{4A7BC9A1-2BBB-4CCB-B31B-98D376E06798}" presName="tx2" presStyleLbl="revTx" presStyleIdx="1" presStyleCnt="8"/>
      <dgm:spPr/>
      <dgm:t>
        <a:bodyPr/>
        <a:lstStyle/>
        <a:p>
          <a:endParaRPr lang="en-US"/>
        </a:p>
      </dgm:t>
    </dgm:pt>
    <dgm:pt modelId="{865BA342-D3A7-48C1-8438-AAA00150BEEA}" type="pres">
      <dgm:prSet presAssocID="{4A7BC9A1-2BBB-4CCB-B31B-98D376E06798}" presName="vert2" presStyleCnt="0"/>
      <dgm:spPr/>
    </dgm:pt>
    <dgm:pt modelId="{5713DFA6-64BA-404E-A357-EAC88FC405C4}" type="pres">
      <dgm:prSet presAssocID="{4A7BC9A1-2BBB-4CCB-B31B-98D376E06798}" presName="thinLine2b" presStyleLbl="callout" presStyleIdx="0" presStyleCnt="7"/>
      <dgm:spPr/>
    </dgm:pt>
    <dgm:pt modelId="{7552FFD8-56CB-4187-8F9E-5E95FD23F2F6}" type="pres">
      <dgm:prSet presAssocID="{4A7BC9A1-2BBB-4CCB-B31B-98D376E06798}" presName="vertSpace2b" presStyleCnt="0"/>
      <dgm:spPr/>
    </dgm:pt>
    <dgm:pt modelId="{7265504D-C94F-47E5-BF52-ED077349678F}" type="pres">
      <dgm:prSet presAssocID="{B43E1F85-8B84-4A2D-AA9B-F0C2735B1B27}" presName="horz2" presStyleCnt="0"/>
      <dgm:spPr/>
    </dgm:pt>
    <dgm:pt modelId="{52390440-6EA6-4B1E-84A0-17D52937F830}" type="pres">
      <dgm:prSet presAssocID="{B43E1F85-8B84-4A2D-AA9B-F0C2735B1B27}" presName="horzSpace2" presStyleCnt="0"/>
      <dgm:spPr/>
    </dgm:pt>
    <dgm:pt modelId="{608E8074-5561-4544-9099-1EE36739FAA5}" type="pres">
      <dgm:prSet presAssocID="{B43E1F85-8B84-4A2D-AA9B-F0C2735B1B27}" presName="tx2" presStyleLbl="revTx" presStyleIdx="2" presStyleCnt="8"/>
      <dgm:spPr/>
      <dgm:t>
        <a:bodyPr/>
        <a:lstStyle/>
        <a:p>
          <a:endParaRPr lang="en-US"/>
        </a:p>
      </dgm:t>
    </dgm:pt>
    <dgm:pt modelId="{486F4326-12EE-4769-AD0F-7027A99D1608}" type="pres">
      <dgm:prSet presAssocID="{B43E1F85-8B84-4A2D-AA9B-F0C2735B1B27}" presName="vert2" presStyleCnt="0"/>
      <dgm:spPr/>
    </dgm:pt>
    <dgm:pt modelId="{22455CF8-D1B1-4A1A-8601-2FA048E24F9F}" type="pres">
      <dgm:prSet presAssocID="{B43E1F85-8B84-4A2D-AA9B-F0C2735B1B27}" presName="thinLine2b" presStyleLbl="callout" presStyleIdx="1" presStyleCnt="7"/>
      <dgm:spPr/>
    </dgm:pt>
    <dgm:pt modelId="{7D6C324E-D620-4F22-91A7-349730E05E10}" type="pres">
      <dgm:prSet presAssocID="{B43E1F85-8B84-4A2D-AA9B-F0C2735B1B27}" presName="vertSpace2b" presStyleCnt="0"/>
      <dgm:spPr/>
    </dgm:pt>
    <dgm:pt modelId="{29D83EA5-D145-4383-95EB-1A91EEB41C3E}" type="pres">
      <dgm:prSet presAssocID="{3D3BD6B3-51DD-4FAB-99E8-93B2BD4DCCF9}" presName="horz2" presStyleCnt="0"/>
      <dgm:spPr/>
    </dgm:pt>
    <dgm:pt modelId="{27A68478-9F14-4688-A8BB-98CB5CA971DE}" type="pres">
      <dgm:prSet presAssocID="{3D3BD6B3-51DD-4FAB-99E8-93B2BD4DCCF9}" presName="horzSpace2" presStyleCnt="0"/>
      <dgm:spPr/>
    </dgm:pt>
    <dgm:pt modelId="{6E375CB7-2DE4-4831-9C9F-A6B9BFE4AADF}" type="pres">
      <dgm:prSet presAssocID="{3D3BD6B3-51DD-4FAB-99E8-93B2BD4DCCF9}" presName="tx2" presStyleLbl="revTx" presStyleIdx="3" presStyleCnt="8"/>
      <dgm:spPr/>
      <dgm:t>
        <a:bodyPr/>
        <a:lstStyle/>
        <a:p>
          <a:endParaRPr lang="en-US"/>
        </a:p>
      </dgm:t>
    </dgm:pt>
    <dgm:pt modelId="{B4D33EEE-1FA2-4A99-B482-66B5367EA2BD}" type="pres">
      <dgm:prSet presAssocID="{3D3BD6B3-51DD-4FAB-99E8-93B2BD4DCCF9}" presName="vert2" presStyleCnt="0"/>
      <dgm:spPr/>
    </dgm:pt>
    <dgm:pt modelId="{58E0A209-7D72-47B2-8452-2451471E7621}" type="pres">
      <dgm:prSet presAssocID="{3D3BD6B3-51DD-4FAB-99E8-93B2BD4DCCF9}" presName="thinLine2b" presStyleLbl="callout" presStyleIdx="2" presStyleCnt="7"/>
      <dgm:spPr/>
    </dgm:pt>
    <dgm:pt modelId="{2B68F1E8-8E81-49BB-B709-00FD5FC8C600}" type="pres">
      <dgm:prSet presAssocID="{3D3BD6B3-51DD-4FAB-99E8-93B2BD4DCCF9}" presName="vertSpace2b" presStyleCnt="0"/>
      <dgm:spPr/>
    </dgm:pt>
    <dgm:pt modelId="{6EE71A18-6A6A-4ED0-8AE1-AD600B4DB280}" type="pres">
      <dgm:prSet presAssocID="{AE0B4C51-6ACC-477C-A473-7DFCF768305A}" presName="horz2" presStyleCnt="0"/>
      <dgm:spPr/>
    </dgm:pt>
    <dgm:pt modelId="{5E87E5CA-F6E0-406E-A93A-18AB8BF24032}" type="pres">
      <dgm:prSet presAssocID="{AE0B4C51-6ACC-477C-A473-7DFCF768305A}" presName="horzSpace2" presStyleCnt="0"/>
      <dgm:spPr/>
    </dgm:pt>
    <dgm:pt modelId="{D88AE192-B955-41F7-8DBD-A96B90118A2F}" type="pres">
      <dgm:prSet presAssocID="{AE0B4C51-6ACC-477C-A473-7DFCF768305A}" presName="tx2" presStyleLbl="revTx" presStyleIdx="4" presStyleCnt="8"/>
      <dgm:spPr/>
      <dgm:t>
        <a:bodyPr/>
        <a:lstStyle/>
        <a:p>
          <a:endParaRPr lang="en-US"/>
        </a:p>
      </dgm:t>
    </dgm:pt>
    <dgm:pt modelId="{EDD535C5-83E4-4E8C-AC46-4505EA9994DC}" type="pres">
      <dgm:prSet presAssocID="{AE0B4C51-6ACC-477C-A473-7DFCF768305A}" presName="vert2" presStyleCnt="0"/>
      <dgm:spPr/>
    </dgm:pt>
    <dgm:pt modelId="{3BDFD33E-86A8-4E7E-B867-7F5626009C03}" type="pres">
      <dgm:prSet presAssocID="{AE0B4C51-6ACC-477C-A473-7DFCF768305A}" presName="thinLine2b" presStyleLbl="callout" presStyleIdx="3" presStyleCnt="7"/>
      <dgm:spPr/>
    </dgm:pt>
    <dgm:pt modelId="{414FEE39-0EF7-4527-85E0-998D84DC0321}" type="pres">
      <dgm:prSet presAssocID="{AE0B4C51-6ACC-477C-A473-7DFCF768305A}" presName="vertSpace2b" presStyleCnt="0"/>
      <dgm:spPr/>
    </dgm:pt>
    <dgm:pt modelId="{42EE429D-4704-4F2F-9260-3E55C161AEC6}" type="pres">
      <dgm:prSet presAssocID="{474EA2EC-104A-4AB5-A7C0-244D0FF5DB29}" presName="horz2" presStyleCnt="0"/>
      <dgm:spPr/>
    </dgm:pt>
    <dgm:pt modelId="{72B2F530-4C32-4F02-B465-26ADF85FF528}" type="pres">
      <dgm:prSet presAssocID="{474EA2EC-104A-4AB5-A7C0-244D0FF5DB29}" presName="horzSpace2" presStyleCnt="0"/>
      <dgm:spPr/>
    </dgm:pt>
    <dgm:pt modelId="{012D71A3-71B6-4D90-B912-39B33E32443D}" type="pres">
      <dgm:prSet presAssocID="{474EA2EC-104A-4AB5-A7C0-244D0FF5DB29}" presName="tx2" presStyleLbl="revTx" presStyleIdx="5" presStyleCnt="8"/>
      <dgm:spPr/>
      <dgm:t>
        <a:bodyPr/>
        <a:lstStyle/>
        <a:p>
          <a:endParaRPr lang="en-US"/>
        </a:p>
      </dgm:t>
    </dgm:pt>
    <dgm:pt modelId="{4006F588-7E98-4209-B408-C1584BF7145F}" type="pres">
      <dgm:prSet presAssocID="{474EA2EC-104A-4AB5-A7C0-244D0FF5DB29}" presName="vert2" presStyleCnt="0"/>
      <dgm:spPr/>
    </dgm:pt>
    <dgm:pt modelId="{A1F5ADC0-048D-40C5-A839-661D95B51989}" type="pres">
      <dgm:prSet presAssocID="{474EA2EC-104A-4AB5-A7C0-244D0FF5DB29}" presName="thinLine2b" presStyleLbl="callout" presStyleIdx="4" presStyleCnt="7"/>
      <dgm:spPr/>
    </dgm:pt>
    <dgm:pt modelId="{0DF4B600-5C15-4201-882E-1DC5A30965DC}" type="pres">
      <dgm:prSet presAssocID="{474EA2EC-104A-4AB5-A7C0-244D0FF5DB29}" presName="vertSpace2b" presStyleCnt="0"/>
      <dgm:spPr/>
    </dgm:pt>
    <dgm:pt modelId="{25B4B1CC-0265-4F70-BDB1-54B44BAFAF16}" type="pres">
      <dgm:prSet presAssocID="{4AD10397-394C-4069-90DA-008597A32212}" presName="horz2" presStyleCnt="0"/>
      <dgm:spPr/>
    </dgm:pt>
    <dgm:pt modelId="{7885B107-8E9F-4DEB-8660-0B105896537C}" type="pres">
      <dgm:prSet presAssocID="{4AD10397-394C-4069-90DA-008597A32212}" presName="horzSpace2" presStyleCnt="0"/>
      <dgm:spPr/>
    </dgm:pt>
    <dgm:pt modelId="{BDD71B88-9B42-400C-85B4-7D370CB1B148}" type="pres">
      <dgm:prSet presAssocID="{4AD10397-394C-4069-90DA-008597A32212}" presName="tx2" presStyleLbl="revTx" presStyleIdx="6" presStyleCnt="8"/>
      <dgm:spPr/>
      <dgm:t>
        <a:bodyPr/>
        <a:lstStyle/>
        <a:p>
          <a:endParaRPr lang="en-US"/>
        </a:p>
      </dgm:t>
    </dgm:pt>
    <dgm:pt modelId="{75BD99B3-2E44-4504-985F-80DB2D99EE46}" type="pres">
      <dgm:prSet presAssocID="{4AD10397-394C-4069-90DA-008597A32212}" presName="vert2" presStyleCnt="0"/>
      <dgm:spPr/>
    </dgm:pt>
    <dgm:pt modelId="{E3376CED-3203-44A7-ACE8-D4F7C4253ADE}" type="pres">
      <dgm:prSet presAssocID="{4AD10397-394C-4069-90DA-008597A32212}" presName="thinLine2b" presStyleLbl="callout" presStyleIdx="5" presStyleCnt="7"/>
      <dgm:spPr/>
    </dgm:pt>
    <dgm:pt modelId="{E06298AB-C492-460A-A928-11964736A2F1}" type="pres">
      <dgm:prSet presAssocID="{4AD10397-394C-4069-90DA-008597A32212}" presName="vertSpace2b" presStyleCnt="0"/>
      <dgm:spPr/>
    </dgm:pt>
    <dgm:pt modelId="{28237B1B-F3FA-405D-AFFE-9B24D635E528}" type="pres">
      <dgm:prSet presAssocID="{F63A4C23-5698-4DB4-BBFA-74873FF451EC}" presName="horz2" presStyleCnt="0"/>
      <dgm:spPr/>
    </dgm:pt>
    <dgm:pt modelId="{1B8B2D1D-8D07-403B-9C0D-AAFDB1B09623}" type="pres">
      <dgm:prSet presAssocID="{F63A4C23-5698-4DB4-BBFA-74873FF451EC}" presName="horzSpace2" presStyleCnt="0"/>
      <dgm:spPr/>
    </dgm:pt>
    <dgm:pt modelId="{997378F4-7468-4DC3-BFB5-EDA087C52CD5}" type="pres">
      <dgm:prSet presAssocID="{F63A4C23-5698-4DB4-BBFA-74873FF451EC}" presName="tx2" presStyleLbl="revTx" presStyleIdx="7" presStyleCnt="8"/>
      <dgm:spPr/>
      <dgm:t>
        <a:bodyPr/>
        <a:lstStyle/>
        <a:p>
          <a:endParaRPr lang="en-US"/>
        </a:p>
      </dgm:t>
    </dgm:pt>
    <dgm:pt modelId="{737540FD-82C2-4651-9DFF-4C8D821AA315}" type="pres">
      <dgm:prSet presAssocID="{F63A4C23-5698-4DB4-BBFA-74873FF451EC}" presName="vert2" presStyleCnt="0"/>
      <dgm:spPr/>
    </dgm:pt>
    <dgm:pt modelId="{79055B44-68D8-42B0-9D79-BB0FA478B504}" type="pres">
      <dgm:prSet presAssocID="{F63A4C23-5698-4DB4-BBFA-74873FF451EC}" presName="thinLine2b" presStyleLbl="callout" presStyleIdx="6" presStyleCnt="7"/>
      <dgm:spPr/>
    </dgm:pt>
    <dgm:pt modelId="{FE4BC710-4068-4028-B4DB-AA73EA819387}" type="pres">
      <dgm:prSet presAssocID="{F63A4C23-5698-4DB4-BBFA-74873FF451EC}" presName="vertSpace2b" presStyleCnt="0"/>
      <dgm:spPr/>
    </dgm:pt>
  </dgm:ptLst>
  <dgm:cxnLst>
    <dgm:cxn modelId="{A718C7DA-A41E-4582-B53D-0433C7E52838}" srcId="{14C8C045-460C-4E3F-96B6-7BD4CE17B64C}" destId="{A62574C5-0244-4FD3-982F-BC7B264AC586}" srcOrd="0" destOrd="0" parTransId="{511BE387-D750-420A-A2C4-5A3F1AAD238A}" sibTransId="{CD99AE32-9D1B-473F-B6DB-830345139194}"/>
    <dgm:cxn modelId="{996256CD-87FB-4981-A62B-F90762F05437}" type="presOf" srcId="{14C8C045-460C-4E3F-96B6-7BD4CE17B64C}" destId="{A373AD20-2AD8-41C6-B152-EB8CB52A4016}" srcOrd="0" destOrd="0" presId="urn:microsoft.com/office/officeart/2008/layout/LinedList"/>
    <dgm:cxn modelId="{28A33376-D79C-4A98-8E7E-4354C7EA7D83}" type="presOf" srcId="{4AD10397-394C-4069-90DA-008597A32212}" destId="{BDD71B88-9B42-400C-85B4-7D370CB1B148}" srcOrd="0" destOrd="0" presId="urn:microsoft.com/office/officeart/2008/layout/LinedList"/>
    <dgm:cxn modelId="{ECD6A755-52F1-43CD-8616-5956B851F7D7}" type="presOf" srcId="{3D3BD6B3-51DD-4FAB-99E8-93B2BD4DCCF9}" destId="{6E375CB7-2DE4-4831-9C9F-A6B9BFE4AADF}" srcOrd="0" destOrd="0" presId="urn:microsoft.com/office/officeart/2008/layout/LinedList"/>
    <dgm:cxn modelId="{B9C7D574-6D02-4979-8FA8-D9AC92AF67A2}" type="presOf" srcId="{AE0B4C51-6ACC-477C-A473-7DFCF768305A}" destId="{D88AE192-B955-41F7-8DBD-A96B90118A2F}" srcOrd="0" destOrd="0" presId="urn:microsoft.com/office/officeart/2008/layout/LinedList"/>
    <dgm:cxn modelId="{7ADE08EC-9B95-465A-B58D-131E67F5B980}" srcId="{A62574C5-0244-4FD3-982F-BC7B264AC586}" destId="{AE0B4C51-6ACC-477C-A473-7DFCF768305A}" srcOrd="3" destOrd="0" parTransId="{D05C4B3B-50B2-4494-9A69-6FDE1268BF1A}" sibTransId="{0D52216D-5D89-46AB-A12C-FD2880DE429F}"/>
    <dgm:cxn modelId="{04918FAB-4916-4578-8C2D-41B6853A11B4}" srcId="{A62574C5-0244-4FD3-982F-BC7B264AC586}" destId="{B43E1F85-8B84-4A2D-AA9B-F0C2735B1B27}" srcOrd="1" destOrd="0" parTransId="{AE0BAE4C-3D71-4791-947F-D02777B4C94A}" sibTransId="{F8EF5695-CE82-4CC0-9B14-806CF73A2E95}"/>
    <dgm:cxn modelId="{AC9D4FFA-9991-4EED-81A0-18A4E4BCB9B3}" srcId="{A62574C5-0244-4FD3-982F-BC7B264AC586}" destId="{4A7BC9A1-2BBB-4CCB-B31B-98D376E06798}" srcOrd="0" destOrd="0" parTransId="{560A8CE5-C59F-41FB-8738-C18DC24B101A}" sibTransId="{EF81E0F4-06E8-4F30-940B-0E0A91EF7168}"/>
    <dgm:cxn modelId="{B6E61494-396F-4452-80E0-92721817192F}" type="presOf" srcId="{A62574C5-0244-4FD3-982F-BC7B264AC586}" destId="{F04DD685-9DDA-4451-828C-92F4722A5031}" srcOrd="0" destOrd="0" presId="urn:microsoft.com/office/officeart/2008/layout/LinedList"/>
    <dgm:cxn modelId="{D0532EEC-0B7C-43D1-88DF-D3AE28A7E1C1}" type="presOf" srcId="{B43E1F85-8B84-4A2D-AA9B-F0C2735B1B27}" destId="{608E8074-5561-4544-9099-1EE36739FAA5}" srcOrd="0" destOrd="0" presId="urn:microsoft.com/office/officeart/2008/layout/LinedList"/>
    <dgm:cxn modelId="{140E88EE-CF5F-468F-B335-287FE34F8707}" type="presOf" srcId="{474EA2EC-104A-4AB5-A7C0-244D0FF5DB29}" destId="{012D71A3-71B6-4D90-B912-39B33E32443D}" srcOrd="0" destOrd="0" presId="urn:microsoft.com/office/officeart/2008/layout/LinedList"/>
    <dgm:cxn modelId="{7673FC3C-C4AA-444A-A984-E2C5E0812C44}" srcId="{A62574C5-0244-4FD3-982F-BC7B264AC586}" destId="{4AD10397-394C-4069-90DA-008597A32212}" srcOrd="5" destOrd="0" parTransId="{3306B333-EE74-4C04-8468-9D8F4FE2126E}" sibTransId="{ABB54009-1852-414D-AA28-0328704B5619}"/>
    <dgm:cxn modelId="{8B82B818-050A-44FB-8110-46C018B5794A}" srcId="{A62574C5-0244-4FD3-982F-BC7B264AC586}" destId="{F63A4C23-5698-4DB4-BBFA-74873FF451EC}" srcOrd="6" destOrd="0" parTransId="{4CC53724-E6CC-44D9-9280-7CC5A33BCF5D}" sibTransId="{36B473ED-9651-4F49-A6D0-BC1DF46116DA}"/>
    <dgm:cxn modelId="{3E7F0BDF-A754-4A8D-A3A8-03E36D06CCB3}" srcId="{A62574C5-0244-4FD3-982F-BC7B264AC586}" destId="{3D3BD6B3-51DD-4FAB-99E8-93B2BD4DCCF9}" srcOrd="2" destOrd="0" parTransId="{DE7641EF-1553-421B-9499-AC94F53F1235}" sibTransId="{F8F81CFF-2178-4D7A-AD1D-5B6D4CBAA571}"/>
    <dgm:cxn modelId="{F14E3B44-C86A-4970-84AE-A05B53046513}" srcId="{A62574C5-0244-4FD3-982F-BC7B264AC586}" destId="{474EA2EC-104A-4AB5-A7C0-244D0FF5DB29}" srcOrd="4" destOrd="0" parTransId="{EBB04C0C-8D54-44EB-8638-29B4888D8FE2}" sibTransId="{954FB35A-515A-4922-BBEC-6F5A8ACDA82B}"/>
    <dgm:cxn modelId="{CAE163AA-C834-422E-AEB4-3DC81D2D45DD}" type="presOf" srcId="{4A7BC9A1-2BBB-4CCB-B31B-98D376E06798}" destId="{CF68F1F1-0A6D-40C5-A80E-642717354118}" srcOrd="0" destOrd="0" presId="urn:microsoft.com/office/officeart/2008/layout/LinedList"/>
    <dgm:cxn modelId="{15B17CA0-DBFF-48F6-AA1B-3A03D767ACC1}" type="presOf" srcId="{F63A4C23-5698-4DB4-BBFA-74873FF451EC}" destId="{997378F4-7468-4DC3-BFB5-EDA087C52CD5}" srcOrd="0" destOrd="0" presId="urn:microsoft.com/office/officeart/2008/layout/LinedList"/>
    <dgm:cxn modelId="{10FD02D5-6462-4D0E-9CCD-9D43849F5829}" type="presParOf" srcId="{A373AD20-2AD8-41C6-B152-EB8CB52A4016}" destId="{18DA57CA-7F55-4705-B1E9-92DB2246612B}" srcOrd="0" destOrd="0" presId="urn:microsoft.com/office/officeart/2008/layout/LinedList"/>
    <dgm:cxn modelId="{7AABDA82-54A8-4765-AEBF-EBCC9A0F173F}" type="presParOf" srcId="{A373AD20-2AD8-41C6-B152-EB8CB52A4016}" destId="{D040FF2E-671D-48C7-A886-41E7641611DF}" srcOrd="1" destOrd="0" presId="urn:microsoft.com/office/officeart/2008/layout/LinedList"/>
    <dgm:cxn modelId="{A66BDAB6-CC7C-46DA-8ABE-0507449BB9DE}" type="presParOf" srcId="{D040FF2E-671D-48C7-A886-41E7641611DF}" destId="{F04DD685-9DDA-4451-828C-92F4722A5031}" srcOrd="0" destOrd="0" presId="urn:microsoft.com/office/officeart/2008/layout/LinedList"/>
    <dgm:cxn modelId="{9426DA5C-3B9F-4769-833E-4F524BBA6DB3}" type="presParOf" srcId="{D040FF2E-671D-48C7-A886-41E7641611DF}" destId="{831B145E-22BC-4430-82D1-B4FA484B4F72}" srcOrd="1" destOrd="0" presId="urn:microsoft.com/office/officeart/2008/layout/LinedList"/>
    <dgm:cxn modelId="{79A912E2-EE00-41F9-8BF0-4648DCA30117}" type="presParOf" srcId="{831B145E-22BC-4430-82D1-B4FA484B4F72}" destId="{FE29EF8B-8D52-48A5-B8A4-13119D5AC4E6}" srcOrd="0" destOrd="0" presId="urn:microsoft.com/office/officeart/2008/layout/LinedList"/>
    <dgm:cxn modelId="{154520F3-DF53-427E-B358-4449F8F9A5C8}" type="presParOf" srcId="{831B145E-22BC-4430-82D1-B4FA484B4F72}" destId="{F22AFCDA-9004-4239-93AF-94280051FC3D}" srcOrd="1" destOrd="0" presId="urn:microsoft.com/office/officeart/2008/layout/LinedList"/>
    <dgm:cxn modelId="{446D5222-9AA5-4564-826E-46679D509460}" type="presParOf" srcId="{F22AFCDA-9004-4239-93AF-94280051FC3D}" destId="{6DC657D4-1A23-43E5-BAE4-7DB8EB71E287}" srcOrd="0" destOrd="0" presId="urn:microsoft.com/office/officeart/2008/layout/LinedList"/>
    <dgm:cxn modelId="{3115932C-3CF4-4A41-9470-D0DC558E95B9}" type="presParOf" srcId="{F22AFCDA-9004-4239-93AF-94280051FC3D}" destId="{CF68F1F1-0A6D-40C5-A80E-642717354118}" srcOrd="1" destOrd="0" presId="urn:microsoft.com/office/officeart/2008/layout/LinedList"/>
    <dgm:cxn modelId="{786E6EC0-1175-4957-BA0B-4A9C10C11A33}" type="presParOf" srcId="{F22AFCDA-9004-4239-93AF-94280051FC3D}" destId="{865BA342-D3A7-48C1-8438-AAA00150BEEA}" srcOrd="2" destOrd="0" presId="urn:microsoft.com/office/officeart/2008/layout/LinedList"/>
    <dgm:cxn modelId="{5B0F302F-7366-4590-9ACA-8A18088FF60B}" type="presParOf" srcId="{831B145E-22BC-4430-82D1-B4FA484B4F72}" destId="{5713DFA6-64BA-404E-A357-EAC88FC405C4}" srcOrd="2" destOrd="0" presId="urn:microsoft.com/office/officeart/2008/layout/LinedList"/>
    <dgm:cxn modelId="{0A77D552-9E6B-4A14-9C48-4E6E05DD99E7}" type="presParOf" srcId="{831B145E-22BC-4430-82D1-B4FA484B4F72}" destId="{7552FFD8-56CB-4187-8F9E-5E95FD23F2F6}" srcOrd="3" destOrd="0" presId="urn:microsoft.com/office/officeart/2008/layout/LinedList"/>
    <dgm:cxn modelId="{57632B58-022B-42B0-9A8F-0650AE5297E4}" type="presParOf" srcId="{831B145E-22BC-4430-82D1-B4FA484B4F72}" destId="{7265504D-C94F-47E5-BF52-ED077349678F}" srcOrd="4" destOrd="0" presId="urn:microsoft.com/office/officeart/2008/layout/LinedList"/>
    <dgm:cxn modelId="{72D7F745-6CFD-478F-9C6A-2DF09DE40A7E}" type="presParOf" srcId="{7265504D-C94F-47E5-BF52-ED077349678F}" destId="{52390440-6EA6-4B1E-84A0-17D52937F830}" srcOrd="0" destOrd="0" presId="urn:microsoft.com/office/officeart/2008/layout/LinedList"/>
    <dgm:cxn modelId="{7E3EB0BB-8CEA-41E1-8867-1CDBFCD763E4}" type="presParOf" srcId="{7265504D-C94F-47E5-BF52-ED077349678F}" destId="{608E8074-5561-4544-9099-1EE36739FAA5}" srcOrd="1" destOrd="0" presId="urn:microsoft.com/office/officeart/2008/layout/LinedList"/>
    <dgm:cxn modelId="{43759E18-5EC6-44AF-BAD4-212C1439CD28}" type="presParOf" srcId="{7265504D-C94F-47E5-BF52-ED077349678F}" destId="{486F4326-12EE-4769-AD0F-7027A99D1608}" srcOrd="2" destOrd="0" presId="urn:microsoft.com/office/officeart/2008/layout/LinedList"/>
    <dgm:cxn modelId="{F53C782E-2DF5-48CB-B580-32B75E65D522}" type="presParOf" srcId="{831B145E-22BC-4430-82D1-B4FA484B4F72}" destId="{22455CF8-D1B1-4A1A-8601-2FA048E24F9F}" srcOrd="5" destOrd="0" presId="urn:microsoft.com/office/officeart/2008/layout/LinedList"/>
    <dgm:cxn modelId="{B7647C7A-4DCD-4FA1-B483-D1DAEBEC8033}" type="presParOf" srcId="{831B145E-22BC-4430-82D1-B4FA484B4F72}" destId="{7D6C324E-D620-4F22-91A7-349730E05E10}" srcOrd="6" destOrd="0" presId="urn:microsoft.com/office/officeart/2008/layout/LinedList"/>
    <dgm:cxn modelId="{745EE215-221E-4671-8212-A0FA1FF54E4E}" type="presParOf" srcId="{831B145E-22BC-4430-82D1-B4FA484B4F72}" destId="{29D83EA5-D145-4383-95EB-1A91EEB41C3E}" srcOrd="7" destOrd="0" presId="urn:microsoft.com/office/officeart/2008/layout/LinedList"/>
    <dgm:cxn modelId="{8FF85941-AB8A-4B93-B2C5-CB4199381EC3}" type="presParOf" srcId="{29D83EA5-D145-4383-95EB-1A91EEB41C3E}" destId="{27A68478-9F14-4688-A8BB-98CB5CA971DE}" srcOrd="0" destOrd="0" presId="urn:microsoft.com/office/officeart/2008/layout/LinedList"/>
    <dgm:cxn modelId="{28034EE8-466B-41E7-87A9-D2257F9303F0}" type="presParOf" srcId="{29D83EA5-D145-4383-95EB-1A91EEB41C3E}" destId="{6E375CB7-2DE4-4831-9C9F-A6B9BFE4AADF}" srcOrd="1" destOrd="0" presId="urn:microsoft.com/office/officeart/2008/layout/LinedList"/>
    <dgm:cxn modelId="{C4377D40-928F-4DDB-99B6-73E1252C0491}" type="presParOf" srcId="{29D83EA5-D145-4383-95EB-1A91EEB41C3E}" destId="{B4D33EEE-1FA2-4A99-B482-66B5367EA2BD}" srcOrd="2" destOrd="0" presId="urn:microsoft.com/office/officeart/2008/layout/LinedList"/>
    <dgm:cxn modelId="{5DAF4636-5335-4A6F-9EF8-80805409B46B}" type="presParOf" srcId="{831B145E-22BC-4430-82D1-B4FA484B4F72}" destId="{58E0A209-7D72-47B2-8452-2451471E7621}" srcOrd="8" destOrd="0" presId="urn:microsoft.com/office/officeart/2008/layout/LinedList"/>
    <dgm:cxn modelId="{8A96E890-034E-4BB7-800A-98D84DABDBFA}" type="presParOf" srcId="{831B145E-22BC-4430-82D1-B4FA484B4F72}" destId="{2B68F1E8-8E81-49BB-B709-00FD5FC8C600}" srcOrd="9" destOrd="0" presId="urn:microsoft.com/office/officeart/2008/layout/LinedList"/>
    <dgm:cxn modelId="{82135A3A-75B8-4C36-93B6-7CB978600C1F}" type="presParOf" srcId="{831B145E-22BC-4430-82D1-B4FA484B4F72}" destId="{6EE71A18-6A6A-4ED0-8AE1-AD600B4DB280}" srcOrd="10" destOrd="0" presId="urn:microsoft.com/office/officeart/2008/layout/LinedList"/>
    <dgm:cxn modelId="{20CA0D86-B344-4892-9BBF-B890CCFD6635}" type="presParOf" srcId="{6EE71A18-6A6A-4ED0-8AE1-AD600B4DB280}" destId="{5E87E5CA-F6E0-406E-A93A-18AB8BF24032}" srcOrd="0" destOrd="0" presId="urn:microsoft.com/office/officeart/2008/layout/LinedList"/>
    <dgm:cxn modelId="{2F2F254B-4577-4FC5-BCC0-CDED0461AD0D}" type="presParOf" srcId="{6EE71A18-6A6A-4ED0-8AE1-AD600B4DB280}" destId="{D88AE192-B955-41F7-8DBD-A96B90118A2F}" srcOrd="1" destOrd="0" presId="urn:microsoft.com/office/officeart/2008/layout/LinedList"/>
    <dgm:cxn modelId="{E7C0E7B8-929E-4538-B36B-66DFBBE7673E}" type="presParOf" srcId="{6EE71A18-6A6A-4ED0-8AE1-AD600B4DB280}" destId="{EDD535C5-83E4-4E8C-AC46-4505EA9994DC}" srcOrd="2" destOrd="0" presId="urn:microsoft.com/office/officeart/2008/layout/LinedList"/>
    <dgm:cxn modelId="{601F4DB4-79A0-434B-BE8B-CF11822AC0A4}" type="presParOf" srcId="{831B145E-22BC-4430-82D1-B4FA484B4F72}" destId="{3BDFD33E-86A8-4E7E-B867-7F5626009C03}" srcOrd="11" destOrd="0" presId="urn:microsoft.com/office/officeart/2008/layout/LinedList"/>
    <dgm:cxn modelId="{0DBC3061-6874-4E19-A5AB-D3D269AC2A27}" type="presParOf" srcId="{831B145E-22BC-4430-82D1-B4FA484B4F72}" destId="{414FEE39-0EF7-4527-85E0-998D84DC0321}" srcOrd="12" destOrd="0" presId="urn:microsoft.com/office/officeart/2008/layout/LinedList"/>
    <dgm:cxn modelId="{91F89C7E-9269-443F-8C7E-ACC19FEC1108}" type="presParOf" srcId="{831B145E-22BC-4430-82D1-B4FA484B4F72}" destId="{42EE429D-4704-4F2F-9260-3E55C161AEC6}" srcOrd="13" destOrd="0" presId="urn:microsoft.com/office/officeart/2008/layout/LinedList"/>
    <dgm:cxn modelId="{A3630273-1049-486F-8DA0-44D525CB6814}" type="presParOf" srcId="{42EE429D-4704-4F2F-9260-3E55C161AEC6}" destId="{72B2F530-4C32-4F02-B465-26ADF85FF528}" srcOrd="0" destOrd="0" presId="urn:microsoft.com/office/officeart/2008/layout/LinedList"/>
    <dgm:cxn modelId="{A5E5CC17-8D7C-4954-BB77-3D91C1CD6906}" type="presParOf" srcId="{42EE429D-4704-4F2F-9260-3E55C161AEC6}" destId="{012D71A3-71B6-4D90-B912-39B33E32443D}" srcOrd="1" destOrd="0" presId="urn:microsoft.com/office/officeart/2008/layout/LinedList"/>
    <dgm:cxn modelId="{C6793A6F-90EE-42DF-B3CA-0264AC354BEF}" type="presParOf" srcId="{42EE429D-4704-4F2F-9260-3E55C161AEC6}" destId="{4006F588-7E98-4209-B408-C1584BF7145F}" srcOrd="2" destOrd="0" presId="urn:microsoft.com/office/officeart/2008/layout/LinedList"/>
    <dgm:cxn modelId="{9A42B8E2-5581-4FAB-A708-6AB3926364FA}" type="presParOf" srcId="{831B145E-22BC-4430-82D1-B4FA484B4F72}" destId="{A1F5ADC0-048D-40C5-A839-661D95B51989}" srcOrd="14" destOrd="0" presId="urn:microsoft.com/office/officeart/2008/layout/LinedList"/>
    <dgm:cxn modelId="{DE315BF8-587D-457D-A6A1-DACB4B60F14B}" type="presParOf" srcId="{831B145E-22BC-4430-82D1-B4FA484B4F72}" destId="{0DF4B600-5C15-4201-882E-1DC5A30965DC}" srcOrd="15" destOrd="0" presId="urn:microsoft.com/office/officeart/2008/layout/LinedList"/>
    <dgm:cxn modelId="{915F6F12-84C7-48E1-9B19-CB3F666B3E79}" type="presParOf" srcId="{831B145E-22BC-4430-82D1-B4FA484B4F72}" destId="{25B4B1CC-0265-4F70-BDB1-54B44BAFAF16}" srcOrd="16" destOrd="0" presId="urn:microsoft.com/office/officeart/2008/layout/LinedList"/>
    <dgm:cxn modelId="{D3225040-C016-4DD8-9C45-F18C90130181}" type="presParOf" srcId="{25B4B1CC-0265-4F70-BDB1-54B44BAFAF16}" destId="{7885B107-8E9F-4DEB-8660-0B105896537C}" srcOrd="0" destOrd="0" presId="urn:microsoft.com/office/officeart/2008/layout/LinedList"/>
    <dgm:cxn modelId="{0318A175-A4AE-41C4-B255-0AA96E293990}" type="presParOf" srcId="{25B4B1CC-0265-4F70-BDB1-54B44BAFAF16}" destId="{BDD71B88-9B42-400C-85B4-7D370CB1B148}" srcOrd="1" destOrd="0" presId="urn:microsoft.com/office/officeart/2008/layout/LinedList"/>
    <dgm:cxn modelId="{B720D9E3-16C9-4ED5-80B4-9EA97ABDE30D}" type="presParOf" srcId="{25B4B1CC-0265-4F70-BDB1-54B44BAFAF16}" destId="{75BD99B3-2E44-4504-985F-80DB2D99EE46}" srcOrd="2" destOrd="0" presId="urn:microsoft.com/office/officeart/2008/layout/LinedList"/>
    <dgm:cxn modelId="{86F8E370-1CC4-4EE5-8605-32441C9EBE91}" type="presParOf" srcId="{831B145E-22BC-4430-82D1-B4FA484B4F72}" destId="{E3376CED-3203-44A7-ACE8-D4F7C4253ADE}" srcOrd="17" destOrd="0" presId="urn:microsoft.com/office/officeart/2008/layout/LinedList"/>
    <dgm:cxn modelId="{2EEB231F-6FD8-49E2-BB99-25AB88BF0309}" type="presParOf" srcId="{831B145E-22BC-4430-82D1-B4FA484B4F72}" destId="{E06298AB-C492-460A-A928-11964736A2F1}" srcOrd="18" destOrd="0" presId="urn:microsoft.com/office/officeart/2008/layout/LinedList"/>
    <dgm:cxn modelId="{F6085D50-4F9B-4402-B89B-4D871F99C8B3}" type="presParOf" srcId="{831B145E-22BC-4430-82D1-B4FA484B4F72}" destId="{28237B1B-F3FA-405D-AFFE-9B24D635E528}" srcOrd="19" destOrd="0" presId="urn:microsoft.com/office/officeart/2008/layout/LinedList"/>
    <dgm:cxn modelId="{1D8F2679-260F-44ED-A9ED-6EEE211F861C}" type="presParOf" srcId="{28237B1B-F3FA-405D-AFFE-9B24D635E528}" destId="{1B8B2D1D-8D07-403B-9C0D-AAFDB1B09623}" srcOrd="0" destOrd="0" presId="urn:microsoft.com/office/officeart/2008/layout/LinedList"/>
    <dgm:cxn modelId="{1C11D877-6828-4FF6-B793-A29755F0A5E1}" type="presParOf" srcId="{28237B1B-F3FA-405D-AFFE-9B24D635E528}" destId="{997378F4-7468-4DC3-BFB5-EDA087C52CD5}" srcOrd="1" destOrd="0" presId="urn:microsoft.com/office/officeart/2008/layout/LinedList"/>
    <dgm:cxn modelId="{403215A6-F5C1-4E1B-8488-A9B31D475836}" type="presParOf" srcId="{28237B1B-F3FA-405D-AFFE-9B24D635E528}" destId="{737540FD-82C2-4651-9DFF-4C8D821AA315}" srcOrd="2" destOrd="0" presId="urn:microsoft.com/office/officeart/2008/layout/LinedList"/>
    <dgm:cxn modelId="{5142B661-450A-480C-9D7E-998791621458}" type="presParOf" srcId="{831B145E-22BC-4430-82D1-B4FA484B4F72}" destId="{79055B44-68D8-42B0-9D79-BB0FA478B504}" srcOrd="20" destOrd="0" presId="urn:microsoft.com/office/officeart/2008/layout/LinedList"/>
    <dgm:cxn modelId="{7B4D96DB-38D4-43F3-B0FD-EADF5CED501C}" type="presParOf" srcId="{831B145E-22BC-4430-82D1-B4FA484B4F72}" destId="{FE4BC710-4068-4028-B4DB-AA73EA819387}"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A57CA-7F55-4705-B1E9-92DB2246612B}">
      <dsp:nvSpPr>
        <dsp:cNvPr id="0" name=""/>
        <dsp:cNvSpPr/>
      </dsp:nvSpPr>
      <dsp:spPr>
        <a:xfrm>
          <a:off x="0" y="0"/>
          <a:ext cx="87804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DD685-9DDA-4451-828C-92F4722A5031}">
      <dsp:nvSpPr>
        <dsp:cNvPr id="0" name=""/>
        <dsp:cNvSpPr/>
      </dsp:nvSpPr>
      <dsp:spPr>
        <a:xfrm>
          <a:off x="0" y="0"/>
          <a:ext cx="811332" cy="376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CN" altLang="en-US" sz="3600" b="1" kern="1200" dirty="0" smtClean="0">
              <a:solidFill>
                <a:schemeClr val="tx1"/>
              </a:solidFill>
            </a:rPr>
            <a:t>安全要求</a:t>
          </a:r>
          <a:endParaRPr lang="en-US" sz="3600" kern="1200" dirty="0">
            <a:solidFill>
              <a:schemeClr val="tx1"/>
            </a:solidFill>
          </a:endParaRPr>
        </a:p>
      </dsp:txBody>
      <dsp:txXfrm>
        <a:off x="0" y="0"/>
        <a:ext cx="811332" cy="3764706"/>
      </dsp:txXfrm>
    </dsp:sp>
    <dsp:sp modelId="{CF68F1F1-0A6D-40C5-A80E-642717354118}">
      <dsp:nvSpPr>
        <dsp:cNvPr id="0" name=""/>
        <dsp:cNvSpPr/>
      </dsp:nvSpPr>
      <dsp:spPr>
        <a:xfrm>
          <a:off x="943039" y="25413"/>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注意自己的人身安全！</a:t>
          </a:r>
          <a:endParaRPr lang="en-US" sz="2000" kern="1200" dirty="0">
            <a:solidFill>
              <a:srgbClr val="FF0000"/>
            </a:solidFill>
          </a:endParaRPr>
        </a:p>
      </dsp:txBody>
      <dsp:txXfrm>
        <a:off x="943039" y="25413"/>
        <a:ext cx="6892662" cy="508272"/>
      </dsp:txXfrm>
    </dsp:sp>
    <dsp:sp modelId="{5713DFA6-64BA-404E-A357-EAC88FC405C4}">
      <dsp:nvSpPr>
        <dsp:cNvPr id="0" name=""/>
        <dsp:cNvSpPr/>
      </dsp:nvSpPr>
      <dsp:spPr>
        <a:xfrm>
          <a:off x="811332" y="533685"/>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E8074-5561-4544-9099-1EE36739FAA5}">
      <dsp:nvSpPr>
        <dsp:cNvPr id="0" name=""/>
        <dsp:cNvSpPr/>
      </dsp:nvSpPr>
      <dsp:spPr>
        <a:xfrm>
          <a:off x="943039" y="559099"/>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注意别人的人身安全！</a:t>
          </a:r>
          <a:endParaRPr lang="en-US" sz="2000" kern="1200" dirty="0">
            <a:solidFill>
              <a:srgbClr val="FF0000"/>
            </a:solidFill>
          </a:endParaRPr>
        </a:p>
      </dsp:txBody>
      <dsp:txXfrm>
        <a:off x="943039" y="559099"/>
        <a:ext cx="6892662" cy="508272"/>
      </dsp:txXfrm>
    </dsp:sp>
    <dsp:sp modelId="{22455CF8-D1B1-4A1A-8601-2FA048E24F9F}">
      <dsp:nvSpPr>
        <dsp:cNvPr id="0" name=""/>
        <dsp:cNvSpPr/>
      </dsp:nvSpPr>
      <dsp:spPr>
        <a:xfrm>
          <a:off x="811332" y="1067371"/>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75CB7-2DE4-4831-9C9F-A6B9BFE4AADF}">
      <dsp:nvSpPr>
        <dsp:cNvPr id="0" name=""/>
        <dsp:cNvSpPr/>
      </dsp:nvSpPr>
      <dsp:spPr>
        <a:xfrm>
          <a:off x="943039" y="1092784"/>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工具设备</a:t>
          </a:r>
          <a:r>
            <a:rPr lang="en-US" altLang="zh-CN" sz="2000" kern="1200" dirty="0" smtClean="0">
              <a:solidFill>
                <a:srgbClr val="FF0000"/>
              </a:solidFill>
            </a:rPr>
            <a:t>/</a:t>
          </a:r>
          <a:r>
            <a:rPr lang="zh-CN" altLang="en-US" sz="2000" kern="1200" dirty="0" smtClean="0">
              <a:solidFill>
                <a:srgbClr val="FF0000"/>
              </a:solidFill>
            </a:rPr>
            <a:t>车辆安全！</a:t>
          </a:r>
          <a:endParaRPr lang="en-US" sz="2000" kern="1200" dirty="0">
            <a:solidFill>
              <a:srgbClr val="FF0000"/>
            </a:solidFill>
          </a:endParaRPr>
        </a:p>
      </dsp:txBody>
      <dsp:txXfrm>
        <a:off x="943039" y="1092784"/>
        <a:ext cx="6892662" cy="508272"/>
      </dsp:txXfrm>
    </dsp:sp>
    <dsp:sp modelId="{58E0A209-7D72-47B2-8452-2451471E7621}">
      <dsp:nvSpPr>
        <dsp:cNvPr id="0" name=""/>
        <dsp:cNvSpPr/>
      </dsp:nvSpPr>
      <dsp:spPr>
        <a:xfrm>
          <a:off x="811332" y="1601057"/>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8AE192-B955-41F7-8DBD-A96B90118A2F}">
      <dsp:nvSpPr>
        <dsp:cNvPr id="0" name=""/>
        <dsp:cNvSpPr/>
      </dsp:nvSpPr>
      <dsp:spPr>
        <a:xfrm>
          <a:off x="943039" y="1626470"/>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未得到许可禁止触碰车辆</a:t>
          </a:r>
          <a:r>
            <a:rPr lang="en-US" altLang="zh-CN" sz="2000" kern="1200" dirty="0" smtClean="0">
              <a:solidFill>
                <a:srgbClr val="FF0000"/>
              </a:solidFill>
            </a:rPr>
            <a:t>/</a:t>
          </a:r>
          <a:r>
            <a:rPr lang="zh-CN" altLang="en-US" sz="2000" kern="1200" dirty="0" smtClean="0">
              <a:solidFill>
                <a:srgbClr val="FF0000"/>
              </a:solidFill>
            </a:rPr>
            <a:t>高压部件！</a:t>
          </a:r>
          <a:endParaRPr lang="en-US" sz="2000" kern="1200" dirty="0">
            <a:solidFill>
              <a:srgbClr val="FF0000"/>
            </a:solidFill>
          </a:endParaRPr>
        </a:p>
      </dsp:txBody>
      <dsp:txXfrm>
        <a:off x="943039" y="1626470"/>
        <a:ext cx="6892662" cy="508272"/>
      </dsp:txXfrm>
    </dsp:sp>
    <dsp:sp modelId="{3BDFD33E-86A8-4E7E-B867-7F5626009C03}">
      <dsp:nvSpPr>
        <dsp:cNvPr id="0" name=""/>
        <dsp:cNvSpPr/>
      </dsp:nvSpPr>
      <dsp:spPr>
        <a:xfrm>
          <a:off x="811332" y="2134742"/>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2D71A3-71B6-4D90-B912-39B33E32443D}">
      <dsp:nvSpPr>
        <dsp:cNvPr id="0" name=""/>
        <dsp:cNvSpPr/>
      </dsp:nvSpPr>
      <dsp:spPr>
        <a:xfrm>
          <a:off x="943039" y="2160156"/>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按要求进行练习操作，严格按照规定步骤完成。</a:t>
          </a:r>
          <a:endParaRPr lang="en-US" sz="2000" kern="1200" dirty="0">
            <a:solidFill>
              <a:srgbClr val="FF0000"/>
            </a:solidFill>
          </a:endParaRPr>
        </a:p>
      </dsp:txBody>
      <dsp:txXfrm>
        <a:off x="943039" y="2160156"/>
        <a:ext cx="6892662" cy="508272"/>
      </dsp:txXfrm>
    </dsp:sp>
    <dsp:sp modelId="{A1F5ADC0-048D-40C5-A839-661D95B51989}">
      <dsp:nvSpPr>
        <dsp:cNvPr id="0" name=""/>
        <dsp:cNvSpPr/>
      </dsp:nvSpPr>
      <dsp:spPr>
        <a:xfrm>
          <a:off x="811332" y="2668428"/>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71B88-9B42-400C-85B4-7D370CB1B148}">
      <dsp:nvSpPr>
        <dsp:cNvPr id="0" name=""/>
        <dsp:cNvSpPr/>
      </dsp:nvSpPr>
      <dsp:spPr>
        <a:xfrm>
          <a:off x="943039" y="2693841"/>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未取得维修资质，禁止执行高压系统有关的任何作业。</a:t>
          </a:r>
          <a:endParaRPr lang="en-US" sz="2000" kern="1200" dirty="0">
            <a:solidFill>
              <a:srgbClr val="FF0000"/>
            </a:solidFill>
          </a:endParaRPr>
        </a:p>
      </dsp:txBody>
      <dsp:txXfrm>
        <a:off x="943039" y="2693841"/>
        <a:ext cx="6892662" cy="508272"/>
      </dsp:txXfrm>
    </dsp:sp>
    <dsp:sp modelId="{E3376CED-3203-44A7-ACE8-D4F7C4253ADE}">
      <dsp:nvSpPr>
        <dsp:cNvPr id="0" name=""/>
        <dsp:cNvSpPr/>
      </dsp:nvSpPr>
      <dsp:spPr>
        <a:xfrm>
          <a:off x="811332" y="3202114"/>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378F4-7468-4DC3-BFB5-EDA087C52CD5}">
      <dsp:nvSpPr>
        <dsp:cNvPr id="0" name=""/>
        <dsp:cNvSpPr/>
      </dsp:nvSpPr>
      <dsp:spPr>
        <a:xfrm>
          <a:off x="943039" y="3227527"/>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不同厂商车型高压系统的要求差异，作业前详细阅读手册。</a:t>
          </a:r>
          <a:endParaRPr lang="en-US" sz="2000" kern="1200" dirty="0">
            <a:solidFill>
              <a:srgbClr val="FF0000"/>
            </a:solidFill>
          </a:endParaRPr>
        </a:p>
      </dsp:txBody>
      <dsp:txXfrm>
        <a:off x="943039" y="3227527"/>
        <a:ext cx="6892662" cy="508272"/>
      </dsp:txXfrm>
    </dsp:sp>
    <dsp:sp modelId="{79055B44-68D8-42B0-9D79-BB0FA478B504}">
      <dsp:nvSpPr>
        <dsp:cNvPr id="0" name=""/>
        <dsp:cNvSpPr/>
      </dsp:nvSpPr>
      <dsp:spPr>
        <a:xfrm>
          <a:off x="811332" y="3735799"/>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236984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2950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410740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32961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98491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317058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67040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26189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47166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1762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7464B06-58FA-4926-99A7-9DCFCFE4A071}" type="datetimeFigureOut">
              <a:rPr lang="zh-CN" altLang="en-US" smtClean="0"/>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93589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64B06-58FA-4926-99A7-9DCFCFE4A071}" type="datetimeFigureOut">
              <a:rPr lang="zh-CN" altLang="en-US" smtClean="0"/>
              <a:t>2024/3/21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964733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新能源汽车高压安全</a:t>
            </a:r>
            <a:endParaRPr lang="zh-CN" altLang="en-US" dirty="0"/>
          </a:p>
        </p:txBody>
      </p:sp>
    </p:spTree>
    <p:extLst>
      <p:ext uri="{BB962C8B-B14F-4D97-AF65-F5344CB8AC3E}">
        <p14:creationId xmlns:p14="http://schemas.microsoft.com/office/powerpoint/2010/main" val="2424715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7018" y="1551709"/>
            <a:ext cx="6082145" cy="4157815"/>
          </a:xfrm>
          <a:prstGeom prst="rect">
            <a:avLst/>
          </a:prstGeom>
        </p:spPr>
        <p:txBody>
          <a:bodyPr wrap="square">
            <a:spAutoFit/>
          </a:bodyPr>
          <a:lstStyle/>
          <a:p>
            <a:r>
              <a:rPr lang="zh-CN" altLang="en-US" sz="2400" dirty="0"/>
              <a:t>动力电池特约售后服务网点合作；</a:t>
            </a:r>
          </a:p>
          <a:p>
            <a:endParaRPr lang="zh-CN" altLang="en-US" sz="2400" dirty="0"/>
          </a:p>
          <a:p>
            <a:r>
              <a:rPr lang="zh-CN" altLang="en-US" sz="2400" dirty="0"/>
              <a:t>新能源事故车维修合作；</a:t>
            </a:r>
          </a:p>
          <a:p>
            <a:endParaRPr lang="zh-CN" altLang="en-US" sz="2400" dirty="0"/>
          </a:p>
          <a:p>
            <a:r>
              <a:rPr lang="zh-CN" altLang="en-US" sz="2400" dirty="0"/>
              <a:t>新能源二手车检测与整备；</a:t>
            </a:r>
          </a:p>
          <a:p>
            <a:endParaRPr lang="zh-CN" altLang="en-US" sz="2400" dirty="0"/>
          </a:p>
          <a:p>
            <a:r>
              <a:rPr lang="zh-CN" altLang="en-US" sz="2400" dirty="0"/>
              <a:t>新能源网约车队售后服务；</a:t>
            </a:r>
          </a:p>
          <a:p>
            <a:endParaRPr lang="zh-CN" altLang="en-US" sz="2400" dirty="0"/>
          </a:p>
          <a:p>
            <a:r>
              <a:rPr lang="zh-CN" altLang="en-US" sz="2400" dirty="0"/>
              <a:t>新能源汽车充电桩安装与运营；</a:t>
            </a:r>
          </a:p>
          <a:p>
            <a:endParaRPr lang="zh-CN" altLang="en-US" sz="2400" dirty="0"/>
          </a:p>
          <a:p>
            <a:r>
              <a:rPr lang="zh-CN" altLang="en-US" sz="2400" dirty="0"/>
              <a:t>新能源汽车零部件供应及回收。</a:t>
            </a:r>
          </a:p>
        </p:txBody>
      </p:sp>
      <p:sp>
        <p:nvSpPr>
          <p:cNvPr id="3" name="矩形 2"/>
          <p:cNvSpPr/>
          <p:nvPr/>
        </p:nvSpPr>
        <p:spPr>
          <a:xfrm>
            <a:off x="900844" y="501134"/>
            <a:ext cx="3057247" cy="584775"/>
          </a:xfrm>
          <a:prstGeom prst="rect">
            <a:avLst/>
          </a:prstGeom>
        </p:spPr>
        <p:txBody>
          <a:bodyPr wrap="none">
            <a:spAutoFit/>
          </a:bodyPr>
          <a:lstStyle/>
          <a:p>
            <a:r>
              <a:rPr lang="zh-CN" altLang="zh-CN" sz="3200" dirty="0">
                <a:latin typeface="微软雅黑" panose="020B0503020204020204" pitchFamily="34" charset="-122"/>
                <a:ea typeface="微软雅黑" panose="020B0503020204020204" pitchFamily="34" charset="-122"/>
              </a:rPr>
              <a:t>工作和任务授权</a:t>
            </a:r>
            <a:endParaRPr lang="zh-CN" altLang="en-US" sz="3200" dirty="0"/>
          </a:p>
        </p:txBody>
      </p:sp>
    </p:spTree>
    <p:extLst>
      <p:ext uri="{BB962C8B-B14F-4D97-AF65-F5344CB8AC3E}">
        <p14:creationId xmlns:p14="http://schemas.microsoft.com/office/powerpoint/2010/main" val="123541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490519" y="2795011"/>
            <a:ext cx="860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marL="363538" indent="-363538"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marL="363538" marR="0" lvl="0" indent="-363538"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22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2" name="矩形 1"/>
          <p:cNvSpPr/>
          <p:nvPr/>
        </p:nvSpPr>
        <p:spPr>
          <a:xfrm>
            <a:off x="624899" y="2064328"/>
            <a:ext cx="9753600" cy="2446824"/>
          </a:xfrm>
          <a:prstGeom prst="rect">
            <a:avLst/>
          </a:prstGeom>
        </p:spPr>
        <p:txBody>
          <a:bodyPr wrap="square">
            <a:spAutoFit/>
          </a:bodyPr>
          <a:lstStyle/>
          <a:p>
            <a:pPr lvl="1">
              <a:spcBef>
                <a:spcPts val="963"/>
              </a:spcBef>
              <a:buFont typeface="Arial" panose="020B0604020202020204" pitchFamily="34" charset="0"/>
              <a:buChar char="•"/>
            </a:pPr>
            <a:r>
              <a:rPr lang="zh-CN" altLang="zh-CN" sz="3200" dirty="0">
                <a:latin typeface="微软雅黑" panose="020B0503020204020204" pitchFamily="34" charset="-122"/>
                <a:ea typeface="微软雅黑" panose="020B0503020204020204" pitchFamily="34" charset="-122"/>
              </a:rPr>
              <a:t>关于职业安全和事故预防的法律规定和规范。</a:t>
            </a:r>
          </a:p>
          <a:p>
            <a:pPr lvl="1">
              <a:spcBef>
                <a:spcPts val="963"/>
              </a:spcBef>
              <a:buFont typeface="Arial" panose="020B0604020202020204" pitchFamily="34" charset="0"/>
              <a:buChar char="•"/>
            </a:pPr>
            <a:r>
              <a:rPr lang="zh-CN" altLang="zh-CN" sz="3200" dirty="0">
                <a:latin typeface="微软雅黑" panose="020B0503020204020204" pitchFamily="34" charset="-122"/>
                <a:ea typeface="微软雅黑" panose="020B0503020204020204" pitchFamily="34" charset="-122"/>
              </a:rPr>
              <a:t>使用高压技术车辆的</a:t>
            </a:r>
            <a:r>
              <a:rPr lang="zh-CN" altLang="en-US" sz="3200" dirty="0">
                <a:latin typeface="微软雅黑" panose="020B0503020204020204" pitchFamily="34" charset="-122"/>
                <a:ea typeface="微软雅黑" panose="020B0503020204020204" pitchFamily="34" charset="-122"/>
              </a:rPr>
              <a:t>基本结构</a:t>
            </a:r>
            <a:r>
              <a:rPr lang="zh-CN" altLang="zh-CN" sz="3200" dirty="0">
                <a:latin typeface="微软雅黑" panose="020B0503020204020204" pitchFamily="34" charset="-122"/>
                <a:ea typeface="微软雅黑" panose="020B0503020204020204" pitchFamily="34" charset="-122"/>
              </a:rPr>
              <a:t>。</a:t>
            </a:r>
          </a:p>
          <a:p>
            <a:pPr lvl="1">
              <a:spcBef>
                <a:spcPts val="963"/>
              </a:spcBef>
              <a:buFont typeface="Arial" panose="020B0604020202020204" pitchFamily="34" charset="0"/>
              <a:buChar char="•"/>
            </a:pPr>
            <a:r>
              <a:rPr lang="zh-CN" altLang="en-US" sz="3200" dirty="0">
                <a:latin typeface="微软雅黑" panose="020B0503020204020204" pitchFamily="34" charset="-122"/>
                <a:ea typeface="微软雅黑" panose="020B0503020204020204" pitchFamily="34" charset="-122"/>
              </a:rPr>
              <a:t>与</a:t>
            </a:r>
            <a:r>
              <a:rPr lang="zh-CN" altLang="zh-CN" sz="3200" dirty="0">
                <a:latin typeface="微软雅黑" panose="020B0503020204020204" pitchFamily="34" charset="-122"/>
                <a:ea typeface="微软雅黑" panose="020B0503020204020204" pitchFamily="34" charset="-122"/>
              </a:rPr>
              <a:t>电力</a:t>
            </a:r>
            <a:r>
              <a:rPr lang="zh-CN" altLang="en-US" sz="3200" dirty="0">
                <a:latin typeface="微软雅黑" panose="020B0503020204020204" pitchFamily="34" charset="-122"/>
                <a:ea typeface="微软雅黑" panose="020B0503020204020204" pitchFamily="34" charset="-122"/>
              </a:rPr>
              <a:t>有关的</a:t>
            </a:r>
            <a:r>
              <a:rPr lang="zh-CN" altLang="zh-CN" sz="3200" dirty="0">
                <a:latin typeface="微软雅黑" panose="020B0503020204020204" pitchFamily="34" charset="-122"/>
                <a:ea typeface="微软雅黑" panose="020B0503020204020204" pitchFamily="34" charset="-122"/>
              </a:rPr>
              <a:t>危险。</a:t>
            </a:r>
          </a:p>
          <a:p>
            <a:pPr lvl="1">
              <a:spcBef>
                <a:spcPts val="963"/>
              </a:spcBef>
              <a:buFont typeface="Arial" panose="020B0604020202020204" pitchFamily="34" charset="0"/>
              <a:buChar char="•"/>
            </a:pPr>
            <a:r>
              <a:rPr lang="zh-CN" altLang="zh-CN" sz="3200" dirty="0">
                <a:latin typeface="微软雅黑" panose="020B0503020204020204" pitchFamily="34" charset="-122"/>
                <a:ea typeface="微软雅黑" panose="020B0503020204020204" pitchFamily="34" charset="-122"/>
              </a:rPr>
              <a:t>涵盖高电压系统操作的安全规则。</a:t>
            </a:r>
          </a:p>
        </p:txBody>
      </p:sp>
      <p:sp>
        <p:nvSpPr>
          <p:cNvPr id="4" name="矩形 3"/>
          <p:cNvSpPr/>
          <p:nvPr/>
        </p:nvSpPr>
        <p:spPr>
          <a:xfrm>
            <a:off x="895234" y="528843"/>
            <a:ext cx="6814686" cy="707886"/>
          </a:xfrm>
          <a:prstGeom prst="rect">
            <a:avLst/>
          </a:prstGeom>
        </p:spPr>
        <p:txBody>
          <a:bodyPr wrap="none">
            <a:spAutoFit/>
          </a:bodyPr>
          <a:lstStyle/>
          <a:p>
            <a:pPr>
              <a:spcBef>
                <a:spcPts val="1075"/>
              </a:spcBef>
            </a:pPr>
            <a:r>
              <a:rPr lang="zh-CN" altLang="zh-CN" sz="4000" b="1" dirty="0">
                <a:latin typeface="微软雅黑" panose="020B0503020204020204" pitchFamily="34" charset="-122"/>
                <a:ea typeface="微软雅黑" panose="020B0503020204020204" pitchFamily="34" charset="-122"/>
              </a:rPr>
              <a:t>关于高压系统，您应</a:t>
            </a:r>
            <a:r>
              <a:rPr lang="zh-CN" altLang="en-US" sz="4000" b="1" dirty="0">
                <a:latin typeface="微软雅黑" panose="020B0503020204020204" pitchFamily="34" charset="-122"/>
                <a:ea typeface="微软雅黑" panose="020B0503020204020204" pitchFamily="34" charset="-122"/>
              </a:rPr>
              <a:t>熟悉</a:t>
            </a:r>
            <a:r>
              <a:rPr lang="zh-CN" altLang="zh-CN" sz="4000" b="1"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09305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txBox="1">
            <a:spLocks noChangeArrowheads="1"/>
          </p:cNvSpPr>
          <p:nvPr/>
        </p:nvSpPr>
        <p:spPr>
          <a:xfrm>
            <a:off x="886692" y="550864"/>
            <a:ext cx="3524827" cy="431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325"/>
              </a:spcBef>
              <a:buFontTx/>
              <a:buNone/>
            </a:pPr>
            <a:r>
              <a:rPr lang="zh-CN" altLang="en-US" dirty="0" smtClean="0">
                <a:solidFill>
                  <a:srgbClr val="000000"/>
                </a:solidFill>
                <a:latin typeface="微软雅黑" panose="020B0503020204020204" pitchFamily="34" charset="-122"/>
                <a:ea typeface="微软雅黑" panose="020B0503020204020204" pitchFamily="34" charset="-122"/>
              </a:rPr>
              <a:t>什么是电器培训人员</a:t>
            </a:r>
            <a:r>
              <a:rPr lang="de-DE" altLang="zh-CN" dirty="0" smtClean="0">
                <a:solidFill>
                  <a:srgbClr val="000000"/>
                </a:solidFill>
                <a:latin typeface="微软雅黑" panose="020B0503020204020204" pitchFamily="34" charset="-122"/>
                <a:ea typeface="微软雅黑" panose="020B0503020204020204" pitchFamily="34" charset="-122"/>
              </a:rPr>
              <a:t>?</a:t>
            </a:r>
          </a:p>
        </p:txBody>
      </p:sp>
      <p:sp>
        <p:nvSpPr>
          <p:cNvPr id="11" name="Rectangle 9"/>
          <p:cNvSpPr>
            <a:spLocks noChangeArrowheads="1"/>
          </p:cNvSpPr>
          <p:nvPr/>
        </p:nvSpPr>
        <p:spPr bwMode="auto">
          <a:xfrm>
            <a:off x="1074882" y="2020311"/>
            <a:ext cx="59404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9388" indent="-179388"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所有需要在高电压车辆上作业的员工至少必须是 </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接受过高压电系统培训的人员</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接受过高压电系统培训的人员</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必须了解高电压系统的基本结构、他的允许工作范围以及高电压系统的危险性。</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高电压工程师必须以口头和书面的形式给</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接受过高压电系统培训的人员</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提供相关信息。</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高电压工程师和</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接受过高压电系统培训的人员</a:t>
            </a:r>
            <a:r>
              <a:rPr lang="en-US"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都必须在书面操作说明上签字！</a:t>
            </a:r>
            <a:endParaRPr lang="de-DE" altLang="zh-CN" sz="1800" dirty="0">
              <a:latin typeface="微软雅黑" panose="020B0503020204020204" pitchFamily="34" charset="-122"/>
              <a:ea typeface="微软雅黑" panose="020B0503020204020204" pitchFamily="34" charset="-122"/>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082" y="2020311"/>
            <a:ext cx="273526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470" y="3536373"/>
            <a:ext cx="2628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69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1102591" y="924936"/>
            <a:ext cx="8820150" cy="4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dirty="0" smtClean="0">
                <a:latin typeface="微软雅黑" panose="020B0503020204020204" pitchFamily="34" charset="-122"/>
                <a:ea typeface="微软雅黑" panose="020B0503020204020204" pitchFamily="34" charset="-122"/>
                <a:sym typeface="Arial" panose="020B0604020202020204" pitchFamily="34" charset="0"/>
              </a:rPr>
              <a:t>高电压汽车工作要求</a:t>
            </a:r>
          </a:p>
        </p:txBody>
      </p:sp>
      <p:sp>
        <p:nvSpPr>
          <p:cNvPr id="10" name="Text Box 4"/>
          <p:cNvSpPr txBox="1">
            <a:spLocks noChangeArrowheads="1"/>
          </p:cNvSpPr>
          <p:nvPr/>
        </p:nvSpPr>
        <p:spPr bwMode="auto">
          <a:xfrm>
            <a:off x="1102591" y="1717098"/>
            <a:ext cx="8710613"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9388" indent="-179388" eaLnBrk="0" hangingPunct="0">
              <a:defRPr sz="1600">
                <a:solidFill>
                  <a:schemeClr val="tx1"/>
                </a:solidFill>
                <a:latin typeface="Arial" panose="020B0604020202020204" pitchFamily="34" charset="0"/>
                <a:ea typeface="宋体" panose="02010600030101010101" pitchFamily="2" charset="-122"/>
              </a:defRPr>
            </a:lvl1pPr>
            <a:lvl2pPr marL="179388" indent="-179388"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pP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只有以下具备高电压领域资质的员工才有资格执行有关高电压车辆的既定任务。 </a:t>
            </a:r>
          </a:p>
          <a:p>
            <a:pPr lvl="1" eaLnBrk="1" hangingPunct="1">
              <a:lnSpc>
                <a:spcPts val="2500"/>
              </a:lnSpc>
              <a:spcBef>
                <a:spcPts val="1200"/>
              </a:spcBef>
              <a:buFont typeface="Arial" panose="020B0604020202020204" pitchFamily="34" charset="0"/>
              <a:buChar char="•"/>
            </a:pP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接受过电气教育的人员 </a:t>
            </a:r>
          </a:p>
          <a:p>
            <a:pPr lvl="1" eaLnBrk="1" hangingPunct="1">
              <a:lnSpc>
                <a:spcPts val="2500"/>
              </a:lnSpc>
              <a:spcBef>
                <a:spcPts val="1200"/>
              </a:spcBef>
              <a:buFont typeface="Arial" panose="020B0604020202020204" pitchFamily="34" charset="0"/>
              <a:buChar char="•"/>
            </a:pP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高电压技师</a:t>
            </a:r>
            <a:r>
              <a:rPr lang="en-US" altLang="zh-CN" sz="2000" noProof="1">
                <a:latin typeface="微软雅黑" panose="020B0503020204020204" pitchFamily="34" charset="-122"/>
                <a:ea typeface="微软雅黑" panose="020B0503020204020204" pitchFamily="34" charset="-122"/>
                <a:sym typeface="Arial" panose="020B0604020202020204" pitchFamily="34" charset="0"/>
              </a:rPr>
              <a:t> (HVT)</a:t>
            </a:r>
          </a:p>
          <a:p>
            <a:pPr lvl="1" eaLnBrk="1" hangingPunct="1">
              <a:lnSpc>
                <a:spcPts val="2500"/>
              </a:lnSpc>
              <a:spcBef>
                <a:spcPts val="1200"/>
              </a:spcBef>
              <a:buFont typeface="Arial" panose="020B0604020202020204" pitchFamily="34" charset="0"/>
              <a:buChar char="•"/>
            </a:pP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高电压专家</a:t>
            </a:r>
            <a:r>
              <a:rPr lang="en-US" altLang="zh-CN" sz="2000" noProof="1">
                <a:latin typeface="微软雅黑" panose="020B0503020204020204" pitchFamily="34" charset="-122"/>
                <a:ea typeface="微软雅黑" panose="020B0503020204020204" pitchFamily="34" charset="-122"/>
                <a:sym typeface="Arial" panose="020B0604020202020204" pitchFamily="34" charset="0"/>
              </a:rPr>
              <a:t> (HVE)</a:t>
            </a: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（在高压电压评估和防护方面具有高级技术能力的高电压技师） </a:t>
            </a:r>
          </a:p>
          <a:p>
            <a:pPr eaLnBrk="1" hangingPunct="1">
              <a:lnSpc>
                <a:spcPts val="2500"/>
              </a:lnSpc>
              <a:spcBef>
                <a:spcPts val="1200"/>
              </a:spcBef>
            </a:pP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如果</a:t>
            </a:r>
            <a:r>
              <a:rPr lang="zh-CN" altLang="zh-CN" sz="2000" u="sng" noProof="1">
                <a:latin typeface="微软雅黑" panose="020B0503020204020204" pitchFamily="34" charset="-122"/>
                <a:ea typeface="微软雅黑" panose="020B0503020204020204" pitchFamily="34" charset="-122"/>
                <a:sym typeface="Arial" panose="020B0604020202020204" pitchFamily="34" charset="0"/>
              </a:rPr>
              <a:t>不</a:t>
            </a: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满足这些资质条件，则</a:t>
            </a:r>
            <a:r>
              <a:rPr lang="zh-CN" altLang="zh-CN" sz="2000" u="sng" noProof="1">
                <a:latin typeface="微软雅黑" panose="020B0503020204020204" pitchFamily="34" charset="-122"/>
                <a:ea typeface="微软雅黑" panose="020B0503020204020204" pitchFamily="34" charset="-122"/>
                <a:sym typeface="Arial" panose="020B0604020202020204" pitchFamily="34" charset="0"/>
              </a:rPr>
              <a:t>严禁</a:t>
            </a:r>
            <a:r>
              <a:rPr lang="zh-CN" altLang="zh-CN" sz="2000" noProof="1">
                <a:latin typeface="微软雅黑" panose="020B0503020204020204" pitchFamily="34" charset="-122"/>
                <a:ea typeface="微软雅黑" panose="020B0503020204020204" pitchFamily="34" charset="-122"/>
                <a:sym typeface="Arial" panose="020B0604020202020204" pitchFamily="34" charset="0"/>
              </a:rPr>
              <a:t>执行高电压汽车的任何工作。这些工作也包括不涉及高电压系统的一般维护任务。 </a:t>
            </a:r>
          </a:p>
        </p:txBody>
      </p:sp>
    </p:spTree>
    <p:extLst>
      <p:ext uri="{BB962C8B-B14F-4D97-AF65-F5344CB8AC3E}">
        <p14:creationId xmlns:p14="http://schemas.microsoft.com/office/powerpoint/2010/main" val="52641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53209" y="827954"/>
            <a:ext cx="8820150" cy="4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mtClean="0">
                <a:latin typeface="微软雅黑" panose="020B0503020204020204" pitchFamily="34" charset="-122"/>
                <a:ea typeface="微软雅黑" panose="020B0503020204020204" pitchFamily="34" charset="-122"/>
                <a:sym typeface="Arial" panose="020B0604020202020204" pitchFamily="34" charset="0"/>
              </a:rPr>
              <a:t>法律后果</a:t>
            </a:r>
          </a:p>
        </p:txBody>
      </p:sp>
      <p:sp>
        <p:nvSpPr>
          <p:cNvPr id="9" name="Rectangle 4"/>
          <p:cNvSpPr>
            <a:spLocks noChangeArrowheads="1"/>
          </p:cNvSpPr>
          <p:nvPr/>
        </p:nvSpPr>
        <p:spPr bwMode="auto">
          <a:xfrm>
            <a:off x="853209" y="1620116"/>
            <a:ext cx="864076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179388" indent="-179388"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nSpc>
                <a:spcPts val="2500"/>
              </a:lnSpc>
              <a:spcBef>
                <a:spcPts val="1200"/>
              </a:spcBef>
            </a:pPr>
            <a:r>
              <a:rPr lang="zh-CN" altLang="zh-CN" sz="2000">
                <a:latin typeface="微软雅黑" panose="020B0503020204020204" pitchFamily="34" charset="-122"/>
                <a:ea typeface="微软雅黑" panose="020B0503020204020204" pitchFamily="34" charset="-122"/>
                <a:sym typeface="Arial" panose="020B0604020202020204" pitchFamily="34" charset="0"/>
              </a:rPr>
              <a:t>根据法律，一旦违反法定职责，负责的雇主或高电压技师/高电压专家须承担以下法律后果：</a:t>
            </a:r>
          </a:p>
          <a:p>
            <a:pPr lvl="1">
              <a:lnSpc>
                <a:spcPts val="2500"/>
              </a:lnSpc>
              <a:spcBef>
                <a:spcPts val="1200"/>
              </a:spcBef>
              <a:buFont typeface="Arial" panose="020B0604020202020204" pitchFamily="34" charset="0"/>
              <a:buChar char="•"/>
            </a:pPr>
            <a:r>
              <a:rPr lang="zh-CN" altLang="zh-CN" sz="2000">
                <a:latin typeface="微软雅黑" panose="020B0503020204020204" pitchFamily="34" charset="-122"/>
                <a:ea typeface="微软雅黑" panose="020B0503020204020204" pitchFamily="34" charset="-122"/>
                <a:sym typeface="Arial" panose="020B0604020202020204" pitchFamily="34" charset="0"/>
              </a:rPr>
              <a:t>处罚（罚款或拘留）</a:t>
            </a:r>
          </a:p>
          <a:p>
            <a:pPr lvl="1">
              <a:lnSpc>
                <a:spcPts val="2500"/>
              </a:lnSpc>
              <a:spcBef>
                <a:spcPts val="1200"/>
              </a:spcBef>
              <a:buFont typeface="Arial" panose="020B0604020202020204" pitchFamily="34" charset="0"/>
              <a:buChar char="•"/>
            </a:pPr>
            <a:r>
              <a:rPr lang="zh-CN" altLang="zh-CN" sz="2000">
                <a:latin typeface="微软雅黑" panose="020B0503020204020204" pitchFamily="34" charset="-122"/>
                <a:ea typeface="微软雅黑" panose="020B0503020204020204" pitchFamily="34" charset="-122"/>
                <a:sym typeface="Arial" panose="020B0604020202020204" pitchFamily="34" charset="0"/>
              </a:rPr>
              <a:t>罚款（对于违反行政法的行为）</a:t>
            </a:r>
          </a:p>
          <a:p>
            <a:pPr lvl="1">
              <a:lnSpc>
                <a:spcPts val="2500"/>
              </a:lnSpc>
              <a:spcBef>
                <a:spcPts val="1200"/>
              </a:spcBef>
              <a:buFont typeface="Arial" panose="020B0604020202020204" pitchFamily="34" charset="0"/>
              <a:buChar char="•"/>
            </a:pPr>
            <a:r>
              <a:rPr lang="zh-CN" altLang="zh-CN" sz="2000">
                <a:latin typeface="微软雅黑" panose="020B0503020204020204" pitchFamily="34" charset="-122"/>
                <a:ea typeface="微软雅黑" panose="020B0503020204020204" pitchFamily="34" charset="-122"/>
                <a:sym typeface="Arial" panose="020B0604020202020204" pitchFamily="34" charset="0"/>
              </a:rPr>
              <a:t>当场罚款（对于违反行政法的行为）</a:t>
            </a:r>
          </a:p>
          <a:p>
            <a:pPr lvl="1">
              <a:lnSpc>
                <a:spcPts val="2500"/>
              </a:lnSpc>
              <a:spcBef>
                <a:spcPts val="1200"/>
              </a:spcBef>
              <a:buFont typeface="Arial" panose="020B0604020202020204" pitchFamily="34" charset="0"/>
              <a:buChar char="•"/>
            </a:pPr>
            <a:r>
              <a:rPr lang="zh-CN" altLang="zh-CN" sz="2000">
                <a:latin typeface="微软雅黑" panose="020B0503020204020204" pitchFamily="34" charset="-122"/>
                <a:ea typeface="微软雅黑" panose="020B0503020204020204" pitchFamily="34" charset="-122"/>
                <a:sym typeface="Arial" panose="020B0604020202020204" pitchFamily="34" charset="0"/>
              </a:rPr>
              <a:t>第三方责任索赔（例如，由法定意外保险和预防机构）</a:t>
            </a:r>
          </a:p>
          <a:p>
            <a:pPr lvl="1">
              <a:lnSpc>
                <a:spcPts val="2500"/>
              </a:lnSpc>
              <a:spcBef>
                <a:spcPts val="1200"/>
              </a:spcBef>
              <a:buFont typeface="Arial" panose="020B0604020202020204" pitchFamily="34" charset="0"/>
              <a:buChar char="•"/>
            </a:pPr>
            <a:r>
              <a:rPr lang="zh-CN" altLang="zh-CN" sz="2000">
                <a:latin typeface="微软雅黑" panose="020B0503020204020204" pitchFamily="34" charset="-122"/>
                <a:ea typeface="微软雅黑" panose="020B0503020204020204" pitchFamily="34" charset="-122"/>
                <a:sym typeface="Arial" panose="020B0604020202020204" pitchFamily="34" charset="0"/>
              </a:rPr>
              <a:t>损害索赔（例如，他人伤害赔偿）</a:t>
            </a:r>
          </a:p>
          <a:p>
            <a:pPr lvl="1">
              <a:lnSpc>
                <a:spcPts val="2500"/>
              </a:lnSpc>
              <a:spcBef>
                <a:spcPts val="1200"/>
              </a:spcBef>
              <a:buFont typeface="Arial" panose="020B0604020202020204" pitchFamily="34" charset="0"/>
              <a:buChar char="•"/>
            </a:pPr>
            <a:r>
              <a:rPr lang="zh-CN" altLang="zh-CN" sz="2000">
                <a:latin typeface="微软雅黑" panose="020B0503020204020204" pitchFamily="34" charset="-122"/>
                <a:ea typeface="微软雅黑" panose="020B0503020204020204" pitchFamily="34" charset="-122"/>
                <a:sym typeface="Arial" panose="020B0604020202020204" pitchFamily="34" charset="0"/>
              </a:rPr>
              <a:t>劳动法许可的行为（例如，解雇）</a:t>
            </a:r>
          </a:p>
        </p:txBody>
      </p:sp>
    </p:spTree>
    <p:extLst>
      <p:ext uri="{BB962C8B-B14F-4D97-AF65-F5344CB8AC3E}">
        <p14:creationId xmlns:p14="http://schemas.microsoft.com/office/powerpoint/2010/main" val="1717394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dirty="0" smtClean="0">
                <a:latin typeface="微软雅黑" panose="020B0503020204020204" pitchFamily="34" charset="-122"/>
                <a:ea typeface="微软雅黑" panose="020B0503020204020204" pitchFamily="34" charset="-122"/>
              </a:rPr>
              <a:t>总结</a:t>
            </a:r>
          </a:p>
        </p:txBody>
      </p:sp>
      <p:sp>
        <p:nvSpPr>
          <p:cNvPr id="10" name="Content Placeholder 2"/>
          <p:cNvSpPr txBox="1">
            <a:spLocks noChangeArrowheads="1"/>
          </p:cNvSpPr>
          <p:nvPr/>
        </p:nvSpPr>
        <p:spPr bwMode="auto">
          <a:xfrm>
            <a:off x="3342267" y="2676702"/>
            <a:ext cx="5644571" cy="195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200" b="1" dirty="0" smtClean="0">
                <a:solidFill>
                  <a:srgbClr val="000000"/>
                </a:solidFill>
                <a:latin typeface="微软雅黑" panose="020B0503020204020204" pitchFamily="34" charset="-122"/>
                <a:ea typeface="微软雅黑" panose="020B0503020204020204" pitchFamily="34" charset="-122"/>
              </a:rPr>
              <a:t>一、新能源</a:t>
            </a:r>
            <a:r>
              <a:rPr lang="zh-CN" altLang="en-US" sz="2200" b="1" dirty="0">
                <a:solidFill>
                  <a:srgbClr val="000000"/>
                </a:solidFill>
                <a:latin typeface="微软雅黑" panose="020B0503020204020204" pitchFamily="34" charset="-122"/>
                <a:ea typeface="微软雅黑" panose="020B0503020204020204" pitchFamily="34" charset="-122"/>
              </a:rPr>
              <a:t>汽车工作对维修人员的</a:t>
            </a:r>
            <a:r>
              <a:rPr lang="zh-CN" altLang="en-US" sz="2200" b="1" dirty="0" smtClean="0">
                <a:solidFill>
                  <a:srgbClr val="000000"/>
                </a:solidFill>
                <a:latin typeface="微软雅黑" panose="020B0503020204020204" pitchFamily="34" charset="-122"/>
                <a:ea typeface="微软雅黑" panose="020B0503020204020204" pitchFamily="34" charset="-122"/>
              </a:rPr>
              <a:t>要求</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zh-CN" altLang="en-US" sz="2200" b="1" dirty="0" smtClean="0">
                <a:solidFill>
                  <a:srgbClr val="000000"/>
                </a:solidFill>
                <a:latin typeface="微软雅黑" panose="020B0503020204020204" pitchFamily="34" charset="-122"/>
                <a:ea typeface="微软雅黑" panose="020B0503020204020204" pitchFamily="34" charset="-122"/>
              </a:rPr>
              <a:t>二、法律</a:t>
            </a:r>
            <a:r>
              <a:rPr lang="zh-CN" altLang="en-US" sz="2200" b="1" dirty="0">
                <a:solidFill>
                  <a:srgbClr val="000000"/>
                </a:solidFill>
                <a:latin typeface="微软雅黑" panose="020B0503020204020204" pitchFamily="34" charset="-122"/>
                <a:ea typeface="微软雅黑" panose="020B0503020204020204" pitchFamily="34" charset="-122"/>
              </a:rPr>
              <a:t>和后果</a:t>
            </a:r>
            <a:endParaRPr lang="en-US" altLang="zh-CN" sz="2400" dirty="0">
              <a:solidFill>
                <a:prstClr val="black"/>
              </a:solidFill>
              <a:latin typeface="Calibri"/>
              <a:ea typeface="微软雅黑" panose="020B0503020204020204" pitchFamily="34" charset="-122"/>
            </a:endParaRPr>
          </a:p>
          <a:p>
            <a:pPr fontAlgn="base">
              <a:spcBef>
                <a:spcPct val="50000"/>
              </a:spcBef>
              <a:spcAft>
                <a:spcPct val="0"/>
              </a:spcAft>
              <a:buFont typeface="Arial" panose="020B0604020202020204" pitchFamily="34" charset="0"/>
              <a:buNone/>
            </a:pP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endParaRPr lang="zh-CN" altLang="en-US" sz="2200"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693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p:cNvGraphicFramePr>
            <a:graphicFrameLocks/>
          </p:cNvGraphicFramePr>
          <p:nvPr>
            <p:extLst>
              <p:ext uri="{D42A27DB-BD31-4B8C-83A1-F6EECF244321}">
                <p14:modId xmlns:p14="http://schemas.microsoft.com/office/powerpoint/2010/main" val="2663785850"/>
              </p:ext>
            </p:extLst>
          </p:nvPr>
        </p:nvGraphicFramePr>
        <p:xfrm>
          <a:off x="1608883" y="1307017"/>
          <a:ext cx="8780462" cy="376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11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71864" y="304800"/>
            <a:ext cx="8770938" cy="88106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zh-CN" dirty="0" smtClean="0">
                <a:solidFill>
                  <a:srgbClr val="000000"/>
                </a:solidFill>
                <a:latin typeface="微软雅黑" panose="020B0503020204020204" pitchFamily="34" charset="-122"/>
                <a:ea typeface="微软雅黑" panose="020B0503020204020204" pitchFamily="34" charset="-122"/>
              </a:rPr>
              <a:t>学习目标</a:t>
            </a:r>
          </a:p>
        </p:txBody>
      </p:sp>
      <p:sp>
        <p:nvSpPr>
          <p:cNvPr id="11" name="Text Box 15"/>
          <p:cNvSpPr txBox="1">
            <a:spLocks noChangeArrowheads="1"/>
          </p:cNvSpPr>
          <p:nvPr/>
        </p:nvSpPr>
        <p:spPr bwMode="auto">
          <a:xfrm>
            <a:off x="706582" y="1647536"/>
            <a:ext cx="10668000" cy="39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182563" indent="-173038"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ts val="1075"/>
              </a:spcBef>
            </a:pPr>
            <a:r>
              <a:rPr lang="zh-CN" altLang="zh-CN" sz="1800" b="1" dirty="0">
                <a:latin typeface="微软雅黑" panose="020B0503020204020204" pitchFamily="34" charset="-122"/>
                <a:ea typeface="微软雅黑" panose="020B0503020204020204" pitchFamily="34" charset="-122"/>
              </a:rPr>
              <a:t>您应</a:t>
            </a:r>
            <a:r>
              <a:rPr lang="zh-CN" altLang="en-US" sz="1800" b="1" dirty="0">
                <a:latin typeface="微软雅黑" panose="020B0503020204020204" pitchFamily="34" charset="-122"/>
                <a:ea typeface="微软雅黑" panose="020B0503020204020204" pitchFamily="34" charset="-122"/>
              </a:rPr>
              <a:t>熟悉</a:t>
            </a:r>
            <a:r>
              <a:rPr lang="zh-CN" altLang="zh-CN" sz="1800" b="1" dirty="0">
                <a:latin typeface="微软雅黑" panose="020B0503020204020204" pitchFamily="34" charset="-122"/>
                <a:ea typeface="微软雅黑" panose="020B0503020204020204" pitchFamily="34" charset="-122"/>
              </a:rPr>
              <a:t>……</a:t>
            </a:r>
          </a:p>
          <a:p>
            <a:pPr lvl="1" eaLnBrk="1" hangingPunct="1">
              <a:spcBef>
                <a:spcPts val="963"/>
              </a:spcBef>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认证前提。 </a:t>
            </a:r>
          </a:p>
          <a:p>
            <a:pPr lvl="1" eaLnBrk="1" hangingPunct="1">
              <a:spcBef>
                <a:spcPts val="963"/>
              </a:spcBef>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任务与技术职责。</a:t>
            </a:r>
          </a:p>
          <a:p>
            <a:pPr lvl="1" eaLnBrk="1" hangingPunct="1">
              <a:spcBef>
                <a:spcPts val="963"/>
              </a:spcBef>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工作和任务授权。</a:t>
            </a:r>
            <a:r>
              <a:rPr lang="de-DE" altLang="en-US" dirty="0">
                <a:latin typeface="微软雅黑" panose="020B0503020204020204" pitchFamily="34" charset="-122"/>
                <a:ea typeface="微软雅黑" panose="020B0503020204020204" pitchFamily="34" charset="-122"/>
              </a:rPr>
              <a:t/>
            </a:r>
            <a:br>
              <a:rPr lang="de-DE" altLang="en-US" dirty="0">
                <a:latin typeface="微软雅黑" panose="020B0503020204020204" pitchFamily="34" charset="-122"/>
                <a:ea typeface="微软雅黑" panose="020B0503020204020204" pitchFamily="34" charset="-122"/>
              </a:rPr>
            </a:br>
            <a:endParaRPr lang="zh-CN" altLang="zh-CN" dirty="0">
              <a:latin typeface="微软雅黑" panose="020B0503020204020204" pitchFamily="34" charset="-122"/>
              <a:ea typeface="微软雅黑" panose="020B0503020204020204" pitchFamily="34" charset="-122"/>
            </a:endParaRPr>
          </a:p>
          <a:p>
            <a:pPr eaLnBrk="1" hangingPunct="1">
              <a:spcBef>
                <a:spcPts val="1075"/>
              </a:spcBef>
            </a:pPr>
            <a:r>
              <a:rPr lang="zh-CN" altLang="zh-CN" sz="1800" b="1" dirty="0">
                <a:latin typeface="微软雅黑" panose="020B0503020204020204" pitchFamily="34" charset="-122"/>
                <a:ea typeface="微软雅黑" panose="020B0503020204020204" pitchFamily="34" charset="-122"/>
              </a:rPr>
              <a:t>关于高压系统，您应</a:t>
            </a:r>
            <a:r>
              <a:rPr lang="zh-CN" altLang="en-US" sz="1800" b="1" dirty="0">
                <a:latin typeface="微软雅黑" panose="020B0503020204020204" pitchFamily="34" charset="-122"/>
                <a:ea typeface="微软雅黑" panose="020B0503020204020204" pitchFamily="34" charset="-122"/>
              </a:rPr>
              <a:t>熟悉</a:t>
            </a:r>
            <a:r>
              <a:rPr lang="zh-CN" altLang="zh-CN" sz="1800" b="1" dirty="0">
                <a:latin typeface="微软雅黑" panose="020B0503020204020204" pitchFamily="34" charset="-122"/>
                <a:ea typeface="微软雅黑" panose="020B0503020204020204" pitchFamily="34" charset="-122"/>
              </a:rPr>
              <a:t>……</a:t>
            </a:r>
          </a:p>
          <a:p>
            <a:pPr lvl="1" eaLnBrk="1" hangingPunct="1">
              <a:spcBef>
                <a:spcPts val="963"/>
              </a:spcBef>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关于职业安全和事故预防的法律规定和规范。</a:t>
            </a:r>
          </a:p>
          <a:p>
            <a:pPr lvl="1" eaLnBrk="1" hangingPunct="1">
              <a:spcBef>
                <a:spcPts val="963"/>
              </a:spcBef>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使用高压技术车辆的</a:t>
            </a:r>
            <a:r>
              <a:rPr lang="zh-CN" altLang="en-US" dirty="0">
                <a:latin typeface="微软雅黑" panose="020B0503020204020204" pitchFamily="34" charset="-122"/>
                <a:ea typeface="微软雅黑" panose="020B0503020204020204" pitchFamily="34" charset="-122"/>
              </a:rPr>
              <a:t>基本结构</a:t>
            </a:r>
            <a:r>
              <a:rPr lang="zh-CN" altLang="zh-CN" dirty="0">
                <a:latin typeface="微软雅黑" panose="020B0503020204020204" pitchFamily="34" charset="-122"/>
                <a:ea typeface="微软雅黑" panose="020B0503020204020204" pitchFamily="34" charset="-122"/>
              </a:rPr>
              <a:t>。</a:t>
            </a:r>
          </a:p>
          <a:p>
            <a:pPr lvl="1" eaLnBrk="1" hangingPunct="1">
              <a:spcBef>
                <a:spcPts val="963"/>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与</a:t>
            </a:r>
            <a:r>
              <a:rPr lang="zh-CN" altLang="zh-CN" dirty="0">
                <a:latin typeface="微软雅黑" panose="020B0503020204020204" pitchFamily="34" charset="-122"/>
                <a:ea typeface="微软雅黑" panose="020B0503020204020204" pitchFamily="34" charset="-122"/>
              </a:rPr>
              <a:t>电力</a:t>
            </a:r>
            <a:r>
              <a:rPr lang="zh-CN" altLang="en-US" dirty="0">
                <a:latin typeface="微软雅黑" panose="020B0503020204020204" pitchFamily="34" charset="-122"/>
                <a:ea typeface="微软雅黑" panose="020B0503020204020204" pitchFamily="34" charset="-122"/>
              </a:rPr>
              <a:t>有关的</a:t>
            </a:r>
            <a:r>
              <a:rPr lang="zh-CN" altLang="zh-CN" dirty="0">
                <a:latin typeface="微软雅黑" panose="020B0503020204020204" pitchFamily="34" charset="-122"/>
                <a:ea typeface="微软雅黑" panose="020B0503020204020204" pitchFamily="34" charset="-122"/>
              </a:rPr>
              <a:t>危险。</a:t>
            </a:r>
          </a:p>
          <a:p>
            <a:pPr lvl="1" eaLnBrk="1" hangingPunct="1">
              <a:spcBef>
                <a:spcPts val="963"/>
              </a:spcBef>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涵盖高电压系统操作的安全规则。</a:t>
            </a:r>
          </a:p>
          <a:p>
            <a:pPr lvl="1" eaLnBrk="1" hangingPunct="1">
              <a:spcBef>
                <a:spcPts val="963"/>
              </a:spcBef>
            </a:pP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15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30" t="39932" r="34633" b="9643"/>
          <a:stretch/>
        </p:blipFill>
        <p:spPr>
          <a:xfrm>
            <a:off x="0" y="0"/>
            <a:ext cx="12192000" cy="6858000"/>
          </a:xfrm>
          <a:prstGeom prst="rect">
            <a:avLst/>
          </a:prstGeom>
        </p:spPr>
      </p:pic>
    </p:spTree>
    <p:extLst>
      <p:ext uri="{BB962C8B-B14F-4D97-AF65-F5344CB8AC3E}">
        <p14:creationId xmlns:p14="http://schemas.microsoft.com/office/powerpoint/2010/main" val="1040411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 y="0"/>
            <a:ext cx="10390909" cy="664873"/>
          </a:xfrm>
        </p:spPr>
        <p:txBody>
          <a:bodyPr>
            <a:normAutofit/>
          </a:bodyPr>
          <a:lstStyle/>
          <a:p>
            <a:r>
              <a:rPr lang="zh-CN" altLang="en-US" sz="4000" b="1" dirty="0" smtClean="0"/>
              <a:t>一、新能源</a:t>
            </a:r>
            <a:r>
              <a:rPr lang="zh-CN" altLang="en-US" sz="4000" b="1" dirty="0"/>
              <a:t>汽车工作对维修人员的要求</a:t>
            </a:r>
          </a:p>
        </p:txBody>
      </p:sp>
      <p:pic>
        <p:nvPicPr>
          <p:cNvPr id="8" name="图片 7"/>
          <p:cNvPicPr>
            <a:picLocks noChangeAspect="1"/>
          </p:cNvPicPr>
          <p:nvPr/>
        </p:nvPicPr>
        <p:blipFill>
          <a:blip r:embed="rId2"/>
          <a:stretch>
            <a:fillRect/>
          </a:stretch>
        </p:blipFill>
        <p:spPr>
          <a:xfrm>
            <a:off x="304801" y="664872"/>
            <a:ext cx="11472872" cy="5832909"/>
          </a:xfrm>
          <a:prstGeom prst="rect">
            <a:avLst/>
          </a:prstGeom>
        </p:spPr>
      </p:pic>
    </p:spTree>
    <p:extLst>
      <p:ext uri="{BB962C8B-B14F-4D97-AF65-F5344CB8AC3E}">
        <p14:creationId xmlns:p14="http://schemas.microsoft.com/office/powerpoint/2010/main" val="4267697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57" y="1995054"/>
            <a:ext cx="11055071" cy="3574473"/>
          </a:xfrm>
          <a:prstGeom prst="rect">
            <a:avLst/>
          </a:prstGeom>
        </p:spPr>
      </p:pic>
      <p:sp>
        <p:nvSpPr>
          <p:cNvPr id="7" name="矩形 6"/>
          <p:cNvSpPr/>
          <p:nvPr/>
        </p:nvSpPr>
        <p:spPr>
          <a:xfrm>
            <a:off x="503757" y="625825"/>
            <a:ext cx="4801314" cy="707886"/>
          </a:xfrm>
          <a:prstGeom prst="rect">
            <a:avLst/>
          </a:prstGeom>
        </p:spPr>
        <p:txBody>
          <a:bodyPr wrap="none">
            <a:spAutoFit/>
          </a:bodyPr>
          <a:lstStyle/>
          <a:p>
            <a:r>
              <a:rPr lang="zh-CN" altLang="en-US" sz="4000" dirty="0"/>
              <a:t>电工特种作业操作证</a:t>
            </a:r>
          </a:p>
        </p:txBody>
      </p:sp>
    </p:spTree>
    <p:extLst>
      <p:ext uri="{BB962C8B-B14F-4D97-AF65-F5344CB8AC3E}">
        <p14:creationId xmlns:p14="http://schemas.microsoft.com/office/powerpoint/2010/main" val="298691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8333" t="16566" r="10875" b="10909"/>
          <a:stretch/>
        </p:blipFill>
        <p:spPr>
          <a:xfrm>
            <a:off x="-1" y="-1"/>
            <a:ext cx="12192001" cy="6868129"/>
          </a:xfrm>
          <a:prstGeom prst="rect">
            <a:avLst/>
          </a:prstGeom>
        </p:spPr>
      </p:pic>
    </p:spTree>
    <p:extLst>
      <p:ext uri="{BB962C8B-B14F-4D97-AF65-F5344CB8AC3E}">
        <p14:creationId xmlns:p14="http://schemas.microsoft.com/office/powerpoint/2010/main" val="200343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srcRect l="2089"/>
          <a:stretch/>
        </p:blipFill>
        <p:spPr>
          <a:xfrm>
            <a:off x="0" y="0"/>
            <a:ext cx="12192000" cy="6827914"/>
          </a:xfrm>
          <a:prstGeom prst="rect">
            <a:avLst/>
          </a:prstGeom>
        </p:spPr>
      </p:pic>
    </p:spTree>
    <p:extLst>
      <p:ext uri="{BB962C8B-B14F-4D97-AF65-F5344CB8AC3E}">
        <p14:creationId xmlns:p14="http://schemas.microsoft.com/office/powerpoint/2010/main" val="243105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5208" y="1593273"/>
            <a:ext cx="10986356" cy="4154984"/>
          </a:xfrm>
          <a:prstGeom prst="rect">
            <a:avLst/>
          </a:prstGeom>
        </p:spPr>
        <p:txBody>
          <a:bodyPr wrap="square">
            <a:spAutoFit/>
          </a:bodyPr>
          <a:lstStyle/>
          <a:p>
            <a:r>
              <a:rPr lang="en-US" altLang="zh-CN" sz="2400" dirty="0"/>
              <a:t>1</a:t>
            </a:r>
            <a:r>
              <a:rPr lang="zh-CN" altLang="en-US" sz="2400" dirty="0"/>
              <a:t>、独立完成车辆的维修保养工作，保质保量</a:t>
            </a:r>
            <a:r>
              <a:rPr lang="en-US" altLang="zh-CN" sz="2400" dirty="0"/>
              <a:t>;</a:t>
            </a:r>
          </a:p>
          <a:p>
            <a:endParaRPr lang="en-US" altLang="zh-CN" sz="2400" dirty="0"/>
          </a:p>
          <a:p>
            <a:r>
              <a:rPr lang="en-US" altLang="zh-CN" sz="2400" dirty="0"/>
              <a:t>2</a:t>
            </a:r>
            <a:r>
              <a:rPr lang="zh-CN" altLang="en-US" sz="2400" dirty="0"/>
              <a:t>、能判断和处理车辆故障方面的各种疑难问题。</a:t>
            </a:r>
          </a:p>
          <a:p>
            <a:endParaRPr lang="zh-CN" altLang="en-US" sz="2400" dirty="0"/>
          </a:p>
          <a:p>
            <a:r>
              <a:rPr lang="en-US" altLang="zh-CN" sz="2400" dirty="0"/>
              <a:t>3</a:t>
            </a:r>
            <a:r>
              <a:rPr lang="zh-CN" altLang="en-US" sz="2400" dirty="0"/>
              <a:t>、负责事故车辆的正常维修，及外出抢修救援。</a:t>
            </a:r>
          </a:p>
          <a:p>
            <a:endParaRPr lang="zh-CN" altLang="en-US" sz="2400" dirty="0"/>
          </a:p>
          <a:p>
            <a:r>
              <a:rPr lang="en-US" altLang="zh-CN" sz="2400" dirty="0"/>
              <a:t>4</a:t>
            </a:r>
            <a:r>
              <a:rPr lang="zh-CN" altLang="en-US" sz="2400" dirty="0"/>
              <a:t>、检查车辆以便确定未包括在维修工单内的维修或保养项目，与主管进行沟通</a:t>
            </a:r>
          </a:p>
          <a:p>
            <a:endParaRPr lang="zh-CN" altLang="en-US" sz="2400" dirty="0"/>
          </a:p>
          <a:p>
            <a:r>
              <a:rPr lang="en-US" altLang="zh-CN" sz="2400" dirty="0"/>
              <a:t>5</a:t>
            </a:r>
            <a:r>
              <a:rPr lang="zh-CN" altLang="en-US" sz="2400" dirty="0"/>
              <a:t>、与零件部进行沟通以便获得所需零件</a:t>
            </a:r>
          </a:p>
          <a:p>
            <a:endParaRPr lang="zh-CN" altLang="en-US" sz="2400" dirty="0"/>
          </a:p>
          <a:p>
            <a:r>
              <a:rPr lang="en-US" altLang="zh-CN" sz="2400" dirty="0"/>
              <a:t>6</a:t>
            </a:r>
            <a:r>
              <a:rPr lang="zh-CN" altLang="en-US" sz="2400" dirty="0"/>
              <a:t>、及时了解厂方的技术通告</a:t>
            </a:r>
          </a:p>
        </p:txBody>
      </p:sp>
      <p:sp>
        <p:nvSpPr>
          <p:cNvPr id="3" name="矩形 2"/>
          <p:cNvSpPr/>
          <p:nvPr/>
        </p:nvSpPr>
        <p:spPr>
          <a:xfrm>
            <a:off x="485208" y="321025"/>
            <a:ext cx="3416320" cy="646331"/>
          </a:xfrm>
          <a:prstGeom prst="rect">
            <a:avLst/>
          </a:prstGeom>
        </p:spPr>
        <p:txBody>
          <a:bodyPr wrap="none">
            <a:spAutoFit/>
          </a:bodyPr>
          <a:lstStyle/>
          <a:p>
            <a:r>
              <a:rPr lang="zh-CN" altLang="zh-CN" sz="3600" dirty="0">
                <a:latin typeface="微软雅黑" panose="020B0503020204020204" pitchFamily="34" charset="-122"/>
                <a:ea typeface="微软雅黑" panose="020B0503020204020204" pitchFamily="34" charset="-122"/>
              </a:rPr>
              <a:t>任务与技术职责</a:t>
            </a:r>
            <a:endParaRPr lang="zh-CN" altLang="en-US" sz="3600" dirty="0"/>
          </a:p>
        </p:txBody>
      </p:sp>
    </p:spTree>
    <p:extLst>
      <p:ext uri="{BB962C8B-B14F-4D97-AF65-F5344CB8AC3E}">
        <p14:creationId xmlns:p14="http://schemas.microsoft.com/office/powerpoint/2010/main" val="1281069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2852</TotalTime>
  <Words>562</Words>
  <Application>Microsoft Office PowerPoint</Application>
  <PresentationFormat>宽屏</PresentationFormat>
  <Paragraphs>72</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等线</vt:lpstr>
      <vt:lpstr>等线 Light</vt:lpstr>
      <vt:lpstr>宋体</vt:lpstr>
      <vt:lpstr>微软雅黑</vt:lpstr>
      <vt:lpstr>Arial</vt:lpstr>
      <vt:lpstr>Calibri</vt:lpstr>
      <vt:lpstr>Office 主题​​</vt:lpstr>
      <vt:lpstr>新能源汽车高压安全</vt:lpstr>
      <vt:lpstr>PowerPoint 演示文稿</vt:lpstr>
      <vt:lpstr>PowerPoint 演示文稿</vt:lpstr>
      <vt:lpstr>PowerPoint 演示文稿</vt:lpstr>
      <vt:lpstr>一、新能源汽车工作对维修人员的要求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高压互锁</dc:title>
  <dc:creator>Windows User</dc:creator>
  <cp:lastModifiedBy>Windows User</cp:lastModifiedBy>
  <cp:revision>65</cp:revision>
  <dcterms:created xsi:type="dcterms:W3CDTF">2024-02-03T12:19:13Z</dcterms:created>
  <dcterms:modified xsi:type="dcterms:W3CDTF">2024-03-21T05:32:13Z</dcterms:modified>
</cp:coreProperties>
</file>